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1" r:id="rId4"/>
    <p:sldMasterId id="214748368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Lst>
  <p:sldSz cy="5143500" cx="9144000"/>
  <p:notesSz cx="6858000" cy="9144000"/>
  <p:embeddedFontLst>
    <p:embeddedFont>
      <p:font typeface="Domine SemiBold"/>
      <p:regular r:id="rId63"/>
      <p:bold r:id="rId64"/>
    </p:embeddedFont>
    <p:embeddedFont>
      <p:font typeface="Proxima Nova"/>
      <p:regular r:id="rId65"/>
      <p:bold r:id="rId66"/>
      <p:italic r:id="rId67"/>
      <p:boldItalic r:id="rId68"/>
    </p:embeddedFont>
    <p:embeddedFont>
      <p:font typeface="Roboto Medium"/>
      <p:regular r:id="rId69"/>
      <p:bold r:id="rId70"/>
      <p:italic r:id="rId71"/>
      <p:boldItalic r:id="rId72"/>
    </p:embeddedFont>
    <p:embeddedFont>
      <p:font typeface="Amatic SC"/>
      <p:regular r:id="rId73"/>
      <p:bold r:id="rId74"/>
    </p:embeddedFont>
    <p:embeddedFont>
      <p:font typeface="Inter"/>
      <p:regular r:id="rId75"/>
      <p:bold r:id="rId76"/>
    </p:embeddedFont>
    <p:embeddedFont>
      <p:font typeface="Domine"/>
      <p:regular r:id="rId77"/>
      <p:bold r:id="rId78"/>
    </p:embeddedFont>
    <p:embeddedFont>
      <p:font typeface="Proxima Nova Semibold"/>
      <p:regular r:id="rId79"/>
      <p:bold r:id="rId80"/>
      <p:boldItalic r:id="rId81"/>
    </p:embeddedFont>
    <p:embeddedFont>
      <p:font typeface="Domine Medium"/>
      <p:regular r:id="rId82"/>
      <p:bold r:id="rId8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B53067F-7488-4569-8DD5-5A9304353EBE}">
  <a:tblStyle styleId="{DB53067F-7488-4569-8DD5-5A9304353EB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3" Type="http://schemas.openxmlformats.org/officeDocument/2006/relationships/font" Target="fonts/DomineMedium-bold.fntdata"/><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ProximaNovaSemibold-bold.fntdata"/><Relationship Id="rId82" Type="http://schemas.openxmlformats.org/officeDocument/2006/relationships/font" Target="fonts/DomineMedium-regular.fntdata"/><Relationship Id="rId81" Type="http://schemas.openxmlformats.org/officeDocument/2006/relationships/font" Target="fonts/ProximaNovaSemibold-boldItalic.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maticSC-regular.fntdata"/><Relationship Id="rId72" Type="http://schemas.openxmlformats.org/officeDocument/2006/relationships/font" Target="fonts/RobotoMedium-boldItalic.fntdata"/><Relationship Id="rId31" Type="http://schemas.openxmlformats.org/officeDocument/2006/relationships/slide" Target="slides/slide25.xml"/><Relationship Id="rId75" Type="http://schemas.openxmlformats.org/officeDocument/2006/relationships/font" Target="fonts/Inter-regular.fntdata"/><Relationship Id="rId30" Type="http://schemas.openxmlformats.org/officeDocument/2006/relationships/slide" Target="slides/slide24.xml"/><Relationship Id="rId74" Type="http://schemas.openxmlformats.org/officeDocument/2006/relationships/font" Target="fonts/AmaticSC-bold.fntdata"/><Relationship Id="rId33" Type="http://schemas.openxmlformats.org/officeDocument/2006/relationships/slide" Target="slides/slide27.xml"/><Relationship Id="rId77" Type="http://schemas.openxmlformats.org/officeDocument/2006/relationships/font" Target="fonts/Domine-regular.fntdata"/><Relationship Id="rId32" Type="http://schemas.openxmlformats.org/officeDocument/2006/relationships/slide" Target="slides/slide26.xml"/><Relationship Id="rId76" Type="http://schemas.openxmlformats.org/officeDocument/2006/relationships/font" Target="fonts/Inter-bold.fntdata"/><Relationship Id="rId35" Type="http://schemas.openxmlformats.org/officeDocument/2006/relationships/slide" Target="slides/slide29.xml"/><Relationship Id="rId79" Type="http://schemas.openxmlformats.org/officeDocument/2006/relationships/font" Target="fonts/ProximaNovaSemibold-regular.fntdata"/><Relationship Id="rId34" Type="http://schemas.openxmlformats.org/officeDocument/2006/relationships/slide" Target="slides/slide28.xml"/><Relationship Id="rId78" Type="http://schemas.openxmlformats.org/officeDocument/2006/relationships/font" Target="fonts/Domine-bold.fntdata"/><Relationship Id="rId71" Type="http://schemas.openxmlformats.org/officeDocument/2006/relationships/font" Target="fonts/RobotoMedium-italic.fntdata"/><Relationship Id="rId70" Type="http://schemas.openxmlformats.org/officeDocument/2006/relationships/font" Target="fonts/RobotoMedium-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DomineSemiBold-bold.fntdata"/><Relationship Id="rId63" Type="http://schemas.openxmlformats.org/officeDocument/2006/relationships/font" Target="fonts/DomineSemiBold-regular.fntdata"/><Relationship Id="rId22" Type="http://schemas.openxmlformats.org/officeDocument/2006/relationships/slide" Target="slides/slide16.xml"/><Relationship Id="rId66" Type="http://schemas.openxmlformats.org/officeDocument/2006/relationships/font" Target="fonts/ProximaNova-bold.fntdata"/><Relationship Id="rId21" Type="http://schemas.openxmlformats.org/officeDocument/2006/relationships/slide" Target="slides/slide15.xml"/><Relationship Id="rId65" Type="http://schemas.openxmlformats.org/officeDocument/2006/relationships/font" Target="fonts/ProximaNova-regular.fntdata"/><Relationship Id="rId24" Type="http://schemas.openxmlformats.org/officeDocument/2006/relationships/slide" Target="slides/slide18.xml"/><Relationship Id="rId68" Type="http://schemas.openxmlformats.org/officeDocument/2006/relationships/font" Target="fonts/ProximaNova-boldItalic.fntdata"/><Relationship Id="rId23" Type="http://schemas.openxmlformats.org/officeDocument/2006/relationships/slide" Target="slides/slide17.xml"/><Relationship Id="rId67" Type="http://schemas.openxmlformats.org/officeDocument/2006/relationships/font" Target="fonts/ProximaNova-italic.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9" name="Shape 2169"/>
        <p:cNvGrpSpPr/>
        <p:nvPr/>
      </p:nvGrpSpPr>
      <p:grpSpPr>
        <a:xfrm>
          <a:off x="0" y="0"/>
          <a:ext cx="0" cy="0"/>
          <a:chOff x="0" y="0"/>
          <a:chExt cx="0" cy="0"/>
        </a:xfrm>
      </p:grpSpPr>
      <p:sp>
        <p:nvSpPr>
          <p:cNvPr id="2170" name="Google Shape;2170;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2171" name="Google Shape;2171;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5" name="Shape 2255"/>
        <p:cNvGrpSpPr/>
        <p:nvPr/>
      </p:nvGrpSpPr>
      <p:grpSpPr>
        <a:xfrm>
          <a:off x="0" y="0"/>
          <a:ext cx="0" cy="0"/>
          <a:chOff x="0" y="0"/>
          <a:chExt cx="0" cy="0"/>
        </a:xfrm>
      </p:grpSpPr>
      <p:sp>
        <p:nvSpPr>
          <p:cNvPr id="2256" name="Google Shape;2256;g1ec1e546ce6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57" name="Google Shape;2257;g1ec1e546ce6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4" name="Shape 2264"/>
        <p:cNvGrpSpPr/>
        <p:nvPr/>
      </p:nvGrpSpPr>
      <p:grpSpPr>
        <a:xfrm>
          <a:off x="0" y="0"/>
          <a:ext cx="0" cy="0"/>
          <a:chOff x="0" y="0"/>
          <a:chExt cx="0" cy="0"/>
        </a:xfrm>
      </p:grpSpPr>
      <p:sp>
        <p:nvSpPr>
          <p:cNvPr id="2265" name="Google Shape;2265;g1ec1e546ce6_0_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6" name="Google Shape;2266;g1ec1e546ce6_0_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1" name="Shape 2281"/>
        <p:cNvGrpSpPr/>
        <p:nvPr/>
      </p:nvGrpSpPr>
      <p:grpSpPr>
        <a:xfrm>
          <a:off x="0" y="0"/>
          <a:ext cx="0" cy="0"/>
          <a:chOff x="0" y="0"/>
          <a:chExt cx="0" cy="0"/>
        </a:xfrm>
      </p:grpSpPr>
      <p:sp>
        <p:nvSpPr>
          <p:cNvPr id="2282" name="Google Shape;2282;g29f45fd3815_0_177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3" name="Google Shape;2283;g29f45fd3815_0_177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1" name="Shape 2381"/>
        <p:cNvGrpSpPr/>
        <p:nvPr/>
      </p:nvGrpSpPr>
      <p:grpSpPr>
        <a:xfrm>
          <a:off x="0" y="0"/>
          <a:ext cx="0" cy="0"/>
          <a:chOff x="0" y="0"/>
          <a:chExt cx="0" cy="0"/>
        </a:xfrm>
      </p:grpSpPr>
      <p:sp>
        <p:nvSpPr>
          <p:cNvPr id="2382" name="Google Shape;2382;g1ec1e546ce6_0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3" name="Google Shape;2383;g1ec1e546ce6_0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80" name="Shape 2480"/>
        <p:cNvGrpSpPr/>
        <p:nvPr/>
      </p:nvGrpSpPr>
      <p:grpSpPr>
        <a:xfrm>
          <a:off x="0" y="0"/>
          <a:ext cx="0" cy="0"/>
          <a:chOff x="0" y="0"/>
          <a:chExt cx="0" cy="0"/>
        </a:xfrm>
      </p:grpSpPr>
      <p:sp>
        <p:nvSpPr>
          <p:cNvPr id="2481" name="Google Shape;2481;g29f45fd3815_0_177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2" name="Google Shape;2482;g29f45fd3815_0_177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87" name="Shape 2487"/>
        <p:cNvGrpSpPr/>
        <p:nvPr/>
      </p:nvGrpSpPr>
      <p:grpSpPr>
        <a:xfrm>
          <a:off x="0" y="0"/>
          <a:ext cx="0" cy="0"/>
          <a:chOff x="0" y="0"/>
          <a:chExt cx="0" cy="0"/>
        </a:xfrm>
      </p:grpSpPr>
      <p:sp>
        <p:nvSpPr>
          <p:cNvPr id="2488" name="Google Shape;2488;g29f45fd3815_0_177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9" name="Google Shape;2489;g29f45fd3815_0_177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9" name="Shape 2589"/>
        <p:cNvGrpSpPr/>
        <p:nvPr/>
      </p:nvGrpSpPr>
      <p:grpSpPr>
        <a:xfrm>
          <a:off x="0" y="0"/>
          <a:ext cx="0" cy="0"/>
          <a:chOff x="0" y="0"/>
          <a:chExt cx="0" cy="0"/>
        </a:xfrm>
      </p:grpSpPr>
      <p:sp>
        <p:nvSpPr>
          <p:cNvPr id="2590" name="Google Shape;2590;g1ec1e546ce6_0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1" name="Google Shape;2591;g1ec1e546ce6_0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9" name="Shape 2609"/>
        <p:cNvGrpSpPr/>
        <p:nvPr/>
      </p:nvGrpSpPr>
      <p:grpSpPr>
        <a:xfrm>
          <a:off x="0" y="0"/>
          <a:ext cx="0" cy="0"/>
          <a:chOff x="0" y="0"/>
          <a:chExt cx="0" cy="0"/>
        </a:xfrm>
      </p:grpSpPr>
      <p:sp>
        <p:nvSpPr>
          <p:cNvPr id="2610" name="Google Shape;2610;g29f45fd3815_0_177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11" name="Google Shape;2611;g29f45fd3815_0_177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8" name="Shape 2638"/>
        <p:cNvGrpSpPr/>
        <p:nvPr/>
      </p:nvGrpSpPr>
      <p:grpSpPr>
        <a:xfrm>
          <a:off x="0" y="0"/>
          <a:ext cx="0" cy="0"/>
          <a:chOff x="0" y="0"/>
          <a:chExt cx="0" cy="0"/>
        </a:xfrm>
      </p:grpSpPr>
      <p:sp>
        <p:nvSpPr>
          <p:cNvPr id="2639" name="Google Shape;2639;g29f45fd3815_0_177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40" name="Google Shape;2640;g29f45fd3815_0_177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5" name="Shape 2675"/>
        <p:cNvGrpSpPr/>
        <p:nvPr/>
      </p:nvGrpSpPr>
      <p:grpSpPr>
        <a:xfrm>
          <a:off x="0" y="0"/>
          <a:ext cx="0" cy="0"/>
          <a:chOff x="0" y="0"/>
          <a:chExt cx="0" cy="0"/>
        </a:xfrm>
      </p:grpSpPr>
      <p:sp>
        <p:nvSpPr>
          <p:cNvPr id="2676" name="Google Shape;2676;g29f45fd3815_0_177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77" name="Google Shape;2677;g29f45fd3815_0_177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92" name="Shape 2692"/>
        <p:cNvGrpSpPr/>
        <p:nvPr/>
      </p:nvGrpSpPr>
      <p:grpSpPr>
        <a:xfrm>
          <a:off x="0" y="0"/>
          <a:ext cx="0" cy="0"/>
          <a:chOff x="0" y="0"/>
          <a:chExt cx="0" cy="0"/>
        </a:xfrm>
      </p:grpSpPr>
      <p:sp>
        <p:nvSpPr>
          <p:cNvPr id="2693" name="Google Shape;2693;g29f45fd3815_0_175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94" name="Google Shape;2694;g29f45fd3815_0_175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97" name="Shape 2697"/>
        <p:cNvGrpSpPr/>
        <p:nvPr/>
      </p:nvGrpSpPr>
      <p:grpSpPr>
        <a:xfrm>
          <a:off x="0" y="0"/>
          <a:ext cx="0" cy="0"/>
          <a:chOff x="0" y="0"/>
          <a:chExt cx="0" cy="0"/>
        </a:xfrm>
      </p:grpSpPr>
      <p:sp>
        <p:nvSpPr>
          <p:cNvPr id="2698" name="Google Shape;2698;g29f45fd3815_0_177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99" name="Google Shape;2699;g29f45fd3815_0_177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96" name="Shape 2796"/>
        <p:cNvGrpSpPr/>
        <p:nvPr/>
      </p:nvGrpSpPr>
      <p:grpSpPr>
        <a:xfrm>
          <a:off x="0" y="0"/>
          <a:ext cx="0" cy="0"/>
          <a:chOff x="0" y="0"/>
          <a:chExt cx="0" cy="0"/>
        </a:xfrm>
      </p:grpSpPr>
      <p:sp>
        <p:nvSpPr>
          <p:cNvPr id="2797" name="Google Shape;2797;g29f45fd3815_0_175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8" name="Google Shape;2798;g29f45fd3815_0_175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6" name="Shape 2846"/>
        <p:cNvGrpSpPr/>
        <p:nvPr/>
      </p:nvGrpSpPr>
      <p:grpSpPr>
        <a:xfrm>
          <a:off x="0" y="0"/>
          <a:ext cx="0" cy="0"/>
          <a:chOff x="0" y="0"/>
          <a:chExt cx="0" cy="0"/>
        </a:xfrm>
      </p:grpSpPr>
      <p:sp>
        <p:nvSpPr>
          <p:cNvPr id="2847" name="Google Shape;2847;g29f45fd3815_0_176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8" name="Google Shape;2848;g29f45fd3815_0_176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53" name="Shape 2853"/>
        <p:cNvGrpSpPr/>
        <p:nvPr/>
      </p:nvGrpSpPr>
      <p:grpSpPr>
        <a:xfrm>
          <a:off x="0" y="0"/>
          <a:ext cx="0" cy="0"/>
          <a:chOff x="0" y="0"/>
          <a:chExt cx="0" cy="0"/>
        </a:xfrm>
      </p:grpSpPr>
      <p:sp>
        <p:nvSpPr>
          <p:cNvPr id="2854" name="Google Shape;2854;g29f45fd3815_0_175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55" name="Google Shape;2855;g29f45fd3815_0_175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59" name="Shape 2859"/>
        <p:cNvGrpSpPr/>
        <p:nvPr/>
      </p:nvGrpSpPr>
      <p:grpSpPr>
        <a:xfrm>
          <a:off x="0" y="0"/>
          <a:ext cx="0" cy="0"/>
          <a:chOff x="0" y="0"/>
          <a:chExt cx="0" cy="0"/>
        </a:xfrm>
      </p:grpSpPr>
      <p:sp>
        <p:nvSpPr>
          <p:cNvPr id="2860" name="Google Shape;2860;g29f45fd3815_0_177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61" name="Google Shape;2861;g29f45fd3815_0_177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9" name="Shape 2869"/>
        <p:cNvGrpSpPr/>
        <p:nvPr/>
      </p:nvGrpSpPr>
      <p:grpSpPr>
        <a:xfrm>
          <a:off x="0" y="0"/>
          <a:ext cx="0" cy="0"/>
          <a:chOff x="0" y="0"/>
          <a:chExt cx="0" cy="0"/>
        </a:xfrm>
      </p:grpSpPr>
      <p:sp>
        <p:nvSpPr>
          <p:cNvPr id="2870" name="Google Shape;2870;g29f45fd3815_0_176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71" name="Google Shape;2871;g29f45fd3815_0_176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04" name="Shape 2904"/>
        <p:cNvGrpSpPr/>
        <p:nvPr/>
      </p:nvGrpSpPr>
      <p:grpSpPr>
        <a:xfrm>
          <a:off x="0" y="0"/>
          <a:ext cx="0" cy="0"/>
          <a:chOff x="0" y="0"/>
          <a:chExt cx="0" cy="0"/>
        </a:xfrm>
      </p:grpSpPr>
      <p:sp>
        <p:nvSpPr>
          <p:cNvPr id="2905" name="Google Shape;2905;g29f45fd3815_0_178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6" name="Google Shape;2906;g29f45fd3815_0_178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6" name="Shape 2916"/>
        <p:cNvGrpSpPr/>
        <p:nvPr/>
      </p:nvGrpSpPr>
      <p:grpSpPr>
        <a:xfrm>
          <a:off x="0" y="0"/>
          <a:ext cx="0" cy="0"/>
          <a:chOff x="0" y="0"/>
          <a:chExt cx="0" cy="0"/>
        </a:xfrm>
      </p:grpSpPr>
      <p:sp>
        <p:nvSpPr>
          <p:cNvPr id="2917" name="Google Shape;2917;g29f45fd3815_0_178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18" name="Google Shape;2918;g29f45fd3815_0_178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6" name="Shape 2926"/>
        <p:cNvGrpSpPr/>
        <p:nvPr/>
      </p:nvGrpSpPr>
      <p:grpSpPr>
        <a:xfrm>
          <a:off x="0" y="0"/>
          <a:ext cx="0" cy="0"/>
          <a:chOff x="0" y="0"/>
          <a:chExt cx="0" cy="0"/>
        </a:xfrm>
      </p:grpSpPr>
      <p:sp>
        <p:nvSpPr>
          <p:cNvPr id="2927" name="Google Shape;2927;g29f45fd3815_0_178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8" name="Google Shape;2928;g29f45fd3815_0_178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6" name="Shape 2936"/>
        <p:cNvGrpSpPr/>
        <p:nvPr/>
      </p:nvGrpSpPr>
      <p:grpSpPr>
        <a:xfrm>
          <a:off x="0" y="0"/>
          <a:ext cx="0" cy="0"/>
          <a:chOff x="0" y="0"/>
          <a:chExt cx="0" cy="0"/>
        </a:xfrm>
      </p:grpSpPr>
      <p:sp>
        <p:nvSpPr>
          <p:cNvPr id="2937" name="Google Shape;2937;g29f45fd3815_0_178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38" name="Google Shape;2938;g29f45fd3815_0_178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9" name="Shape 2949"/>
        <p:cNvGrpSpPr/>
        <p:nvPr/>
      </p:nvGrpSpPr>
      <p:grpSpPr>
        <a:xfrm>
          <a:off x="0" y="0"/>
          <a:ext cx="0" cy="0"/>
          <a:chOff x="0" y="0"/>
          <a:chExt cx="0" cy="0"/>
        </a:xfrm>
      </p:grpSpPr>
      <p:sp>
        <p:nvSpPr>
          <p:cNvPr id="2950" name="Google Shape;2950;g29f45fd3815_0_178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51" name="Google Shape;2951;g29f45fd3815_0_178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86" name="Shape 2986"/>
        <p:cNvGrpSpPr/>
        <p:nvPr/>
      </p:nvGrpSpPr>
      <p:grpSpPr>
        <a:xfrm>
          <a:off x="0" y="0"/>
          <a:ext cx="0" cy="0"/>
          <a:chOff x="0" y="0"/>
          <a:chExt cx="0" cy="0"/>
        </a:xfrm>
      </p:grpSpPr>
      <p:sp>
        <p:nvSpPr>
          <p:cNvPr id="2987" name="Google Shape;2987;g29f45fd3815_0_178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88" name="Google Shape;2988;g29f45fd3815_0_178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6" name="Shape 3036"/>
        <p:cNvGrpSpPr/>
        <p:nvPr/>
      </p:nvGrpSpPr>
      <p:grpSpPr>
        <a:xfrm>
          <a:off x="0" y="0"/>
          <a:ext cx="0" cy="0"/>
          <a:chOff x="0" y="0"/>
          <a:chExt cx="0" cy="0"/>
        </a:xfrm>
      </p:grpSpPr>
      <p:sp>
        <p:nvSpPr>
          <p:cNvPr id="3037" name="Google Shape;3037;g29f45fd3815_0_178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38" name="Google Shape;3038;g29f45fd3815_0_178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2" name="Shape 3042"/>
        <p:cNvGrpSpPr/>
        <p:nvPr/>
      </p:nvGrpSpPr>
      <p:grpSpPr>
        <a:xfrm>
          <a:off x="0" y="0"/>
          <a:ext cx="0" cy="0"/>
          <a:chOff x="0" y="0"/>
          <a:chExt cx="0" cy="0"/>
        </a:xfrm>
      </p:grpSpPr>
      <p:sp>
        <p:nvSpPr>
          <p:cNvPr id="3043" name="Google Shape;3043;g29f45fd3815_0_178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4" name="Google Shape;3044;g29f45fd3815_0_178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5" name="Shape 3065"/>
        <p:cNvGrpSpPr/>
        <p:nvPr/>
      </p:nvGrpSpPr>
      <p:grpSpPr>
        <a:xfrm>
          <a:off x="0" y="0"/>
          <a:ext cx="0" cy="0"/>
          <a:chOff x="0" y="0"/>
          <a:chExt cx="0" cy="0"/>
        </a:xfrm>
      </p:grpSpPr>
      <p:sp>
        <p:nvSpPr>
          <p:cNvPr id="3066" name="Google Shape;3066;g29f45fd3815_0_178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7" name="Google Shape;3067;g29f45fd3815_0_178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6" name="Shape 3076"/>
        <p:cNvGrpSpPr/>
        <p:nvPr/>
      </p:nvGrpSpPr>
      <p:grpSpPr>
        <a:xfrm>
          <a:off x="0" y="0"/>
          <a:ext cx="0" cy="0"/>
          <a:chOff x="0" y="0"/>
          <a:chExt cx="0" cy="0"/>
        </a:xfrm>
      </p:grpSpPr>
      <p:sp>
        <p:nvSpPr>
          <p:cNvPr id="3077" name="Google Shape;3077;g29f45fd3815_0_178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78" name="Google Shape;3078;g29f45fd3815_0_178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7" name="Shape 3137"/>
        <p:cNvGrpSpPr/>
        <p:nvPr/>
      </p:nvGrpSpPr>
      <p:grpSpPr>
        <a:xfrm>
          <a:off x="0" y="0"/>
          <a:ext cx="0" cy="0"/>
          <a:chOff x="0" y="0"/>
          <a:chExt cx="0" cy="0"/>
        </a:xfrm>
      </p:grpSpPr>
      <p:sp>
        <p:nvSpPr>
          <p:cNvPr id="3138" name="Google Shape;3138;g29f45fd3815_0_178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9" name="Google Shape;3139;g29f45fd3815_0_178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80" name="Shape 3180"/>
        <p:cNvGrpSpPr/>
        <p:nvPr/>
      </p:nvGrpSpPr>
      <p:grpSpPr>
        <a:xfrm>
          <a:off x="0" y="0"/>
          <a:ext cx="0" cy="0"/>
          <a:chOff x="0" y="0"/>
          <a:chExt cx="0" cy="0"/>
        </a:xfrm>
      </p:grpSpPr>
      <p:sp>
        <p:nvSpPr>
          <p:cNvPr id="3181" name="Google Shape;3181;g29f45fd3815_0_178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82" name="Google Shape;3182;g29f45fd3815_0_178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20" name="Shape 3220"/>
        <p:cNvGrpSpPr/>
        <p:nvPr/>
      </p:nvGrpSpPr>
      <p:grpSpPr>
        <a:xfrm>
          <a:off x="0" y="0"/>
          <a:ext cx="0" cy="0"/>
          <a:chOff x="0" y="0"/>
          <a:chExt cx="0" cy="0"/>
        </a:xfrm>
      </p:grpSpPr>
      <p:sp>
        <p:nvSpPr>
          <p:cNvPr id="3221" name="Google Shape;3221;g29f45fd3815_0_178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22" name="Google Shape;3222;g29f45fd3815_0_178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9" name="Shape 3279"/>
        <p:cNvGrpSpPr/>
        <p:nvPr/>
      </p:nvGrpSpPr>
      <p:grpSpPr>
        <a:xfrm>
          <a:off x="0" y="0"/>
          <a:ext cx="0" cy="0"/>
          <a:chOff x="0" y="0"/>
          <a:chExt cx="0" cy="0"/>
        </a:xfrm>
      </p:grpSpPr>
      <p:sp>
        <p:nvSpPr>
          <p:cNvPr id="3280" name="Google Shape;3280;g29f45fd3815_0_178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81" name="Google Shape;3281;g29f45fd3815_0_178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7" name="Shape 3317"/>
        <p:cNvGrpSpPr/>
        <p:nvPr/>
      </p:nvGrpSpPr>
      <p:grpSpPr>
        <a:xfrm>
          <a:off x="0" y="0"/>
          <a:ext cx="0" cy="0"/>
          <a:chOff x="0" y="0"/>
          <a:chExt cx="0" cy="0"/>
        </a:xfrm>
      </p:grpSpPr>
      <p:sp>
        <p:nvSpPr>
          <p:cNvPr id="3318" name="Google Shape;3318;g29f45fd3815_0_178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19" name="Google Shape;3319;g29f45fd3815_0_178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3" name="Shape 3383"/>
        <p:cNvGrpSpPr/>
        <p:nvPr/>
      </p:nvGrpSpPr>
      <p:grpSpPr>
        <a:xfrm>
          <a:off x="0" y="0"/>
          <a:ext cx="0" cy="0"/>
          <a:chOff x="0" y="0"/>
          <a:chExt cx="0" cy="0"/>
        </a:xfrm>
      </p:grpSpPr>
      <p:sp>
        <p:nvSpPr>
          <p:cNvPr id="3384" name="Google Shape;3384;g29f45fd3815_0_178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85" name="Google Shape;3385;g29f45fd3815_0_178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9" name="Shape 3409"/>
        <p:cNvGrpSpPr/>
        <p:nvPr/>
      </p:nvGrpSpPr>
      <p:grpSpPr>
        <a:xfrm>
          <a:off x="0" y="0"/>
          <a:ext cx="0" cy="0"/>
          <a:chOff x="0" y="0"/>
          <a:chExt cx="0" cy="0"/>
        </a:xfrm>
      </p:grpSpPr>
      <p:sp>
        <p:nvSpPr>
          <p:cNvPr id="3410" name="Google Shape;3410;g29f45fd3815_0_176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1" name="Google Shape;3411;g29f45fd3815_0_176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8" name="Shape 3528"/>
        <p:cNvGrpSpPr/>
        <p:nvPr/>
      </p:nvGrpSpPr>
      <p:grpSpPr>
        <a:xfrm>
          <a:off x="0" y="0"/>
          <a:ext cx="0" cy="0"/>
          <a:chOff x="0" y="0"/>
          <a:chExt cx="0" cy="0"/>
        </a:xfrm>
      </p:grpSpPr>
      <p:sp>
        <p:nvSpPr>
          <p:cNvPr id="3529" name="Google Shape;3529;g29f45fd3815_0_202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30" name="Google Shape;3530;g29f45fd3815_0_202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55" name="Shape 3855"/>
        <p:cNvGrpSpPr/>
        <p:nvPr/>
      </p:nvGrpSpPr>
      <p:grpSpPr>
        <a:xfrm>
          <a:off x="0" y="0"/>
          <a:ext cx="0" cy="0"/>
          <a:chOff x="0" y="0"/>
          <a:chExt cx="0" cy="0"/>
        </a:xfrm>
      </p:grpSpPr>
      <p:sp>
        <p:nvSpPr>
          <p:cNvPr id="3856" name="Google Shape;3856;g29f45fd3815_0_17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57" name="Google Shape;3857;g29f45fd3815_0_17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31" name="Shape 4031"/>
        <p:cNvGrpSpPr/>
        <p:nvPr/>
      </p:nvGrpSpPr>
      <p:grpSpPr>
        <a:xfrm>
          <a:off x="0" y="0"/>
          <a:ext cx="0" cy="0"/>
          <a:chOff x="0" y="0"/>
          <a:chExt cx="0" cy="0"/>
        </a:xfrm>
      </p:grpSpPr>
      <p:sp>
        <p:nvSpPr>
          <p:cNvPr id="4032" name="Google Shape;4032;g29f45fd3815_0_179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33" name="Google Shape;4033;g29f45fd3815_0_179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38" name="Shape 4038"/>
        <p:cNvGrpSpPr/>
        <p:nvPr/>
      </p:nvGrpSpPr>
      <p:grpSpPr>
        <a:xfrm>
          <a:off x="0" y="0"/>
          <a:ext cx="0" cy="0"/>
          <a:chOff x="0" y="0"/>
          <a:chExt cx="0" cy="0"/>
        </a:xfrm>
      </p:grpSpPr>
      <p:sp>
        <p:nvSpPr>
          <p:cNvPr id="4039" name="Google Shape;4039;g29f45fd3815_0_87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40" name="Google Shape;4040;g29f45fd3815_0_87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4" name="Shape 4044"/>
        <p:cNvGrpSpPr/>
        <p:nvPr/>
      </p:nvGrpSpPr>
      <p:grpSpPr>
        <a:xfrm>
          <a:off x="0" y="0"/>
          <a:ext cx="0" cy="0"/>
          <a:chOff x="0" y="0"/>
          <a:chExt cx="0" cy="0"/>
        </a:xfrm>
      </p:grpSpPr>
      <p:sp>
        <p:nvSpPr>
          <p:cNvPr id="4045" name="Google Shape;4045;g29f45fd3815_0_8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46" name="Google Shape;4046;g29f45fd3815_0_8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50" name="Shape 4050"/>
        <p:cNvGrpSpPr/>
        <p:nvPr/>
      </p:nvGrpSpPr>
      <p:grpSpPr>
        <a:xfrm>
          <a:off x="0" y="0"/>
          <a:ext cx="0" cy="0"/>
          <a:chOff x="0" y="0"/>
          <a:chExt cx="0" cy="0"/>
        </a:xfrm>
      </p:grpSpPr>
      <p:sp>
        <p:nvSpPr>
          <p:cNvPr id="4051" name="Google Shape;4051;g29f45fd3815_0_87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52" name="Google Shape;4052;g29f45fd3815_0_87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76" name="Shape 4076"/>
        <p:cNvGrpSpPr/>
        <p:nvPr/>
      </p:nvGrpSpPr>
      <p:grpSpPr>
        <a:xfrm>
          <a:off x="0" y="0"/>
          <a:ext cx="0" cy="0"/>
          <a:chOff x="0" y="0"/>
          <a:chExt cx="0" cy="0"/>
        </a:xfrm>
      </p:grpSpPr>
      <p:sp>
        <p:nvSpPr>
          <p:cNvPr id="4077" name="Google Shape;4077;g29f45fd3815_0_8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78" name="Google Shape;4078;g29f45fd3815_0_8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92" name="Shape 4092"/>
        <p:cNvGrpSpPr/>
        <p:nvPr/>
      </p:nvGrpSpPr>
      <p:grpSpPr>
        <a:xfrm>
          <a:off x="0" y="0"/>
          <a:ext cx="0" cy="0"/>
          <a:chOff x="0" y="0"/>
          <a:chExt cx="0" cy="0"/>
        </a:xfrm>
      </p:grpSpPr>
      <p:sp>
        <p:nvSpPr>
          <p:cNvPr id="4093" name="Google Shape;4093;g29f45fd3815_0_87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4" name="Google Shape;4094;g29f45fd3815_0_87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1" name="Shape 4431"/>
        <p:cNvGrpSpPr/>
        <p:nvPr/>
      </p:nvGrpSpPr>
      <p:grpSpPr>
        <a:xfrm>
          <a:off x="0" y="0"/>
          <a:ext cx="0" cy="0"/>
          <a:chOff x="0" y="0"/>
          <a:chExt cx="0" cy="0"/>
        </a:xfrm>
      </p:grpSpPr>
      <p:sp>
        <p:nvSpPr>
          <p:cNvPr id="4432" name="Google Shape;4432;g29f45fd3815_0_9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33" name="Google Shape;4433;g29f45fd3815_0_9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2" name="Shape 6632"/>
        <p:cNvGrpSpPr/>
        <p:nvPr/>
      </p:nvGrpSpPr>
      <p:grpSpPr>
        <a:xfrm>
          <a:off x="0" y="0"/>
          <a:ext cx="0" cy="0"/>
          <a:chOff x="0" y="0"/>
          <a:chExt cx="0" cy="0"/>
        </a:xfrm>
      </p:grpSpPr>
      <p:sp>
        <p:nvSpPr>
          <p:cNvPr id="6633" name="Google Shape;6633;g29f45fd3815_0_113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34" name="Google Shape;6634;g29f45fd3815_0_113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1" name="Shape 7051"/>
        <p:cNvGrpSpPr/>
        <p:nvPr/>
      </p:nvGrpSpPr>
      <p:grpSpPr>
        <a:xfrm>
          <a:off x="0" y="0"/>
          <a:ext cx="0" cy="0"/>
          <a:chOff x="0" y="0"/>
          <a:chExt cx="0" cy="0"/>
        </a:xfrm>
      </p:grpSpPr>
      <p:sp>
        <p:nvSpPr>
          <p:cNvPr id="7052" name="Google Shape;7052;g29f45fd3815_0_117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53" name="Google Shape;7053;g29f45fd3815_0_117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1" name="Shape 7221"/>
        <p:cNvGrpSpPr/>
        <p:nvPr/>
      </p:nvGrpSpPr>
      <p:grpSpPr>
        <a:xfrm>
          <a:off x="0" y="0"/>
          <a:ext cx="0" cy="0"/>
          <a:chOff x="0" y="0"/>
          <a:chExt cx="0" cy="0"/>
        </a:xfrm>
      </p:grpSpPr>
      <p:sp>
        <p:nvSpPr>
          <p:cNvPr id="7222" name="Google Shape;7222;g29f45fd3815_0_119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3" name="Google Shape;7223;g29f45fd3815_0_119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6" name="Shape 7626"/>
        <p:cNvGrpSpPr/>
        <p:nvPr/>
      </p:nvGrpSpPr>
      <p:grpSpPr>
        <a:xfrm>
          <a:off x="0" y="0"/>
          <a:ext cx="0" cy="0"/>
          <a:chOff x="0" y="0"/>
          <a:chExt cx="0" cy="0"/>
        </a:xfrm>
      </p:grpSpPr>
      <p:sp>
        <p:nvSpPr>
          <p:cNvPr id="7627" name="Google Shape;7627;g29f45fd3815_0_12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28" name="Google Shape;7628;g29f45fd3815_0_12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06" name="Shape 8006"/>
        <p:cNvGrpSpPr/>
        <p:nvPr/>
      </p:nvGrpSpPr>
      <p:grpSpPr>
        <a:xfrm>
          <a:off x="0" y="0"/>
          <a:ext cx="0" cy="0"/>
          <a:chOff x="0" y="0"/>
          <a:chExt cx="0" cy="0"/>
        </a:xfrm>
      </p:grpSpPr>
      <p:sp>
        <p:nvSpPr>
          <p:cNvPr id="8007" name="Google Shape;8007;g29f45fd3815_0_126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08" name="Google Shape;8008;g29f45fd3815_0_126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2" name="Shape 8432"/>
        <p:cNvGrpSpPr/>
        <p:nvPr/>
      </p:nvGrpSpPr>
      <p:grpSpPr>
        <a:xfrm>
          <a:off x="0" y="0"/>
          <a:ext cx="0" cy="0"/>
          <a:chOff x="0" y="0"/>
          <a:chExt cx="0" cy="0"/>
        </a:xfrm>
      </p:grpSpPr>
      <p:sp>
        <p:nvSpPr>
          <p:cNvPr id="8433" name="Google Shape;8433;g29f45fd3815_0_13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34" name="Google Shape;8434;g29f45fd3815_0_13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3" name="Shape 8793"/>
        <p:cNvGrpSpPr/>
        <p:nvPr/>
      </p:nvGrpSpPr>
      <p:grpSpPr>
        <a:xfrm>
          <a:off x="0" y="0"/>
          <a:ext cx="0" cy="0"/>
          <a:chOff x="0" y="0"/>
          <a:chExt cx="0" cy="0"/>
        </a:xfrm>
      </p:grpSpPr>
      <p:sp>
        <p:nvSpPr>
          <p:cNvPr id="8794" name="Google Shape;8794;g29f45fd3815_0_134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95" name="Google Shape;8795;g29f45fd3815_0_134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03" name="Shape 9303"/>
        <p:cNvGrpSpPr/>
        <p:nvPr/>
      </p:nvGrpSpPr>
      <p:grpSpPr>
        <a:xfrm>
          <a:off x="0" y="0"/>
          <a:ext cx="0" cy="0"/>
          <a:chOff x="0" y="0"/>
          <a:chExt cx="0" cy="0"/>
        </a:xfrm>
      </p:grpSpPr>
      <p:sp>
        <p:nvSpPr>
          <p:cNvPr id="9304" name="Google Shape;9304;g29f45fd3815_0_13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05" name="Google Shape;9305;g29f45fd3815_0_13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23" name="Shape 9923"/>
        <p:cNvGrpSpPr/>
        <p:nvPr/>
      </p:nvGrpSpPr>
      <p:grpSpPr>
        <a:xfrm>
          <a:off x="0" y="0"/>
          <a:ext cx="0" cy="0"/>
          <a:chOff x="0" y="0"/>
          <a:chExt cx="0" cy="0"/>
        </a:xfrm>
      </p:grpSpPr>
      <p:sp>
        <p:nvSpPr>
          <p:cNvPr id="9924" name="Google Shape;9924;g29f45fd3815_0_146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5" name="Google Shape;9925;g29f45fd3815_0_146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7" name="Shape 10517"/>
        <p:cNvGrpSpPr/>
        <p:nvPr/>
      </p:nvGrpSpPr>
      <p:grpSpPr>
        <a:xfrm>
          <a:off x="0" y="0"/>
          <a:ext cx="0" cy="0"/>
          <a:chOff x="0" y="0"/>
          <a:chExt cx="0" cy="0"/>
        </a:xfrm>
      </p:grpSpPr>
      <p:sp>
        <p:nvSpPr>
          <p:cNvPr id="10518" name="Google Shape;10518;g29f45fd3815_0_151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19" name="Google Shape;10519;g29f45fd3815_0_151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8" name="Shape 10838"/>
        <p:cNvGrpSpPr/>
        <p:nvPr/>
      </p:nvGrpSpPr>
      <p:grpSpPr>
        <a:xfrm>
          <a:off x="0" y="0"/>
          <a:ext cx="0" cy="0"/>
          <a:chOff x="0" y="0"/>
          <a:chExt cx="0" cy="0"/>
        </a:xfrm>
      </p:grpSpPr>
      <p:sp>
        <p:nvSpPr>
          <p:cNvPr id="10839" name="Google Shape;10839;g29f45fd3815_0_155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40" name="Google Shape;10840;g29f45fd3815_0_155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6" name="Shape 11146"/>
        <p:cNvGrpSpPr/>
        <p:nvPr/>
      </p:nvGrpSpPr>
      <p:grpSpPr>
        <a:xfrm>
          <a:off x="0" y="0"/>
          <a:ext cx="0" cy="0"/>
          <a:chOff x="0" y="0"/>
          <a:chExt cx="0" cy="0"/>
        </a:xfrm>
      </p:grpSpPr>
      <p:sp>
        <p:nvSpPr>
          <p:cNvPr id="11147" name="Google Shape;11147;g29f45fd3815_0_174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48" name="Google Shape;11148;g29f45fd3815_0_174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20000" y="1018246"/>
            <a:ext cx="4356000" cy="2437500"/>
          </a:xfrm>
          <a:prstGeom prst="rect">
            <a:avLst/>
          </a:prstGeom>
        </p:spPr>
        <p:txBody>
          <a:bodyPr anchorCtr="0" anchor="b" bIns="91425" lIns="91425" spcFirstLastPara="1" rIns="91425" wrap="square" tIns="91425">
            <a:noAutofit/>
          </a:bodyPr>
          <a:lstStyle>
            <a:lvl1pPr lvl="0">
              <a:spcBef>
                <a:spcPts val="0"/>
              </a:spcBef>
              <a:spcAft>
                <a:spcPts val="0"/>
              </a:spcAft>
              <a:buSzPts val="5200"/>
              <a:buNone/>
              <a:defRPr sz="48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720000" y="3632250"/>
            <a:ext cx="4356000" cy="3921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2800"/>
              <a:buNone/>
              <a:defRPr sz="1600">
                <a:solidFill>
                  <a:schemeClr val="dk1"/>
                </a:solidFill>
                <a:latin typeface="Inter"/>
                <a:ea typeface="Inter"/>
                <a:cs typeface="Inter"/>
                <a:sym typeface="Inter"/>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grpSp>
        <p:nvGrpSpPr>
          <p:cNvPr id="11" name="Google Shape;11;p2"/>
          <p:cNvGrpSpPr/>
          <p:nvPr/>
        </p:nvGrpSpPr>
        <p:grpSpPr>
          <a:xfrm>
            <a:off x="-846725" y="-1128648"/>
            <a:ext cx="2814756" cy="2603761"/>
            <a:chOff x="-846725" y="-1128648"/>
            <a:chExt cx="2814756" cy="2603761"/>
          </a:xfrm>
        </p:grpSpPr>
        <p:sp>
          <p:nvSpPr>
            <p:cNvPr id="12" name="Google Shape;12;p2"/>
            <p:cNvSpPr/>
            <p:nvPr/>
          </p:nvSpPr>
          <p:spPr>
            <a:xfrm rot="3359989">
              <a:off x="-219680" y="-998026"/>
              <a:ext cx="1560666" cy="2342517"/>
            </a:xfrm>
            <a:custGeom>
              <a:rect b="b" l="l" r="r" t="t"/>
              <a:pathLst>
                <a:path extrusionOk="0" h="6903" w="4599">
                  <a:moveTo>
                    <a:pt x="2566" y="6903"/>
                  </a:moveTo>
                  <a:cubicBezTo>
                    <a:pt x="2448" y="6903"/>
                    <a:pt x="2328" y="6895"/>
                    <a:pt x="2208" y="6877"/>
                  </a:cubicBezTo>
                  <a:cubicBezTo>
                    <a:pt x="1915" y="6835"/>
                    <a:pt x="1625" y="6744"/>
                    <a:pt x="1346" y="6657"/>
                  </a:cubicBezTo>
                  <a:cubicBezTo>
                    <a:pt x="942" y="6532"/>
                    <a:pt x="525" y="6401"/>
                    <a:pt x="99" y="6417"/>
                  </a:cubicBezTo>
                  <a:cubicBezTo>
                    <a:pt x="67" y="6419"/>
                    <a:pt x="35" y="6421"/>
                    <a:pt x="3" y="6424"/>
                  </a:cubicBezTo>
                  <a:lnTo>
                    <a:pt x="0" y="6390"/>
                  </a:lnTo>
                  <a:cubicBezTo>
                    <a:pt x="33" y="6388"/>
                    <a:pt x="65" y="6386"/>
                    <a:pt x="98" y="6384"/>
                  </a:cubicBezTo>
                  <a:cubicBezTo>
                    <a:pt x="529" y="6368"/>
                    <a:pt x="949" y="6499"/>
                    <a:pt x="1356" y="6625"/>
                  </a:cubicBezTo>
                  <a:cubicBezTo>
                    <a:pt x="1634" y="6712"/>
                    <a:pt x="1922" y="6802"/>
                    <a:pt x="2213" y="6844"/>
                  </a:cubicBezTo>
                  <a:cubicBezTo>
                    <a:pt x="2937" y="6948"/>
                    <a:pt x="3663" y="6725"/>
                    <a:pt x="4109" y="6262"/>
                  </a:cubicBezTo>
                  <a:cubicBezTo>
                    <a:pt x="4343" y="6019"/>
                    <a:pt x="4499" y="5694"/>
                    <a:pt x="4549" y="5349"/>
                  </a:cubicBezTo>
                  <a:cubicBezTo>
                    <a:pt x="4600" y="4993"/>
                    <a:pt x="4531" y="4648"/>
                    <a:pt x="4355" y="4375"/>
                  </a:cubicBezTo>
                  <a:cubicBezTo>
                    <a:pt x="4165" y="4082"/>
                    <a:pt x="3867" y="3876"/>
                    <a:pt x="3580" y="3676"/>
                  </a:cubicBezTo>
                  <a:cubicBezTo>
                    <a:pt x="3307" y="3486"/>
                    <a:pt x="3024" y="3290"/>
                    <a:pt x="2829" y="3018"/>
                  </a:cubicBezTo>
                  <a:cubicBezTo>
                    <a:pt x="2446" y="2482"/>
                    <a:pt x="2468" y="1773"/>
                    <a:pt x="2524" y="1092"/>
                  </a:cubicBezTo>
                  <a:cubicBezTo>
                    <a:pt x="2551" y="753"/>
                    <a:pt x="2583" y="369"/>
                    <a:pt x="2545" y="3"/>
                  </a:cubicBezTo>
                  <a:lnTo>
                    <a:pt x="2579" y="0"/>
                  </a:lnTo>
                  <a:cubicBezTo>
                    <a:pt x="2616" y="369"/>
                    <a:pt x="2585" y="754"/>
                    <a:pt x="2557" y="1095"/>
                  </a:cubicBezTo>
                  <a:cubicBezTo>
                    <a:pt x="2502" y="1769"/>
                    <a:pt x="2479" y="2471"/>
                    <a:pt x="2857" y="2998"/>
                  </a:cubicBezTo>
                  <a:cubicBezTo>
                    <a:pt x="3048" y="3266"/>
                    <a:pt x="3328" y="3460"/>
                    <a:pt x="3599" y="3648"/>
                  </a:cubicBezTo>
                  <a:cubicBezTo>
                    <a:pt x="3889" y="3850"/>
                    <a:pt x="4189" y="4058"/>
                    <a:pt x="4383" y="4357"/>
                  </a:cubicBezTo>
                  <a:cubicBezTo>
                    <a:pt x="4563" y="4636"/>
                    <a:pt x="4634" y="4990"/>
                    <a:pt x="4582" y="5353"/>
                  </a:cubicBezTo>
                  <a:cubicBezTo>
                    <a:pt x="4532" y="5706"/>
                    <a:pt x="4372" y="6037"/>
                    <a:pt x="4133" y="6285"/>
                  </a:cubicBezTo>
                  <a:cubicBezTo>
                    <a:pt x="3754" y="6680"/>
                    <a:pt x="3175" y="6903"/>
                    <a:pt x="2566" y="6903"/>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3" name="Google Shape;13;p2"/>
            <p:cNvGrpSpPr/>
            <p:nvPr/>
          </p:nvGrpSpPr>
          <p:grpSpPr>
            <a:xfrm rot="632224">
              <a:off x="36517" y="-112906"/>
              <a:ext cx="1214562" cy="850787"/>
              <a:chOff x="3365800" y="-275075"/>
              <a:chExt cx="1087703" cy="761924"/>
            </a:xfrm>
          </p:grpSpPr>
          <p:sp>
            <p:nvSpPr>
              <p:cNvPr id="14" name="Google Shape;14;p2"/>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 name="Google Shape;15;p2"/>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 name="Google Shape;16;p2"/>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 name="Google Shape;17;p2"/>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 name="Google Shape;18;p2"/>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 name="Google Shape;19;p2"/>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 name="Google Shape;20;p2"/>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 name="Google Shape;21;p2"/>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 name="Google Shape;22;p2"/>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 name="Google Shape;23;p2"/>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 name="Google Shape;24;p2"/>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25" name="Google Shape;25;p2"/>
          <p:cNvGrpSpPr/>
          <p:nvPr/>
        </p:nvGrpSpPr>
        <p:grpSpPr>
          <a:xfrm>
            <a:off x="7721535" y="-879754"/>
            <a:ext cx="2177388" cy="3007671"/>
            <a:chOff x="7721535" y="-879754"/>
            <a:chExt cx="2177388" cy="3007671"/>
          </a:xfrm>
        </p:grpSpPr>
        <p:sp>
          <p:nvSpPr>
            <p:cNvPr id="26" name="Google Shape;26;p2"/>
            <p:cNvSpPr/>
            <p:nvPr/>
          </p:nvSpPr>
          <p:spPr>
            <a:xfrm rot="-6442950">
              <a:off x="7459147" y="-93760"/>
              <a:ext cx="2702165" cy="1435683"/>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27" name="Google Shape;27;p2"/>
            <p:cNvGrpSpPr/>
            <p:nvPr/>
          </p:nvGrpSpPr>
          <p:grpSpPr>
            <a:xfrm rot="-2273524">
              <a:off x="7949206" y="174137"/>
              <a:ext cx="1094930" cy="948053"/>
              <a:chOff x="7758733" y="250199"/>
              <a:chExt cx="1094887" cy="948016"/>
            </a:xfrm>
          </p:grpSpPr>
          <p:sp>
            <p:nvSpPr>
              <p:cNvPr id="28" name="Google Shape;28;p2"/>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 name="Google Shape;29;p2"/>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 name="Google Shape;30;p2"/>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 name="Google Shape;31;p2"/>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 name="Google Shape;32;p2"/>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 name="Google Shape;33;p2"/>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 name="Google Shape;34;p2"/>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 name="Google Shape;35;p2"/>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 name="Google Shape;36;p2"/>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 name="Google Shape;37;p2"/>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 name="Google Shape;38;p2"/>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 name="Google Shape;39;p2"/>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 name="Google Shape;40;p2"/>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 name="Google Shape;41;p2"/>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 name="Google Shape;42;p2"/>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 name="Google Shape;43;p2"/>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 name="Google Shape;44;p2"/>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 name="Google Shape;45;p2"/>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 name="Google Shape;46;p2"/>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 name="Google Shape;47;p2"/>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48" name="Google Shape;48;p2"/>
          <p:cNvGrpSpPr/>
          <p:nvPr/>
        </p:nvGrpSpPr>
        <p:grpSpPr>
          <a:xfrm>
            <a:off x="7079820" y="3823448"/>
            <a:ext cx="2743630" cy="2008692"/>
            <a:chOff x="7079820" y="3823448"/>
            <a:chExt cx="2743630" cy="2008692"/>
          </a:xfrm>
        </p:grpSpPr>
        <p:sp>
          <p:nvSpPr>
            <p:cNvPr id="49" name="Google Shape;49;p2"/>
            <p:cNvSpPr/>
            <p:nvPr/>
          </p:nvSpPr>
          <p:spPr>
            <a:xfrm>
              <a:off x="7079820" y="3886268"/>
              <a:ext cx="2702160" cy="1435680"/>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50" name="Google Shape;50;p2"/>
            <p:cNvGrpSpPr/>
            <p:nvPr/>
          </p:nvGrpSpPr>
          <p:grpSpPr>
            <a:xfrm flipH="1" rot="-3553730">
              <a:off x="8085838" y="4110066"/>
              <a:ext cx="1483090" cy="1435457"/>
              <a:chOff x="5065342" y="2958231"/>
              <a:chExt cx="1483120" cy="1435486"/>
            </a:xfrm>
          </p:grpSpPr>
          <p:sp>
            <p:nvSpPr>
              <p:cNvPr id="51" name="Google Shape;51;p2"/>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 name="Google Shape;52;p2"/>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 name="Google Shape;53;p2"/>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 name="Google Shape;54;p2"/>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 name="Google Shape;55;p2"/>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 name="Google Shape;56;p2"/>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 name="Google Shape;57;p2"/>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 name="Google Shape;58;p2"/>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 name="Google Shape;59;p2"/>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 name="Google Shape;60;p2"/>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 name="Google Shape;61;p2"/>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 name="Google Shape;62;p2"/>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 name="Google Shape;63;p2"/>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 name="Google Shape;64;p2"/>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 name="Google Shape;65;p2"/>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 name="Google Shape;66;p2"/>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67" name="Google Shape;67;p2"/>
          <p:cNvGrpSpPr/>
          <p:nvPr/>
        </p:nvGrpSpPr>
        <p:grpSpPr>
          <a:xfrm>
            <a:off x="-139732" y="4103326"/>
            <a:ext cx="1559130" cy="1376868"/>
            <a:chOff x="-139732" y="4103326"/>
            <a:chExt cx="1559130" cy="1376868"/>
          </a:xfrm>
        </p:grpSpPr>
        <p:grpSp>
          <p:nvGrpSpPr>
            <p:cNvPr id="68" name="Google Shape;68;p2"/>
            <p:cNvGrpSpPr/>
            <p:nvPr/>
          </p:nvGrpSpPr>
          <p:grpSpPr>
            <a:xfrm rot="3097589">
              <a:off x="235942" y="4311604"/>
              <a:ext cx="995841" cy="960313"/>
              <a:chOff x="3583870" y="4604089"/>
              <a:chExt cx="845118" cy="814967"/>
            </a:xfrm>
          </p:grpSpPr>
          <p:sp>
            <p:nvSpPr>
              <p:cNvPr id="69" name="Google Shape;69;p2"/>
              <p:cNvSpPr/>
              <p:nvPr/>
            </p:nvSpPr>
            <p:spPr>
              <a:xfrm rot="-2139118">
                <a:off x="3676201" y="4746972"/>
                <a:ext cx="660455" cy="529201"/>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 name="Google Shape;70;p2"/>
              <p:cNvSpPr/>
              <p:nvPr/>
            </p:nvSpPr>
            <p:spPr>
              <a:xfrm rot="-2139118">
                <a:off x="3738958" y="4783836"/>
                <a:ext cx="534953" cy="430368"/>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 name="Google Shape;71;p2"/>
              <p:cNvSpPr/>
              <p:nvPr/>
            </p:nvSpPr>
            <p:spPr>
              <a:xfrm rot="-2139118">
                <a:off x="3955461" y="4774308"/>
                <a:ext cx="177272" cy="208124"/>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 name="Google Shape;72;p2"/>
              <p:cNvSpPr/>
              <p:nvPr/>
            </p:nvSpPr>
            <p:spPr>
              <a:xfrm rot="-2139118">
                <a:off x="3894058" y="4921852"/>
                <a:ext cx="190868" cy="232702"/>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 name="Google Shape;73;p2"/>
              <p:cNvSpPr/>
              <p:nvPr/>
            </p:nvSpPr>
            <p:spPr>
              <a:xfrm rot="-2139118">
                <a:off x="3864229" y="5108700"/>
                <a:ext cx="144327" cy="194528"/>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74" name="Google Shape;74;p2"/>
            <p:cNvGrpSpPr/>
            <p:nvPr/>
          </p:nvGrpSpPr>
          <p:grpSpPr>
            <a:xfrm rot="-5157648">
              <a:off x="-287645" y="4348523"/>
              <a:ext cx="1281669" cy="897795"/>
              <a:chOff x="3365800" y="-275075"/>
              <a:chExt cx="1087703" cy="761924"/>
            </a:xfrm>
          </p:grpSpPr>
          <p:sp>
            <p:nvSpPr>
              <p:cNvPr id="75" name="Google Shape;75;p2"/>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 name="Google Shape;76;p2"/>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7" name="Google Shape;77;p2"/>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8" name="Google Shape;78;p2"/>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 name="Google Shape;79;p2"/>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 name="Google Shape;80;p2"/>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 name="Google Shape;81;p2"/>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2" name="Google Shape;82;p2"/>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3" name="Google Shape;83;p2"/>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4" name="Google Shape;84;p2"/>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 name="Google Shape;85;p2"/>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86" name="Shape 86"/>
        <p:cNvGrpSpPr/>
        <p:nvPr/>
      </p:nvGrpSpPr>
      <p:grpSpPr>
        <a:xfrm>
          <a:off x="0" y="0"/>
          <a:ext cx="0" cy="0"/>
          <a:chOff x="0" y="0"/>
          <a:chExt cx="0" cy="0"/>
        </a:xfrm>
      </p:grpSpPr>
      <p:sp>
        <p:nvSpPr>
          <p:cNvPr id="87" name="Google Shape;87;p3"/>
          <p:cNvSpPr txBox="1"/>
          <p:nvPr>
            <p:ph type="title"/>
          </p:nvPr>
        </p:nvSpPr>
        <p:spPr>
          <a:xfrm>
            <a:off x="4248250" y="2255250"/>
            <a:ext cx="4182600" cy="1767300"/>
          </a:xfrm>
          <a:prstGeom prst="rect">
            <a:avLst/>
          </a:prstGeom>
        </p:spPr>
        <p:txBody>
          <a:bodyPr anchorCtr="0" anchor="ctr" bIns="91425" lIns="91425" spcFirstLastPara="1" rIns="91425" wrap="square" tIns="91425">
            <a:noAutofit/>
          </a:bodyPr>
          <a:lstStyle>
            <a:lvl1pPr lvl="0" algn="r">
              <a:spcBef>
                <a:spcPts val="0"/>
              </a:spcBef>
              <a:spcAft>
                <a:spcPts val="0"/>
              </a:spcAft>
              <a:buSzPts val="3600"/>
              <a:buNone/>
              <a:defRPr sz="5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88" name="Google Shape;88;p3"/>
          <p:cNvSpPr txBox="1"/>
          <p:nvPr>
            <p:ph hasCustomPrompt="1" idx="2" type="title"/>
          </p:nvPr>
        </p:nvSpPr>
        <p:spPr>
          <a:xfrm>
            <a:off x="7060700" y="1105548"/>
            <a:ext cx="1370100" cy="10581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6000">
                <a:solidFill>
                  <a:schemeClr val="accent6"/>
                </a:solidFill>
              </a:defRPr>
            </a:lvl1pPr>
            <a:lvl2pPr lvl="1" rtl="0" algn="r">
              <a:spcBef>
                <a:spcPts val="0"/>
              </a:spcBef>
              <a:spcAft>
                <a:spcPts val="0"/>
              </a:spcAft>
              <a:buSzPts val="6000"/>
              <a:buNone/>
              <a:defRPr sz="6000"/>
            </a:lvl2pPr>
            <a:lvl3pPr lvl="2" rtl="0" algn="r">
              <a:spcBef>
                <a:spcPts val="0"/>
              </a:spcBef>
              <a:spcAft>
                <a:spcPts val="0"/>
              </a:spcAft>
              <a:buSzPts val="6000"/>
              <a:buNone/>
              <a:defRPr sz="6000"/>
            </a:lvl3pPr>
            <a:lvl4pPr lvl="3" rtl="0" algn="r">
              <a:spcBef>
                <a:spcPts val="0"/>
              </a:spcBef>
              <a:spcAft>
                <a:spcPts val="0"/>
              </a:spcAft>
              <a:buSzPts val="6000"/>
              <a:buNone/>
              <a:defRPr sz="6000"/>
            </a:lvl4pPr>
            <a:lvl5pPr lvl="4" rtl="0" algn="r">
              <a:spcBef>
                <a:spcPts val="0"/>
              </a:spcBef>
              <a:spcAft>
                <a:spcPts val="0"/>
              </a:spcAft>
              <a:buSzPts val="6000"/>
              <a:buNone/>
              <a:defRPr sz="6000"/>
            </a:lvl5pPr>
            <a:lvl6pPr lvl="5" rtl="0" algn="r">
              <a:spcBef>
                <a:spcPts val="0"/>
              </a:spcBef>
              <a:spcAft>
                <a:spcPts val="0"/>
              </a:spcAft>
              <a:buSzPts val="6000"/>
              <a:buNone/>
              <a:defRPr sz="6000"/>
            </a:lvl6pPr>
            <a:lvl7pPr lvl="6" rtl="0" algn="r">
              <a:spcBef>
                <a:spcPts val="0"/>
              </a:spcBef>
              <a:spcAft>
                <a:spcPts val="0"/>
              </a:spcAft>
              <a:buSzPts val="6000"/>
              <a:buNone/>
              <a:defRPr sz="6000"/>
            </a:lvl7pPr>
            <a:lvl8pPr lvl="7" rtl="0" algn="r">
              <a:spcBef>
                <a:spcPts val="0"/>
              </a:spcBef>
              <a:spcAft>
                <a:spcPts val="0"/>
              </a:spcAft>
              <a:buSzPts val="6000"/>
              <a:buNone/>
              <a:defRPr sz="6000"/>
            </a:lvl8pPr>
            <a:lvl9pPr lvl="8" rtl="0" algn="r">
              <a:spcBef>
                <a:spcPts val="0"/>
              </a:spcBef>
              <a:spcAft>
                <a:spcPts val="0"/>
              </a:spcAft>
              <a:buSzPts val="6000"/>
              <a:buNone/>
              <a:defRPr sz="6000"/>
            </a:lvl9pPr>
          </a:lstStyle>
          <a:p>
            <a:r>
              <a:t>xx%</a:t>
            </a:r>
          </a:p>
        </p:txBody>
      </p:sp>
      <p:grpSp>
        <p:nvGrpSpPr>
          <p:cNvPr id="89" name="Google Shape;89;p3"/>
          <p:cNvGrpSpPr/>
          <p:nvPr/>
        </p:nvGrpSpPr>
        <p:grpSpPr>
          <a:xfrm>
            <a:off x="7312767" y="-1281048"/>
            <a:ext cx="2814756" cy="2603761"/>
            <a:chOff x="7312767" y="-1281048"/>
            <a:chExt cx="2814756" cy="2603761"/>
          </a:xfrm>
        </p:grpSpPr>
        <p:sp>
          <p:nvSpPr>
            <p:cNvPr id="90" name="Google Shape;90;p3"/>
            <p:cNvSpPr/>
            <p:nvPr/>
          </p:nvSpPr>
          <p:spPr>
            <a:xfrm flipH="1" rot="-3359989">
              <a:off x="7939812" y="-1150426"/>
              <a:ext cx="1560666" cy="2342517"/>
            </a:xfrm>
            <a:custGeom>
              <a:rect b="b" l="l" r="r" t="t"/>
              <a:pathLst>
                <a:path extrusionOk="0" h="6903" w="4599">
                  <a:moveTo>
                    <a:pt x="2566" y="6903"/>
                  </a:moveTo>
                  <a:cubicBezTo>
                    <a:pt x="2448" y="6903"/>
                    <a:pt x="2328" y="6895"/>
                    <a:pt x="2208" y="6877"/>
                  </a:cubicBezTo>
                  <a:cubicBezTo>
                    <a:pt x="1915" y="6835"/>
                    <a:pt x="1625" y="6744"/>
                    <a:pt x="1346" y="6657"/>
                  </a:cubicBezTo>
                  <a:cubicBezTo>
                    <a:pt x="942" y="6532"/>
                    <a:pt x="525" y="6401"/>
                    <a:pt x="99" y="6417"/>
                  </a:cubicBezTo>
                  <a:cubicBezTo>
                    <a:pt x="67" y="6419"/>
                    <a:pt x="35" y="6421"/>
                    <a:pt x="3" y="6424"/>
                  </a:cubicBezTo>
                  <a:lnTo>
                    <a:pt x="0" y="6390"/>
                  </a:lnTo>
                  <a:cubicBezTo>
                    <a:pt x="33" y="6388"/>
                    <a:pt x="65" y="6386"/>
                    <a:pt x="98" y="6384"/>
                  </a:cubicBezTo>
                  <a:cubicBezTo>
                    <a:pt x="529" y="6368"/>
                    <a:pt x="949" y="6499"/>
                    <a:pt x="1356" y="6625"/>
                  </a:cubicBezTo>
                  <a:cubicBezTo>
                    <a:pt x="1634" y="6712"/>
                    <a:pt x="1922" y="6802"/>
                    <a:pt x="2213" y="6844"/>
                  </a:cubicBezTo>
                  <a:cubicBezTo>
                    <a:pt x="2937" y="6948"/>
                    <a:pt x="3663" y="6725"/>
                    <a:pt x="4109" y="6262"/>
                  </a:cubicBezTo>
                  <a:cubicBezTo>
                    <a:pt x="4343" y="6019"/>
                    <a:pt x="4499" y="5694"/>
                    <a:pt x="4549" y="5349"/>
                  </a:cubicBezTo>
                  <a:cubicBezTo>
                    <a:pt x="4600" y="4993"/>
                    <a:pt x="4531" y="4648"/>
                    <a:pt x="4355" y="4375"/>
                  </a:cubicBezTo>
                  <a:cubicBezTo>
                    <a:pt x="4165" y="4082"/>
                    <a:pt x="3867" y="3876"/>
                    <a:pt x="3580" y="3676"/>
                  </a:cubicBezTo>
                  <a:cubicBezTo>
                    <a:pt x="3307" y="3486"/>
                    <a:pt x="3024" y="3290"/>
                    <a:pt x="2829" y="3018"/>
                  </a:cubicBezTo>
                  <a:cubicBezTo>
                    <a:pt x="2446" y="2482"/>
                    <a:pt x="2468" y="1773"/>
                    <a:pt x="2524" y="1092"/>
                  </a:cubicBezTo>
                  <a:cubicBezTo>
                    <a:pt x="2551" y="753"/>
                    <a:pt x="2583" y="369"/>
                    <a:pt x="2545" y="3"/>
                  </a:cubicBezTo>
                  <a:lnTo>
                    <a:pt x="2579" y="0"/>
                  </a:lnTo>
                  <a:cubicBezTo>
                    <a:pt x="2616" y="369"/>
                    <a:pt x="2585" y="754"/>
                    <a:pt x="2557" y="1095"/>
                  </a:cubicBezTo>
                  <a:cubicBezTo>
                    <a:pt x="2502" y="1769"/>
                    <a:pt x="2479" y="2471"/>
                    <a:pt x="2857" y="2998"/>
                  </a:cubicBezTo>
                  <a:cubicBezTo>
                    <a:pt x="3048" y="3266"/>
                    <a:pt x="3328" y="3460"/>
                    <a:pt x="3599" y="3648"/>
                  </a:cubicBezTo>
                  <a:cubicBezTo>
                    <a:pt x="3889" y="3850"/>
                    <a:pt x="4189" y="4058"/>
                    <a:pt x="4383" y="4357"/>
                  </a:cubicBezTo>
                  <a:cubicBezTo>
                    <a:pt x="4563" y="4636"/>
                    <a:pt x="4634" y="4990"/>
                    <a:pt x="4582" y="5353"/>
                  </a:cubicBezTo>
                  <a:cubicBezTo>
                    <a:pt x="4532" y="5706"/>
                    <a:pt x="4372" y="6037"/>
                    <a:pt x="4133" y="6285"/>
                  </a:cubicBezTo>
                  <a:cubicBezTo>
                    <a:pt x="3754" y="6680"/>
                    <a:pt x="3175" y="6903"/>
                    <a:pt x="2566" y="6903"/>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91" name="Google Shape;91;p3"/>
            <p:cNvGrpSpPr/>
            <p:nvPr/>
          </p:nvGrpSpPr>
          <p:grpSpPr>
            <a:xfrm flipH="1" rot="-632224">
              <a:off x="8138206" y="-262393"/>
              <a:ext cx="1214562" cy="850787"/>
              <a:chOff x="3365800" y="-275075"/>
              <a:chExt cx="1087703" cy="761924"/>
            </a:xfrm>
          </p:grpSpPr>
          <p:sp>
            <p:nvSpPr>
              <p:cNvPr id="92" name="Google Shape;92;p3"/>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3" name="Google Shape;93;p3"/>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4" name="Google Shape;94;p3"/>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5" name="Google Shape;95;p3"/>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6" name="Google Shape;96;p3"/>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 name="Google Shape;97;p3"/>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8" name="Google Shape;98;p3"/>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9" name="Google Shape;99;p3"/>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 name="Google Shape;100;p3"/>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 name="Google Shape;101;p3"/>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 name="Google Shape;102;p3"/>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03" name="Google Shape;103;p3"/>
          <p:cNvGrpSpPr/>
          <p:nvPr/>
        </p:nvGrpSpPr>
        <p:grpSpPr>
          <a:xfrm>
            <a:off x="-618125" y="-1006619"/>
            <a:ext cx="2177388" cy="3007671"/>
            <a:chOff x="-618125" y="-1006619"/>
            <a:chExt cx="2177388" cy="3007671"/>
          </a:xfrm>
        </p:grpSpPr>
        <p:sp>
          <p:nvSpPr>
            <p:cNvPr id="104" name="Google Shape;104;p3"/>
            <p:cNvSpPr/>
            <p:nvPr/>
          </p:nvSpPr>
          <p:spPr>
            <a:xfrm flipH="1" rot="6442950">
              <a:off x="-880514" y="-220625"/>
              <a:ext cx="2702165" cy="1435683"/>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05" name="Google Shape;105;p3"/>
            <p:cNvGrpSpPr/>
            <p:nvPr/>
          </p:nvGrpSpPr>
          <p:grpSpPr>
            <a:xfrm flipH="1" rot="-1453806">
              <a:off x="313261" y="47170"/>
              <a:ext cx="1094882" cy="948011"/>
              <a:chOff x="7758733" y="250199"/>
              <a:chExt cx="1094887" cy="948016"/>
            </a:xfrm>
          </p:grpSpPr>
          <p:sp>
            <p:nvSpPr>
              <p:cNvPr id="106" name="Google Shape;106;p3"/>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 name="Google Shape;107;p3"/>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 name="Google Shape;108;p3"/>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 name="Google Shape;109;p3"/>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 name="Google Shape;110;p3"/>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1" name="Google Shape;111;p3"/>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 name="Google Shape;112;p3"/>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 name="Google Shape;113;p3"/>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 name="Google Shape;114;p3"/>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 name="Google Shape;115;p3"/>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 name="Google Shape;116;p3"/>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 name="Google Shape;117;p3"/>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 name="Google Shape;118;p3"/>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9" name="Google Shape;119;p3"/>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 name="Google Shape;120;p3"/>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 name="Google Shape;121;p3"/>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 name="Google Shape;122;p3"/>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 name="Google Shape;123;p3"/>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 name="Google Shape;124;p3"/>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 name="Google Shape;125;p3"/>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26" name="Google Shape;126;p3"/>
          <p:cNvGrpSpPr/>
          <p:nvPr/>
        </p:nvGrpSpPr>
        <p:grpSpPr>
          <a:xfrm>
            <a:off x="8303502" y="3630848"/>
            <a:ext cx="1370045" cy="1687767"/>
            <a:chOff x="8303502" y="3630848"/>
            <a:chExt cx="1370045" cy="1687767"/>
          </a:xfrm>
        </p:grpSpPr>
        <p:grpSp>
          <p:nvGrpSpPr>
            <p:cNvPr id="127" name="Google Shape;127;p3"/>
            <p:cNvGrpSpPr/>
            <p:nvPr/>
          </p:nvGrpSpPr>
          <p:grpSpPr>
            <a:xfrm rot="-830095">
              <a:off x="8410254" y="3754141"/>
              <a:ext cx="1156541" cy="1033244"/>
              <a:chOff x="4548039" y="4800694"/>
              <a:chExt cx="863704" cy="771570"/>
            </a:xfrm>
          </p:grpSpPr>
          <p:sp>
            <p:nvSpPr>
              <p:cNvPr id="128" name="Google Shape;128;p3"/>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9" name="Google Shape;129;p3"/>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 name="Google Shape;130;p3"/>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 name="Google Shape;131;p3"/>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 name="Google Shape;132;p3"/>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33" name="Google Shape;133;p3"/>
            <p:cNvGrpSpPr/>
            <p:nvPr/>
          </p:nvGrpSpPr>
          <p:grpSpPr>
            <a:xfrm>
              <a:off x="8334604" y="4325765"/>
              <a:ext cx="992849" cy="992849"/>
              <a:chOff x="8342746" y="4342050"/>
              <a:chExt cx="992849" cy="992849"/>
            </a:xfrm>
          </p:grpSpPr>
          <p:sp>
            <p:nvSpPr>
              <p:cNvPr id="134" name="Google Shape;134;p3"/>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 name="Google Shape;135;p3"/>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 name="Google Shape;136;p3"/>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 name="Google Shape;137;p3"/>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no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8" name="Google Shape;138;p3"/>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9" name="Google Shape;139;p3"/>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 name="Google Shape;140;p3"/>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 name="Google Shape;141;p3"/>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 name="Google Shape;142;p3"/>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 name="Google Shape;143;p3"/>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 name="Google Shape;144;p3"/>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 name="Google Shape;145;p3"/>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 name="Google Shape;146;p3"/>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 name="Google Shape;147;p3"/>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 name="Google Shape;148;p3"/>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 name="Google Shape;149;p3"/>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 name="Google Shape;150;p3"/>
              <p:cNvSpPr/>
              <p:nvPr/>
            </p:nvSpPr>
            <p:spPr>
              <a:xfrm>
                <a:off x="8678223" y="5072111"/>
                <a:ext cx="19969" cy="19969"/>
              </a:xfrm>
              <a:custGeom>
                <a:rect b="b" l="l" r="r" t="t"/>
                <a:pathLst>
                  <a:path extrusionOk="0" h="25" w="25">
                    <a:moveTo>
                      <a:pt x="9" y="24"/>
                    </a:moveTo>
                    <a:cubicBezTo>
                      <a:pt x="3" y="22"/>
                      <a:pt x="-1" y="15"/>
                      <a:pt x="1" y="9"/>
                    </a:cubicBezTo>
                    <a:cubicBezTo>
                      <a:pt x="3" y="2"/>
                      <a:pt x="10" y="-2"/>
                      <a:pt x="17" y="0"/>
                    </a:cubicBezTo>
                    <a:cubicBezTo>
                      <a:pt x="24" y="2"/>
                      <a:pt x="27" y="9"/>
                      <a:pt x="25" y="16"/>
                    </a:cubicBezTo>
                    <a:cubicBezTo>
                      <a:pt x="23" y="23"/>
                      <a:pt x="16" y="26"/>
                      <a:pt x="9" y="2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 name="Google Shape;151;p3"/>
              <p:cNvSpPr/>
              <p:nvPr/>
            </p:nvSpPr>
            <p:spPr>
              <a:xfrm>
                <a:off x="8729343" y="5005815"/>
                <a:ext cx="12780" cy="13579"/>
              </a:xfrm>
              <a:custGeom>
                <a:rect b="b" l="l" r="r" t="t"/>
                <a:pathLst>
                  <a:path extrusionOk="0" h="17" w="16">
                    <a:moveTo>
                      <a:pt x="6" y="17"/>
                    </a:moveTo>
                    <a:cubicBezTo>
                      <a:pt x="1" y="15"/>
                      <a:pt x="-1" y="11"/>
                      <a:pt x="0" y="6"/>
                    </a:cubicBezTo>
                    <a:cubicBezTo>
                      <a:pt x="2" y="2"/>
                      <a:pt x="6" y="-1"/>
                      <a:pt x="11" y="0"/>
                    </a:cubicBezTo>
                    <a:cubicBezTo>
                      <a:pt x="15" y="2"/>
                      <a:pt x="18" y="6"/>
                      <a:pt x="16" y="11"/>
                    </a:cubicBezTo>
                    <a:cubicBezTo>
                      <a:pt x="15" y="16"/>
                      <a:pt x="10" y="18"/>
                      <a:pt x="6"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 name="Google Shape;152;p3"/>
              <p:cNvSpPr/>
              <p:nvPr/>
            </p:nvSpPr>
            <p:spPr>
              <a:xfrm>
                <a:off x="8688607" y="5151987"/>
                <a:ext cx="21566" cy="20768"/>
              </a:xfrm>
              <a:custGeom>
                <a:rect b="b" l="l" r="r" t="t"/>
                <a:pathLst>
                  <a:path extrusionOk="0" h="26" w="27">
                    <a:moveTo>
                      <a:pt x="10" y="25"/>
                    </a:moveTo>
                    <a:cubicBezTo>
                      <a:pt x="3" y="23"/>
                      <a:pt x="-1" y="16"/>
                      <a:pt x="1" y="9"/>
                    </a:cubicBezTo>
                    <a:cubicBezTo>
                      <a:pt x="3" y="2"/>
                      <a:pt x="11" y="-2"/>
                      <a:pt x="18" y="0"/>
                    </a:cubicBezTo>
                    <a:cubicBezTo>
                      <a:pt x="25" y="2"/>
                      <a:pt x="29" y="9"/>
                      <a:pt x="27" y="16"/>
                    </a:cubicBezTo>
                    <a:cubicBezTo>
                      <a:pt x="25" y="23"/>
                      <a:pt x="17"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 name="Google Shape;153;p3"/>
              <p:cNvSpPr/>
              <p:nvPr/>
            </p:nvSpPr>
            <p:spPr>
              <a:xfrm>
                <a:off x="8575983" y="4921946"/>
                <a:ext cx="17573" cy="16774"/>
              </a:xfrm>
              <a:custGeom>
                <a:rect b="b" l="l" r="r" t="t"/>
                <a:pathLst>
                  <a:path extrusionOk="0" h="21" w="22">
                    <a:moveTo>
                      <a:pt x="8" y="21"/>
                    </a:moveTo>
                    <a:cubicBezTo>
                      <a:pt x="3" y="19"/>
                      <a:pt x="-1" y="13"/>
                      <a:pt x="1" y="7"/>
                    </a:cubicBezTo>
                    <a:cubicBezTo>
                      <a:pt x="3" y="2"/>
                      <a:pt x="9" y="-2"/>
                      <a:pt x="14" y="0"/>
                    </a:cubicBezTo>
                    <a:cubicBezTo>
                      <a:pt x="20" y="2"/>
                      <a:pt x="23" y="8"/>
                      <a:pt x="22" y="13"/>
                    </a:cubicBezTo>
                    <a:cubicBezTo>
                      <a:pt x="20" y="19"/>
                      <a:pt x="14" y="22"/>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 name="Google Shape;154;p3"/>
              <p:cNvSpPr/>
              <p:nvPr/>
            </p:nvSpPr>
            <p:spPr>
              <a:xfrm>
                <a:off x="8668638" y="4861240"/>
                <a:ext cx="41535" cy="41535"/>
              </a:xfrm>
              <a:custGeom>
                <a:rect b="b" l="l" r="r" t="t"/>
                <a:pathLst>
                  <a:path extrusionOk="0" h="52" w="52">
                    <a:moveTo>
                      <a:pt x="19" y="51"/>
                    </a:moveTo>
                    <a:cubicBezTo>
                      <a:pt x="5" y="47"/>
                      <a:pt x="-3" y="32"/>
                      <a:pt x="1" y="19"/>
                    </a:cubicBezTo>
                    <a:cubicBezTo>
                      <a:pt x="5" y="5"/>
                      <a:pt x="20" y="-3"/>
                      <a:pt x="34" y="1"/>
                    </a:cubicBezTo>
                    <a:cubicBezTo>
                      <a:pt x="47" y="5"/>
                      <a:pt x="55" y="20"/>
                      <a:pt x="51" y="34"/>
                    </a:cubicBezTo>
                    <a:cubicBezTo>
                      <a:pt x="47" y="47"/>
                      <a:pt x="32" y="55"/>
                      <a:pt x="19" y="5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 name="Google Shape;155;p3"/>
              <p:cNvSpPr/>
              <p:nvPr/>
            </p:nvSpPr>
            <p:spPr>
              <a:xfrm>
                <a:off x="8571989" y="4836479"/>
                <a:ext cx="23164" cy="23164"/>
              </a:xfrm>
              <a:custGeom>
                <a:rect b="b" l="l" r="r" t="t"/>
                <a:pathLst>
                  <a:path extrusionOk="0" h="29" w="29">
                    <a:moveTo>
                      <a:pt x="10" y="28"/>
                    </a:moveTo>
                    <a:cubicBezTo>
                      <a:pt x="3" y="26"/>
                      <a:pt x="-2" y="18"/>
                      <a:pt x="1" y="10"/>
                    </a:cubicBezTo>
                    <a:cubicBezTo>
                      <a:pt x="3" y="2"/>
                      <a:pt x="11" y="-2"/>
                      <a:pt x="19" y="0"/>
                    </a:cubicBezTo>
                    <a:cubicBezTo>
                      <a:pt x="26" y="3"/>
                      <a:pt x="31" y="11"/>
                      <a:pt x="28" y="18"/>
                    </a:cubicBezTo>
                    <a:cubicBezTo>
                      <a:pt x="26" y="26"/>
                      <a:pt x="18" y="30"/>
                      <a:pt x="10" y="28"/>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 name="Google Shape;156;p3"/>
              <p:cNvSpPr/>
              <p:nvPr/>
            </p:nvSpPr>
            <p:spPr>
              <a:xfrm>
                <a:off x="8472943" y="4804529"/>
                <a:ext cx="31151" cy="30353"/>
              </a:xfrm>
              <a:custGeom>
                <a:rect b="b" l="l" r="r" t="t"/>
                <a:pathLst>
                  <a:path extrusionOk="0" h="38" w="39">
                    <a:moveTo>
                      <a:pt x="14" y="37"/>
                    </a:moveTo>
                    <a:cubicBezTo>
                      <a:pt x="4" y="34"/>
                      <a:pt x="-2" y="24"/>
                      <a:pt x="1" y="14"/>
                    </a:cubicBezTo>
                    <a:cubicBezTo>
                      <a:pt x="4" y="3"/>
                      <a:pt x="15" y="-2"/>
                      <a:pt x="25" y="1"/>
                    </a:cubicBezTo>
                    <a:cubicBezTo>
                      <a:pt x="35" y="4"/>
                      <a:pt x="41" y="14"/>
                      <a:pt x="38" y="25"/>
                    </a:cubicBezTo>
                    <a:cubicBezTo>
                      <a:pt x="35" y="35"/>
                      <a:pt x="24" y="40"/>
                      <a:pt x="14"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 name="Google Shape;157;p3"/>
              <p:cNvSpPr/>
              <p:nvPr/>
            </p:nvSpPr>
            <p:spPr>
              <a:xfrm>
                <a:off x="8498503" y="4914757"/>
                <a:ext cx="31151" cy="31151"/>
              </a:xfrm>
              <a:custGeom>
                <a:rect b="b" l="l" r="r" t="t"/>
                <a:pathLst>
                  <a:path extrusionOk="0" h="39" w="39">
                    <a:moveTo>
                      <a:pt x="1" y="14"/>
                    </a:moveTo>
                    <a:cubicBezTo>
                      <a:pt x="4" y="4"/>
                      <a:pt x="15" y="-2"/>
                      <a:pt x="25" y="1"/>
                    </a:cubicBezTo>
                    <a:cubicBezTo>
                      <a:pt x="35" y="4"/>
                      <a:pt x="41" y="15"/>
                      <a:pt x="38" y="25"/>
                    </a:cubicBezTo>
                    <a:cubicBezTo>
                      <a:pt x="35" y="35"/>
                      <a:pt x="24" y="41"/>
                      <a:pt x="14" y="38"/>
                    </a:cubicBezTo>
                    <a:cubicBezTo>
                      <a:pt x="4" y="35"/>
                      <a:pt x="-2" y="24"/>
                      <a:pt x="1" y="1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 name="Google Shape;158;p3"/>
              <p:cNvSpPr/>
              <p:nvPr/>
            </p:nvSpPr>
            <p:spPr>
              <a:xfrm>
                <a:off x="8706179" y="4646375"/>
                <a:ext cx="29554" cy="30353"/>
              </a:xfrm>
              <a:custGeom>
                <a:rect b="b" l="l" r="r" t="t"/>
                <a:pathLst>
                  <a:path extrusionOk="0" h="38" w="37">
                    <a:moveTo>
                      <a:pt x="13" y="37"/>
                    </a:moveTo>
                    <a:cubicBezTo>
                      <a:pt x="3" y="34"/>
                      <a:pt x="-2" y="24"/>
                      <a:pt x="1" y="14"/>
                    </a:cubicBezTo>
                    <a:cubicBezTo>
                      <a:pt x="3" y="4"/>
                      <a:pt x="14" y="-2"/>
                      <a:pt x="24" y="1"/>
                    </a:cubicBezTo>
                    <a:cubicBezTo>
                      <a:pt x="34" y="4"/>
                      <a:pt x="39" y="15"/>
                      <a:pt x="36" y="25"/>
                    </a:cubicBezTo>
                    <a:cubicBezTo>
                      <a:pt x="33" y="34"/>
                      <a:pt x="23" y="40"/>
                      <a:pt x="13"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9" name="Google Shape;159;p3"/>
              <p:cNvSpPr/>
              <p:nvPr/>
            </p:nvSpPr>
            <p:spPr>
              <a:xfrm>
                <a:off x="8631097" y="4581676"/>
                <a:ext cx="37541" cy="37541"/>
              </a:xfrm>
              <a:custGeom>
                <a:rect b="b" l="l" r="r" t="t"/>
                <a:pathLst>
                  <a:path extrusionOk="0" h="47" w="47">
                    <a:moveTo>
                      <a:pt x="17" y="46"/>
                    </a:moveTo>
                    <a:cubicBezTo>
                      <a:pt x="5" y="42"/>
                      <a:pt x="-2" y="29"/>
                      <a:pt x="1" y="16"/>
                    </a:cubicBezTo>
                    <a:cubicBezTo>
                      <a:pt x="5" y="4"/>
                      <a:pt x="18" y="-3"/>
                      <a:pt x="31" y="1"/>
                    </a:cubicBezTo>
                    <a:cubicBezTo>
                      <a:pt x="43" y="4"/>
                      <a:pt x="50" y="18"/>
                      <a:pt x="46" y="30"/>
                    </a:cubicBezTo>
                    <a:cubicBezTo>
                      <a:pt x="43" y="42"/>
                      <a:pt x="30" y="49"/>
                      <a:pt x="17" y="4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0" name="Google Shape;160;p3"/>
              <p:cNvSpPr/>
              <p:nvPr/>
            </p:nvSpPr>
            <p:spPr>
              <a:xfrm>
                <a:off x="8586366" y="4671936"/>
                <a:ext cx="17573" cy="17573"/>
              </a:xfrm>
              <a:custGeom>
                <a:rect b="b" l="l" r="r" t="t"/>
                <a:pathLst>
                  <a:path extrusionOk="0" h="22" w="22">
                    <a:moveTo>
                      <a:pt x="8" y="21"/>
                    </a:moveTo>
                    <a:cubicBezTo>
                      <a:pt x="2" y="19"/>
                      <a:pt x="-1" y="13"/>
                      <a:pt x="1" y="7"/>
                    </a:cubicBezTo>
                    <a:cubicBezTo>
                      <a:pt x="3" y="1"/>
                      <a:pt x="9" y="-2"/>
                      <a:pt x="15" y="0"/>
                    </a:cubicBezTo>
                    <a:cubicBezTo>
                      <a:pt x="21" y="1"/>
                      <a:pt x="24" y="8"/>
                      <a:pt x="22" y="13"/>
                    </a:cubicBezTo>
                    <a:cubicBezTo>
                      <a:pt x="21" y="19"/>
                      <a:pt x="14" y="23"/>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1" name="Google Shape;161;p3"/>
              <p:cNvSpPr/>
              <p:nvPr/>
            </p:nvSpPr>
            <p:spPr>
              <a:xfrm>
                <a:off x="8746117" y="4731043"/>
                <a:ext cx="12780" cy="12780"/>
              </a:xfrm>
              <a:custGeom>
                <a:rect b="b" l="l" r="r" t="t"/>
                <a:pathLst>
                  <a:path extrusionOk="0" h="16" w="16">
                    <a:moveTo>
                      <a:pt x="6" y="16"/>
                    </a:moveTo>
                    <a:cubicBezTo>
                      <a:pt x="1" y="15"/>
                      <a:pt x="-1" y="10"/>
                      <a:pt x="0" y="5"/>
                    </a:cubicBezTo>
                    <a:cubicBezTo>
                      <a:pt x="2" y="1"/>
                      <a:pt x="6" y="-2"/>
                      <a:pt x="11" y="0"/>
                    </a:cubicBezTo>
                    <a:cubicBezTo>
                      <a:pt x="15" y="1"/>
                      <a:pt x="18" y="6"/>
                      <a:pt x="16" y="10"/>
                    </a:cubicBezTo>
                    <a:cubicBezTo>
                      <a:pt x="15" y="15"/>
                      <a:pt x="10" y="17"/>
                      <a:pt x="6"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2" name="Google Shape;162;p3"/>
              <p:cNvSpPr/>
              <p:nvPr/>
            </p:nvSpPr>
            <p:spPr>
              <a:xfrm>
                <a:off x="8680619" y="4510587"/>
                <a:ext cx="22365" cy="22365"/>
              </a:xfrm>
              <a:custGeom>
                <a:rect b="b" l="l" r="r" t="t"/>
                <a:pathLst>
                  <a:path extrusionOk="0" h="28" w="28">
                    <a:moveTo>
                      <a:pt x="11" y="27"/>
                    </a:moveTo>
                    <a:cubicBezTo>
                      <a:pt x="3" y="25"/>
                      <a:pt x="-1" y="17"/>
                      <a:pt x="1" y="10"/>
                    </a:cubicBezTo>
                    <a:cubicBezTo>
                      <a:pt x="4" y="2"/>
                      <a:pt x="11" y="-2"/>
                      <a:pt x="19" y="0"/>
                    </a:cubicBezTo>
                    <a:cubicBezTo>
                      <a:pt x="26" y="3"/>
                      <a:pt x="30" y="10"/>
                      <a:pt x="28" y="18"/>
                    </a:cubicBezTo>
                    <a:cubicBezTo>
                      <a:pt x="26" y="25"/>
                      <a:pt x="18" y="29"/>
                      <a:pt x="11" y="2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3" name="Google Shape;163;p3"/>
              <p:cNvSpPr/>
              <p:nvPr/>
            </p:nvSpPr>
            <p:spPr>
              <a:xfrm>
                <a:off x="8654260" y="4669539"/>
                <a:ext cx="19170" cy="19170"/>
              </a:xfrm>
              <a:custGeom>
                <a:rect b="b" l="l" r="r" t="t"/>
                <a:pathLst>
                  <a:path extrusionOk="0" h="24" w="24">
                    <a:moveTo>
                      <a:pt x="9" y="23"/>
                    </a:moveTo>
                    <a:cubicBezTo>
                      <a:pt x="3" y="21"/>
                      <a:pt x="-1" y="14"/>
                      <a:pt x="1" y="8"/>
                    </a:cubicBezTo>
                    <a:cubicBezTo>
                      <a:pt x="3" y="1"/>
                      <a:pt x="10" y="-2"/>
                      <a:pt x="16" y="0"/>
                    </a:cubicBezTo>
                    <a:cubicBezTo>
                      <a:pt x="23" y="1"/>
                      <a:pt x="26" y="8"/>
                      <a:pt x="24" y="15"/>
                    </a:cubicBezTo>
                    <a:cubicBezTo>
                      <a:pt x="22" y="21"/>
                      <a:pt x="16" y="25"/>
                      <a:pt x="9" y="2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 name="Google Shape;164;p3"/>
              <p:cNvSpPr/>
              <p:nvPr/>
            </p:nvSpPr>
            <p:spPr>
              <a:xfrm>
                <a:off x="8551221" y="4600846"/>
                <a:ext cx="19969" cy="20768"/>
              </a:xfrm>
              <a:custGeom>
                <a:rect b="b" l="l" r="r" t="t"/>
                <a:pathLst>
                  <a:path extrusionOk="0" h="26" w="25">
                    <a:moveTo>
                      <a:pt x="10" y="25"/>
                    </a:moveTo>
                    <a:cubicBezTo>
                      <a:pt x="3" y="23"/>
                      <a:pt x="-1" y="16"/>
                      <a:pt x="1" y="9"/>
                    </a:cubicBezTo>
                    <a:cubicBezTo>
                      <a:pt x="3" y="2"/>
                      <a:pt x="10" y="-2"/>
                      <a:pt x="17" y="0"/>
                    </a:cubicBezTo>
                    <a:cubicBezTo>
                      <a:pt x="24" y="2"/>
                      <a:pt x="27" y="10"/>
                      <a:pt x="25" y="16"/>
                    </a:cubicBezTo>
                    <a:cubicBezTo>
                      <a:pt x="23" y="23"/>
                      <a:pt x="16"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5" name="Google Shape;165;p3"/>
              <p:cNvSpPr/>
              <p:nvPr/>
            </p:nvSpPr>
            <p:spPr>
              <a:xfrm>
                <a:off x="8854748" y="4447486"/>
                <a:ext cx="45529" cy="46328"/>
              </a:xfrm>
              <a:custGeom>
                <a:rect b="b" l="l" r="r" t="t"/>
                <a:pathLst>
                  <a:path extrusionOk="0" h="58" w="57">
                    <a:moveTo>
                      <a:pt x="21" y="56"/>
                    </a:moveTo>
                    <a:cubicBezTo>
                      <a:pt x="6" y="52"/>
                      <a:pt x="-3" y="36"/>
                      <a:pt x="1" y="21"/>
                    </a:cubicBezTo>
                    <a:cubicBezTo>
                      <a:pt x="6" y="5"/>
                      <a:pt x="22" y="-3"/>
                      <a:pt x="37" y="1"/>
                    </a:cubicBezTo>
                    <a:cubicBezTo>
                      <a:pt x="52" y="6"/>
                      <a:pt x="61" y="22"/>
                      <a:pt x="56" y="37"/>
                    </a:cubicBezTo>
                    <a:cubicBezTo>
                      <a:pt x="52" y="52"/>
                      <a:pt x="36" y="61"/>
                      <a:pt x="21" y="5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 name="Google Shape;166;p3"/>
              <p:cNvSpPr/>
              <p:nvPr/>
            </p:nvSpPr>
            <p:spPr>
              <a:xfrm>
                <a:off x="8848358" y="4578481"/>
                <a:ext cx="35944" cy="35944"/>
              </a:xfrm>
              <a:custGeom>
                <a:rect b="b" l="l" r="r" t="t"/>
                <a:pathLst>
                  <a:path extrusionOk="0" h="45" w="45">
                    <a:moveTo>
                      <a:pt x="3" y="33"/>
                    </a:moveTo>
                    <a:cubicBezTo>
                      <a:pt x="-3" y="23"/>
                      <a:pt x="2" y="9"/>
                      <a:pt x="12" y="3"/>
                    </a:cubicBezTo>
                    <a:cubicBezTo>
                      <a:pt x="23" y="-3"/>
                      <a:pt x="37" y="1"/>
                      <a:pt x="43" y="12"/>
                    </a:cubicBezTo>
                    <a:cubicBezTo>
                      <a:pt x="49" y="23"/>
                      <a:pt x="44" y="37"/>
                      <a:pt x="34" y="43"/>
                    </a:cubicBezTo>
                    <a:cubicBezTo>
                      <a:pt x="23" y="48"/>
                      <a:pt x="9" y="44"/>
                      <a:pt x="3" y="3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 name="Google Shape;167;p3"/>
              <p:cNvSpPr/>
              <p:nvPr/>
            </p:nvSpPr>
            <p:spPr>
              <a:xfrm>
                <a:off x="8899478" y="4521770"/>
                <a:ext cx="14378" cy="14378"/>
              </a:xfrm>
              <a:custGeom>
                <a:rect b="b" l="l" r="r" t="t"/>
                <a:pathLst>
                  <a:path extrusionOk="0" h="18" w="18">
                    <a:moveTo>
                      <a:pt x="7" y="17"/>
                    </a:moveTo>
                    <a:cubicBezTo>
                      <a:pt x="2" y="16"/>
                      <a:pt x="-1" y="11"/>
                      <a:pt x="1" y="6"/>
                    </a:cubicBezTo>
                    <a:cubicBezTo>
                      <a:pt x="2" y="1"/>
                      <a:pt x="7" y="-2"/>
                      <a:pt x="12" y="0"/>
                    </a:cubicBezTo>
                    <a:cubicBezTo>
                      <a:pt x="17" y="1"/>
                      <a:pt x="20" y="6"/>
                      <a:pt x="18" y="11"/>
                    </a:cubicBezTo>
                    <a:cubicBezTo>
                      <a:pt x="17" y="16"/>
                      <a:pt x="12" y="19"/>
                      <a:pt x="7"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 name="Google Shape;168;p3"/>
              <p:cNvSpPr/>
              <p:nvPr/>
            </p:nvSpPr>
            <p:spPr>
              <a:xfrm>
                <a:off x="8842766" y="4650369"/>
                <a:ext cx="25560" cy="25560"/>
              </a:xfrm>
              <a:custGeom>
                <a:rect b="b" l="l" r="r" t="t"/>
                <a:pathLst>
                  <a:path extrusionOk="0" h="32" w="32">
                    <a:moveTo>
                      <a:pt x="12" y="31"/>
                    </a:moveTo>
                    <a:cubicBezTo>
                      <a:pt x="3" y="28"/>
                      <a:pt x="-1" y="19"/>
                      <a:pt x="1" y="11"/>
                    </a:cubicBezTo>
                    <a:cubicBezTo>
                      <a:pt x="4" y="2"/>
                      <a:pt x="13" y="-2"/>
                      <a:pt x="21" y="0"/>
                    </a:cubicBezTo>
                    <a:cubicBezTo>
                      <a:pt x="29" y="3"/>
                      <a:pt x="34" y="12"/>
                      <a:pt x="32" y="20"/>
                    </a:cubicBezTo>
                    <a:cubicBezTo>
                      <a:pt x="29" y="28"/>
                      <a:pt x="20" y="33"/>
                      <a:pt x="12" y="3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69" name="Google Shape;169;p3"/>
          <p:cNvGrpSpPr/>
          <p:nvPr/>
        </p:nvGrpSpPr>
        <p:grpSpPr>
          <a:xfrm>
            <a:off x="-805982" y="3747248"/>
            <a:ext cx="2702160" cy="2008692"/>
            <a:chOff x="-805982" y="3747248"/>
            <a:chExt cx="2702160" cy="2008692"/>
          </a:xfrm>
        </p:grpSpPr>
        <p:sp>
          <p:nvSpPr>
            <p:cNvPr id="170" name="Google Shape;170;p3"/>
            <p:cNvSpPr/>
            <p:nvPr/>
          </p:nvSpPr>
          <p:spPr>
            <a:xfrm flipH="1">
              <a:off x="-805982" y="3886268"/>
              <a:ext cx="2702160" cy="1435680"/>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71" name="Google Shape;171;p3"/>
            <p:cNvGrpSpPr/>
            <p:nvPr/>
          </p:nvGrpSpPr>
          <p:grpSpPr>
            <a:xfrm rot="3553730">
              <a:off x="-288130" y="4033866"/>
              <a:ext cx="1483090" cy="1435457"/>
              <a:chOff x="5065342" y="2958231"/>
              <a:chExt cx="1483120" cy="1435486"/>
            </a:xfrm>
          </p:grpSpPr>
          <p:sp>
            <p:nvSpPr>
              <p:cNvPr id="172" name="Google Shape;172;p3"/>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 name="Google Shape;173;p3"/>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4" name="Google Shape;174;p3"/>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5" name="Google Shape;175;p3"/>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6" name="Google Shape;176;p3"/>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7" name="Google Shape;177;p3"/>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8" name="Google Shape;178;p3"/>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 name="Google Shape;179;p3"/>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0" name="Google Shape;180;p3"/>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 name="Google Shape;181;p3"/>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 name="Google Shape;182;p3"/>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 name="Google Shape;183;p3"/>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 name="Google Shape;184;p3"/>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 name="Google Shape;185;p3"/>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 name="Google Shape;186;p3"/>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 name="Google Shape;187;p3"/>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88" name="Shape 188"/>
        <p:cNvGrpSpPr/>
        <p:nvPr/>
      </p:nvGrpSpPr>
      <p:grpSpPr>
        <a:xfrm>
          <a:off x="0" y="0"/>
          <a:ext cx="0" cy="0"/>
          <a:chOff x="0" y="0"/>
          <a:chExt cx="0" cy="0"/>
        </a:xfrm>
      </p:grpSpPr>
      <p:sp>
        <p:nvSpPr>
          <p:cNvPr id="189" name="Google Shape;189;p4"/>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solidFill>
                  <a:schemeClr val="dk1"/>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90" name="Google Shape;190;p4"/>
          <p:cNvSpPr txBox="1"/>
          <p:nvPr>
            <p:ph idx="1" type="body"/>
          </p:nvPr>
        </p:nvSpPr>
        <p:spPr>
          <a:xfrm>
            <a:off x="720000" y="1180669"/>
            <a:ext cx="7710900" cy="3564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SzPts val="1200"/>
              <a:buChar char="●"/>
              <a:defRPr>
                <a:solidFill>
                  <a:schemeClr val="dk1"/>
                </a:solidFill>
              </a:defRPr>
            </a:lvl1pPr>
            <a:lvl2pPr indent="-304800" lvl="1" marL="914400">
              <a:spcBef>
                <a:spcPts val="0"/>
              </a:spcBef>
              <a:spcAft>
                <a:spcPts val="0"/>
              </a:spcAft>
              <a:buSzPts val="1200"/>
              <a:buChar char="○"/>
              <a:defRPr/>
            </a:lvl2pPr>
            <a:lvl3pPr indent="-304800" lvl="2" marL="1371600">
              <a:spcBef>
                <a:spcPts val="0"/>
              </a:spcBef>
              <a:spcAft>
                <a:spcPts val="0"/>
              </a:spcAft>
              <a:buSzPts val="1200"/>
              <a:buChar char="■"/>
              <a:defRPr/>
            </a:lvl3pPr>
            <a:lvl4pPr indent="-304800" lvl="3" marL="1828800">
              <a:spcBef>
                <a:spcPts val="0"/>
              </a:spcBef>
              <a:spcAft>
                <a:spcPts val="0"/>
              </a:spcAft>
              <a:buSzPts val="1200"/>
              <a:buChar char="●"/>
              <a:defRPr/>
            </a:lvl4pPr>
            <a:lvl5pPr indent="-304800" lvl="4" marL="2286000">
              <a:spcBef>
                <a:spcPts val="0"/>
              </a:spcBef>
              <a:spcAft>
                <a:spcPts val="0"/>
              </a:spcAft>
              <a:buSzPts val="1200"/>
              <a:buChar char="○"/>
              <a:defRPr/>
            </a:lvl5pPr>
            <a:lvl6pPr indent="-304800" lvl="5" marL="2743200">
              <a:spcBef>
                <a:spcPts val="0"/>
              </a:spcBef>
              <a:spcAft>
                <a:spcPts val="0"/>
              </a:spcAft>
              <a:buSzPts val="1200"/>
              <a:buChar char="■"/>
              <a:defRPr/>
            </a:lvl6pPr>
            <a:lvl7pPr indent="-304800" lvl="6" marL="3200400">
              <a:spcBef>
                <a:spcPts val="0"/>
              </a:spcBef>
              <a:spcAft>
                <a:spcPts val="0"/>
              </a:spcAft>
              <a:buSzPts val="1200"/>
              <a:buChar char="●"/>
              <a:defRPr/>
            </a:lvl7pPr>
            <a:lvl8pPr indent="-304800" lvl="7" marL="3657600">
              <a:spcBef>
                <a:spcPts val="0"/>
              </a:spcBef>
              <a:spcAft>
                <a:spcPts val="0"/>
              </a:spcAft>
              <a:buSzPts val="1200"/>
              <a:buChar char="○"/>
              <a:defRPr/>
            </a:lvl8pPr>
            <a:lvl9pPr indent="-304800" lvl="8" marL="4114800">
              <a:spcBef>
                <a:spcPts val="0"/>
              </a:spcBef>
              <a:spcAft>
                <a:spcPts val="0"/>
              </a:spcAft>
              <a:buSzPts val="1200"/>
              <a:buChar char="■"/>
              <a:defRPr/>
            </a:lvl9pPr>
          </a:lstStyle>
          <a:p/>
        </p:txBody>
      </p:sp>
      <p:grpSp>
        <p:nvGrpSpPr>
          <p:cNvPr id="191" name="Google Shape;191;p4"/>
          <p:cNvGrpSpPr/>
          <p:nvPr/>
        </p:nvGrpSpPr>
        <p:grpSpPr>
          <a:xfrm>
            <a:off x="7713253" y="3785481"/>
            <a:ext cx="1922104" cy="1901520"/>
            <a:chOff x="7713253" y="3785481"/>
            <a:chExt cx="1922104" cy="1901520"/>
          </a:xfrm>
        </p:grpSpPr>
        <p:grpSp>
          <p:nvGrpSpPr>
            <p:cNvPr id="192" name="Google Shape;192;p4"/>
            <p:cNvGrpSpPr/>
            <p:nvPr/>
          </p:nvGrpSpPr>
          <p:grpSpPr>
            <a:xfrm flipH="1" rot="-1331575">
              <a:off x="7867169" y="4460705"/>
              <a:ext cx="1168903" cy="1044213"/>
              <a:chOff x="4548039" y="4800694"/>
              <a:chExt cx="863704" cy="771570"/>
            </a:xfrm>
          </p:grpSpPr>
          <p:sp>
            <p:nvSpPr>
              <p:cNvPr id="193" name="Google Shape;193;p4"/>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 name="Google Shape;194;p4"/>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5" name="Google Shape;195;p4"/>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6" name="Google Shape;196;p4"/>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 name="Google Shape;197;p4"/>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98" name="Google Shape;198;p4"/>
            <p:cNvGrpSpPr/>
            <p:nvPr/>
          </p:nvGrpSpPr>
          <p:grpSpPr>
            <a:xfrm flipH="1" rot="6855371">
              <a:off x="8253283" y="4121987"/>
              <a:ext cx="1348716" cy="944761"/>
              <a:chOff x="3365800" y="-275075"/>
              <a:chExt cx="1087703" cy="761924"/>
            </a:xfrm>
          </p:grpSpPr>
          <p:sp>
            <p:nvSpPr>
              <p:cNvPr id="199" name="Google Shape;199;p4"/>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0" name="Google Shape;200;p4"/>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1" name="Google Shape;201;p4"/>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2" name="Google Shape;202;p4"/>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3" name="Google Shape;203;p4"/>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4" name="Google Shape;204;p4"/>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5" name="Google Shape;205;p4"/>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6" name="Google Shape;206;p4"/>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7" name="Google Shape;207;p4"/>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8" name="Google Shape;208;p4"/>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9" name="Google Shape;209;p4"/>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210" name="Google Shape;210;p4"/>
          <p:cNvGrpSpPr/>
          <p:nvPr/>
        </p:nvGrpSpPr>
        <p:grpSpPr>
          <a:xfrm>
            <a:off x="6602696" y="-1279156"/>
            <a:ext cx="2925913" cy="2925913"/>
            <a:chOff x="6602696" y="-1279156"/>
            <a:chExt cx="2925913" cy="2925913"/>
          </a:xfrm>
        </p:grpSpPr>
        <p:sp>
          <p:nvSpPr>
            <p:cNvPr id="211" name="Google Shape;211;p4"/>
            <p:cNvSpPr/>
            <p:nvPr/>
          </p:nvSpPr>
          <p:spPr>
            <a:xfrm rot="-8100000">
              <a:off x="6714564" y="-534044"/>
              <a:ext cx="2702177" cy="1435689"/>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212" name="Google Shape;212;p4"/>
            <p:cNvGrpSpPr/>
            <p:nvPr/>
          </p:nvGrpSpPr>
          <p:grpSpPr>
            <a:xfrm rot="-5672927">
              <a:off x="7780595" y="-474592"/>
              <a:ext cx="1698034" cy="1643497"/>
              <a:chOff x="5065342" y="2958231"/>
              <a:chExt cx="1483120" cy="1435486"/>
            </a:xfrm>
          </p:grpSpPr>
          <p:sp>
            <p:nvSpPr>
              <p:cNvPr id="213" name="Google Shape;213;p4"/>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4" name="Google Shape;214;p4"/>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5" name="Google Shape;215;p4"/>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6" name="Google Shape;216;p4"/>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7" name="Google Shape;217;p4"/>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8" name="Google Shape;218;p4"/>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9" name="Google Shape;219;p4"/>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0" name="Google Shape;220;p4"/>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1" name="Google Shape;221;p4"/>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2" name="Google Shape;222;p4"/>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3" name="Google Shape;223;p4"/>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4" name="Google Shape;224;p4"/>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5" name="Google Shape;225;p4"/>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6" name="Google Shape;226;p4"/>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7" name="Google Shape;227;p4"/>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8" name="Google Shape;228;p4"/>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229" name="Google Shape;229;p4"/>
          <p:cNvGrpSpPr/>
          <p:nvPr/>
        </p:nvGrpSpPr>
        <p:grpSpPr>
          <a:xfrm>
            <a:off x="-739397" y="3346970"/>
            <a:ext cx="2147130" cy="2895430"/>
            <a:chOff x="-739397" y="3346970"/>
            <a:chExt cx="2147130" cy="2895430"/>
          </a:xfrm>
        </p:grpSpPr>
        <p:sp>
          <p:nvSpPr>
            <p:cNvPr id="230" name="Google Shape;230;p4"/>
            <p:cNvSpPr/>
            <p:nvPr/>
          </p:nvSpPr>
          <p:spPr>
            <a:xfrm rot="4853270">
              <a:off x="-866100" y="4076844"/>
              <a:ext cx="2702165" cy="1435683"/>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231" name="Google Shape;231;p4"/>
            <p:cNvGrpSpPr/>
            <p:nvPr/>
          </p:nvGrpSpPr>
          <p:grpSpPr>
            <a:xfrm flipH="1" rot="1457819">
              <a:off x="-540747" y="4021112"/>
              <a:ext cx="1424021" cy="1272116"/>
              <a:chOff x="4548039" y="4800694"/>
              <a:chExt cx="863704" cy="771570"/>
            </a:xfrm>
          </p:grpSpPr>
          <p:sp>
            <p:nvSpPr>
              <p:cNvPr id="232" name="Google Shape;232;p4"/>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3" name="Google Shape;233;p4"/>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4" name="Google Shape;234;p4"/>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5" name="Google Shape;235;p4"/>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6" name="Google Shape;236;p4"/>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237" name="Google Shape;237;p4"/>
          <p:cNvGrpSpPr/>
          <p:nvPr/>
        </p:nvGrpSpPr>
        <p:grpSpPr>
          <a:xfrm rot="-2273524">
            <a:off x="-192894" y="-160263"/>
            <a:ext cx="1094930" cy="948053"/>
            <a:chOff x="7758733" y="250199"/>
            <a:chExt cx="1094887" cy="948016"/>
          </a:xfrm>
        </p:grpSpPr>
        <p:sp>
          <p:nvSpPr>
            <p:cNvPr id="238" name="Google Shape;238;p4"/>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9" name="Google Shape;239;p4"/>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0" name="Google Shape;240;p4"/>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1" name="Google Shape;241;p4"/>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2" name="Google Shape;242;p4"/>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3" name="Google Shape;243;p4"/>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4" name="Google Shape;244;p4"/>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5" name="Google Shape;245;p4"/>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6" name="Google Shape;246;p4"/>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7" name="Google Shape;247;p4"/>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8" name="Google Shape;248;p4"/>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9" name="Google Shape;249;p4"/>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0" name="Google Shape;250;p4"/>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1" name="Google Shape;251;p4"/>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2" name="Google Shape;252;p4"/>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3" name="Google Shape;253;p4"/>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4" name="Google Shape;254;p4"/>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5" name="Google Shape;255;p4"/>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6" name="Google Shape;256;p4"/>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7" name="Google Shape;257;p4"/>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58" name="Shape 258"/>
        <p:cNvGrpSpPr/>
        <p:nvPr/>
      </p:nvGrpSpPr>
      <p:grpSpPr>
        <a:xfrm>
          <a:off x="0" y="0"/>
          <a:ext cx="0" cy="0"/>
          <a:chOff x="0" y="0"/>
          <a:chExt cx="0" cy="0"/>
        </a:xfrm>
      </p:grpSpPr>
      <p:sp>
        <p:nvSpPr>
          <p:cNvPr id="259" name="Google Shape;259;p5"/>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60" name="Google Shape;260;p5"/>
          <p:cNvSpPr txBox="1"/>
          <p:nvPr>
            <p:ph idx="1" type="subTitle"/>
          </p:nvPr>
        </p:nvSpPr>
        <p:spPr>
          <a:xfrm>
            <a:off x="1297975" y="2484775"/>
            <a:ext cx="2945100" cy="484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261" name="Google Shape;261;p5"/>
          <p:cNvSpPr txBox="1"/>
          <p:nvPr>
            <p:ph idx="2" type="subTitle"/>
          </p:nvPr>
        </p:nvSpPr>
        <p:spPr>
          <a:xfrm>
            <a:off x="1297975" y="2888861"/>
            <a:ext cx="2945100" cy="140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262" name="Google Shape;262;p5"/>
          <p:cNvSpPr txBox="1"/>
          <p:nvPr>
            <p:ph idx="3" type="subTitle"/>
          </p:nvPr>
        </p:nvSpPr>
        <p:spPr>
          <a:xfrm>
            <a:off x="4900925" y="2484775"/>
            <a:ext cx="2945100" cy="484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263" name="Google Shape;263;p5"/>
          <p:cNvSpPr txBox="1"/>
          <p:nvPr>
            <p:ph idx="4" type="subTitle"/>
          </p:nvPr>
        </p:nvSpPr>
        <p:spPr>
          <a:xfrm>
            <a:off x="4900925" y="2888861"/>
            <a:ext cx="2945100" cy="140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grpSp>
        <p:nvGrpSpPr>
          <p:cNvPr id="264" name="Google Shape;264;p5"/>
          <p:cNvGrpSpPr/>
          <p:nvPr/>
        </p:nvGrpSpPr>
        <p:grpSpPr>
          <a:xfrm rot="5626197">
            <a:off x="8312381" y="-39368"/>
            <a:ext cx="1024004" cy="717303"/>
            <a:chOff x="3365800" y="-275075"/>
            <a:chExt cx="1087703" cy="761924"/>
          </a:xfrm>
        </p:grpSpPr>
        <p:sp>
          <p:nvSpPr>
            <p:cNvPr id="265" name="Google Shape;265;p5"/>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6" name="Google Shape;266;p5"/>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67" name="Google Shape;267;p5"/>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68" name="Google Shape;268;p5"/>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69" name="Google Shape;269;p5"/>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0" name="Google Shape;270;p5"/>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1" name="Google Shape;271;p5"/>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2" name="Google Shape;272;p5"/>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3" name="Google Shape;273;p5"/>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4" name="Google Shape;274;p5"/>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5" name="Google Shape;275;p5"/>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76" name="Google Shape;276;p5"/>
          <p:cNvGrpSpPr/>
          <p:nvPr/>
        </p:nvGrpSpPr>
        <p:grpSpPr>
          <a:xfrm rot="2029699">
            <a:off x="-45904" y="4131067"/>
            <a:ext cx="1094875" cy="948005"/>
            <a:chOff x="7758733" y="250199"/>
            <a:chExt cx="1094887" cy="948016"/>
          </a:xfrm>
        </p:grpSpPr>
        <p:sp>
          <p:nvSpPr>
            <p:cNvPr id="277" name="Google Shape;277;p5"/>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8" name="Google Shape;278;p5"/>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9" name="Google Shape;279;p5"/>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0" name="Google Shape;280;p5"/>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1" name="Google Shape;281;p5"/>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2" name="Google Shape;282;p5"/>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3" name="Google Shape;283;p5"/>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4" name="Google Shape;284;p5"/>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5" name="Google Shape;285;p5"/>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6" name="Google Shape;286;p5"/>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7" name="Google Shape;287;p5"/>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8" name="Google Shape;288;p5"/>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9" name="Google Shape;289;p5"/>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0" name="Google Shape;290;p5"/>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1" name="Google Shape;291;p5"/>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2" name="Google Shape;292;p5"/>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3" name="Google Shape;293;p5"/>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4" name="Google Shape;294;p5"/>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5" name="Google Shape;295;p5"/>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6" name="Google Shape;296;p5"/>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97" name="Google Shape;297;p5"/>
          <p:cNvGrpSpPr/>
          <p:nvPr/>
        </p:nvGrpSpPr>
        <p:grpSpPr>
          <a:xfrm>
            <a:off x="-846725" y="-1738248"/>
            <a:ext cx="2814756" cy="2788648"/>
            <a:chOff x="-846725" y="-1738248"/>
            <a:chExt cx="2814756" cy="2788648"/>
          </a:xfrm>
        </p:grpSpPr>
        <p:sp>
          <p:nvSpPr>
            <p:cNvPr id="298" name="Google Shape;298;p5"/>
            <p:cNvSpPr/>
            <p:nvPr/>
          </p:nvSpPr>
          <p:spPr>
            <a:xfrm rot="3359989">
              <a:off x="-219680" y="-1607626"/>
              <a:ext cx="1560666" cy="2342517"/>
            </a:xfrm>
            <a:custGeom>
              <a:rect b="b" l="l" r="r" t="t"/>
              <a:pathLst>
                <a:path extrusionOk="0" h="6903" w="4599">
                  <a:moveTo>
                    <a:pt x="2566" y="6903"/>
                  </a:moveTo>
                  <a:cubicBezTo>
                    <a:pt x="2448" y="6903"/>
                    <a:pt x="2328" y="6895"/>
                    <a:pt x="2208" y="6877"/>
                  </a:cubicBezTo>
                  <a:cubicBezTo>
                    <a:pt x="1915" y="6835"/>
                    <a:pt x="1625" y="6744"/>
                    <a:pt x="1346" y="6657"/>
                  </a:cubicBezTo>
                  <a:cubicBezTo>
                    <a:pt x="942" y="6532"/>
                    <a:pt x="525" y="6401"/>
                    <a:pt x="99" y="6417"/>
                  </a:cubicBezTo>
                  <a:cubicBezTo>
                    <a:pt x="67" y="6419"/>
                    <a:pt x="35" y="6421"/>
                    <a:pt x="3" y="6424"/>
                  </a:cubicBezTo>
                  <a:lnTo>
                    <a:pt x="0" y="6390"/>
                  </a:lnTo>
                  <a:cubicBezTo>
                    <a:pt x="33" y="6388"/>
                    <a:pt x="65" y="6386"/>
                    <a:pt x="98" y="6384"/>
                  </a:cubicBezTo>
                  <a:cubicBezTo>
                    <a:pt x="529" y="6368"/>
                    <a:pt x="949" y="6499"/>
                    <a:pt x="1356" y="6625"/>
                  </a:cubicBezTo>
                  <a:cubicBezTo>
                    <a:pt x="1634" y="6712"/>
                    <a:pt x="1922" y="6802"/>
                    <a:pt x="2213" y="6844"/>
                  </a:cubicBezTo>
                  <a:cubicBezTo>
                    <a:pt x="2937" y="6948"/>
                    <a:pt x="3663" y="6725"/>
                    <a:pt x="4109" y="6262"/>
                  </a:cubicBezTo>
                  <a:cubicBezTo>
                    <a:pt x="4343" y="6019"/>
                    <a:pt x="4499" y="5694"/>
                    <a:pt x="4549" y="5349"/>
                  </a:cubicBezTo>
                  <a:cubicBezTo>
                    <a:pt x="4600" y="4993"/>
                    <a:pt x="4531" y="4648"/>
                    <a:pt x="4355" y="4375"/>
                  </a:cubicBezTo>
                  <a:cubicBezTo>
                    <a:pt x="4165" y="4082"/>
                    <a:pt x="3867" y="3876"/>
                    <a:pt x="3580" y="3676"/>
                  </a:cubicBezTo>
                  <a:cubicBezTo>
                    <a:pt x="3307" y="3486"/>
                    <a:pt x="3024" y="3290"/>
                    <a:pt x="2829" y="3018"/>
                  </a:cubicBezTo>
                  <a:cubicBezTo>
                    <a:pt x="2446" y="2482"/>
                    <a:pt x="2468" y="1773"/>
                    <a:pt x="2524" y="1092"/>
                  </a:cubicBezTo>
                  <a:cubicBezTo>
                    <a:pt x="2551" y="753"/>
                    <a:pt x="2583" y="369"/>
                    <a:pt x="2545" y="3"/>
                  </a:cubicBezTo>
                  <a:lnTo>
                    <a:pt x="2579" y="0"/>
                  </a:lnTo>
                  <a:cubicBezTo>
                    <a:pt x="2616" y="369"/>
                    <a:pt x="2585" y="754"/>
                    <a:pt x="2557" y="1095"/>
                  </a:cubicBezTo>
                  <a:cubicBezTo>
                    <a:pt x="2502" y="1769"/>
                    <a:pt x="2479" y="2471"/>
                    <a:pt x="2857" y="2998"/>
                  </a:cubicBezTo>
                  <a:cubicBezTo>
                    <a:pt x="3048" y="3266"/>
                    <a:pt x="3328" y="3460"/>
                    <a:pt x="3599" y="3648"/>
                  </a:cubicBezTo>
                  <a:cubicBezTo>
                    <a:pt x="3889" y="3850"/>
                    <a:pt x="4189" y="4058"/>
                    <a:pt x="4383" y="4357"/>
                  </a:cubicBezTo>
                  <a:cubicBezTo>
                    <a:pt x="4563" y="4636"/>
                    <a:pt x="4634" y="4990"/>
                    <a:pt x="4582" y="5353"/>
                  </a:cubicBezTo>
                  <a:cubicBezTo>
                    <a:pt x="4532" y="5706"/>
                    <a:pt x="4372" y="6037"/>
                    <a:pt x="4133" y="6285"/>
                  </a:cubicBezTo>
                  <a:cubicBezTo>
                    <a:pt x="3754" y="6680"/>
                    <a:pt x="3175" y="6903"/>
                    <a:pt x="2566" y="6903"/>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rPr lang="en" sz="1800">
                  <a:solidFill>
                    <a:srgbClr val="FFFFFF"/>
                  </a:solidFill>
                </a:rPr>
                <a:t>11</a:t>
              </a:r>
              <a:endParaRPr b="0" sz="1800" strike="noStrike">
                <a:solidFill>
                  <a:srgbClr val="FFFFFF"/>
                </a:solidFill>
                <a:latin typeface="Arial"/>
                <a:ea typeface="Arial"/>
                <a:cs typeface="Arial"/>
                <a:sym typeface="Arial"/>
              </a:endParaRPr>
            </a:p>
          </p:txBody>
        </p:sp>
        <p:grpSp>
          <p:nvGrpSpPr>
            <p:cNvPr id="299" name="Google Shape;299;p5"/>
            <p:cNvGrpSpPr/>
            <p:nvPr/>
          </p:nvGrpSpPr>
          <p:grpSpPr>
            <a:xfrm rot="6543209">
              <a:off x="-340685" y="-194566"/>
              <a:ext cx="1168889" cy="1044200"/>
              <a:chOff x="4548039" y="4800694"/>
              <a:chExt cx="863704" cy="771570"/>
            </a:xfrm>
          </p:grpSpPr>
          <p:sp>
            <p:nvSpPr>
              <p:cNvPr id="300" name="Google Shape;300;p5"/>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1" name="Google Shape;301;p5"/>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2" name="Google Shape;302;p5"/>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3" name="Google Shape;303;p5"/>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4" name="Google Shape;304;p5"/>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305" name="Google Shape;305;p5"/>
          <p:cNvGrpSpPr/>
          <p:nvPr/>
        </p:nvGrpSpPr>
        <p:grpSpPr>
          <a:xfrm>
            <a:off x="7537020" y="3769295"/>
            <a:ext cx="2702160" cy="1872786"/>
            <a:chOff x="7537020" y="3769295"/>
            <a:chExt cx="2702160" cy="1872786"/>
          </a:xfrm>
        </p:grpSpPr>
        <p:sp>
          <p:nvSpPr>
            <p:cNvPr id="306" name="Google Shape;306;p5"/>
            <p:cNvSpPr/>
            <p:nvPr/>
          </p:nvSpPr>
          <p:spPr>
            <a:xfrm>
              <a:off x="7537020" y="3886268"/>
              <a:ext cx="2702160" cy="1435680"/>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307" name="Google Shape;307;p5"/>
            <p:cNvGrpSpPr/>
            <p:nvPr/>
          </p:nvGrpSpPr>
          <p:grpSpPr>
            <a:xfrm flipH="1" rot="-4247481">
              <a:off x="8019991" y="3987965"/>
              <a:ext cx="1483079" cy="1435446"/>
              <a:chOff x="5065342" y="2958231"/>
              <a:chExt cx="1483120" cy="1435486"/>
            </a:xfrm>
          </p:grpSpPr>
          <p:sp>
            <p:nvSpPr>
              <p:cNvPr id="308" name="Google Shape;308;p5"/>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9" name="Google Shape;309;p5"/>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0" name="Google Shape;310;p5"/>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1" name="Google Shape;311;p5"/>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2" name="Google Shape;312;p5"/>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3" name="Google Shape;313;p5"/>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4" name="Google Shape;314;p5"/>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5" name="Google Shape;315;p5"/>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6" name="Google Shape;316;p5"/>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7" name="Google Shape;317;p5"/>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8" name="Google Shape;318;p5"/>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9" name="Google Shape;319;p5"/>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0" name="Google Shape;320;p5"/>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1" name="Google Shape;321;p5"/>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2" name="Google Shape;322;p5"/>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23" name="Google Shape;323;p5"/>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24" name="Shape 324"/>
        <p:cNvGrpSpPr/>
        <p:nvPr/>
      </p:nvGrpSpPr>
      <p:grpSpPr>
        <a:xfrm>
          <a:off x="0" y="0"/>
          <a:ext cx="0" cy="0"/>
          <a:chOff x="0" y="0"/>
          <a:chExt cx="0" cy="0"/>
        </a:xfrm>
      </p:grpSpPr>
      <p:sp>
        <p:nvSpPr>
          <p:cNvPr id="325" name="Google Shape;325;p6"/>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26" name="Google Shape;326;p6"/>
          <p:cNvSpPr/>
          <p:nvPr/>
        </p:nvSpPr>
        <p:spPr>
          <a:xfrm rot="4853270">
            <a:off x="-866100" y="4076844"/>
            <a:ext cx="2702165" cy="1435683"/>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327" name="Google Shape;327;p6"/>
          <p:cNvGrpSpPr/>
          <p:nvPr/>
        </p:nvGrpSpPr>
        <p:grpSpPr>
          <a:xfrm>
            <a:off x="7713253" y="3785481"/>
            <a:ext cx="1922104" cy="1901520"/>
            <a:chOff x="7713253" y="3785481"/>
            <a:chExt cx="1922104" cy="1901520"/>
          </a:xfrm>
        </p:grpSpPr>
        <p:grpSp>
          <p:nvGrpSpPr>
            <p:cNvPr id="328" name="Google Shape;328;p6"/>
            <p:cNvGrpSpPr/>
            <p:nvPr/>
          </p:nvGrpSpPr>
          <p:grpSpPr>
            <a:xfrm flipH="1" rot="-1331575">
              <a:off x="7867169" y="4460705"/>
              <a:ext cx="1168903" cy="1044213"/>
              <a:chOff x="4548039" y="4800694"/>
              <a:chExt cx="863704" cy="771570"/>
            </a:xfrm>
          </p:grpSpPr>
          <p:sp>
            <p:nvSpPr>
              <p:cNvPr id="329" name="Google Shape;329;p6"/>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0" name="Google Shape;330;p6"/>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1" name="Google Shape;331;p6"/>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2" name="Google Shape;332;p6"/>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3" name="Google Shape;333;p6"/>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34" name="Google Shape;334;p6"/>
            <p:cNvGrpSpPr/>
            <p:nvPr/>
          </p:nvGrpSpPr>
          <p:grpSpPr>
            <a:xfrm flipH="1" rot="6855371">
              <a:off x="8253283" y="4121987"/>
              <a:ext cx="1348716" cy="944761"/>
              <a:chOff x="3365800" y="-275075"/>
              <a:chExt cx="1087703" cy="761924"/>
            </a:xfrm>
          </p:grpSpPr>
          <p:sp>
            <p:nvSpPr>
              <p:cNvPr id="335" name="Google Shape;335;p6"/>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6" name="Google Shape;336;p6"/>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37" name="Google Shape;337;p6"/>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38" name="Google Shape;338;p6"/>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39" name="Google Shape;339;p6"/>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0" name="Google Shape;340;p6"/>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1" name="Google Shape;341;p6"/>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2" name="Google Shape;342;p6"/>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3" name="Google Shape;343;p6"/>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4" name="Google Shape;344;p6"/>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5" name="Google Shape;345;p6"/>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
        <p:nvSpPr>
          <p:cNvPr id="346" name="Google Shape;346;p6"/>
          <p:cNvSpPr/>
          <p:nvPr/>
        </p:nvSpPr>
        <p:spPr>
          <a:xfrm rot="-8100000">
            <a:off x="6714564" y="-534044"/>
            <a:ext cx="2702177" cy="1435689"/>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347" name="Google Shape;347;p6"/>
          <p:cNvGrpSpPr/>
          <p:nvPr/>
        </p:nvGrpSpPr>
        <p:grpSpPr>
          <a:xfrm rot="-2273524">
            <a:off x="-192894" y="-160263"/>
            <a:ext cx="1094930" cy="948053"/>
            <a:chOff x="7758733" y="250199"/>
            <a:chExt cx="1094887" cy="948016"/>
          </a:xfrm>
        </p:grpSpPr>
        <p:sp>
          <p:nvSpPr>
            <p:cNvPr id="348" name="Google Shape;348;p6"/>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9" name="Google Shape;349;p6"/>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0" name="Google Shape;350;p6"/>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1" name="Google Shape;351;p6"/>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2" name="Google Shape;352;p6"/>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3" name="Google Shape;353;p6"/>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4" name="Google Shape;354;p6"/>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5" name="Google Shape;355;p6"/>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6" name="Google Shape;356;p6"/>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7" name="Google Shape;357;p6"/>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8" name="Google Shape;358;p6"/>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9" name="Google Shape;359;p6"/>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0" name="Google Shape;360;p6"/>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1" name="Google Shape;361;p6"/>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2" name="Google Shape;362;p6"/>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3" name="Google Shape;363;p6"/>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4" name="Google Shape;364;p6"/>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5" name="Google Shape;365;p6"/>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6" name="Google Shape;366;p6"/>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67" name="Google Shape;367;p6"/>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68" name="Google Shape;368;p6"/>
          <p:cNvGrpSpPr/>
          <p:nvPr/>
        </p:nvGrpSpPr>
        <p:grpSpPr>
          <a:xfrm rot="-5672927">
            <a:off x="7780595" y="-474592"/>
            <a:ext cx="1698034" cy="1643497"/>
            <a:chOff x="5065342" y="2958231"/>
            <a:chExt cx="1483120" cy="1435486"/>
          </a:xfrm>
        </p:grpSpPr>
        <p:sp>
          <p:nvSpPr>
            <p:cNvPr id="369" name="Google Shape;369;p6"/>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0" name="Google Shape;370;p6"/>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1" name="Google Shape;371;p6"/>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2" name="Google Shape;372;p6"/>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3" name="Google Shape;373;p6"/>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4" name="Google Shape;374;p6"/>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5" name="Google Shape;375;p6"/>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6" name="Google Shape;376;p6"/>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7" name="Google Shape;377;p6"/>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8" name="Google Shape;378;p6"/>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79" name="Google Shape;379;p6"/>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0" name="Google Shape;380;p6"/>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1" name="Google Shape;381;p6"/>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2" name="Google Shape;382;p6"/>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3" name="Google Shape;383;p6"/>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4" name="Google Shape;384;p6"/>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85" name="Google Shape;385;p6"/>
          <p:cNvGrpSpPr/>
          <p:nvPr/>
        </p:nvGrpSpPr>
        <p:grpSpPr>
          <a:xfrm flipH="1" rot="1457819">
            <a:off x="-540747" y="4021112"/>
            <a:ext cx="1424021" cy="1272116"/>
            <a:chOff x="4548039" y="4800694"/>
            <a:chExt cx="863704" cy="771570"/>
          </a:xfrm>
        </p:grpSpPr>
        <p:sp>
          <p:nvSpPr>
            <p:cNvPr id="386" name="Google Shape;386;p6"/>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7" name="Google Shape;387;p6"/>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8" name="Google Shape;388;p6"/>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9" name="Google Shape;389;p6"/>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0" name="Google Shape;390;p6"/>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91" name="Shape 391"/>
        <p:cNvGrpSpPr/>
        <p:nvPr/>
      </p:nvGrpSpPr>
      <p:grpSpPr>
        <a:xfrm>
          <a:off x="0" y="0"/>
          <a:ext cx="0" cy="0"/>
          <a:chOff x="0" y="0"/>
          <a:chExt cx="0" cy="0"/>
        </a:xfrm>
      </p:grpSpPr>
      <p:sp>
        <p:nvSpPr>
          <p:cNvPr id="392" name="Google Shape;392;p7"/>
          <p:cNvSpPr txBox="1"/>
          <p:nvPr>
            <p:ph idx="1" type="body"/>
          </p:nvPr>
        </p:nvSpPr>
        <p:spPr>
          <a:xfrm>
            <a:off x="720000" y="1948350"/>
            <a:ext cx="4528800" cy="18957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Clr>
                <a:schemeClr val="accent6"/>
              </a:buClr>
              <a:buSzPts val="1200"/>
              <a:buChar char="●"/>
              <a:defRPr/>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393" name="Google Shape;393;p7"/>
          <p:cNvSpPr txBox="1"/>
          <p:nvPr>
            <p:ph type="title"/>
          </p:nvPr>
        </p:nvSpPr>
        <p:spPr>
          <a:xfrm>
            <a:off x="720000" y="1299450"/>
            <a:ext cx="4528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94" name="Google Shape;394;p7"/>
          <p:cNvSpPr/>
          <p:nvPr/>
        </p:nvSpPr>
        <p:spPr>
          <a:xfrm rot="-834103">
            <a:off x="7308419" y="3810072"/>
            <a:ext cx="2702157" cy="1435679"/>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395" name="Google Shape;395;p7"/>
          <p:cNvGrpSpPr/>
          <p:nvPr/>
        </p:nvGrpSpPr>
        <p:grpSpPr>
          <a:xfrm flipH="1" rot="10800000">
            <a:off x="-745703" y="-1021949"/>
            <a:ext cx="2730070" cy="3052466"/>
            <a:chOff x="-739210" y="3072976"/>
            <a:chExt cx="2730070" cy="3052466"/>
          </a:xfrm>
        </p:grpSpPr>
        <p:sp>
          <p:nvSpPr>
            <p:cNvPr id="396" name="Google Shape;396;p7"/>
            <p:cNvSpPr/>
            <p:nvPr/>
          </p:nvSpPr>
          <p:spPr>
            <a:xfrm rot="3962714">
              <a:off x="-564911" y="3881335"/>
              <a:ext cx="2702289" cy="1435748"/>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397" name="Google Shape;397;p7"/>
            <p:cNvGrpSpPr/>
            <p:nvPr/>
          </p:nvGrpSpPr>
          <p:grpSpPr>
            <a:xfrm flipH="1" rot="-10431533">
              <a:off x="67754" y="4438407"/>
              <a:ext cx="1279082" cy="895983"/>
              <a:chOff x="3365800" y="-275075"/>
              <a:chExt cx="1087703" cy="761924"/>
            </a:xfrm>
          </p:grpSpPr>
          <p:sp>
            <p:nvSpPr>
              <p:cNvPr id="398" name="Google Shape;398;p7"/>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9" name="Google Shape;399;p7"/>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00" name="Google Shape;400;p7"/>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01" name="Google Shape;401;p7"/>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2" name="Google Shape;402;p7"/>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3" name="Google Shape;403;p7"/>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4" name="Google Shape;404;p7"/>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5" name="Google Shape;405;p7"/>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6" name="Google Shape;406;p7"/>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7" name="Google Shape;407;p7"/>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8" name="Google Shape;408;p7"/>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409" name="Google Shape;409;p7"/>
            <p:cNvGrpSpPr/>
            <p:nvPr/>
          </p:nvGrpSpPr>
          <p:grpSpPr>
            <a:xfrm flipH="1" rot="2468717">
              <a:off x="-508846" y="4036358"/>
              <a:ext cx="1351797" cy="1207596"/>
              <a:chOff x="4548039" y="4800694"/>
              <a:chExt cx="863704" cy="771570"/>
            </a:xfrm>
          </p:grpSpPr>
          <p:sp>
            <p:nvSpPr>
              <p:cNvPr id="410" name="Google Shape;410;p7"/>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1" name="Google Shape;411;p7"/>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2" name="Google Shape;412;p7"/>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3" name="Google Shape;413;p7"/>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4" name="Google Shape;414;p7"/>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415" name="Google Shape;415;p7"/>
          <p:cNvGrpSpPr/>
          <p:nvPr/>
        </p:nvGrpSpPr>
        <p:grpSpPr>
          <a:xfrm rot="-5681879">
            <a:off x="7904480" y="-354679"/>
            <a:ext cx="1483060" cy="1435428"/>
            <a:chOff x="5065342" y="2958231"/>
            <a:chExt cx="1483120" cy="1435486"/>
          </a:xfrm>
        </p:grpSpPr>
        <p:sp>
          <p:nvSpPr>
            <p:cNvPr id="416" name="Google Shape;416;p7"/>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7" name="Google Shape;417;p7"/>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8" name="Google Shape;418;p7"/>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19" name="Google Shape;419;p7"/>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0" name="Google Shape;420;p7"/>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1" name="Google Shape;421;p7"/>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2" name="Google Shape;422;p7"/>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3" name="Google Shape;423;p7"/>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4" name="Google Shape;424;p7"/>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5" name="Google Shape;425;p7"/>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6" name="Google Shape;426;p7"/>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7" name="Google Shape;427;p7"/>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8" name="Google Shape;428;p7"/>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29" name="Google Shape;429;p7"/>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0" name="Google Shape;430;p7"/>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1" name="Google Shape;431;p7"/>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432" name="Google Shape;432;p7"/>
          <p:cNvGrpSpPr/>
          <p:nvPr/>
        </p:nvGrpSpPr>
        <p:grpSpPr>
          <a:xfrm flipH="1" rot="-3553730">
            <a:off x="-405187" y="3986366"/>
            <a:ext cx="1483090" cy="1435457"/>
            <a:chOff x="5065342" y="2958231"/>
            <a:chExt cx="1483120" cy="1435486"/>
          </a:xfrm>
        </p:grpSpPr>
        <p:sp>
          <p:nvSpPr>
            <p:cNvPr id="433" name="Google Shape;433;p7"/>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4" name="Google Shape;434;p7"/>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5" name="Google Shape;435;p7"/>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6" name="Google Shape;436;p7"/>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7" name="Google Shape;437;p7"/>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8" name="Google Shape;438;p7"/>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39" name="Google Shape;439;p7"/>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0" name="Google Shape;440;p7"/>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1" name="Google Shape;441;p7"/>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2" name="Google Shape;442;p7"/>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3" name="Google Shape;443;p7"/>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4" name="Google Shape;444;p7"/>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5" name="Google Shape;445;p7"/>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6" name="Google Shape;446;p7"/>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7" name="Google Shape;447;p7"/>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48" name="Google Shape;448;p7"/>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49" name="Shape 449"/>
        <p:cNvGrpSpPr/>
        <p:nvPr/>
      </p:nvGrpSpPr>
      <p:grpSpPr>
        <a:xfrm>
          <a:off x="0" y="0"/>
          <a:ext cx="0" cy="0"/>
          <a:chOff x="0" y="0"/>
          <a:chExt cx="0" cy="0"/>
        </a:xfrm>
      </p:grpSpPr>
      <p:sp>
        <p:nvSpPr>
          <p:cNvPr id="450" name="Google Shape;450;p8"/>
          <p:cNvSpPr txBox="1"/>
          <p:nvPr>
            <p:ph type="title"/>
          </p:nvPr>
        </p:nvSpPr>
        <p:spPr>
          <a:xfrm>
            <a:off x="1388100" y="1459500"/>
            <a:ext cx="6367800" cy="22245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451" name="Google Shape;451;p8"/>
          <p:cNvGrpSpPr/>
          <p:nvPr/>
        </p:nvGrpSpPr>
        <p:grpSpPr>
          <a:xfrm>
            <a:off x="6602696" y="-1279156"/>
            <a:ext cx="2925913" cy="2925913"/>
            <a:chOff x="6602696" y="-1279156"/>
            <a:chExt cx="2925913" cy="2925913"/>
          </a:xfrm>
        </p:grpSpPr>
        <p:sp>
          <p:nvSpPr>
            <p:cNvPr id="452" name="Google Shape;452;p8"/>
            <p:cNvSpPr/>
            <p:nvPr/>
          </p:nvSpPr>
          <p:spPr>
            <a:xfrm rot="-8100000">
              <a:off x="6714564" y="-534044"/>
              <a:ext cx="2702177" cy="1435689"/>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453" name="Google Shape;453;p8"/>
            <p:cNvGrpSpPr/>
            <p:nvPr/>
          </p:nvGrpSpPr>
          <p:grpSpPr>
            <a:xfrm rot="-5672927">
              <a:off x="7780595" y="-398392"/>
              <a:ext cx="1698034" cy="1643497"/>
              <a:chOff x="5065342" y="2958231"/>
              <a:chExt cx="1483120" cy="1435486"/>
            </a:xfrm>
          </p:grpSpPr>
          <p:sp>
            <p:nvSpPr>
              <p:cNvPr id="454" name="Google Shape;454;p8"/>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5" name="Google Shape;455;p8"/>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6" name="Google Shape;456;p8"/>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7" name="Google Shape;457;p8"/>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8" name="Google Shape;458;p8"/>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9" name="Google Shape;459;p8"/>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0" name="Google Shape;460;p8"/>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1" name="Google Shape;461;p8"/>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2" name="Google Shape;462;p8"/>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3" name="Google Shape;463;p8"/>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4" name="Google Shape;464;p8"/>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5" name="Google Shape;465;p8"/>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6" name="Google Shape;466;p8"/>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7" name="Google Shape;467;p8"/>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8" name="Google Shape;468;p8"/>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69" name="Google Shape;469;p8"/>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470" name="Google Shape;470;p8"/>
          <p:cNvGrpSpPr/>
          <p:nvPr/>
        </p:nvGrpSpPr>
        <p:grpSpPr>
          <a:xfrm>
            <a:off x="-648200" y="3265907"/>
            <a:ext cx="2147130" cy="2895430"/>
            <a:chOff x="-739397" y="3346970"/>
            <a:chExt cx="2147130" cy="2895430"/>
          </a:xfrm>
        </p:grpSpPr>
        <p:sp>
          <p:nvSpPr>
            <p:cNvPr id="471" name="Google Shape;471;p8"/>
            <p:cNvSpPr/>
            <p:nvPr/>
          </p:nvSpPr>
          <p:spPr>
            <a:xfrm rot="4853270">
              <a:off x="-866100" y="4076844"/>
              <a:ext cx="2702165" cy="1435683"/>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472" name="Google Shape;472;p8"/>
            <p:cNvGrpSpPr/>
            <p:nvPr/>
          </p:nvGrpSpPr>
          <p:grpSpPr>
            <a:xfrm flipH="1" rot="1457819">
              <a:off x="-540747" y="4021112"/>
              <a:ext cx="1424021" cy="1272116"/>
              <a:chOff x="4548039" y="4800694"/>
              <a:chExt cx="863704" cy="771570"/>
            </a:xfrm>
          </p:grpSpPr>
          <p:sp>
            <p:nvSpPr>
              <p:cNvPr id="473" name="Google Shape;473;p8"/>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4" name="Google Shape;474;p8"/>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5" name="Google Shape;475;p8"/>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6" name="Google Shape;476;p8"/>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77" name="Google Shape;477;p8"/>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478" name="Google Shape;478;p8"/>
          <p:cNvGrpSpPr/>
          <p:nvPr/>
        </p:nvGrpSpPr>
        <p:grpSpPr>
          <a:xfrm flipH="1">
            <a:off x="-798517" y="-773997"/>
            <a:ext cx="2702116" cy="2248993"/>
            <a:chOff x="7326109" y="-782508"/>
            <a:chExt cx="2702116" cy="2248993"/>
          </a:xfrm>
        </p:grpSpPr>
        <p:sp>
          <p:nvSpPr>
            <p:cNvPr id="479" name="Google Shape;479;p8"/>
            <p:cNvSpPr/>
            <p:nvPr/>
          </p:nvSpPr>
          <p:spPr>
            <a:xfrm rot="6444434">
              <a:off x="7896834" y="-858770"/>
              <a:ext cx="1560665" cy="2342508"/>
            </a:xfrm>
            <a:custGeom>
              <a:rect b="b" l="l" r="r" t="t"/>
              <a:pathLst>
                <a:path extrusionOk="0" h="6903" w="4599">
                  <a:moveTo>
                    <a:pt x="2566" y="6903"/>
                  </a:moveTo>
                  <a:cubicBezTo>
                    <a:pt x="2448" y="6903"/>
                    <a:pt x="2328" y="6895"/>
                    <a:pt x="2208" y="6877"/>
                  </a:cubicBezTo>
                  <a:cubicBezTo>
                    <a:pt x="1915" y="6835"/>
                    <a:pt x="1625" y="6744"/>
                    <a:pt x="1346" y="6657"/>
                  </a:cubicBezTo>
                  <a:cubicBezTo>
                    <a:pt x="942" y="6532"/>
                    <a:pt x="525" y="6401"/>
                    <a:pt x="99" y="6417"/>
                  </a:cubicBezTo>
                  <a:cubicBezTo>
                    <a:pt x="67" y="6419"/>
                    <a:pt x="35" y="6421"/>
                    <a:pt x="3" y="6424"/>
                  </a:cubicBezTo>
                  <a:lnTo>
                    <a:pt x="0" y="6390"/>
                  </a:lnTo>
                  <a:cubicBezTo>
                    <a:pt x="33" y="6388"/>
                    <a:pt x="65" y="6386"/>
                    <a:pt x="98" y="6384"/>
                  </a:cubicBezTo>
                  <a:cubicBezTo>
                    <a:pt x="529" y="6368"/>
                    <a:pt x="949" y="6499"/>
                    <a:pt x="1356" y="6625"/>
                  </a:cubicBezTo>
                  <a:cubicBezTo>
                    <a:pt x="1634" y="6712"/>
                    <a:pt x="1922" y="6802"/>
                    <a:pt x="2213" y="6844"/>
                  </a:cubicBezTo>
                  <a:cubicBezTo>
                    <a:pt x="2937" y="6948"/>
                    <a:pt x="3663" y="6725"/>
                    <a:pt x="4109" y="6262"/>
                  </a:cubicBezTo>
                  <a:cubicBezTo>
                    <a:pt x="4343" y="6019"/>
                    <a:pt x="4499" y="5694"/>
                    <a:pt x="4549" y="5349"/>
                  </a:cubicBezTo>
                  <a:cubicBezTo>
                    <a:pt x="4600" y="4993"/>
                    <a:pt x="4531" y="4648"/>
                    <a:pt x="4355" y="4375"/>
                  </a:cubicBezTo>
                  <a:cubicBezTo>
                    <a:pt x="4165" y="4082"/>
                    <a:pt x="3867" y="3876"/>
                    <a:pt x="3580" y="3676"/>
                  </a:cubicBezTo>
                  <a:cubicBezTo>
                    <a:pt x="3307" y="3486"/>
                    <a:pt x="3024" y="3290"/>
                    <a:pt x="2829" y="3018"/>
                  </a:cubicBezTo>
                  <a:cubicBezTo>
                    <a:pt x="2446" y="2482"/>
                    <a:pt x="2468" y="1773"/>
                    <a:pt x="2524" y="1092"/>
                  </a:cubicBezTo>
                  <a:cubicBezTo>
                    <a:pt x="2551" y="753"/>
                    <a:pt x="2583" y="369"/>
                    <a:pt x="2545" y="3"/>
                  </a:cubicBezTo>
                  <a:lnTo>
                    <a:pt x="2579" y="0"/>
                  </a:lnTo>
                  <a:cubicBezTo>
                    <a:pt x="2616" y="369"/>
                    <a:pt x="2585" y="754"/>
                    <a:pt x="2557" y="1095"/>
                  </a:cubicBezTo>
                  <a:cubicBezTo>
                    <a:pt x="2502" y="1769"/>
                    <a:pt x="2479" y="2471"/>
                    <a:pt x="2857" y="2998"/>
                  </a:cubicBezTo>
                  <a:cubicBezTo>
                    <a:pt x="3048" y="3266"/>
                    <a:pt x="3328" y="3460"/>
                    <a:pt x="3599" y="3648"/>
                  </a:cubicBezTo>
                  <a:cubicBezTo>
                    <a:pt x="3889" y="3850"/>
                    <a:pt x="4189" y="4058"/>
                    <a:pt x="4383" y="4357"/>
                  </a:cubicBezTo>
                  <a:cubicBezTo>
                    <a:pt x="4563" y="4636"/>
                    <a:pt x="4634" y="4990"/>
                    <a:pt x="4582" y="5353"/>
                  </a:cubicBezTo>
                  <a:cubicBezTo>
                    <a:pt x="4532" y="5706"/>
                    <a:pt x="4372" y="6037"/>
                    <a:pt x="4133" y="6285"/>
                  </a:cubicBezTo>
                  <a:cubicBezTo>
                    <a:pt x="3754" y="6680"/>
                    <a:pt x="3175" y="6903"/>
                    <a:pt x="2566" y="6903"/>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480" name="Google Shape;480;p8"/>
            <p:cNvGrpSpPr/>
            <p:nvPr/>
          </p:nvGrpSpPr>
          <p:grpSpPr>
            <a:xfrm rot="-7510013">
              <a:off x="7732206" y="-262502"/>
              <a:ext cx="995870" cy="960341"/>
              <a:chOff x="3583870" y="4604089"/>
              <a:chExt cx="845118" cy="814967"/>
            </a:xfrm>
          </p:grpSpPr>
          <p:sp>
            <p:nvSpPr>
              <p:cNvPr id="481" name="Google Shape;481;p8"/>
              <p:cNvSpPr/>
              <p:nvPr/>
            </p:nvSpPr>
            <p:spPr>
              <a:xfrm rot="-2139118">
                <a:off x="3676201" y="4746972"/>
                <a:ext cx="660455" cy="529201"/>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82" name="Google Shape;482;p8"/>
              <p:cNvSpPr/>
              <p:nvPr/>
            </p:nvSpPr>
            <p:spPr>
              <a:xfrm rot="-2139118">
                <a:off x="3738958" y="4783836"/>
                <a:ext cx="534953" cy="430368"/>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83" name="Google Shape;483;p8"/>
              <p:cNvSpPr/>
              <p:nvPr/>
            </p:nvSpPr>
            <p:spPr>
              <a:xfrm rot="-2139118">
                <a:off x="3955461" y="4774308"/>
                <a:ext cx="177272" cy="208124"/>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84" name="Google Shape;484;p8"/>
              <p:cNvSpPr/>
              <p:nvPr/>
            </p:nvSpPr>
            <p:spPr>
              <a:xfrm rot="-2139118">
                <a:off x="3894058" y="4921852"/>
                <a:ext cx="190868" cy="232702"/>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85" name="Google Shape;485;p8"/>
              <p:cNvSpPr/>
              <p:nvPr/>
            </p:nvSpPr>
            <p:spPr>
              <a:xfrm rot="-2139118">
                <a:off x="3864229" y="5108700"/>
                <a:ext cx="144327" cy="194528"/>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486" name="Google Shape;486;p8"/>
            <p:cNvGrpSpPr/>
            <p:nvPr/>
          </p:nvGrpSpPr>
          <p:grpSpPr>
            <a:xfrm rot="3428348">
              <a:off x="8122052" y="121269"/>
              <a:ext cx="1400821" cy="981324"/>
              <a:chOff x="3365800" y="-275075"/>
              <a:chExt cx="1087703" cy="761924"/>
            </a:xfrm>
          </p:grpSpPr>
          <p:sp>
            <p:nvSpPr>
              <p:cNvPr id="487" name="Google Shape;487;p8"/>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88" name="Google Shape;488;p8"/>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89" name="Google Shape;489;p8"/>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90" name="Google Shape;490;p8"/>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1" name="Google Shape;491;p8"/>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2" name="Google Shape;492;p8"/>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3" name="Google Shape;493;p8"/>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4" name="Google Shape;494;p8"/>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5" name="Google Shape;495;p8"/>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6" name="Google Shape;496;p8"/>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97" name="Google Shape;497;p8"/>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498" name="Google Shape;498;p8"/>
          <p:cNvGrpSpPr/>
          <p:nvPr/>
        </p:nvGrpSpPr>
        <p:grpSpPr>
          <a:xfrm>
            <a:off x="7713253" y="3714551"/>
            <a:ext cx="1922104" cy="1901520"/>
            <a:chOff x="7713253" y="3785481"/>
            <a:chExt cx="1922104" cy="1901520"/>
          </a:xfrm>
        </p:grpSpPr>
        <p:grpSp>
          <p:nvGrpSpPr>
            <p:cNvPr id="499" name="Google Shape;499;p8"/>
            <p:cNvGrpSpPr/>
            <p:nvPr/>
          </p:nvGrpSpPr>
          <p:grpSpPr>
            <a:xfrm flipH="1" rot="-1331575">
              <a:off x="7867169" y="4460705"/>
              <a:ext cx="1168903" cy="1044213"/>
              <a:chOff x="4548039" y="4800694"/>
              <a:chExt cx="863704" cy="771570"/>
            </a:xfrm>
          </p:grpSpPr>
          <p:sp>
            <p:nvSpPr>
              <p:cNvPr id="500" name="Google Shape;500;p8"/>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1" name="Google Shape;501;p8"/>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2" name="Google Shape;502;p8"/>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3" name="Google Shape;503;p8"/>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4" name="Google Shape;504;p8"/>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505" name="Google Shape;505;p8"/>
            <p:cNvGrpSpPr/>
            <p:nvPr/>
          </p:nvGrpSpPr>
          <p:grpSpPr>
            <a:xfrm flipH="1" rot="6855371">
              <a:off x="8253283" y="4121987"/>
              <a:ext cx="1348716" cy="944761"/>
              <a:chOff x="3365800" y="-275075"/>
              <a:chExt cx="1087703" cy="761924"/>
            </a:xfrm>
          </p:grpSpPr>
          <p:sp>
            <p:nvSpPr>
              <p:cNvPr id="506" name="Google Shape;506;p8"/>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07" name="Google Shape;507;p8"/>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08" name="Google Shape;508;p8"/>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09" name="Google Shape;509;p8"/>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0" name="Google Shape;510;p8"/>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1" name="Google Shape;511;p8"/>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2" name="Google Shape;512;p8"/>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3" name="Google Shape;513;p8"/>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4" name="Google Shape;514;p8"/>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5" name="Google Shape;515;p8"/>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16" name="Google Shape;516;p8"/>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17" name="Shape 517"/>
        <p:cNvGrpSpPr/>
        <p:nvPr/>
      </p:nvGrpSpPr>
      <p:grpSpPr>
        <a:xfrm>
          <a:off x="0" y="0"/>
          <a:ext cx="0" cy="0"/>
          <a:chOff x="0" y="0"/>
          <a:chExt cx="0" cy="0"/>
        </a:xfrm>
      </p:grpSpPr>
      <p:sp>
        <p:nvSpPr>
          <p:cNvPr id="518" name="Google Shape;518;p9"/>
          <p:cNvSpPr txBox="1"/>
          <p:nvPr>
            <p:ph type="title"/>
          </p:nvPr>
        </p:nvSpPr>
        <p:spPr>
          <a:xfrm>
            <a:off x="720000" y="1486381"/>
            <a:ext cx="3852000" cy="1196100"/>
          </a:xfrm>
          <a:prstGeom prst="rect">
            <a:avLst/>
          </a:prstGeom>
        </p:spPr>
        <p:txBody>
          <a:bodyPr anchorCtr="0" anchor="ctr" bIns="91425" lIns="91425" spcFirstLastPara="1" rIns="91425" wrap="square" tIns="91425">
            <a:noAutofit/>
          </a:bodyPr>
          <a:lstStyle>
            <a:lvl1pPr lvl="0">
              <a:spcBef>
                <a:spcPts val="0"/>
              </a:spcBef>
              <a:spcAft>
                <a:spcPts val="0"/>
              </a:spcAft>
              <a:buSzPts val="4200"/>
              <a:buNone/>
              <a:defRPr sz="7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519" name="Google Shape;519;p9"/>
          <p:cNvSpPr txBox="1"/>
          <p:nvPr>
            <p:ph idx="1" type="subTitle"/>
          </p:nvPr>
        </p:nvSpPr>
        <p:spPr>
          <a:xfrm>
            <a:off x="720000" y="2770019"/>
            <a:ext cx="3852000" cy="887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100"/>
              <a:buNone/>
              <a:defRPr sz="16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grpSp>
        <p:nvGrpSpPr>
          <p:cNvPr id="520" name="Google Shape;520;p9"/>
          <p:cNvGrpSpPr/>
          <p:nvPr/>
        </p:nvGrpSpPr>
        <p:grpSpPr>
          <a:xfrm>
            <a:off x="-1374953" y="3462033"/>
            <a:ext cx="2804418" cy="2495060"/>
            <a:chOff x="-1374953" y="3462033"/>
            <a:chExt cx="2804418" cy="2495060"/>
          </a:xfrm>
        </p:grpSpPr>
        <p:sp>
          <p:nvSpPr>
            <p:cNvPr id="521" name="Google Shape;521;p9"/>
            <p:cNvSpPr/>
            <p:nvPr/>
          </p:nvSpPr>
          <p:spPr>
            <a:xfrm rot="-3674885">
              <a:off x="-753075" y="3538299"/>
              <a:ext cx="1560661" cy="2342527"/>
            </a:xfrm>
            <a:custGeom>
              <a:rect b="b" l="l" r="r" t="t"/>
              <a:pathLst>
                <a:path extrusionOk="0" h="6903" w="4599">
                  <a:moveTo>
                    <a:pt x="2566" y="6903"/>
                  </a:moveTo>
                  <a:cubicBezTo>
                    <a:pt x="2448" y="6903"/>
                    <a:pt x="2328" y="6895"/>
                    <a:pt x="2208" y="6877"/>
                  </a:cubicBezTo>
                  <a:cubicBezTo>
                    <a:pt x="1915" y="6835"/>
                    <a:pt x="1625" y="6744"/>
                    <a:pt x="1346" y="6657"/>
                  </a:cubicBezTo>
                  <a:cubicBezTo>
                    <a:pt x="942" y="6532"/>
                    <a:pt x="525" y="6401"/>
                    <a:pt x="99" y="6417"/>
                  </a:cubicBezTo>
                  <a:cubicBezTo>
                    <a:pt x="67" y="6419"/>
                    <a:pt x="35" y="6421"/>
                    <a:pt x="3" y="6424"/>
                  </a:cubicBezTo>
                  <a:lnTo>
                    <a:pt x="0" y="6390"/>
                  </a:lnTo>
                  <a:cubicBezTo>
                    <a:pt x="33" y="6388"/>
                    <a:pt x="65" y="6386"/>
                    <a:pt x="98" y="6384"/>
                  </a:cubicBezTo>
                  <a:cubicBezTo>
                    <a:pt x="529" y="6368"/>
                    <a:pt x="949" y="6499"/>
                    <a:pt x="1356" y="6625"/>
                  </a:cubicBezTo>
                  <a:cubicBezTo>
                    <a:pt x="1634" y="6712"/>
                    <a:pt x="1922" y="6802"/>
                    <a:pt x="2213" y="6844"/>
                  </a:cubicBezTo>
                  <a:cubicBezTo>
                    <a:pt x="2937" y="6948"/>
                    <a:pt x="3663" y="6725"/>
                    <a:pt x="4109" y="6262"/>
                  </a:cubicBezTo>
                  <a:cubicBezTo>
                    <a:pt x="4343" y="6019"/>
                    <a:pt x="4499" y="5694"/>
                    <a:pt x="4549" y="5349"/>
                  </a:cubicBezTo>
                  <a:cubicBezTo>
                    <a:pt x="4600" y="4993"/>
                    <a:pt x="4531" y="4648"/>
                    <a:pt x="4355" y="4375"/>
                  </a:cubicBezTo>
                  <a:cubicBezTo>
                    <a:pt x="4165" y="4082"/>
                    <a:pt x="3867" y="3876"/>
                    <a:pt x="3580" y="3676"/>
                  </a:cubicBezTo>
                  <a:cubicBezTo>
                    <a:pt x="3307" y="3486"/>
                    <a:pt x="3024" y="3290"/>
                    <a:pt x="2829" y="3018"/>
                  </a:cubicBezTo>
                  <a:cubicBezTo>
                    <a:pt x="2446" y="2482"/>
                    <a:pt x="2468" y="1773"/>
                    <a:pt x="2524" y="1092"/>
                  </a:cubicBezTo>
                  <a:cubicBezTo>
                    <a:pt x="2551" y="753"/>
                    <a:pt x="2583" y="369"/>
                    <a:pt x="2545" y="3"/>
                  </a:cubicBezTo>
                  <a:lnTo>
                    <a:pt x="2579" y="0"/>
                  </a:lnTo>
                  <a:cubicBezTo>
                    <a:pt x="2616" y="369"/>
                    <a:pt x="2585" y="754"/>
                    <a:pt x="2557" y="1095"/>
                  </a:cubicBezTo>
                  <a:cubicBezTo>
                    <a:pt x="2502" y="1769"/>
                    <a:pt x="2479" y="2471"/>
                    <a:pt x="2857" y="2998"/>
                  </a:cubicBezTo>
                  <a:cubicBezTo>
                    <a:pt x="3048" y="3266"/>
                    <a:pt x="3328" y="3460"/>
                    <a:pt x="3599" y="3648"/>
                  </a:cubicBezTo>
                  <a:cubicBezTo>
                    <a:pt x="3889" y="3850"/>
                    <a:pt x="4189" y="4058"/>
                    <a:pt x="4383" y="4357"/>
                  </a:cubicBezTo>
                  <a:cubicBezTo>
                    <a:pt x="4563" y="4636"/>
                    <a:pt x="4634" y="4990"/>
                    <a:pt x="4582" y="5353"/>
                  </a:cubicBezTo>
                  <a:cubicBezTo>
                    <a:pt x="4532" y="5706"/>
                    <a:pt x="4372" y="6037"/>
                    <a:pt x="4133" y="6285"/>
                  </a:cubicBezTo>
                  <a:cubicBezTo>
                    <a:pt x="3754" y="6680"/>
                    <a:pt x="3175" y="6903"/>
                    <a:pt x="2566" y="6903"/>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rPr lang="en" sz="1800">
                  <a:solidFill>
                    <a:srgbClr val="FFFFFF"/>
                  </a:solidFill>
                </a:rPr>
                <a:t>11</a:t>
              </a:r>
              <a:endParaRPr b="0" sz="1800" strike="noStrike">
                <a:solidFill>
                  <a:srgbClr val="FFFFFF"/>
                </a:solidFill>
                <a:latin typeface="Arial"/>
                <a:ea typeface="Arial"/>
                <a:cs typeface="Arial"/>
                <a:sym typeface="Arial"/>
              </a:endParaRPr>
            </a:p>
          </p:txBody>
        </p:sp>
        <p:grpSp>
          <p:nvGrpSpPr>
            <p:cNvPr id="522" name="Google Shape;522;p9"/>
            <p:cNvGrpSpPr/>
            <p:nvPr/>
          </p:nvGrpSpPr>
          <p:grpSpPr>
            <a:xfrm rot="1135673">
              <a:off x="-14482" y="3997716"/>
              <a:ext cx="1255629" cy="1087195"/>
              <a:chOff x="7758733" y="250199"/>
              <a:chExt cx="1094887" cy="948016"/>
            </a:xfrm>
          </p:grpSpPr>
          <p:sp>
            <p:nvSpPr>
              <p:cNvPr id="523" name="Google Shape;523;p9"/>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4" name="Google Shape;524;p9"/>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5" name="Google Shape;525;p9"/>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6" name="Google Shape;526;p9"/>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7" name="Google Shape;527;p9"/>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8" name="Google Shape;528;p9"/>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29" name="Google Shape;529;p9"/>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0" name="Google Shape;530;p9"/>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1" name="Google Shape;531;p9"/>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2" name="Google Shape;532;p9"/>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3" name="Google Shape;533;p9"/>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4" name="Google Shape;534;p9"/>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5" name="Google Shape;535;p9"/>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6" name="Google Shape;536;p9"/>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7" name="Google Shape;537;p9"/>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8" name="Google Shape;538;p9"/>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39" name="Google Shape;539;p9"/>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0" name="Google Shape;540;p9"/>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1" name="Google Shape;541;p9"/>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2" name="Google Shape;542;p9"/>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543" name="Google Shape;543;p9"/>
          <p:cNvGrpSpPr/>
          <p:nvPr/>
        </p:nvGrpSpPr>
        <p:grpSpPr>
          <a:xfrm>
            <a:off x="-135383" y="-314926"/>
            <a:ext cx="1510420" cy="1357205"/>
            <a:chOff x="-135383" y="-391126"/>
            <a:chExt cx="1510420" cy="1357205"/>
          </a:xfrm>
        </p:grpSpPr>
        <p:grpSp>
          <p:nvGrpSpPr>
            <p:cNvPr id="544" name="Google Shape;544;p9"/>
            <p:cNvGrpSpPr/>
            <p:nvPr/>
          </p:nvGrpSpPr>
          <p:grpSpPr>
            <a:xfrm flipH="1" rot="9081603">
              <a:off x="209947" y="-174170"/>
              <a:ext cx="995866" cy="960337"/>
              <a:chOff x="3583870" y="4604089"/>
              <a:chExt cx="845118" cy="814967"/>
            </a:xfrm>
          </p:grpSpPr>
          <p:sp>
            <p:nvSpPr>
              <p:cNvPr id="545" name="Google Shape;545;p9"/>
              <p:cNvSpPr/>
              <p:nvPr/>
            </p:nvSpPr>
            <p:spPr>
              <a:xfrm rot="-2139118">
                <a:off x="3676201" y="4746972"/>
                <a:ext cx="660455" cy="529201"/>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6" name="Google Shape;546;p9"/>
              <p:cNvSpPr/>
              <p:nvPr/>
            </p:nvSpPr>
            <p:spPr>
              <a:xfrm rot="-2139118">
                <a:off x="3738958" y="4783836"/>
                <a:ext cx="534953" cy="430368"/>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7" name="Google Shape;547;p9"/>
              <p:cNvSpPr/>
              <p:nvPr/>
            </p:nvSpPr>
            <p:spPr>
              <a:xfrm rot="-2139118">
                <a:off x="3955461" y="4774308"/>
                <a:ext cx="177272" cy="208124"/>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8" name="Google Shape;548;p9"/>
              <p:cNvSpPr/>
              <p:nvPr/>
            </p:nvSpPr>
            <p:spPr>
              <a:xfrm rot="-2139118">
                <a:off x="3894058" y="4921852"/>
                <a:ext cx="190868" cy="232702"/>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49" name="Google Shape;549;p9"/>
              <p:cNvSpPr/>
              <p:nvPr/>
            </p:nvSpPr>
            <p:spPr>
              <a:xfrm rot="-2139118">
                <a:off x="3864229" y="5108700"/>
                <a:ext cx="144327" cy="194528"/>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550" name="Google Shape;550;p9"/>
            <p:cNvGrpSpPr/>
            <p:nvPr/>
          </p:nvGrpSpPr>
          <p:grpSpPr>
            <a:xfrm flipH="1" rot="-5642352">
              <a:off x="-283296" y="-169161"/>
              <a:ext cx="1281669" cy="897795"/>
              <a:chOff x="3365800" y="-275075"/>
              <a:chExt cx="1087703" cy="761924"/>
            </a:xfrm>
          </p:grpSpPr>
          <p:sp>
            <p:nvSpPr>
              <p:cNvPr id="551" name="Google Shape;551;p9"/>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2" name="Google Shape;552;p9"/>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53" name="Google Shape;553;p9"/>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54" name="Google Shape;554;p9"/>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5" name="Google Shape;555;p9"/>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6" name="Google Shape;556;p9"/>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7" name="Google Shape;557;p9"/>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8" name="Google Shape;558;p9"/>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59" name="Google Shape;559;p9"/>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0" name="Google Shape;560;p9"/>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1" name="Google Shape;561;p9"/>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562" name="Google Shape;562;p9"/>
          <p:cNvGrpSpPr/>
          <p:nvPr/>
        </p:nvGrpSpPr>
        <p:grpSpPr>
          <a:xfrm>
            <a:off x="7721535" y="-879754"/>
            <a:ext cx="2177388" cy="3007671"/>
            <a:chOff x="7721535" y="-879754"/>
            <a:chExt cx="2177388" cy="3007671"/>
          </a:xfrm>
        </p:grpSpPr>
        <p:sp>
          <p:nvSpPr>
            <p:cNvPr id="563" name="Google Shape;563;p9"/>
            <p:cNvSpPr/>
            <p:nvPr/>
          </p:nvSpPr>
          <p:spPr>
            <a:xfrm rot="-6442950">
              <a:off x="7459147" y="-93760"/>
              <a:ext cx="2702165" cy="1435683"/>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564" name="Google Shape;564;p9"/>
            <p:cNvGrpSpPr/>
            <p:nvPr/>
          </p:nvGrpSpPr>
          <p:grpSpPr>
            <a:xfrm flipH="1" rot="-6780629">
              <a:off x="8281119" y="-148691"/>
              <a:ext cx="1160666" cy="1036854"/>
              <a:chOff x="4548039" y="4800694"/>
              <a:chExt cx="863704" cy="771570"/>
            </a:xfrm>
          </p:grpSpPr>
          <p:sp>
            <p:nvSpPr>
              <p:cNvPr id="565" name="Google Shape;565;p9"/>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6" name="Google Shape;566;p9"/>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rgbClr val="5E55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7" name="Google Shape;567;p9"/>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rgbClr val="5E55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8" name="Google Shape;568;p9"/>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rgbClr val="5E553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69" name="Google Shape;569;p9"/>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570" name="Google Shape;570;p9"/>
          <p:cNvGrpSpPr/>
          <p:nvPr/>
        </p:nvGrpSpPr>
        <p:grpSpPr>
          <a:xfrm>
            <a:off x="7079820" y="3823448"/>
            <a:ext cx="2743630" cy="2008692"/>
            <a:chOff x="7079820" y="3823448"/>
            <a:chExt cx="2743630" cy="2008692"/>
          </a:xfrm>
        </p:grpSpPr>
        <p:sp>
          <p:nvSpPr>
            <p:cNvPr id="571" name="Google Shape;571;p9"/>
            <p:cNvSpPr/>
            <p:nvPr/>
          </p:nvSpPr>
          <p:spPr>
            <a:xfrm>
              <a:off x="7079820" y="3886268"/>
              <a:ext cx="2702160" cy="1435680"/>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572" name="Google Shape;572;p9"/>
            <p:cNvGrpSpPr/>
            <p:nvPr/>
          </p:nvGrpSpPr>
          <p:grpSpPr>
            <a:xfrm flipH="1" rot="-3553730">
              <a:off x="8085838" y="4110066"/>
              <a:ext cx="1483090" cy="1435457"/>
              <a:chOff x="5065342" y="2958231"/>
              <a:chExt cx="1483120" cy="1435486"/>
            </a:xfrm>
          </p:grpSpPr>
          <p:sp>
            <p:nvSpPr>
              <p:cNvPr id="573" name="Google Shape;573;p9"/>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4" name="Google Shape;574;p9"/>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5" name="Google Shape;575;p9"/>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6" name="Google Shape;576;p9"/>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7" name="Google Shape;577;p9"/>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8" name="Google Shape;578;p9"/>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79" name="Google Shape;579;p9"/>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0" name="Google Shape;580;p9"/>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1" name="Google Shape;581;p9"/>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2" name="Google Shape;582;p9"/>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3" name="Google Shape;583;p9"/>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4" name="Google Shape;584;p9"/>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5" name="Google Shape;585;p9"/>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6" name="Google Shape;586;p9"/>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7" name="Google Shape;587;p9"/>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88" name="Google Shape;588;p9"/>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89" name="Shape 589"/>
        <p:cNvGrpSpPr/>
        <p:nvPr/>
      </p:nvGrpSpPr>
      <p:grpSpPr>
        <a:xfrm>
          <a:off x="0" y="0"/>
          <a:ext cx="0" cy="0"/>
          <a:chOff x="0" y="0"/>
          <a:chExt cx="0" cy="0"/>
        </a:xfrm>
      </p:grpSpPr>
      <p:sp>
        <p:nvSpPr>
          <p:cNvPr id="590" name="Google Shape;590;p10"/>
          <p:cNvSpPr/>
          <p:nvPr>
            <p:ph idx="2" type="pic"/>
          </p:nvPr>
        </p:nvSpPr>
        <p:spPr>
          <a:xfrm>
            <a:off x="0" y="0"/>
            <a:ext cx="9144000" cy="5143500"/>
          </a:xfrm>
          <a:prstGeom prst="rect">
            <a:avLst/>
          </a:prstGeom>
          <a:noFill/>
          <a:ln>
            <a:noFill/>
          </a:ln>
        </p:spPr>
      </p:sp>
      <p:sp>
        <p:nvSpPr>
          <p:cNvPr id="591" name="Google Shape;591;p10"/>
          <p:cNvSpPr txBox="1"/>
          <p:nvPr>
            <p:ph idx="1" type="body"/>
          </p:nvPr>
        </p:nvSpPr>
        <p:spPr>
          <a:xfrm>
            <a:off x="720000" y="3999000"/>
            <a:ext cx="7710900" cy="605100"/>
          </a:xfrm>
          <a:prstGeom prst="rect">
            <a:avLst/>
          </a:prstGeom>
          <a:solidFill>
            <a:schemeClr val="lt1"/>
          </a:solidFill>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1200"/>
              <a:buNone/>
              <a:defRPr sz="2800">
                <a:latin typeface="Domine SemiBold"/>
                <a:ea typeface="Domine SemiBold"/>
                <a:cs typeface="Domine SemiBold"/>
                <a:sym typeface="Domine SemiBold"/>
              </a:defRPr>
            </a:lvl1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92" name="Shape 592"/>
        <p:cNvGrpSpPr/>
        <p:nvPr/>
      </p:nvGrpSpPr>
      <p:grpSpPr>
        <a:xfrm>
          <a:off x="0" y="0"/>
          <a:ext cx="0" cy="0"/>
          <a:chOff x="0" y="0"/>
          <a:chExt cx="0" cy="0"/>
        </a:xfrm>
      </p:grpSpPr>
      <p:sp>
        <p:nvSpPr>
          <p:cNvPr id="593" name="Google Shape;593;p11"/>
          <p:cNvSpPr txBox="1"/>
          <p:nvPr>
            <p:ph hasCustomPrompt="1" type="title"/>
          </p:nvPr>
        </p:nvSpPr>
        <p:spPr>
          <a:xfrm>
            <a:off x="1135350" y="1610763"/>
            <a:ext cx="6873300" cy="1377900"/>
          </a:xfrm>
          <a:prstGeom prst="rect">
            <a:avLst/>
          </a:prstGeom>
        </p:spPr>
        <p:txBody>
          <a:bodyPr anchorCtr="0" anchor="ctr" bIns="91425" lIns="91425" spcFirstLastPara="1" rIns="91425" wrap="square" tIns="91425">
            <a:noAutofit/>
          </a:bodyPr>
          <a:lstStyle>
            <a:lvl1pPr lvl="0" algn="ctr">
              <a:spcBef>
                <a:spcPts val="0"/>
              </a:spcBef>
              <a:spcAft>
                <a:spcPts val="0"/>
              </a:spcAft>
              <a:buSzPts val="8000"/>
              <a:buNone/>
              <a:defRPr sz="8000">
                <a:solidFill>
                  <a:schemeClr val="accent6"/>
                </a:solidFill>
              </a:defRPr>
            </a:lvl1pPr>
            <a:lvl2pPr lvl="1" algn="ctr">
              <a:spcBef>
                <a:spcPts val="0"/>
              </a:spcBef>
              <a:spcAft>
                <a:spcPts val="0"/>
              </a:spcAft>
              <a:buSzPts val="8000"/>
              <a:buNone/>
              <a:defRPr sz="8000"/>
            </a:lvl2pPr>
            <a:lvl3pPr lvl="2" algn="ctr">
              <a:spcBef>
                <a:spcPts val="0"/>
              </a:spcBef>
              <a:spcAft>
                <a:spcPts val="0"/>
              </a:spcAft>
              <a:buSzPts val="8000"/>
              <a:buNone/>
              <a:defRPr sz="8000"/>
            </a:lvl3pPr>
            <a:lvl4pPr lvl="3" algn="ctr">
              <a:spcBef>
                <a:spcPts val="0"/>
              </a:spcBef>
              <a:spcAft>
                <a:spcPts val="0"/>
              </a:spcAft>
              <a:buSzPts val="8000"/>
              <a:buNone/>
              <a:defRPr sz="8000"/>
            </a:lvl4pPr>
            <a:lvl5pPr lvl="4" algn="ctr">
              <a:spcBef>
                <a:spcPts val="0"/>
              </a:spcBef>
              <a:spcAft>
                <a:spcPts val="0"/>
              </a:spcAft>
              <a:buSzPts val="8000"/>
              <a:buNone/>
              <a:defRPr sz="8000"/>
            </a:lvl5pPr>
            <a:lvl6pPr lvl="5" algn="ctr">
              <a:spcBef>
                <a:spcPts val="0"/>
              </a:spcBef>
              <a:spcAft>
                <a:spcPts val="0"/>
              </a:spcAft>
              <a:buSzPts val="8000"/>
              <a:buNone/>
              <a:defRPr sz="8000"/>
            </a:lvl6pPr>
            <a:lvl7pPr lvl="6" algn="ctr">
              <a:spcBef>
                <a:spcPts val="0"/>
              </a:spcBef>
              <a:spcAft>
                <a:spcPts val="0"/>
              </a:spcAft>
              <a:buSzPts val="8000"/>
              <a:buNone/>
              <a:defRPr sz="8000"/>
            </a:lvl7pPr>
            <a:lvl8pPr lvl="7" algn="ctr">
              <a:spcBef>
                <a:spcPts val="0"/>
              </a:spcBef>
              <a:spcAft>
                <a:spcPts val="0"/>
              </a:spcAft>
              <a:buSzPts val="8000"/>
              <a:buNone/>
              <a:defRPr sz="8000"/>
            </a:lvl8pPr>
            <a:lvl9pPr lvl="8" algn="ctr">
              <a:spcBef>
                <a:spcPts val="0"/>
              </a:spcBef>
              <a:spcAft>
                <a:spcPts val="0"/>
              </a:spcAft>
              <a:buSzPts val="8000"/>
              <a:buNone/>
              <a:defRPr sz="8000"/>
            </a:lvl9pPr>
          </a:lstStyle>
          <a:p>
            <a:r>
              <a:t>xx%</a:t>
            </a:r>
          </a:p>
        </p:txBody>
      </p:sp>
      <p:sp>
        <p:nvSpPr>
          <p:cNvPr id="594" name="Google Shape;594;p11"/>
          <p:cNvSpPr txBox="1"/>
          <p:nvPr>
            <p:ph idx="1" type="subTitle"/>
          </p:nvPr>
        </p:nvSpPr>
        <p:spPr>
          <a:xfrm>
            <a:off x="1135350" y="3140638"/>
            <a:ext cx="6873300" cy="392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800"/>
              <a:buNone/>
              <a:defRPr sz="16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grpSp>
        <p:nvGrpSpPr>
          <p:cNvPr id="595" name="Google Shape;595;p11"/>
          <p:cNvGrpSpPr/>
          <p:nvPr/>
        </p:nvGrpSpPr>
        <p:grpSpPr>
          <a:xfrm flipH="1" rot="-4338972">
            <a:off x="-388540" y="114422"/>
            <a:ext cx="1466676" cy="1027390"/>
            <a:chOff x="3365800" y="-275075"/>
            <a:chExt cx="1087703" cy="761924"/>
          </a:xfrm>
        </p:grpSpPr>
        <p:sp>
          <p:nvSpPr>
            <p:cNvPr id="596" name="Google Shape;596;p11"/>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597" name="Google Shape;597;p11"/>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98" name="Google Shape;598;p11"/>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99" name="Google Shape;599;p11"/>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0" name="Google Shape;600;p11"/>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1" name="Google Shape;601;p11"/>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2" name="Google Shape;602;p11"/>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3" name="Google Shape;603;p11"/>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4" name="Google Shape;604;p11"/>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5" name="Google Shape;605;p11"/>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06" name="Google Shape;606;p11"/>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607" name="Google Shape;607;p11"/>
          <p:cNvGrpSpPr/>
          <p:nvPr/>
        </p:nvGrpSpPr>
        <p:grpSpPr>
          <a:xfrm>
            <a:off x="7326109" y="-782508"/>
            <a:ext cx="2702116" cy="2248993"/>
            <a:chOff x="7326109" y="-782508"/>
            <a:chExt cx="2702116" cy="2248993"/>
          </a:xfrm>
        </p:grpSpPr>
        <p:sp>
          <p:nvSpPr>
            <p:cNvPr id="608" name="Google Shape;608;p11"/>
            <p:cNvSpPr/>
            <p:nvPr/>
          </p:nvSpPr>
          <p:spPr>
            <a:xfrm rot="6444434">
              <a:off x="7896834" y="-858770"/>
              <a:ext cx="1560665" cy="2342508"/>
            </a:xfrm>
            <a:custGeom>
              <a:rect b="b" l="l" r="r" t="t"/>
              <a:pathLst>
                <a:path extrusionOk="0" h="6903" w="4599">
                  <a:moveTo>
                    <a:pt x="2566" y="6903"/>
                  </a:moveTo>
                  <a:cubicBezTo>
                    <a:pt x="2448" y="6903"/>
                    <a:pt x="2328" y="6895"/>
                    <a:pt x="2208" y="6877"/>
                  </a:cubicBezTo>
                  <a:cubicBezTo>
                    <a:pt x="1915" y="6835"/>
                    <a:pt x="1625" y="6744"/>
                    <a:pt x="1346" y="6657"/>
                  </a:cubicBezTo>
                  <a:cubicBezTo>
                    <a:pt x="942" y="6532"/>
                    <a:pt x="525" y="6401"/>
                    <a:pt x="99" y="6417"/>
                  </a:cubicBezTo>
                  <a:cubicBezTo>
                    <a:pt x="67" y="6419"/>
                    <a:pt x="35" y="6421"/>
                    <a:pt x="3" y="6424"/>
                  </a:cubicBezTo>
                  <a:lnTo>
                    <a:pt x="0" y="6390"/>
                  </a:lnTo>
                  <a:cubicBezTo>
                    <a:pt x="33" y="6388"/>
                    <a:pt x="65" y="6386"/>
                    <a:pt x="98" y="6384"/>
                  </a:cubicBezTo>
                  <a:cubicBezTo>
                    <a:pt x="529" y="6368"/>
                    <a:pt x="949" y="6499"/>
                    <a:pt x="1356" y="6625"/>
                  </a:cubicBezTo>
                  <a:cubicBezTo>
                    <a:pt x="1634" y="6712"/>
                    <a:pt x="1922" y="6802"/>
                    <a:pt x="2213" y="6844"/>
                  </a:cubicBezTo>
                  <a:cubicBezTo>
                    <a:pt x="2937" y="6948"/>
                    <a:pt x="3663" y="6725"/>
                    <a:pt x="4109" y="6262"/>
                  </a:cubicBezTo>
                  <a:cubicBezTo>
                    <a:pt x="4343" y="6019"/>
                    <a:pt x="4499" y="5694"/>
                    <a:pt x="4549" y="5349"/>
                  </a:cubicBezTo>
                  <a:cubicBezTo>
                    <a:pt x="4600" y="4993"/>
                    <a:pt x="4531" y="4648"/>
                    <a:pt x="4355" y="4375"/>
                  </a:cubicBezTo>
                  <a:cubicBezTo>
                    <a:pt x="4165" y="4082"/>
                    <a:pt x="3867" y="3876"/>
                    <a:pt x="3580" y="3676"/>
                  </a:cubicBezTo>
                  <a:cubicBezTo>
                    <a:pt x="3307" y="3486"/>
                    <a:pt x="3024" y="3290"/>
                    <a:pt x="2829" y="3018"/>
                  </a:cubicBezTo>
                  <a:cubicBezTo>
                    <a:pt x="2446" y="2482"/>
                    <a:pt x="2468" y="1773"/>
                    <a:pt x="2524" y="1092"/>
                  </a:cubicBezTo>
                  <a:cubicBezTo>
                    <a:pt x="2551" y="753"/>
                    <a:pt x="2583" y="369"/>
                    <a:pt x="2545" y="3"/>
                  </a:cubicBezTo>
                  <a:lnTo>
                    <a:pt x="2579" y="0"/>
                  </a:lnTo>
                  <a:cubicBezTo>
                    <a:pt x="2616" y="369"/>
                    <a:pt x="2585" y="754"/>
                    <a:pt x="2557" y="1095"/>
                  </a:cubicBezTo>
                  <a:cubicBezTo>
                    <a:pt x="2502" y="1769"/>
                    <a:pt x="2479" y="2471"/>
                    <a:pt x="2857" y="2998"/>
                  </a:cubicBezTo>
                  <a:cubicBezTo>
                    <a:pt x="3048" y="3266"/>
                    <a:pt x="3328" y="3460"/>
                    <a:pt x="3599" y="3648"/>
                  </a:cubicBezTo>
                  <a:cubicBezTo>
                    <a:pt x="3889" y="3850"/>
                    <a:pt x="4189" y="4058"/>
                    <a:pt x="4383" y="4357"/>
                  </a:cubicBezTo>
                  <a:cubicBezTo>
                    <a:pt x="4563" y="4636"/>
                    <a:pt x="4634" y="4990"/>
                    <a:pt x="4582" y="5353"/>
                  </a:cubicBezTo>
                  <a:cubicBezTo>
                    <a:pt x="4532" y="5706"/>
                    <a:pt x="4372" y="6037"/>
                    <a:pt x="4133" y="6285"/>
                  </a:cubicBezTo>
                  <a:cubicBezTo>
                    <a:pt x="3754" y="6680"/>
                    <a:pt x="3175" y="6903"/>
                    <a:pt x="2566" y="6903"/>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rPr lang="en" sz="1800">
                  <a:solidFill>
                    <a:srgbClr val="FFFFFF"/>
                  </a:solidFill>
                </a:rPr>
                <a:t>11</a:t>
              </a:r>
              <a:endParaRPr b="0" sz="1800" strike="noStrike">
                <a:solidFill>
                  <a:srgbClr val="FFFFFF"/>
                </a:solidFill>
                <a:latin typeface="Arial"/>
                <a:ea typeface="Arial"/>
                <a:cs typeface="Arial"/>
                <a:sym typeface="Arial"/>
              </a:endParaRPr>
            </a:p>
          </p:txBody>
        </p:sp>
        <p:grpSp>
          <p:nvGrpSpPr>
            <p:cNvPr id="609" name="Google Shape;609;p11"/>
            <p:cNvGrpSpPr/>
            <p:nvPr/>
          </p:nvGrpSpPr>
          <p:grpSpPr>
            <a:xfrm rot="-7510013">
              <a:off x="7732206" y="-262502"/>
              <a:ext cx="995870" cy="960341"/>
              <a:chOff x="3583870" y="4604089"/>
              <a:chExt cx="845118" cy="814967"/>
            </a:xfrm>
          </p:grpSpPr>
          <p:sp>
            <p:nvSpPr>
              <p:cNvPr id="610" name="Google Shape;610;p11"/>
              <p:cNvSpPr/>
              <p:nvPr/>
            </p:nvSpPr>
            <p:spPr>
              <a:xfrm rot="-2139118">
                <a:off x="3676201" y="4746972"/>
                <a:ext cx="660455" cy="529201"/>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1" name="Google Shape;611;p11"/>
              <p:cNvSpPr/>
              <p:nvPr/>
            </p:nvSpPr>
            <p:spPr>
              <a:xfrm rot="-2139118">
                <a:off x="3738958" y="4783836"/>
                <a:ext cx="534953" cy="430368"/>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2" name="Google Shape;612;p11"/>
              <p:cNvSpPr/>
              <p:nvPr/>
            </p:nvSpPr>
            <p:spPr>
              <a:xfrm rot="-2139118">
                <a:off x="3955461" y="4774308"/>
                <a:ext cx="177272" cy="208124"/>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3" name="Google Shape;613;p11"/>
              <p:cNvSpPr/>
              <p:nvPr/>
            </p:nvSpPr>
            <p:spPr>
              <a:xfrm rot="-2139118">
                <a:off x="3894058" y="4921852"/>
                <a:ext cx="190868" cy="232702"/>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4" name="Google Shape;614;p11"/>
              <p:cNvSpPr/>
              <p:nvPr/>
            </p:nvSpPr>
            <p:spPr>
              <a:xfrm rot="-2139118">
                <a:off x="3864229" y="5108700"/>
                <a:ext cx="144327" cy="194528"/>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615" name="Google Shape;615;p11"/>
            <p:cNvGrpSpPr/>
            <p:nvPr/>
          </p:nvGrpSpPr>
          <p:grpSpPr>
            <a:xfrm rot="3428348">
              <a:off x="8122052" y="121269"/>
              <a:ext cx="1400821" cy="981324"/>
              <a:chOff x="3365800" y="-275075"/>
              <a:chExt cx="1087703" cy="761924"/>
            </a:xfrm>
          </p:grpSpPr>
          <p:sp>
            <p:nvSpPr>
              <p:cNvPr id="616" name="Google Shape;616;p11"/>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17" name="Google Shape;617;p11"/>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18" name="Google Shape;618;p11"/>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19" name="Google Shape;619;p11"/>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0" name="Google Shape;620;p11"/>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1" name="Google Shape;621;p11"/>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2" name="Google Shape;622;p11"/>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3" name="Google Shape;623;p11"/>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4" name="Google Shape;624;p11"/>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5" name="Google Shape;625;p11"/>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6" name="Google Shape;626;p11"/>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627" name="Google Shape;627;p11"/>
          <p:cNvGrpSpPr/>
          <p:nvPr/>
        </p:nvGrpSpPr>
        <p:grpSpPr>
          <a:xfrm flipH="1" rot="738675">
            <a:off x="7875052" y="3970797"/>
            <a:ext cx="1604224" cy="1446374"/>
            <a:chOff x="7938540" y="2510296"/>
            <a:chExt cx="1017418" cy="917308"/>
          </a:xfrm>
        </p:grpSpPr>
        <p:sp>
          <p:nvSpPr>
            <p:cNvPr id="628" name="Google Shape;628;p11"/>
            <p:cNvSpPr/>
            <p:nvPr/>
          </p:nvSpPr>
          <p:spPr>
            <a:xfrm rot="-1077590">
              <a:off x="8004039" y="2599229"/>
              <a:ext cx="660458" cy="529203"/>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29" name="Google Shape;629;p11"/>
            <p:cNvSpPr/>
            <p:nvPr/>
          </p:nvSpPr>
          <p:spPr>
            <a:xfrm rot="-1077590">
              <a:off x="8070610" y="2636689"/>
              <a:ext cx="534956" cy="430370"/>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0" name="Google Shape;630;p11"/>
            <p:cNvSpPr/>
            <p:nvPr/>
          </p:nvSpPr>
          <p:spPr>
            <a:xfrm rot="-1077590">
              <a:off x="8321998" y="2644313"/>
              <a:ext cx="177273" cy="208125"/>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1" name="Google Shape;631;p11"/>
            <p:cNvSpPr/>
            <p:nvPr/>
          </p:nvSpPr>
          <p:spPr>
            <a:xfrm rot="-1077590">
              <a:off x="8214605" y="2767702"/>
              <a:ext cx="190869" cy="232703"/>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2" name="Google Shape;632;p11"/>
            <p:cNvSpPr/>
            <p:nvPr/>
          </p:nvSpPr>
          <p:spPr>
            <a:xfrm rot="-1077590">
              <a:off x="8136303" y="2930480"/>
              <a:ext cx="144328" cy="194529"/>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3" name="Google Shape;633;p11"/>
            <p:cNvSpPr/>
            <p:nvPr/>
          </p:nvSpPr>
          <p:spPr>
            <a:xfrm rot="-1077590">
              <a:off x="8129217" y="2930340"/>
              <a:ext cx="786484" cy="385398"/>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4" name="Google Shape;634;p11"/>
            <p:cNvSpPr/>
            <p:nvPr/>
          </p:nvSpPr>
          <p:spPr>
            <a:xfrm rot="-1077590">
              <a:off x="8185771" y="3021318"/>
              <a:ext cx="660458" cy="185640"/>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5" name="Google Shape;635;p11"/>
            <p:cNvSpPr/>
            <p:nvPr/>
          </p:nvSpPr>
          <p:spPr>
            <a:xfrm rot="-1077590">
              <a:off x="8502054" y="2951459"/>
              <a:ext cx="176750" cy="202896"/>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6" name="Google Shape;636;p11"/>
            <p:cNvSpPr/>
            <p:nvPr/>
          </p:nvSpPr>
          <p:spPr>
            <a:xfrm rot="-1077590">
              <a:off x="8351968" y="3015987"/>
              <a:ext cx="177796" cy="249960"/>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37" name="Google Shape;637;p11"/>
            <p:cNvSpPr/>
            <p:nvPr/>
          </p:nvSpPr>
          <p:spPr>
            <a:xfrm rot="-1077590">
              <a:off x="8244506" y="3119497"/>
              <a:ext cx="113998" cy="231134"/>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638" name="Google Shape;638;p11"/>
          <p:cNvGrpSpPr/>
          <p:nvPr/>
        </p:nvGrpSpPr>
        <p:grpSpPr>
          <a:xfrm>
            <a:off x="-613063" y="3005787"/>
            <a:ext cx="2767927" cy="3051098"/>
            <a:chOff x="-613063" y="3005787"/>
            <a:chExt cx="2767927" cy="3051098"/>
          </a:xfrm>
        </p:grpSpPr>
        <p:sp>
          <p:nvSpPr>
            <p:cNvPr id="639" name="Google Shape;639;p11"/>
            <p:cNvSpPr/>
            <p:nvPr/>
          </p:nvSpPr>
          <p:spPr>
            <a:xfrm rot="3981747">
              <a:off x="-395555" y="3813492"/>
              <a:ext cx="2702172" cy="1435686"/>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640" name="Google Shape;640;p11"/>
            <p:cNvGrpSpPr/>
            <p:nvPr/>
          </p:nvGrpSpPr>
          <p:grpSpPr>
            <a:xfrm flipH="1" rot="785381">
              <a:off x="-487511" y="3967794"/>
              <a:ext cx="1424023" cy="1272118"/>
              <a:chOff x="4548039" y="4800694"/>
              <a:chExt cx="863704" cy="771570"/>
            </a:xfrm>
          </p:grpSpPr>
          <p:sp>
            <p:nvSpPr>
              <p:cNvPr id="641" name="Google Shape;641;p11"/>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2" name="Google Shape;642;p11"/>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3" name="Google Shape;643;p11"/>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4" name="Google Shape;644;p11"/>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5" name="Google Shape;645;p11"/>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646" name="Google Shape;646;p11"/>
            <p:cNvGrpSpPr/>
            <p:nvPr/>
          </p:nvGrpSpPr>
          <p:grpSpPr>
            <a:xfrm rot="-568609">
              <a:off x="18383" y="3914298"/>
              <a:ext cx="1352580" cy="1171141"/>
              <a:chOff x="7758733" y="250199"/>
              <a:chExt cx="1094887" cy="948016"/>
            </a:xfrm>
          </p:grpSpPr>
          <p:sp>
            <p:nvSpPr>
              <p:cNvPr id="647" name="Google Shape;647;p11"/>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8" name="Google Shape;648;p11"/>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49" name="Google Shape;649;p11"/>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0" name="Google Shape;650;p11"/>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1" name="Google Shape;651;p11"/>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2" name="Google Shape;652;p11"/>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3" name="Google Shape;653;p11"/>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4" name="Google Shape;654;p11"/>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5" name="Google Shape;655;p11"/>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6" name="Google Shape;656;p11"/>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7" name="Google Shape;657;p11"/>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8" name="Google Shape;658;p11"/>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59" name="Google Shape;659;p11"/>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0" name="Google Shape;660;p11"/>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1" name="Google Shape;661;p11"/>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2" name="Google Shape;662;p11"/>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3" name="Google Shape;663;p11"/>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4" name="Google Shape;664;p11"/>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5" name="Google Shape;665;p11"/>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66" name="Google Shape;666;p11"/>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667" name="Shape 66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668" name="Shape 668"/>
        <p:cNvGrpSpPr/>
        <p:nvPr/>
      </p:nvGrpSpPr>
      <p:grpSpPr>
        <a:xfrm>
          <a:off x="0" y="0"/>
          <a:ext cx="0" cy="0"/>
          <a:chOff x="0" y="0"/>
          <a:chExt cx="0" cy="0"/>
        </a:xfrm>
      </p:grpSpPr>
      <p:sp>
        <p:nvSpPr>
          <p:cNvPr id="669" name="Google Shape;669;p13"/>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70" name="Google Shape;670;p13"/>
          <p:cNvSpPr txBox="1"/>
          <p:nvPr>
            <p:ph hasCustomPrompt="1" idx="2" type="title"/>
          </p:nvPr>
        </p:nvSpPr>
        <p:spPr>
          <a:xfrm>
            <a:off x="926525" y="1617283"/>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accent6"/>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71" name="Google Shape;671;p13"/>
          <p:cNvSpPr txBox="1"/>
          <p:nvPr>
            <p:ph hasCustomPrompt="1" idx="3" type="title"/>
          </p:nvPr>
        </p:nvSpPr>
        <p:spPr>
          <a:xfrm>
            <a:off x="926525" y="3137754"/>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accent6"/>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72" name="Google Shape;672;p13"/>
          <p:cNvSpPr txBox="1"/>
          <p:nvPr>
            <p:ph hasCustomPrompt="1" idx="4" type="title"/>
          </p:nvPr>
        </p:nvSpPr>
        <p:spPr>
          <a:xfrm>
            <a:off x="3549596" y="1617283"/>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accent6"/>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73" name="Google Shape;673;p13"/>
          <p:cNvSpPr txBox="1"/>
          <p:nvPr>
            <p:ph hasCustomPrompt="1" idx="5" type="title"/>
          </p:nvPr>
        </p:nvSpPr>
        <p:spPr>
          <a:xfrm>
            <a:off x="3549596" y="3137754"/>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accent6"/>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74" name="Google Shape;674;p13"/>
          <p:cNvSpPr txBox="1"/>
          <p:nvPr>
            <p:ph hasCustomPrompt="1" idx="6" type="title"/>
          </p:nvPr>
        </p:nvSpPr>
        <p:spPr>
          <a:xfrm>
            <a:off x="6172674" y="1617283"/>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accent6"/>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75" name="Google Shape;675;p13"/>
          <p:cNvSpPr txBox="1"/>
          <p:nvPr>
            <p:ph hasCustomPrompt="1" idx="7" type="title"/>
          </p:nvPr>
        </p:nvSpPr>
        <p:spPr>
          <a:xfrm>
            <a:off x="6172674" y="3137754"/>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accent6"/>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76" name="Google Shape;676;p13"/>
          <p:cNvSpPr txBox="1"/>
          <p:nvPr>
            <p:ph idx="1" type="subTitle"/>
          </p:nvPr>
        </p:nvSpPr>
        <p:spPr>
          <a:xfrm>
            <a:off x="926525" y="2086362"/>
            <a:ext cx="2044800" cy="484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1pPr>
            <a:lvl2pPr lvl="1"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2pPr>
            <a:lvl3pPr lvl="2"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3pPr>
            <a:lvl4pPr lvl="3"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4pPr>
            <a:lvl5pPr lvl="4"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5pPr>
            <a:lvl6pPr lvl="5"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6pPr>
            <a:lvl7pPr lvl="6"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7pPr>
            <a:lvl8pPr lvl="7"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8pPr>
            <a:lvl9pPr lvl="8"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9pPr>
          </a:lstStyle>
          <a:p/>
        </p:txBody>
      </p:sp>
      <p:sp>
        <p:nvSpPr>
          <p:cNvPr id="677" name="Google Shape;677;p13"/>
          <p:cNvSpPr txBox="1"/>
          <p:nvPr>
            <p:ph idx="8" type="subTitle"/>
          </p:nvPr>
        </p:nvSpPr>
        <p:spPr>
          <a:xfrm>
            <a:off x="3549600" y="2086362"/>
            <a:ext cx="2044800" cy="484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1pPr>
            <a:lvl2pPr lvl="1"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2pPr>
            <a:lvl3pPr lvl="2"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3pPr>
            <a:lvl4pPr lvl="3"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4pPr>
            <a:lvl5pPr lvl="4"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5pPr>
            <a:lvl6pPr lvl="5"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6pPr>
            <a:lvl7pPr lvl="6"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7pPr>
            <a:lvl8pPr lvl="7"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8pPr>
            <a:lvl9pPr lvl="8"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9pPr>
          </a:lstStyle>
          <a:p/>
        </p:txBody>
      </p:sp>
      <p:sp>
        <p:nvSpPr>
          <p:cNvPr id="678" name="Google Shape;678;p13"/>
          <p:cNvSpPr txBox="1"/>
          <p:nvPr>
            <p:ph idx="9" type="subTitle"/>
          </p:nvPr>
        </p:nvSpPr>
        <p:spPr>
          <a:xfrm>
            <a:off x="6172675" y="2086362"/>
            <a:ext cx="2044800" cy="484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1pPr>
            <a:lvl2pPr lvl="1"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2pPr>
            <a:lvl3pPr lvl="2"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3pPr>
            <a:lvl4pPr lvl="3"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4pPr>
            <a:lvl5pPr lvl="4"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5pPr>
            <a:lvl6pPr lvl="5"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6pPr>
            <a:lvl7pPr lvl="6"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7pPr>
            <a:lvl8pPr lvl="7"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8pPr>
            <a:lvl9pPr lvl="8"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9pPr>
          </a:lstStyle>
          <a:p/>
        </p:txBody>
      </p:sp>
      <p:sp>
        <p:nvSpPr>
          <p:cNvPr id="679" name="Google Shape;679;p13"/>
          <p:cNvSpPr txBox="1"/>
          <p:nvPr>
            <p:ph idx="13" type="subTitle"/>
          </p:nvPr>
        </p:nvSpPr>
        <p:spPr>
          <a:xfrm>
            <a:off x="926525" y="3606910"/>
            <a:ext cx="2044800" cy="484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1pPr>
            <a:lvl2pPr lvl="1"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2pPr>
            <a:lvl3pPr lvl="2"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3pPr>
            <a:lvl4pPr lvl="3"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4pPr>
            <a:lvl5pPr lvl="4"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5pPr>
            <a:lvl6pPr lvl="5"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6pPr>
            <a:lvl7pPr lvl="6"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7pPr>
            <a:lvl8pPr lvl="7"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8pPr>
            <a:lvl9pPr lvl="8"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9pPr>
          </a:lstStyle>
          <a:p/>
        </p:txBody>
      </p:sp>
      <p:sp>
        <p:nvSpPr>
          <p:cNvPr id="680" name="Google Shape;680;p13"/>
          <p:cNvSpPr txBox="1"/>
          <p:nvPr>
            <p:ph idx="14" type="subTitle"/>
          </p:nvPr>
        </p:nvSpPr>
        <p:spPr>
          <a:xfrm>
            <a:off x="3549600" y="3606910"/>
            <a:ext cx="2044800" cy="484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1pPr>
            <a:lvl2pPr lvl="1"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2pPr>
            <a:lvl3pPr lvl="2"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3pPr>
            <a:lvl4pPr lvl="3"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4pPr>
            <a:lvl5pPr lvl="4"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5pPr>
            <a:lvl6pPr lvl="5"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6pPr>
            <a:lvl7pPr lvl="6"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7pPr>
            <a:lvl8pPr lvl="7"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8pPr>
            <a:lvl9pPr lvl="8"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9pPr>
          </a:lstStyle>
          <a:p/>
        </p:txBody>
      </p:sp>
      <p:sp>
        <p:nvSpPr>
          <p:cNvPr id="681" name="Google Shape;681;p13"/>
          <p:cNvSpPr txBox="1"/>
          <p:nvPr>
            <p:ph idx="15" type="subTitle"/>
          </p:nvPr>
        </p:nvSpPr>
        <p:spPr>
          <a:xfrm>
            <a:off x="6172675" y="3606910"/>
            <a:ext cx="2044800" cy="484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1pPr>
            <a:lvl2pPr lvl="1"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2pPr>
            <a:lvl3pPr lvl="2"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3pPr>
            <a:lvl4pPr lvl="3"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4pPr>
            <a:lvl5pPr lvl="4"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5pPr>
            <a:lvl6pPr lvl="5"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6pPr>
            <a:lvl7pPr lvl="6"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7pPr>
            <a:lvl8pPr lvl="7"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8pPr>
            <a:lvl9pPr lvl="8" rtl="0">
              <a:lnSpc>
                <a:spcPct val="100000"/>
              </a:lnSpc>
              <a:spcBef>
                <a:spcPts val="0"/>
              </a:spcBef>
              <a:spcAft>
                <a:spcPts val="0"/>
              </a:spcAft>
              <a:buClr>
                <a:schemeClr val="dk1"/>
              </a:buClr>
              <a:buSzPts val="2000"/>
              <a:buFont typeface="Domine SemiBold"/>
              <a:buNone/>
              <a:defRPr sz="2000">
                <a:solidFill>
                  <a:schemeClr val="dk1"/>
                </a:solidFill>
                <a:latin typeface="Domine SemiBold"/>
                <a:ea typeface="Domine SemiBold"/>
                <a:cs typeface="Domine SemiBold"/>
                <a:sym typeface="Domine SemiBold"/>
              </a:defRPr>
            </a:lvl9pPr>
          </a:lstStyle>
          <a:p/>
        </p:txBody>
      </p:sp>
      <p:grpSp>
        <p:nvGrpSpPr>
          <p:cNvPr id="682" name="Google Shape;682;p13"/>
          <p:cNvGrpSpPr/>
          <p:nvPr/>
        </p:nvGrpSpPr>
        <p:grpSpPr>
          <a:xfrm rot="-1789724">
            <a:off x="7949425" y="4192449"/>
            <a:ext cx="1094867" cy="947998"/>
            <a:chOff x="7758733" y="250199"/>
            <a:chExt cx="1094887" cy="948016"/>
          </a:xfrm>
        </p:grpSpPr>
        <p:sp>
          <p:nvSpPr>
            <p:cNvPr id="683" name="Google Shape;683;p13"/>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4" name="Google Shape;684;p13"/>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5" name="Google Shape;685;p13"/>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6" name="Google Shape;686;p13"/>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7" name="Google Shape;687;p13"/>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8" name="Google Shape;688;p13"/>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89" name="Google Shape;689;p13"/>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0" name="Google Shape;690;p13"/>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1" name="Google Shape;691;p13"/>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2" name="Google Shape;692;p13"/>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3" name="Google Shape;693;p13"/>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4" name="Google Shape;694;p13"/>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5" name="Google Shape;695;p13"/>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6" name="Google Shape;696;p13"/>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7" name="Google Shape;697;p13"/>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8" name="Google Shape;698;p13"/>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699" name="Google Shape;699;p13"/>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0" name="Google Shape;700;p13"/>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1" name="Google Shape;701;p13"/>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2" name="Google Shape;702;p13"/>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703" name="Google Shape;703;p13"/>
          <p:cNvGrpSpPr/>
          <p:nvPr/>
        </p:nvGrpSpPr>
        <p:grpSpPr>
          <a:xfrm rot="-738573">
            <a:off x="-254929" y="4234238"/>
            <a:ext cx="1349601" cy="1216805"/>
            <a:chOff x="7938540" y="2510296"/>
            <a:chExt cx="1017418" cy="917308"/>
          </a:xfrm>
        </p:grpSpPr>
        <p:sp>
          <p:nvSpPr>
            <p:cNvPr id="704" name="Google Shape;704;p13"/>
            <p:cNvSpPr/>
            <p:nvPr/>
          </p:nvSpPr>
          <p:spPr>
            <a:xfrm rot="-1077590">
              <a:off x="8004039" y="2599229"/>
              <a:ext cx="660458" cy="529203"/>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5" name="Google Shape;705;p13"/>
            <p:cNvSpPr/>
            <p:nvPr/>
          </p:nvSpPr>
          <p:spPr>
            <a:xfrm rot="-1077590">
              <a:off x="8070610" y="2636689"/>
              <a:ext cx="534956" cy="430370"/>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6" name="Google Shape;706;p13"/>
            <p:cNvSpPr/>
            <p:nvPr/>
          </p:nvSpPr>
          <p:spPr>
            <a:xfrm rot="-1077590">
              <a:off x="8321998" y="2644313"/>
              <a:ext cx="177273" cy="208125"/>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7" name="Google Shape;707;p13"/>
            <p:cNvSpPr/>
            <p:nvPr/>
          </p:nvSpPr>
          <p:spPr>
            <a:xfrm rot="-1077590">
              <a:off x="8214605" y="2767702"/>
              <a:ext cx="190869" cy="232703"/>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8" name="Google Shape;708;p13"/>
            <p:cNvSpPr/>
            <p:nvPr/>
          </p:nvSpPr>
          <p:spPr>
            <a:xfrm rot="-1077590">
              <a:off x="8136303" y="2930480"/>
              <a:ext cx="144328" cy="194529"/>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09" name="Google Shape;709;p13"/>
            <p:cNvSpPr/>
            <p:nvPr/>
          </p:nvSpPr>
          <p:spPr>
            <a:xfrm rot="-1077590">
              <a:off x="8129217" y="2930340"/>
              <a:ext cx="786484" cy="385398"/>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0" name="Google Shape;710;p13"/>
            <p:cNvSpPr/>
            <p:nvPr/>
          </p:nvSpPr>
          <p:spPr>
            <a:xfrm rot="-1077590">
              <a:off x="8185771" y="3021318"/>
              <a:ext cx="660458" cy="185640"/>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1" name="Google Shape;711;p13"/>
            <p:cNvSpPr/>
            <p:nvPr/>
          </p:nvSpPr>
          <p:spPr>
            <a:xfrm rot="-1077590">
              <a:off x="8502054" y="2951459"/>
              <a:ext cx="176750" cy="202896"/>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2" name="Google Shape;712;p13"/>
            <p:cNvSpPr/>
            <p:nvPr/>
          </p:nvSpPr>
          <p:spPr>
            <a:xfrm rot="-1077590">
              <a:off x="8351968" y="3015987"/>
              <a:ext cx="177796" cy="249960"/>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3" name="Google Shape;713;p13"/>
            <p:cNvSpPr/>
            <p:nvPr/>
          </p:nvSpPr>
          <p:spPr>
            <a:xfrm rot="-1077590">
              <a:off x="8244506" y="3119497"/>
              <a:ext cx="113998" cy="231134"/>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714" name="Google Shape;714;p13"/>
          <p:cNvGrpSpPr/>
          <p:nvPr/>
        </p:nvGrpSpPr>
        <p:grpSpPr>
          <a:xfrm>
            <a:off x="7460677" y="-1077802"/>
            <a:ext cx="2587249" cy="3058432"/>
            <a:chOff x="7460677" y="-1077802"/>
            <a:chExt cx="2587249" cy="3058432"/>
          </a:xfrm>
        </p:grpSpPr>
        <p:sp>
          <p:nvSpPr>
            <p:cNvPr id="715" name="Google Shape;715;p13"/>
            <p:cNvSpPr/>
            <p:nvPr/>
          </p:nvSpPr>
          <p:spPr>
            <a:xfrm rot="-7184853">
              <a:off x="7403218" y="-266427"/>
              <a:ext cx="2702167" cy="1435684"/>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716" name="Google Shape;716;p13"/>
            <p:cNvGrpSpPr/>
            <p:nvPr/>
          </p:nvGrpSpPr>
          <p:grpSpPr>
            <a:xfrm flipH="1" rot="-6543209">
              <a:off x="8322252" y="-180691"/>
              <a:ext cx="1168889" cy="1044200"/>
              <a:chOff x="4548039" y="4800694"/>
              <a:chExt cx="863704" cy="771570"/>
            </a:xfrm>
          </p:grpSpPr>
          <p:sp>
            <p:nvSpPr>
              <p:cNvPr id="717" name="Google Shape;717;p13"/>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8" name="Google Shape;718;p13"/>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19" name="Google Shape;719;p13"/>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0" name="Google Shape;720;p13"/>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1" name="Google Shape;721;p13"/>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722" name="Google Shape;722;p13"/>
            <p:cNvGrpSpPr/>
            <p:nvPr/>
          </p:nvGrpSpPr>
          <p:grpSpPr>
            <a:xfrm flipH="1" rot="-632097">
              <a:off x="7801299" y="-198552"/>
              <a:ext cx="1279053" cy="895963"/>
              <a:chOff x="3365800" y="-275075"/>
              <a:chExt cx="1087703" cy="761924"/>
            </a:xfrm>
          </p:grpSpPr>
          <p:sp>
            <p:nvSpPr>
              <p:cNvPr id="723" name="Google Shape;723;p13"/>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4" name="Google Shape;724;p13"/>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25" name="Google Shape;725;p13"/>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26" name="Google Shape;726;p13"/>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7" name="Google Shape;727;p13"/>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8" name="Google Shape;728;p13"/>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9" name="Google Shape;729;p13"/>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0" name="Google Shape;730;p13"/>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1" name="Google Shape;731;p13"/>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2" name="Google Shape;732;p13"/>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3" name="Google Shape;733;p13"/>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734" name="Google Shape;734;p13"/>
          <p:cNvGrpSpPr/>
          <p:nvPr/>
        </p:nvGrpSpPr>
        <p:grpSpPr>
          <a:xfrm flipH="1" rot="5918540">
            <a:off x="-308947" y="-425526"/>
            <a:ext cx="1593013" cy="1541850"/>
            <a:chOff x="5065342" y="2958231"/>
            <a:chExt cx="1483120" cy="1435486"/>
          </a:xfrm>
        </p:grpSpPr>
        <p:sp>
          <p:nvSpPr>
            <p:cNvPr id="735" name="Google Shape;735;p13"/>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6" name="Google Shape;736;p13"/>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7" name="Google Shape;737;p13"/>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8" name="Google Shape;738;p13"/>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39" name="Google Shape;739;p13"/>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0" name="Google Shape;740;p13"/>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1" name="Google Shape;741;p13"/>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2" name="Google Shape;742;p13"/>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3" name="Google Shape;743;p13"/>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4" name="Google Shape;744;p13"/>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5" name="Google Shape;745;p13"/>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6" name="Google Shape;746;p13"/>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7" name="Google Shape;747;p13"/>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8" name="Google Shape;748;p13"/>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9" name="Google Shape;749;p13"/>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0" name="Google Shape;750;p13"/>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9">
    <p:spTree>
      <p:nvGrpSpPr>
        <p:cNvPr id="751" name="Shape 751"/>
        <p:cNvGrpSpPr/>
        <p:nvPr/>
      </p:nvGrpSpPr>
      <p:grpSpPr>
        <a:xfrm>
          <a:off x="0" y="0"/>
          <a:ext cx="0" cy="0"/>
          <a:chOff x="0" y="0"/>
          <a:chExt cx="0" cy="0"/>
        </a:xfrm>
      </p:grpSpPr>
      <p:sp>
        <p:nvSpPr>
          <p:cNvPr id="752" name="Google Shape;752;p14"/>
          <p:cNvSpPr txBox="1"/>
          <p:nvPr>
            <p:ph type="title"/>
          </p:nvPr>
        </p:nvSpPr>
        <p:spPr>
          <a:xfrm>
            <a:off x="3863750" y="3298204"/>
            <a:ext cx="4567200" cy="4845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800"/>
              <a:buNone/>
              <a:defRPr sz="2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53" name="Google Shape;753;p14"/>
          <p:cNvSpPr txBox="1"/>
          <p:nvPr>
            <p:ph idx="1" type="subTitle"/>
          </p:nvPr>
        </p:nvSpPr>
        <p:spPr>
          <a:xfrm>
            <a:off x="3863750" y="1360800"/>
            <a:ext cx="4567200" cy="1783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26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grpSp>
        <p:nvGrpSpPr>
          <p:cNvPr id="754" name="Google Shape;754;p14"/>
          <p:cNvGrpSpPr/>
          <p:nvPr/>
        </p:nvGrpSpPr>
        <p:grpSpPr>
          <a:xfrm>
            <a:off x="-999125" y="-1128648"/>
            <a:ext cx="2814756" cy="2603761"/>
            <a:chOff x="-846725" y="-1128648"/>
            <a:chExt cx="2814756" cy="2603761"/>
          </a:xfrm>
        </p:grpSpPr>
        <p:sp>
          <p:nvSpPr>
            <p:cNvPr id="755" name="Google Shape;755;p14"/>
            <p:cNvSpPr/>
            <p:nvPr/>
          </p:nvSpPr>
          <p:spPr>
            <a:xfrm rot="3359989">
              <a:off x="-219680" y="-998026"/>
              <a:ext cx="1560666" cy="2342517"/>
            </a:xfrm>
            <a:custGeom>
              <a:rect b="b" l="l" r="r" t="t"/>
              <a:pathLst>
                <a:path extrusionOk="0" h="6903" w="4599">
                  <a:moveTo>
                    <a:pt x="2566" y="6903"/>
                  </a:moveTo>
                  <a:cubicBezTo>
                    <a:pt x="2448" y="6903"/>
                    <a:pt x="2328" y="6895"/>
                    <a:pt x="2208" y="6877"/>
                  </a:cubicBezTo>
                  <a:cubicBezTo>
                    <a:pt x="1915" y="6835"/>
                    <a:pt x="1625" y="6744"/>
                    <a:pt x="1346" y="6657"/>
                  </a:cubicBezTo>
                  <a:cubicBezTo>
                    <a:pt x="942" y="6532"/>
                    <a:pt x="525" y="6401"/>
                    <a:pt x="99" y="6417"/>
                  </a:cubicBezTo>
                  <a:cubicBezTo>
                    <a:pt x="67" y="6419"/>
                    <a:pt x="35" y="6421"/>
                    <a:pt x="3" y="6424"/>
                  </a:cubicBezTo>
                  <a:lnTo>
                    <a:pt x="0" y="6390"/>
                  </a:lnTo>
                  <a:cubicBezTo>
                    <a:pt x="33" y="6388"/>
                    <a:pt x="65" y="6386"/>
                    <a:pt x="98" y="6384"/>
                  </a:cubicBezTo>
                  <a:cubicBezTo>
                    <a:pt x="529" y="6368"/>
                    <a:pt x="949" y="6499"/>
                    <a:pt x="1356" y="6625"/>
                  </a:cubicBezTo>
                  <a:cubicBezTo>
                    <a:pt x="1634" y="6712"/>
                    <a:pt x="1922" y="6802"/>
                    <a:pt x="2213" y="6844"/>
                  </a:cubicBezTo>
                  <a:cubicBezTo>
                    <a:pt x="2937" y="6948"/>
                    <a:pt x="3663" y="6725"/>
                    <a:pt x="4109" y="6262"/>
                  </a:cubicBezTo>
                  <a:cubicBezTo>
                    <a:pt x="4343" y="6019"/>
                    <a:pt x="4499" y="5694"/>
                    <a:pt x="4549" y="5349"/>
                  </a:cubicBezTo>
                  <a:cubicBezTo>
                    <a:pt x="4600" y="4993"/>
                    <a:pt x="4531" y="4648"/>
                    <a:pt x="4355" y="4375"/>
                  </a:cubicBezTo>
                  <a:cubicBezTo>
                    <a:pt x="4165" y="4082"/>
                    <a:pt x="3867" y="3876"/>
                    <a:pt x="3580" y="3676"/>
                  </a:cubicBezTo>
                  <a:cubicBezTo>
                    <a:pt x="3307" y="3486"/>
                    <a:pt x="3024" y="3290"/>
                    <a:pt x="2829" y="3018"/>
                  </a:cubicBezTo>
                  <a:cubicBezTo>
                    <a:pt x="2446" y="2482"/>
                    <a:pt x="2468" y="1773"/>
                    <a:pt x="2524" y="1092"/>
                  </a:cubicBezTo>
                  <a:cubicBezTo>
                    <a:pt x="2551" y="753"/>
                    <a:pt x="2583" y="369"/>
                    <a:pt x="2545" y="3"/>
                  </a:cubicBezTo>
                  <a:lnTo>
                    <a:pt x="2579" y="0"/>
                  </a:lnTo>
                  <a:cubicBezTo>
                    <a:pt x="2616" y="369"/>
                    <a:pt x="2585" y="754"/>
                    <a:pt x="2557" y="1095"/>
                  </a:cubicBezTo>
                  <a:cubicBezTo>
                    <a:pt x="2502" y="1769"/>
                    <a:pt x="2479" y="2471"/>
                    <a:pt x="2857" y="2998"/>
                  </a:cubicBezTo>
                  <a:cubicBezTo>
                    <a:pt x="3048" y="3266"/>
                    <a:pt x="3328" y="3460"/>
                    <a:pt x="3599" y="3648"/>
                  </a:cubicBezTo>
                  <a:cubicBezTo>
                    <a:pt x="3889" y="3850"/>
                    <a:pt x="4189" y="4058"/>
                    <a:pt x="4383" y="4357"/>
                  </a:cubicBezTo>
                  <a:cubicBezTo>
                    <a:pt x="4563" y="4636"/>
                    <a:pt x="4634" y="4990"/>
                    <a:pt x="4582" y="5353"/>
                  </a:cubicBezTo>
                  <a:cubicBezTo>
                    <a:pt x="4532" y="5706"/>
                    <a:pt x="4372" y="6037"/>
                    <a:pt x="4133" y="6285"/>
                  </a:cubicBezTo>
                  <a:cubicBezTo>
                    <a:pt x="3754" y="6680"/>
                    <a:pt x="3175" y="6903"/>
                    <a:pt x="2566" y="6903"/>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756" name="Google Shape;756;p14"/>
            <p:cNvGrpSpPr/>
            <p:nvPr/>
          </p:nvGrpSpPr>
          <p:grpSpPr>
            <a:xfrm rot="632224">
              <a:off x="36517" y="-112906"/>
              <a:ext cx="1214562" cy="850787"/>
              <a:chOff x="3365800" y="-275075"/>
              <a:chExt cx="1087703" cy="761924"/>
            </a:xfrm>
          </p:grpSpPr>
          <p:sp>
            <p:nvSpPr>
              <p:cNvPr id="757" name="Google Shape;757;p14"/>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8" name="Google Shape;758;p14"/>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9" name="Google Shape;759;p14"/>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60" name="Google Shape;760;p14"/>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1" name="Google Shape;761;p14"/>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2" name="Google Shape;762;p14"/>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3" name="Google Shape;763;p14"/>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4" name="Google Shape;764;p14"/>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5" name="Google Shape;765;p14"/>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6" name="Google Shape;766;p14"/>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7" name="Google Shape;767;p14"/>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768" name="Google Shape;768;p14"/>
          <p:cNvGrpSpPr/>
          <p:nvPr/>
        </p:nvGrpSpPr>
        <p:grpSpPr>
          <a:xfrm>
            <a:off x="7079820" y="3823448"/>
            <a:ext cx="2743630" cy="2008692"/>
            <a:chOff x="7079820" y="3823448"/>
            <a:chExt cx="2743630" cy="2008692"/>
          </a:xfrm>
        </p:grpSpPr>
        <p:sp>
          <p:nvSpPr>
            <p:cNvPr id="769" name="Google Shape;769;p14"/>
            <p:cNvSpPr/>
            <p:nvPr/>
          </p:nvSpPr>
          <p:spPr>
            <a:xfrm>
              <a:off x="7079820" y="3886268"/>
              <a:ext cx="2702160" cy="1435680"/>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770" name="Google Shape;770;p14"/>
            <p:cNvGrpSpPr/>
            <p:nvPr/>
          </p:nvGrpSpPr>
          <p:grpSpPr>
            <a:xfrm flipH="1" rot="-3553730">
              <a:off x="8085838" y="4110066"/>
              <a:ext cx="1483090" cy="1435457"/>
              <a:chOff x="5065342" y="2958231"/>
              <a:chExt cx="1483120" cy="1435486"/>
            </a:xfrm>
          </p:grpSpPr>
          <p:sp>
            <p:nvSpPr>
              <p:cNvPr id="771" name="Google Shape;771;p14"/>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2" name="Google Shape;772;p14"/>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3" name="Google Shape;773;p14"/>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4" name="Google Shape;774;p14"/>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5" name="Google Shape;775;p14"/>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6" name="Google Shape;776;p14"/>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7" name="Google Shape;777;p14"/>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8" name="Google Shape;778;p14"/>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9" name="Google Shape;779;p14"/>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0" name="Google Shape;780;p14"/>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1" name="Google Shape;781;p14"/>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2" name="Google Shape;782;p14"/>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3" name="Google Shape;783;p14"/>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4" name="Google Shape;784;p14"/>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5" name="Google Shape;785;p14"/>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86" name="Google Shape;786;p14"/>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787" name="Google Shape;787;p14"/>
          <p:cNvGrpSpPr/>
          <p:nvPr/>
        </p:nvGrpSpPr>
        <p:grpSpPr>
          <a:xfrm>
            <a:off x="7663878" y="-467642"/>
            <a:ext cx="1942636" cy="1753498"/>
            <a:chOff x="7663878" y="-467642"/>
            <a:chExt cx="1942636" cy="1753498"/>
          </a:xfrm>
        </p:grpSpPr>
        <p:grpSp>
          <p:nvGrpSpPr>
            <p:cNvPr id="788" name="Google Shape;788;p14"/>
            <p:cNvGrpSpPr/>
            <p:nvPr/>
          </p:nvGrpSpPr>
          <p:grpSpPr>
            <a:xfrm rot="7957726">
              <a:off x="7882664" y="-175086"/>
              <a:ext cx="1307840" cy="1168386"/>
              <a:chOff x="4548039" y="4800694"/>
              <a:chExt cx="863704" cy="771570"/>
            </a:xfrm>
          </p:grpSpPr>
          <p:sp>
            <p:nvSpPr>
              <p:cNvPr id="789" name="Google Shape;789;p14"/>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0" name="Google Shape;790;p14"/>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1" name="Google Shape;791;p14"/>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2" name="Google Shape;792;p14"/>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3" name="Google Shape;793;p14"/>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794" name="Google Shape;794;p14"/>
            <p:cNvGrpSpPr/>
            <p:nvPr/>
          </p:nvGrpSpPr>
          <p:grpSpPr>
            <a:xfrm rot="10559376">
              <a:off x="8259434" y="-106334"/>
              <a:ext cx="1307828" cy="1168395"/>
              <a:chOff x="4548039" y="4800694"/>
              <a:chExt cx="863704" cy="771570"/>
            </a:xfrm>
          </p:grpSpPr>
          <p:sp>
            <p:nvSpPr>
              <p:cNvPr id="795" name="Google Shape;795;p14"/>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6" name="Google Shape;796;p14"/>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7" name="Google Shape;797;p14"/>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8" name="Google Shape;798;p14"/>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99" name="Google Shape;799;p14"/>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800" name="Google Shape;800;p14"/>
            <p:cNvGrpSpPr/>
            <p:nvPr/>
          </p:nvGrpSpPr>
          <p:grpSpPr>
            <a:xfrm>
              <a:off x="8025102" y="1461"/>
              <a:ext cx="1094887" cy="948016"/>
              <a:chOff x="7758733" y="250199"/>
              <a:chExt cx="1094887" cy="948016"/>
            </a:xfrm>
          </p:grpSpPr>
          <p:sp>
            <p:nvSpPr>
              <p:cNvPr id="801" name="Google Shape;801;p14"/>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2" name="Google Shape;802;p14"/>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3" name="Google Shape;803;p14"/>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4" name="Google Shape;804;p14"/>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5" name="Google Shape;805;p14"/>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6" name="Google Shape;806;p14"/>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7" name="Google Shape;807;p14"/>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8" name="Google Shape;808;p14"/>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09" name="Google Shape;809;p14"/>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0" name="Google Shape;810;p14"/>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1" name="Google Shape;811;p14"/>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2" name="Google Shape;812;p14"/>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3" name="Google Shape;813;p14"/>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4" name="Google Shape;814;p14"/>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5" name="Google Shape;815;p14"/>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6" name="Google Shape;816;p14"/>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7" name="Google Shape;817;p14"/>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8" name="Google Shape;818;p14"/>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19" name="Google Shape;819;p14"/>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20" name="Google Shape;820;p14"/>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821" name="Google Shape;821;p14"/>
          <p:cNvGrpSpPr/>
          <p:nvPr/>
        </p:nvGrpSpPr>
        <p:grpSpPr>
          <a:xfrm flipH="1" rot="1817020">
            <a:off x="-386230" y="4136323"/>
            <a:ext cx="1307850" cy="1168404"/>
            <a:chOff x="4548039" y="4800694"/>
            <a:chExt cx="863704" cy="771570"/>
          </a:xfrm>
        </p:grpSpPr>
        <p:sp>
          <p:nvSpPr>
            <p:cNvPr id="822" name="Google Shape;822;p14"/>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23" name="Google Shape;823;p14"/>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24" name="Google Shape;824;p14"/>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25" name="Google Shape;825;p14"/>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26" name="Google Shape;826;p14"/>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BLANK_8">
    <p:spTree>
      <p:nvGrpSpPr>
        <p:cNvPr id="827" name="Shape 827"/>
        <p:cNvGrpSpPr/>
        <p:nvPr/>
      </p:nvGrpSpPr>
      <p:grpSpPr>
        <a:xfrm>
          <a:off x="0" y="0"/>
          <a:ext cx="0" cy="0"/>
          <a:chOff x="0" y="0"/>
          <a:chExt cx="0" cy="0"/>
        </a:xfrm>
      </p:grpSpPr>
      <p:sp>
        <p:nvSpPr>
          <p:cNvPr id="828" name="Google Shape;828;p15"/>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29" name="Google Shape;829;p15"/>
          <p:cNvSpPr txBox="1"/>
          <p:nvPr>
            <p:ph idx="1" type="subTitle"/>
          </p:nvPr>
        </p:nvSpPr>
        <p:spPr>
          <a:xfrm>
            <a:off x="1023838" y="2050650"/>
            <a:ext cx="3311100" cy="195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30" name="Google Shape;830;p15"/>
          <p:cNvSpPr txBox="1"/>
          <p:nvPr>
            <p:ph idx="2" type="subTitle"/>
          </p:nvPr>
        </p:nvSpPr>
        <p:spPr>
          <a:xfrm>
            <a:off x="4809063" y="2050650"/>
            <a:ext cx="3311100" cy="195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grpSp>
        <p:nvGrpSpPr>
          <p:cNvPr id="831" name="Google Shape;831;p15"/>
          <p:cNvGrpSpPr/>
          <p:nvPr/>
        </p:nvGrpSpPr>
        <p:grpSpPr>
          <a:xfrm>
            <a:off x="7663878" y="-467642"/>
            <a:ext cx="1942636" cy="1753498"/>
            <a:chOff x="7663878" y="-467642"/>
            <a:chExt cx="1942636" cy="1753498"/>
          </a:xfrm>
        </p:grpSpPr>
        <p:grpSp>
          <p:nvGrpSpPr>
            <p:cNvPr id="832" name="Google Shape;832;p15"/>
            <p:cNvGrpSpPr/>
            <p:nvPr/>
          </p:nvGrpSpPr>
          <p:grpSpPr>
            <a:xfrm rot="7957726">
              <a:off x="7882664" y="-175086"/>
              <a:ext cx="1307840" cy="1168386"/>
              <a:chOff x="4548039" y="4800694"/>
              <a:chExt cx="863704" cy="771570"/>
            </a:xfrm>
          </p:grpSpPr>
          <p:sp>
            <p:nvSpPr>
              <p:cNvPr id="833" name="Google Shape;833;p15"/>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34" name="Google Shape;834;p15"/>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35" name="Google Shape;835;p15"/>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36" name="Google Shape;836;p15"/>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37" name="Google Shape;837;p15"/>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838" name="Google Shape;838;p15"/>
            <p:cNvGrpSpPr/>
            <p:nvPr/>
          </p:nvGrpSpPr>
          <p:grpSpPr>
            <a:xfrm rot="10559376">
              <a:off x="8259434" y="-106334"/>
              <a:ext cx="1307828" cy="1168395"/>
              <a:chOff x="4548039" y="4800694"/>
              <a:chExt cx="863704" cy="771570"/>
            </a:xfrm>
          </p:grpSpPr>
          <p:sp>
            <p:nvSpPr>
              <p:cNvPr id="839" name="Google Shape;839;p15"/>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accent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40" name="Google Shape;840;p15"/>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41" name="Google Shape;841;p15"/>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42" name="Google Shape;842;p15"/>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43" name="Google Shape;843;p15"/>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844" name="Google Shape;844;p15"/>
            <p:cNvGrpSpPr/>
            <p:nvPr/>
          </p:nvGrpSpPr>
          <p:grpSpPr>
            <a:xfrm>
              <a:off x="8025102" y="1461"/>
              <a:ext cx="1094887" cy="948016"/>
              <a:chOff x="7758733" y="250199"/>
              <a:chExt cx="1094887" cy="948016"/>
            </a:xfrm>
          </p:grpSpPr>
          <p:sp>
            <p:nvSpPr>
              <p:cNvPr id="845" name="Google Shape;845;p15"/>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46" name="Google Shape;846;p15"/>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47" name="Google Shape;847;p15"/>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48" name="Google Shape;848;p15"/>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49" name="Google Shape;849;p15"/>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0" name="Google Shape;850;p15"/>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1" name="Google Shape;851;p15"/>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2" name="Google Shape;852;p15"/>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3" name="Google Shape;853;p15"/>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4" name="Google Shape;854;p15"/>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5" name="Google Shape;855;p15"/>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6" name="Google Shape;856;p15"/>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7" name="Google Shape;857;p15"/>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8" name="Google Shape;858;p15"/>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59" name="Google Shape;859;p15"/>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0" name="Google Shape;860;p15"/>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1" name="Google Shape;861;p15"/>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2" name="Google Shape;862;p15"/>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3" name="Google Shape;863;p15"/>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4" name="Google Shape;864;p15"/>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865" name="Google Shape;865;p15"/>
          <p:cNvGrpSpPr/>
          <p:nvPr/>
        </p:nvGrpSpPr>
        <p:grpSpPr>
          <a:xfrm>
            <a:off x="7923008" y="4103326"/>
            <a:ext cx="1559130" cy="1376868"/>
            <a:chOff x="7923008" y="4103326"/>
            <a:chExt cx="1559130" cy="1376868"/>
          </a:xfrm>
        </p:grpSpPr>
        <p:grpSp>
          <p:nvGrpSpPr>
            <p:cNvPr id="866" name="Google Shape;866;p15"/>
            <p:cNvGrpSpPr/>
            <p:nvPr/>
          </p:nvGrpSpPr>
          <p:grpSpPr>
            <a:xfrm flipH="1" rot="-3097589">
              <a:off x="8110623" y="4311604"/>
              <a:ext cx="995841" cy="960313"/>
              <a:chOff x="3583870" y="4604089"/>
              <a:chExt cx="845118" cy="814967"/>
            </a:xfrm>
          </p:grpSpPr>
          <p:sp>
            <p:nvSpPr>
              <p:cNvPr id="867" name="Google Shape;867;p15"/>
              <p:cNvSpPr/>
              <p:nvPr/>
            </p:nvSpPr>
            <p:spPr>
              <a:xfrm rot="-2139118">
                <a:off x="3676201" y="4746972"/>
                <a:ext cx="660455" cy="529201"/>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8" name="Google Shape;868;p15"/>
              <p:cNvSpPr/>
              <p:nvPr/>
            </p:nvSpPr>
            <p:spPr>
              <a:xfrm rot="-2139118">
                <a:off x="3738958" y="4783836"/>
                <a:ext cx="534953" cy="430368"/>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69" name="Google Shape;869;p15"/>
              <p:cNvSpPr/>
              <p:nvPr/>
            </p:nvSpPr>
            <p:spPr>
              <a:xfrm rot="-2139118">
                <a:off x="3955461" y="4774308"/>
                <a:ext cx="177272" cy="208124"/>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70" name="Google Shape;870;p15"/>
              <p:cNvSpPr/>
              <p:nvPr/>
            </p:nvSpPr>
            <p:spPr>
              <a:xfrm rot="-2139118">
                <a:off x="3894058" y="4921852"/>
                <a:ext cx="190868" cy="232702"/>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71" name="Google Shape;871;p15"/>
              <p:cNvSpPr/>
              <p:nvPr/>
            </p:nvSpPr>
            <p:spPr>
              <a:xfrm rot="-2139118">
                <a:off x="3864229" y="5108700"/>
                <a:ext cx="144327" cy="194528"/>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872" name="Google Shape;872;p15"/>
            <p:cNvGrpSpPr/>
            <p:nvPr/>
          </p:nvGrpSpPr>
          <p:grpSpPr>
            <a:xfrm flipH="1" rot="5157648">
              <a:off x="8348381" y="4348523"/>
              <a:ext cx="1281669" cy="897795"/>
              <a:chOff x="3365800" y="-275075"/>
              <a:chExt cx="1087703" cy="761924"/>
            </a:xfrm>
          </p:grpSpPr>
          <p:sp>
            <p:nvSpPr>
              <p:cNvPr id="873" name="Google Shape;873;p15"/>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74" name="Google Shape;874;p15"/>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75" name="Google Shape;875;p15"/>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76" name="Google Shape;876;p15"/>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77" name="Google Shape;877;p15"/>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78" name="Google Shape;878;p15"/>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79" name="Google Shape;879;p15"/>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80" name="Google Shape;880;p15"/>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81" name="Google Shape;881;p15"/>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82" name="Google Shape;882;p15"/>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83" name="Google Shape;883;p15"/>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884" name="Google Shape;884;p15"/>
          <p:cNvGrpSpPr/>
          <p:nvPr/>
        </p:nvGrpSpPr>
        <p:grpSpPr>
          <a:xfrm>
            <a:off x="-846725" y="3857029"/>
            <a:ext cx="2814756" cy="2603761"/>
            <a:chOff x="-846725" y="3857029"/>
            <a:chExt cx="2814756" cy="2603761"/>
          </a:xfrm>
        </p:grpSpPr>
        <p:sp>
          <p:nvSpPr>
            <p:cNvPr id="885" name="Google Shape;885;p15"/>
            <p:cNvSpPr/>
            <p:nvPr/>
          </p:nvSpPr>
          <p:spPr>
            <a:xfrm flipH="1" rot="7440011">
              <a:off x="-219680" y="3987651"/>
              <a:ext cx="1560666" cy="2342517"/>
            </a:xfrm>
            <a:custGeom>
              <a:rect b="b" l="l" r="r" t="t"/>
              <a:pathLst>
                <a:path extrusionOk="0" h="6903" w="4599">
                  <a:moveTo>
                    <a:pt x="2566" y="6903"/>
                  </a:moveTo>
                  <a:cubicBezTo>
                    <a:pt x="2448" y="6903"/>
                    <a:pt x="2328" y="6895"/>
                    <a:pt x="2208" y="6877"/>
                  </a:cubicBezTo>
                  <a:cubicBezTo>
                    <a:pt x="1915" y="6835"/>
                    <a:pt x="1625" y="6744"/>
                    <a:pt x="1346" y="6657"/>
                  </a:cubicBezTo>
                  <a:cubicBezTo>
                    <a:pt x="942" y="6532"/>
                    <a:pt x="525" y="6401"/>
                    <a:pt x="99" y="6417"/>
                  </a:cubicBezTo>
                  <a:cubicBezTo>
                    <a:pt x="67" y="6419"/>
                    <a:pt x="35" y="6421"/>
                    <a:pt x="3" y="6424"/>
                  </a:cubicBezTo>
                  <a:lnTo>
                    <a:pt x="0" y="6390"/>
                  </a:lnTo>
                  <a:cubicBezTo>
                    <a:pt x="33" y="6388"/>
                    <a:pt x="65" y="6386"/>
                    <a:pt x="98" y="6384"/>
                  </a:cubicBezTo>
                  <a:cubicBezTo>
                    <a:pt x="529" y="6368"/>
                    <a:pt x="949" y="6499"/>
                    <a:pt x="1356" y="6625"/>
                  </a:cubicBezTo>
                  <a:cubicBezTo>
                    <a:pt x="1634" y="6712"/>
                    <a:pt x="1922" y="6802"/>
                    <a:pt x="2213" y="6844"/>
                  </a:cubicBezTo>
                  <a:cubicBezTo>
                    <a:pt x="2937" y="6948"/>
                    <a:pt x="3663" y="6725"/>
                    <a:pt x="4109" y="6262"/>
                  </a:cubicBezTo>
                  <a:cubicBezTo>
                    <a:pt x="4343" y="6019"/>
                    <a:pt x="4499" y="5694"/>
                    <a:pt x="4549" y="5349"/>
                  </a:cubicBezTo>
                  <a:cubicBezTo>
                    <a:pt x="4600" y="4993"/>
                    <a:pt x="4531" y="4648"/>
                    <a:pt x="4355" y="4375"/>
                  </a:cubicBezTo>
                  <a:cubicBezTo>
                    <a:pt x="4165" y="4082"/>
                    <a:pt x="3867" y="3876"/>
                    <a:pt x="3580" y="3676"/>
                  </a:cubicBezTo>
                  <a:cubicBezTo>
                    <a:pt x="3307" y="3486"/>
                    <a:pt x="3024" y="3290"/>
                    <a:pt x="2829" y="3018"/>
                  </a:cubicBezTo>
                  <a:cubicBezTo>
                    <a:pt x="2446" y="2482"/>
                    <a:pt x="2468" y="1773"/>
                    <a:pt x="2524" y="1092"/>
                  </a:cubicBezTo>
                  <a:cubicBezTo>
                    <a:pt x="2551" y="753"/>
                    <a:pt x="2583" y="369"/>
                    <a:pt x="2545" y="3"/>
                  </a:cubicBezTo>
                  <a:lnTo>
                    <a:pt x="2579" y="0"/>
                  </a:lnTo>
                  <a:cubicBezTo>
                    <a:pt x="2616" y="369"/>
                    <a:pt x="2585" y="754"/>
                    <a:pt x="2557" y="1095"/>
                  </a:cubicBezTo>
                  <a:cubicBezTo>
                    <a:pt x="2502" y="1769"/>
                    <a:pt x="2479" y="2471"/>
                    <a:pt x="2857" y="2998"/>
                  </a:cubicBezTo>
                  <a:cubicBezTo>
                    <a:pt x="3048" y="3266"/>
                    <a:pt x="3328" y="3460"/>
                    <a:pt x="3599" y="3648"/>
                  </a:cubicBezTo>
                  <a:cubicBezTo>
                    <a:pt x="3889" y="3850"/>
                    <a:pt x="4189" y="4058"/>
                    <a:pt x="4383" y="4357"/>
                  </a:cubicBezTo>
                  <a:cubicBezTo>
                    <a:pt x="4563" y="4636"/>
                    <a:pt x="4634" y="4990"/>
                    <a:pt x="4582" y="5353"/>
                  </a:cubicBezTo>
                  <a:cubicBezTo>
                    <a:pt x="4532" y="5706"/>
                    <a:pt x="4372" y="6037"/>
                    <a:pt x="4133" y="6285"/>
                  </a:cubicBezTo>
                  <a:cubicBezTo>
                    <a:pt x="3754" y="6680"/>
                    <a:pt x="3175" y="6903"/>
                    <a:pt x="2566" y="6903"/>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886" name="Google Shape;886;p15"/>
            <p:cNvGrpSpPr/>
            <p:nvPr/>
          </p:nvGrpSpPr>
          <p:grpSpPr>
            <a:xfrm flipH="1" rot="5064353">
              <a:off x="-254065" y="4234546"/>
              <a:ext cx="1349521" cy="1216733"/>
              <a:chOff x="7938540" y="2510296"/>
              <a:chExt cx="1017418" cy="917308"/>
            </a:xfrm>
          </p:grpSpPr>
          <p:sp>
            <p:nvSpPr>
              <p:cNvPr id="887" name="Google Shape;887;p15"/>
              <p:cNvSpPr/>
              <p:nvPr/>
            </p:nvSpPr>
            <p:spPr>
              <a:xfrm rot="-1077590">
                <a:off x="8004039" y="2599229"/>
                <a:ext cx="660458" cy="529203"/>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88" name="Google Shape;888;p15"/>
              <p:cNvSpPr/>
              <p:nvPr/>
            </p:nvSpPr>
            <p:spPr>
              <a:xfrm rot="-1077590">
                <a:off x="8070610" y="2636689"/>
                <a:ext cx="534956" cy="430370"/>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89" name="Google Shape;889;p15"/>
              <p:cNvSpPr/>
              <p:nvPr/>
            </p:nvSpPr>
            <p:spPr>
              <a:xfrm rot="-1077590">
                <a:off x="8321998" y="2644313"/>
                <a:ext cx="177273" cy="208125"/>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90" name="Google Shape;890;p15"/>
              <p:cNvSpPr/>
              <p:nvPr/>
            </p:nvSpPr>
            <p:spPr>
              <a:xfrm rot="-1077590">
                <a:off x="8214605" y="2767702"/>
                <a:ext cx="190869" cy="232703"/>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91" name="Google Shape;891;p15"/>
              <p:cNvSpPr/>
              <p:nvPr/>
            </p:nvSpPr>
            <p:spPr>
              <a:xfrm rot="-1077590">
                <a:off x="8136303" y="2930480"/>
                <a:ext cx="144328" cy="194529"/>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92" name="Google Shape;892;p15"/>
              <p:cNvSpPr/>
              <p:nvPr/>
            </p:nvSpPr>
            <p:spPr>
              <a:xfrm rot="-1077590">
                <a:off x="8129217" y="2930340"/>
                <a:ext cx="786484" cy="385398"/>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93" name="Google Shape;893;p15"/>
              <p:cNvSpPr/>
              <p:nvPr/>
            </p:nvSpPr>
            <p:spPr>
              <a:xfrm rot="-1077590">
                <a:off x="8185771" y="3021318"/>
                <a:ext cx="660458" cy="185640"/>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94" name="Google Shape;894;p15"/>
              <p:cNvSpPr/>
              <p:nvPr/>
            </p:nvSpPr>
            <p:spPr>
              <a:xfrm rot="-1077590">
                <a:off x="8502054" y="2951459"/>
                <a:ext cx="176750" cy="202896"/>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95" name="Google Shape;895;p15"/>
              <p:cNvSpPr/>
              <p:nvPr/>
            </p:nvSpPr>
            <p:spPr>
              <a:xfrm rot="-1077590">
                <a:off x="8351968" y="3015987"/>
                <a:ext cx="177796" cy="249960"/>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96" name="Google Shape;896;p15"/>
              <p:cNvSpPr/>
              <p:nvPr/>
            </p:nvSpPr>
            <p:spPr>
              <a:xfrm rot="-1077590">
                <a:off x="8244506" y="3119497"/>
                <a:ext cx="113998" cy="231134"/>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897" name="Google Shape;897;p15"/>
          <p:cNvGrpSpPr/>
          <p:nvPr/>
        </p:nvGrpSpPr>
        <p:grpSpPr>
          <a:xfrm flipH="1" rot="7246270">
            <a:off x="-226523" y="-308631"/>
            <a:ext cx="1483090" cy="1435457"/>
            <a:chOff x="5065342" y="2958231"/>
            <a:chExt cx="1483120" cy="1435486"/>
          </a:xfrm>
        </p:grpSpPr>
        <p:sp>
          <p:nvSpPr>
            <p:cNvPr id="898" name="Google Shape;898;p15"/>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899" name="Google Shape;899;p15"/>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00" name="Google Shape;900;p15"/>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01" name="Google Shape;901;p15"/>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02" name="Google Shape;902;p15"/>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03" name="Google Shape;903;p15"/>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04" name="Google Shape;904;p15"/>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05" name="Google Shape;905;p15"/>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06" name="Google Shape;906;p15"/>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07" name="Google Shape;907;p15"/>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08" name="Google Shape;908;p15"/>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09" name="Google Shape;909;p15"/>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10" name="Google Shape;910;p15"/>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11" name="Google Shape;911;p15"/>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12" name="Google Shape;912;p15"/>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13" name="Google Shape;913;p15"/>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6">
    <p:spTree>
      <p:nvGrpSpPr>
        <p:cNvPr id="914" name="Shape 914"/>
        <p:cNvGrpSpPr/>
        <p:nvPr/>
      </p:nvGrpSpPr>
      <p:grpSpPr>
        <a:xfrm>
          <a:off x="0" y="0"/>
          <a:ext cx="0" cy="0"/>
          <a:chOff x="0" y="0"/>
          <a:chExt cx="0" cy="0"/>
        </a:xfrm>
      </p:grpSpPr>
      <p:sp>
        <p:nvSpPr>
          <p:cNvPr id="915" name="Google Shape;915;p16"/>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16" name="Google Shape;916;p16"/>
          <p:cNvSpPr txBox="1"/>
          <p:nvPr>
            <p:ph idx="1" type="body"/>
          </p:nvPr>
        </p:nvSpPr>
        <p:spPr>
          <a:xfrm>
            <a:off x="716550" y="1576605"/>
            <a:ext cx="3694200" cy="21033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accent6"/>
              </a:buClr>
              <a:buSzPts val="1200"/>
              <a:buChar char="●"/>
              <a:defRPr/>
            </a:lvl1pPr>
            <a:lvl2pPr indent="-304800" lvl="1" marL="914400" rtl="0">
              <a:spcBef>
                <a:spcPts val="0"/>
              </a:spcBef>
              <a:spcAft>
                <a:spcPts val="0"/>
              </a:spcAft>
              <a:buSzPts val="1200"/>
              <a:buChar char="○"/>
              <a:defRPr/>
            </a:lvl2pPr>
            <a:lvl3pPr indent="-304800" lvl="2" marL="1371600" rtl="0">
              <a:spcBef>
                <a:spcPts val="0"/>
              </a:spcBef>
              <a:spcAft>
                <a:spcPts val="0"/>
              </a:spcAft>
              <a:buSzPts val="1200"/>
              <a:buChar char="■"/>
              <a:defRPr/>
            </a:lvl3pPr>
            <a:lvl4pPr indent="-304800" lvl="3" marL="1828800" rtl="0">
              <a:spcBef>
                <a:spcPts val="0"/>
              </a:spcBef>
              <a:spcAft>
                <a:spcPts val="0"/>
              </a:spcAft>
              <a:buSzPts val="1200"/>
              <a:buChar char="●"/>
              <a:defRPr/>
            </a:lvl4pPr>
            <a:lvl5pPr indent="-304800" lvl="4" marL="2286000" rtl="0">
              <a:spcBef>
                <a:spcPts val="0"/>
              </a:spcBef>
              <a:spcAft>
                <a:spcPts val="0"/>
              </a:spcAft>
              <a:buSzPts val="1200"/>
              <a:buChar char="○"/>
              <a:defRPr/>
            </a:lvl5pPr>
            <a:lvl6pPr indent="-304800" lvl="5" marL="2743200" rtl="0">
              <a:spcBef>
                <a:spcPts val="0"/>
              </a:spcBef>
              <a:spcAft>
                <a:spcPts val="0"/>
              </a:spcAft>
              <a:buSzPts val="1200"/>
              <a:buChar char="■"/>
              <a:defRPr/>
            </a:lvl6pPr>
            <a:lvl7pPr indent="-304800" lvl="6" marL="3200400" rtl="0">
              <a:spcBef>
                <a:spcPts val="0"/>
              </a:spcBef>
              <a:spcAft>
                <a:spcPts val="0"/>
              </a:spcAft>
              <a:buSzPts val="1200"/>
              <a:buChar char="●"/>
              <a:defRPr/>
            </a:lvl7pPr>
            <a:lvl8pPr indent="-304800" lvl="7" marL="3657600" rtl="0">
              <a:spcBef>
                <a:spcPts val="0"/>
              </a:spcBef>
              <a:spcAft>
                <a:spcPts val="0"/>
              </a:spcAft>
              <a:buSzPts val="1200"/>
              <a:buChar char="○"/>
              <a:defRPr/>
            </a:lvl8pPr>
            <a:lvl9pPr indent="-304800" lvl="8" marL="4114800" rtl="0">
              <a:spcBef>
                <a:spcPts val="0"/>
              </a:spcBef>
              <a:spcAft>
                <a:spcPts val="0"/>
              </a:spcAft>
              <a:buSzPts val="1200"/>
              <a:buChar char="■"/>
              <a:defRPr/>
            </a:lvl9pPr>
          </a:lstStyle>
          <a:p/>
        </p:txBody>
      </p:sp>
      <p:sp>
        <p:nvSpPr>
          <p:cNvPr id="917" name="Google Shape;917;p16"/>
          <p:cNvSpPr txBox="1"/>
          <p:nvPr>
            <p:ph idx="2" type="body"/>
          </p:nvPr>
        </p:nvSpPr>
        <p:spPr>
          <a:xfrm>
            <a:off x="4733250" y="1576605"/>
            <a:ext cx="3694200" cy="21033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accent6"/>
              </a:buClr>
              <a:buSzPts val="1200"/>
              <a:buChar char="●"/>
              <a:defRPr/>
            </a:lvl1pPr>
            <a:lvl2pPr indent="-304800" lvl="1" marL="914400" rtl="0">
              <a:spcBef>
                <a:spcPts val="0"/>
              </a:spcBef>
              <a:spcAft>
                <a:spcPts val="0"/>
              </a:spcAft>
              <a:buSzPts val="1200"/>
              <a:buChar char="○"/>
              <a:defRPr/>
            </a:lvl2pPr>
            <a:lvl3pPr indent="-304800" lvl="2" marL="1371600" rtl="0">
              <a:spcBef>
                <a:spcPts val="0"/>
              </a:spcBef>
              <a:spcAft>
                <a:spcPts val="0"/>
              </a:spcAft>
              <a:buSzPts val="1200"/>
              <a:buChar char="■"/>
              <a:defRPr/>
            </a:lvl3pPr>
            <a:lvl4pPr indent="-304800" lvl="3" marL="1828800" rtl="0">
              <a:spcBef>
                <a:spcPts val="0"/>
              </a:spcBef>
              <a:spcAft>
                <a:spcPts val="0"/>
              </a:spcAft>
              <a:buSzPts val="1200"/>
              <a:buChar char="●"/>
              <a:defRPr/>
            </a:lvl4pPr>
            <a:lvl5pPr indent="-304800" lvl="4" marL="2286000" rtl="0">
              <a:spcBef>
                <a:spcPts val="0"/>
              </a:spcBef>
              <a:spcAft>
                <a:spcPts val="0"/>
              </a:spcAft>
              <a:buSzPts val="1200"/>
              <a:buChar char="○"/>
              <a:defRPr/>
            </a:lvl5pPr>
            <a:lvl6pPr indent="-304800" lvl="5" marL="2743200" rtl="0">
              <a:spcBef>
                <a:spcPts val="0"/>
              </a:spcBef>
              <a:spcAft>
                <a:spcPts val="0"/>
              </a:spcAft>
              <a:buSzPts val="1200"/>
              <a:buChar char="■"/>
              <a:defRPr/>
            </a:lvl6pPr>
            <a:lvl7pPr indent="-304800" lvl="6" marL="3200400" rtl="0">
              <a:spcBef>
                <a:spcPts val="0"/>
              </a:spcBef>
              <a:spcAft>
                <a:spcPts val="0"/>
              </a:spcAft>
              <a:buSzPts val="1200"/>
              <a:buChar char="●"/>
              <a:defRPr/>
            </a:lvl7pPr>
            <a:lvl8pPr indent="-304800" lvl="7" marL="3657600" rtl="0">
              <a:spcBef>
                <a:spcPts val="0"/>
              </a:spcBef>
              <a:spcAft>
                <a:spcPts val="0"/>
              </a:spcAft>
              <a:buSzPts val="1200"/>
              <a:buChar char="○"/>
              <a:defRPr/>
            </a:lvl8pPr>
            <a:lvl9pPr indent="-304800" lvl="8" marL="4114800" rtl="0">
              <a:spcBef>
                <a:spcPts val="0"/>
              </a:spcBef>
              <a:spcAft>
                <a:spcPts val="0"/>
              </a:spcAft>
              <a:buSzPts val="1200"/>
              <a:buChar char="■"/>
              <a:defRPr/>
            </a:lvl9pPr>
          </a:lstStyle>
          <a:p/>
        </p:txBody>
      </p:sp>
      <p:grpSp>
        <p:nvGrpSpPr>
          <p:cNvPr id="918" name="Google Shape;918;p16"/>
          <p:cNvGrpSpPr/>
          <p:nvPr/>
        </p:nvGrpSpPr>
        <p:grpSpPr>
          <a:xfrm flipH="1" rot="-632224">
            <a:off x="8069708" y="-66894"/>
            <a:ext cx="1214562" cy="850787"/>
            <a:chOff x="3365800" y="-275075"/>
            <a:chExt cx="1087703" cy="761924"/>
          </a:xfrm>
        </p:grpSpPr>
        <p:sp>
          <p:nvSpPr>
            <p:cNvPr id="919" name="Google Shape;919;p16"/>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20" name="Google Shape;920;p16"/>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21" name="Google Shape;921;p16"/>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22" name="Google Shape;922;p16"/>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23" name="Google Shape;923;p16"/>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24" name="Google Shape;924;p16"/>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25" name="Google Shape;925;p16"/>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26" name="Google Shape;926;p16"/>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27" name="Google Shape;927;p16"/>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28" name="Google Shape;928;p16"/>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29" name="Google Shape;929;p16"/>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930" name="Google Shape;930;p16"/>
          <p:cNvGrpSpPr/>
          <p:nvPr/>
        </p:nvGrpSpPr>
        <p:grpSpPr>
          <a:xfrm>
            <a:off x="-733502" y="3357319"/>
            <a:ext cx="3008142" cy="2179187"/>
            <a:chOff x="-733502" y="3357319"/>
            <a:chExt cx="3008142" cy="2179187"/>
          </a:xfrm>
        </p:grpSpPr>
        <p:sp>
          <p:nvSpPr>
            <p:cNvPr id="931" name="Google Shape;931;p16"/>
            <p:cNvSpPr/>
            <p:nvPr/>
          </p:nvSpPr>
          <p:spPr>
            <a:xfrm flipH="1" rot="-9754173">
              <a:off x="-580514" y="3729071"/>
              <a:ext cx="2702166" cy="1435683"/>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932" name="Google Shape;932;p16"/>
            <p:cNvGrpSpPr/>
            <p:nvPr/>
          </p:nvGrpSpPr>
          <p:grpSpPr>
            <a:xfrm flipH="1" rot="1476424">
              <a:off x="223131" y="4079496"/>
              <a:ext cx="1094906" cy="948032"/>
              <a:chOff x="7758733" y="250199"/>
              <a:chExt cx="1094887" cy="948016"/>
            </a:xfrm>
          </p:grpSpPr>
          <p:sp>
            <p:nvSpPr>
              <p:cNvPr id="933" name="Google Shape;933;p16"/>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34" name="Google Shape;934;p16"/>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35" name="Google Shape;935;p16"/>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36" name="Google Shape;936;p16"/>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37" name="Google Shape;937;p16"/>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38" name="Google Shape;938;p16"/>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39" name="Google Shape;939;p16"/>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40" name="Google Shape;940;p16"/>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41" name="Google Shape;941;p16"/>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42" name="Google Shape;942;p16"/>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43" name="Google Shape;943;p16"/>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44" name="Google Shape;944;p16"/>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45" name="Google Shape;945;p16"/>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46" name="Google Shape;946;p16"/>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47" name="Google Shape;947;p16"/>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48" name="Google Shape;948;p16"/>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49" name="Google Shape;949;p16"/>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50" name="Google Shape;950;p16"/>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51" name="Google Shape;951;p16"/>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52" name="Google Shape;952;p16"/>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953" name="Google Shape;953;p16"/>
          <p:cNvGrpSpPr/>
          <p:nvPr/>
        </p:nvGrpSpPr>
        <p:grpSpPr>
          <a:xfrm rot="8837501">
            <a:off x="-403157" y="-257488"/>
            <a:ext cx="1403696" cy="1254025"/>
            <a:chOff x="4548039" y="4800694"/>
            <a:chExt cx="863704" cy="771570"/>
          </a:xfrm>
        </p:grpSpPr>
        <p:sp>
          <p:nvSpPr>
            <p:cNvPr id="954" name="Google Shape;954;p16"/>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55" name="Google Shape;955;p16"/>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56" name="Google Shape;956;p16"/>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57" name="Google Shape;957;p16"/>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58" name="Google Shape;958;p16"/>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959" name="Google Shape;959;p16"/>
          <p:cNvGrpSpPr/>
          <p:nvPr/>
        </p:nvGrpSpPr>
        <p:grpSpPr>
          <a:xfrm rot="-3655922">
            <a:off x="8156478" y="4081071"/>
            <a:ext cx="1403696" cy="1254064"/>
            <a:chOff x="4548039" y="4800694"/>
            <a:chExt cx="863704" cy="771570"/>
          </a:xfrm>
        </p:grpSpPr>
        <p:sp>
          <p:nvSpPr>
            <p:cNvPr id="960" name="Google Shape;960;p16"/>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61" name="Google Shape;961;p16"/>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62" name="Google Shape;962;p16"/>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63" name="Google Shape;963;p16"/>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64" name="Google Shape;964;p16"/>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BLANK_19">
    <p:spTree>
      <p:nvGrpSpPr>
        <p:cNvPr id="965" name="Shape 965"/>
        <p:cNvGrpSpPr/>
        <p:nvPr/>
      </p:nvGrpSpPr>
      <p:grpSpPr>
        <a:xfrm>
          <a:off x="0" y="0"/>
          <a:ext cx="0" cy="0"/>
          <a:chOff x="0" y="0"/>
          <a:chExt cx="0" cy="0"/>
        </a:xfrm>
      </p:grpSpPr>
      <p:sp>
        <p:nvSpPr>
          <p:cNvPr id="966" name="Google Shape;966;p17"/>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67" name="Google Shape;967;p17"/>
          <p:cNvSpPr txBox="1"/>
          <p:nvPr>
            <p:ph idx="1" type="subTitle"/>
          </p:nvPr>
        </p:nvSpPr>
        <p:spPr>
          <a:xfrm>
            <a:off x="2840618" y="2431225"/>
            <a:ext cx="2322900" cy="48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968" name="Google Shape;968;p17"/>
          <p:cNvSpPr txBox="1"/>
          <p:nvPr>
            <p:ph idx="2" type="subTitle"/>
          </p:nvPr>
        </p:nvSpPr>
        <p:spPr>
          <a:xfrm>
            <a:off x="2840630" y="2835300"/>
            <a:ext cx="2322900" cy="48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969" name="Google Shape;969;p17"/>
          <p:cNvSpPr txBox="1"/>
          <p:nvPr>
            <p:ph idx="3" type="subTitle"/>
          </p:nvPr>
        </p:nvSpPr>
        <p:spPr>
          <a:xfrm>
            <a:off x="3980468" y="3601525"/>
            <a:ext cx="2322900" cy="4842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gn="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gn="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gn="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gn="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gn="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gn="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gn="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gn="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970" name="Google Shape;970;p17"/>
          <p:cNvSpPr txBox="1"/>
          <p:nvPr>
            <p:ph idx="4" type="subTitle"/>
          </p:nvPr>
        </p:nvSpPr>
        <p:spPr>
          <a:xfrm>
            <a:off x="3980480" y="4005600"/>
            <a:ext cx="2322900" cy="484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200"/>
            </a:lvl1pPr>
            <a:lvl2pPr lvl="1" rtl="0" algn="r">
              <a:lnSpc>
                <a:spcPct val="100000"/>
              </a:lnSpc>
              <a:spcBef>
                <a:spcPts val="0"/>
              </a:spcBef>
              <a:spcAft>
                <a:spcPts val="0"/>
              </a:spcAft>
              <a:buSzPts val="1200"/>
              <a:buNone/>
              <a:defRPr sz="1200"/>
            </a:lvl2pPr>
            <a:lvl3pPr lvl="2" rtl="0" algn="r">
              <a:lnSpc>
                <a:spcPct val="100000"/>
              </a:lnSpc>
              <a:spcBef>
                <a:spcPts val="0"/>
              </a:spcBef>
              <a:spcAft>
                <a:spcPts val="0"/>
              </a:spcAft>
              <a:buSzPts val="1200"/>
              <a:buNone/>
              <a:defRPr sz="1200"/>
            </a:lvl3pPr>
            <a:lvl4pPr lvl="3" rtl="0" algn="r">
              <a:lnSpc>
                <a:spcPct val="100000"/>
              </a:lnSpc>
              <a:spcBef>
                <a:spcPts val="0"/>
              </a:spcBef>
              <a:spcAft>
                <a:spcPts val="0"/>
              </a:spcAft>
              <a:buSzPts val="1200"/>
              <a:buNone/>
              <a:defRPr sz="1200"/>
            </a:lvl4pPr>
            <a:lvl5pPr lvl="4" rtl="0" algn="r">
              <a:lnSpc>
                <a:spcPct val="100000"/>
              </a:lnSpc>
              <a:spcBef>
                <a:spcPts val="0"/>
              </a:spcBef>
              <a:spcAft>
                <a:spcPts val="0"/>
              </a:spcAft>
              <a:buSzPts val="1200"/>
              <a:buNone/>
              <a:defRPr sz="1200"/>
            </a:lvl5pPr>
            <a:lvl6pPr lvl="5" rtl="0" algn="r">
              <a:lnSpc>
                <a:spcPct val="100000"/>
              </a:lnSpc>
              <a:spcBef>
                <a:spcPts val="0"/>
              </a:spcBef>
              <a:spcAft>
                <a:spcPts val="0"/>
              </a:spcAft>
              <a:buSzPts val="1200"/>
              <a:buNone/>
              <a:defRPr sz="1200"/>
            </a:lvl6pPr>
            <a:lvl7pPr lvl="6" rtl="0" algn="r">
              <a:lnSpc>
                <a:spcPct val="100000"/>
              </a:lnSpc>
              <a:spcBef>
                <a:spcPts val="0"/>
              </a:spcBef>
              <a:spcAft>
                <a:spcPts val="0"/>
              </a:spcAft>
              <a:buSzPts val="1200"/>
              <a:buNone/>
              <a:defRPr sz="1200"/>
            </a:lvl7pPr>
            <a:lvl8pPr lvl="7" rtl="0" algn="r">
              <a:lnSpc>
                <a:spcPct val="100000"/>
              </a:lnSpc>
              <a:spcBef>
                <a:spcPts val="0"/>
              </a:spcBef>
              <a:spcAft>
                <a:spcPts val="0"/>
              </a:spcAft>
              <a:buSzPts val="1200"/>
              <a:buNone/>
              <a:defRPr sz="1200"/>
            </a:lvl8pPr>
            <a:lvl9pPr lvl="8" rtl="0" algn="r">
              <a:lnSpc>
                <a:spcPct val="100000"/>
              </a:lnSpc>
              <a:spcBef>
                <a:spcPts val="0"/>
              </a:spcBef>
              <a:spcAft>
                <a:spcPts val="0"/>
              </a:spcAft>
              <a:buSzPts val="1200"/>
              <a:buNone/>
              <a:defRPr sz="1200"/>
            </a:lvl9pPr>
          </a:lstStyle>
          <a:p/>
        </p:txBody>
      </p:sp>
      <p:grpSp>
        <p:nvGrpSpPr>
          <p:cNvPr id="971" name="Google Shape;971;p17"/>
          <p:cNvGrpSpPr/>
          <p:nvPr/>
        </p:nvGrpSpPr>
        <p:grpSpPr>
          <a:xfrm flipH="1" rot="2559012">
            <a:off x="-371491" y="-811270"/>
            <a:ext cx="1833978" cy="1774978"/>
            <a:chOff x="5065342" y="2958231"/>
            <a:chExt cx="1483120" cy="1435486"/>
          </a:xfrm>
        </p:grpSpPr>
        <p:sp>
          <p:nvSpPr>
            <p:cNvPr id="972" name="Google Shape;972;p17"/>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3" name="Google Shape;973;p17"/>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4" name="Google Shape;974;p17"/>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5" name="Google Shape;975;p17"/>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6" name="Google Shape;976;p17"/>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7" name="Google Shape;977;p17"/>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8" name="Google Shape;978;p17"/>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79" name="Google Shape;979;p17"/>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80" name="Google Shape;980;p17"/>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81" name="Google Shape;981;p17"/>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82" name="Google Shape;982;p17"/>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83" name="Google Shape;983;p17"/>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984" name="Google Shape;984;p17"/>
          <p:cNvGrpSpPr/>
          <p:nvPr/>
        </p:nvGrpSpPr>
        <p:grpSpPr>
          <a:xfrm>
            <a:off x="-765457" y="3962218"/>
            <a:ext cx="2702160" cy="1491288"/>
            <a:chOff x="-765457" y="3962218"/>
            <a:chExt cx="2702160" cy="1491288"/>
          </a:xfrm>
        </p:grpSpPr>
        <p:sp>
          <p:nvSpPr>
            <p:cNvPr id="985" name="Google Shape;985;p17"/>
            <p:cNvSpPr/>
            <p:nvPr/>
          </p:nvSpPr>
          <p:spPr>
            <a:xfrm flipH="1">
              <a:off x="-765457" y="3962218"/>
              <a:ext cx="2702160" cy="1435680"/>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986" name="Google Shape;986;p17"/>
            <p:cNvGrpSpPr/>
            <p:nvPr/>
          </p:nvGrpSpPr>
          <p:grpSpPr>
            <a:xfrm flipH="1" rot="7611578">
              <a:off x="-133860" y="4287078"/>
              <a:ext cx="1214529" cy="850764"/>
              <a:chOff x="3365800" y="-275075"/>
              <a:chExt cx="1087703" cy="761924"/>
            </a:xfrm>
          </p:grpSpPr>
          <p:sp>
            <p:nvSpPr>
              <p:cNvPr id="987" name="Google Shape;987;p17"/>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88" name="Google Shape;988;p17"/>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89" name="Google Shape;989;p17"/>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90" name="Google Shape;990;p17"/>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91" name="Google Shape;991;p17"/>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92" name="Google Shape;992;p17"/>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93" name="Google Shape;993;p17"/>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94" name="Google Shape;994;p17"/>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95" name="Google Shape;995;p17"/>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96" name="Google Shape;996;p17"/>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997" name="Google Shape;997;p17"/>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998" name="Google Shape;998;p17"/>
          <p:cNvGrpSpPr/>
          <p:nvPr/>
        </p:nvGrpSpPr>
        <p:grpSpPr>
          <a:xfrm>
            <a:off x="7312767" y="-1281048"/>
            <a:ext cx="2814756" cy="2603761"/>
            <a:chOff x="7312767" y="-1281048"/>
            <a:chExt cx="2814756" cy="2603761"/>
          </a:xfrm>
        </p:grpSpPr>
        <p:sp>
          <p:nvSpPr>
            <p:cNvPr id="999" name="Google Shape;999;p17"/>
            <p:cNvSpPr/>
            <p:nvPr/>
          </p:nvSpPr>
          <p:spPr>
            <a:xfrm flipH="1" rot="-3359989">
              <a:off x="7939812" y="-1150426"/>
              <a:ext cx="1560666" cy="2342517"/>
            </a:xfrm>
            <a:custGeom>
              <a:rect b="b" l="l" r="r" t="t"/>
              <a:pathLst>
                <a:path extrusionOk="0" h="6903" w="4599">
                  <a:moveTo>
                    <a:pt x="2566" y="6903"/>
                  </a:moveTo>
                  <a:cubicBezTo>
                    <a:pt x="2448" y="6903"/>
                    <a:pt x="2328" y="6895"/>
                    <a:pt x="2208" y="6877"/>
                  </a:cubicBezTo>
                  <a:cubicBezTo>
                    <a:pt x="1915" y="6835"/>
                    <a:pt x="1625" y="6744"/>
                    <a:pt x="1346" y="6657"/>
                  </a:cubicBezTo>
                  <a:cubicBezTo>
                    <a:pt x="942" y="6532"/>
                    <a:pt x="525" y="6401"/>
                    <a:pt x="99" y="6417"/>
                  </a:cubicBezTo>
                  <a:cubicBezTo>
                    <a:pt x="67" y="6419"/>
                    <a:pt x="35" y="6421"/>
                    <a:pt x="3" y="6424"/>
                  </a:cubicBezTo>
                  <a:lnTo>
                    <a:pt x="0" y="6390"/>
                  </a:lnTo>
                  <a:cubicBezTo>
                    <a:pt x="33" y="6388"/>
                    <a:pt x="65" y="6386"/>
                    <a:pt x="98" y="6384"/>
                  </a:cubicBezTo>
                  <a:cubicBezTo>
                    <a:pt x="529" y="6368"/>
                    <a:pt x="949" y="6499"/>
                    <a:pt x="1356" y="6625"/>
                  </a:cubicBezTo>
                  <a:cubicBezTo>
                    <a:pt x="1634" y="6712"/>
                    <a:pt x="1922" y="6802"/>
                    <a:pt x="2213" y="6844"/>
                  </a:cubicBezTo>
                  <a:cubicBezTo>
                    <a:pt x="2937" y="6948"/>
                    <a:pt x="3663" y="6725"/>
                    <a:pt x="4109" y="6262"/>
                  </a:cubicBezTo>
                  <a:cubicBezTo>
                    <a:pt x="4343" y="6019"/>
                    <a:pt x="4499" y="5694"/>
                    <a:pt x="4549" y="5349"/>
                  </a:cubicBezTo>
                  <a:cubicBezTo>
                    <a:pt x="4600" y="4993"/>
                    <a:pt x="4531" y="4648"/>
                    <a:pt x="4355" y="4375"/>
                  </a:cubicBezTo>
                  <a:cubicBezTo>
                    <a:pt x="4165" y="4082"/>
                    <a:pt x="3867" y="3876"/>
                    <a:pt x="3580" y="3676"/>
                  </a:cubicBezTo>
                  <a:cubicBezTo>
                    <a:pt x="3307" y="3486"/>
                    <a:pt x="3024" y="3290"/>
                    <a:pt x="2829" y="3018"/>
                  </a:cubicBezTo>
                  <a:cubicBezTo>
                    <a:pt x="2446" y="2482"/>
                    <a:pt x="2468" y="1773"/>
                    <a:pt x="2524" y="1092"/>
                  </a:cubicBezTo>
                  <a:cubicBezTo>
                    <a:pt x="2551" y="753"/>
                    <a:pt x="2583" y="369"/>
                    <a:pt x="2545" y="3"/>
                  </a:cubicBezTo>
                  <a:lnTo>
                    <a:pt x="2579" y="0"/>
                  </a:lnTo>
                  <a:cubicBezTo>
                    <a:pt x="2616" y="369"/>
                    <a:pt x="2585" y="754"/>
                    <a:pt x="2557" y="1095"/>
                  </a:cubicBezTo>
                  <a:cubicBezTo>
                    <a:pt x="2502" y="1769"/>
                    <a:pt x="2479" y="2471"/>
                    <a:pt x="2857" y="2998"/>
                  </a:cubicBezTo>
                  <a:cubicBezTo>
                    <a:pt x="3048" y="3266"/>
                    <a:pt x="3328" y="3460"/>
                    <a:pt x="3599" y="3648"/>
                  </a:cubicBezTo>
                  <a:cubicBezTo>
                    <a:pt x="3889" y="3850"/>
                    <a:pt x="4189" y="4058"/>
                    <a:pt x="4383" y="4357"/>
                  </a:cubicBezTo>
                  <a:cubicBezTo>
                    <a:pt x="4563" y="4636"/>
                    <a:pt x="4634" y="4990"/>
                    <a:pt x="4582" y="5353"/>
                  </a:cubicBezTo>
                  <a:cubicBezTo>
                    <a:pt x="4532" y="5706"/>
                    <a:pt x="4372" y="6037"/>
                    <a:pt x="4133" y="6285"/>
                  </a:cubicBezTo>
                  <a:cubicBezTo>
                    <a:pt x="3754" y="6680"/>
                    <a:pt x="3175" y="6903"/>
                    <a:pt x="2566" y="6903"/>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000" name="Google Shape;1000;p17"/>
            <p:cNvGrpSpPr/>
            <p:nvPr/>
          </p:nvGrpSpPr>
          <p:grpSpPr>
            <a:xfrm>
              <a:off x="8374429" y="-144235"/>
              <a:ext cx="992849" cy="992849"/>
              <a:chOff x="8342746" y="4342050"/>
              <a:chExt cx="992849" cy="992849"/>
            </a:xfrm>
          </p:grpSpPr>
          <p:sp>
            <p:nvSpPr>
              <p:cNvPr id="1001" name="Google Shape;1001;p17"/>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2" name="Google Shape;1002;p17"/>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3" name="Google Shape;1003;p17"/>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4" name="Google Shape;1004;p17"/>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no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5" name="Google Shape;1005;p17"/>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6" name="Google Shape;1006;p17"/>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7" name="Google Shape;1007;p17"/>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8" name="Google Shape;1008;p17"/>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09" name="Google Shape;1009;p17"/>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0" name="Google Shape;1010;p17"/>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1" name="Google Shape;1011;p17"/>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2" name="Google Shape;1012;p17"/>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3" name="Google Shape;1013;p17"/>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4" name="Google Shape;1014;p17"/>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5" name="Google Shape;1015;p17"/>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6" name="Google Shape;1016;p17"/>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7" name="Google Shape;1017;p17"/>
              <p:cNvSpPr/>
              <p:nvPr/>
            </p:nvSpPr>
            <p:spPr>
              <a:xfrm>
                <a:off x="8678223" y="5072111"/>
                <a:ext cx="19969" cy="19969"/>
              </a:xfrm>
              <a:custGeom>
                <a:rect b="b" l="l" r="r" t="t"/>
                <a:pathLst>
                  <a:path extrusionOk="0" h="25" w="25">
                    <a:moveTo>
                      <a:pt x="9" y="24"/>
                    </a:moveTo>
                    <a:cubicBezTo>
                      <a:pt x="3" y="22"/>
                      <a:pt x="-1" y="15"/>
                      <a:pt x="1" y="9"/>
                    </a:cubicBezTo>
                    <a:cubicBezTo>
                      <a:pt x="3" y="2"/>
                      <a:pt x="10" y="-2"/>
                      <a:pt x="17" y="0"/>
                    </a:cubicBezTo>
                    <a:cubicBezTo>
                      <a:pt x="24" y="2"/>
                      <a:pt x="27" y="9"/>
                      <a:pt x="25" y="16"/>
                    </a:cubicBezTo>
                    <a:cubicBezTo>
                      <a:pt x="23" y="23"/>
                      <a:pt x="16" y="26"/>
                      <a:pt x="9" y="2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8" name="Google Shape;1018;p17"/>
              <p:cNvSpPr/>
              <p:nvPr/>
            </p:nvSpPr>
            <p:spPr>
              <a:xfrm>
                <a:off x="8729343" y="5005815"/>
                <a:ext cx="12780" cy="13579"/>
              </a:xfrm>
              <a:custGeom>
                <a:rect b="b" l="l" r="r" t="t"/>
                <a:pathLst>
                  <a:path extrusionOk="0" h="17" w="16">
                    <a:moveTo>
                      <a:pt x="6" y="17"/>
                    </a:moveTo>
                    <a:cubicBezTo>
                      <a:pt x="1" y="15"/>
                      <a:pt x="-1" y="11"/>
                      <a:pt x="0" y="6"/>
                    </a:cubicBezTo>
                    <a:cubicBezTo>
                      <a:pt x="2" y="2"/>
                      <a:pt x="6" y="-1"/>
                      <a:pt x="11" y="0"/>
                    </a:cubicBezTo>
                    <a:cubicBezTo>
                      <a:pt x="15" y="2"/>
                      <a:pt x="18" y="6"/>
                      <a:pt x="16" y="11"/>
                    </a:cubicBezTo>
                    <a:cubicBezTo>
                      <a:pt x="15" y="16"/>
                      <a:pt x="10" y="18"/>
                      <a:pt x="6"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19" name="Google Shape;1019;p17"/>
              <p:cNvSpPr/>
              <p:nvPr/>
            </p:nvSpPr>
            <p:spPr>
              <a:xfrm>
                <a:off x="8688607" y="5151987"/>
                <a:ext cx="21566" cy="20768"/>
              </a:xfrm>
              <a:custGeom>
                <a:rect b="b" l="l" r="r" t="t"/>
                <a:pathLst>
                  <a:path extrusionOk="0" h="26" w="27">
                    <a:moveTo>
                      <a:pt x="10" y="25"/>
                    </a:moveTo>
                    <a:cubicBezTo>
                      <a:pt x="3" y="23"/>
                      <a:pt x="-1" y="16"/>
                      <a:pt x="1" y="9"/>
                    </a:cubicBezTo>
                    <a:cubicBezTo>
                      <a:pt x="3" y="2"/>
                      <a:pt x="11" y="-2"/>
                      <a:pt x="18" y="0"/>
                    </a:cubicBezTo>
                    <a:cubicBezTo>
                      <a:pt x="25" y="2"/>
                      <a:pt x="29" y="9"/>
                      <a:pt x="27" y="16"/>
                    </a:cubicBezTo>
                    <a:cubicBezTo>
                      <a:pt x="25" y="23"/>
                      <a:pt x="17"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0" name="Google Shape;1020;p17"/>
              <p:cNvSpPr/>
              <p:nvPr/>
            </p:nvSpPr>
            <p:spPr>
              <a:xfrm>
                <a:off x="8575983" y="4921946"/>
                <a:ext cx="17573" cy="16774"/>
              </a:xfrm>
              <a:custGeom>
                <a:rect b="b" l="l" r="r" t="t"/>
                <a:pathLst>
                  <a:path extrusionOk="0" h="21" w="22">
                    <a:moveTo>
                      <a:pt x="8" y="21"/>
                    </a:moveTo>
                    <a:cubicBezTo>
                      <a:pt x="3" y="19"/>
                      <a:pt x="-1" y="13"/>
                      <a:pt x="1" y="7"/>
                    </a:cubicBezTo>
                    <a:cubicBezTo>
                      <a:pt x="3" y="2"/>
                      <a:pt x="9" y="-2"/>
                      <a:pt x="14" y="0"/>
                    </a:cubicBezTo>
                    <a:cubicBezTo>
                      <a:pt x="20" y="2"/>
                      <a:pt x="23" y="8"/>
                      <a:pt x="22" y="13"/>
                    </a:cubicBezTo>
                    <a:cubicBezTo>
                      <a:pt x="20" y="19"/>
                      <a:pt x="14" y="22"/>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1" name="Google Shape;1021;p17"/>
              <p:cNvSpPr/>
              <p:nvPr/>
            </p:nvSpPr>
            <p:spPr>
              <a:xfrm>
                <a:off x="8668638" y="4861240"/>
                <a:ext cx="41535" cy="41535"/>
              </a:xfrm>
              <a:custGeom>
                <a:rect b="b" l="l" r="r" t="t"/>
                <a:pathLst>
                  <a:path extrusionOk="0" h="52" w="52">
                    <a:moveTo>
                      <a:pt x="19" y="51"/>
                    </a:moveTo>
                    <a:cubicBezTo>
                      <a:pt x="5" y="47"/>
                      <a:pt x="-3" y="32"/>
                      <a:pt x="1" y="19"/>
                    </a:cubicBezTo>
                    <a:cubicBezTo>
                      <a:pt x="5" y="5"/>
                      <a:pt x="20" y="-3"/>
                      <a:pt x="34" y="1"/>
                    </a:cubicBezTo>
                    <a:cubicBezTo>
                      <a:pt x="47" y="5"/>
                      <a:pt x="55" y="20"/>
                      <a:pt x="51" y="34"/>
                    </a:cubicBezTo>
                    <a:cubicBezTo>
                      <a:pt x="47" y="47"/>
                      <a:pt x="32" y="55"/>
                      <a:pt x="19" y="5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2" name="Google Shape;1022;p17"/>
              <p:cNvSpPr/>
              <p:nvPr/>
            </p:nvSpPr>
            <p:spPr>
              <a:xfrm>
                <a:off x="8571989" y="4836479"/>
                <a:ext cx="23164" cy="23164"/>
              </a:xfrm>
              <a:custGeom>
                <a:rect b="b" l="l" r="r" t="t"/>
                <a:pathLst>
                  <a:path extrusionOk="0" h="29" w="29">
                    <a:moveTo>
                      <a:pt x="10" y="28"/>
                    </a:moveTo>
                    <a:cubicBezTo>
                      <a:pt x="3" y="26"/>
                      <a:pt x="-2" y="18"/>
                      <a:pt x="1" y="10"/>
                    </a:cubicBezTo>
                    <a:cubicBezTo>
                      <a:pt x="3" y="2"/>
                      <a:pt x="11" y="-2"/>
                      <a:pt x="19" y="0"/>
                    </a:cubicBezTo>
                    <a:cubicBezTo>
                      <a:pt x="26" y="3"/>
                      <a:pt x="31" y="11"/>
                      <a:pt x="28" y="18"/>
                    </a:cubicBezTo>
                    <a:cubicBezTo>
                      <a:pt x="26" y="26"/>
                      <a:pt x="18" y="30"/>
                      <a:pt x="10" y="28"/>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3" name="Google Shape;1023;p17"/>
              <p:cNvSpPr/>
              <p:nvPr/>
            </p:nvSpPr>
            <p:spPr>
              <a:xfrm>
                <a:off x="8472943" y="4804529"/>
                <a:ext cx="31151" cy="30353"/>
              </a:xfrm>
              <a:custGeom>
                <a:rect b="b" l="l" r="r" t="t"/>
                <a:pathLst>
                  <a:path extrusionOk="0" h="38" w="39">
                    <a:moveTo>
                      <a:pt x="14" y="37"/>
                    </a:moveTo>
                    <a:cubicBezTo>
                      <a:pt x="4" y="34"/>
                      <a:pt x="-2" y="24"/>
                      <a:pt x="1" y="14"/>
                    </a:cubicBezTo>
                    <a:cubicBezTo>
                      <a:pt x="4" y="3"/>
                      <a:pt x="15" y="-2"/>
                      <a:pt x="25" y="1"/>
                    </a:cubicBezTo>
                    <a:cubicBezTo>
                      <a:pt x="35" y="4"/>
                      <a:pt x="41" y="14"/>
                      <a:pt x="38" y="25"/>
                    </a:cubicBezTo>
                    <a:cubicBezTo>
                      <a:pt x="35" y="35"/>
                      <a:pt x="24" y="40"/>
                      <a:pt x="14"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4" name="Google Shape;1024;p17"/>
              <p:cNvSpPr/>
              <p:nvPr/>
            </p:nvSpPr>
            <p:spPr>
              <a:xfrm>
                <a:off x="8498503" y="4914757"/>
                <a:ext cx="31151" cy="31151"/>
              </a:xfrm>
              <a:custGeom>
                <a:rect b="b" l="l" r="r" t="t"/>
                <a:pathLst>
                  <a:path extrusionOk="0" h="39" w="39">
                    <a:moveTo>
                      <a:pt x="1" y="14"/>
                    </a:moveTo>
                    <a:cubicBezTo>
                      <a:pt x="4" y="4"/>
                      <a:pt x="15" y="-2"/>
                      <a:pt x="25" y="1"/>
                    </a:cubicBezTo>
                    <a:cubicBezTo>
                      <a:pt x="35" y="4"/>
                      <a:pt x="41" y="15"/>
                      <a:pt x="38" y="25"/>
                    </a:cubicBezTo>
                    <a:cubicBezTo>
                      <a:pt x="35" y="35"/>
                      <a:pt x="24" y="41"/>
                      <a:pt x="14" y="38"/>
                    </a:cubicBezTo>
                    <a:cubicBezTo>
                      <a:pt x="4" y="35"/>
                      <a:pt x="-2" y="24"/>
                      <a:pt x="1" y="1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5" name="Google Shape;1025;p17"/>
              <p:cNvSpPr/>
              <p:nvPr/>
            </p:nvSpPr>
            <p:spPr>
              <a:xfrm>
                <a:off x="8706179" y="4646375"/>
                <a:ext cx="29554" cy="30353"/>
              </a:xfrm>
              <a:custGeom>
                <a:rect b="b" l="l" r="r" t="t"/>
                <a:pathLst>
                  <a:path extrusionOk="0" h="38" w="37">
                    <a:moveTo>
                      <a:pt x="13" y="37"/>
                    </a:moveTo>
                    <a:cubicBezTo>
                      <a:pt x="3" y="34"/>
                      <a:pt x="-2" y="24"/>
                      <a:pt x="1" y="14"/>
                    </a:cubicBezTo>
                    <a:cubicBezTo>
                      <a:pt x="3" y="4"/>
                      <a:pt x="14" y="-2"/>
                      <a:pt x="24" y="1"/>
                    </a:cubicBezTo>
                    <a:cubicBezTo>
                      <a:pt x="34" y="4"/>
                      <a:pt x="39" y="15"/>
                      <a:pt x="36" y="25"/>
                    </a:cubicBezTo>
                    <a:cubicBezTo>
                      <a:pt x="33" y="34"/>
                      <a:pt x="23" y="40"/>
                      <a:pt x="13"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6" name="Google Shape;1026;p17"/>
              <p:cNvSpPr/>
              <p:nvPr/>
            </p:nvSpPr>
            <p:spPr>
              <a:xfrm>
                <a:off x="8631097" y="4581676"/>
                <a:ext cx="37541" cy="37541"/>
              </a:xfrm>
              <a:custGeom>
                <a:rect b="b" l="l" r="r" t="t"/>
                <a:pathLst>
                  <a:path extrusionOk="0" h="47" w="47">
                    <a:moveTo>
                      <a:pt x="17" y="46"/>
                    </a:moveTo>
                    <a:cubicBezTo>
                      <a:pt x="5" y="42"/>
                      <a:pt x="-2" y="29"/>
                      <a:pt x="1" y="16"/>
                    </a:cubicBezTo>
                    <a:cubicBezTo>
                      <a:pt x="5" y="4"/>
                      <a:pt x="18" y="-3"/>
                      <a:pt x="31" y="1"/>
                    </a:cubicBezTo>
                    <a:cubicBezTo>
                      <a:pt x="43" y="4"/>
                      <a:pt x="50" y="18"/>
                      <a:pt x="46" y="30"/>
                    </a:cubicBezTo>
                    <a:cubicBezTo>
                      <a:pt x="43" y="42"/>
                      <a:pt x="30" y="49"/>
                      <a:pt x="17" y="4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7" name="Google Shape;1027;p17"/>
              <p:cNvSpPr/>
              <p:nvPr/>
            </p:nvSpPr>
            <p:spPr>
              <a:xfrm>
                <a:off x="8586366" y="4671936"/>
                <a:ext cx="17573" cy="17573"/>
              </a:xfrm>
              <a:custGeom>
                <a:rect b="b" l="l" r="r" t="t"/>
                <a:pathLst>
                  <a:path extrusionOk="0" h="22" w="22">
                    <a:moveTo>
                      <a:pt x="8" y="21"/>
                    </a:moveTo>
                    <a:cubicBezTo>
                      <a:pt x="2" y="19"/>
                      <a:pt x="-1" y="13"/>
                      <a:pt x="1" y="7"/>
                    </a:cubicBezTo>
                    <a:cubicBezTo>
                      <a:pt x="3" y="1"/>
                      <a:pt x="9" y="-2"/>
                      <a:pt x="15" y="0"/>
                    </a:cubicBezTo>
                    <a:cubicBezTo>
                      <a:pt x="21" y="1"/>
                      <a:pt x="24" y="8"/>
                      <a:pt x="22" y="13"/>
                    </a:cubicBezTo>
                    <a:cubicBezTo>
                      <a:pt x="21" y="19"/>
                      <a:pt x="14" y="23"/>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8" name="Google Shape;1028;p17"/>
              <p:cNvSpPr/>
              <p:nvPr/>
            </p:nvSpPr>
            <p:spPr>
              <a:xfrm>
                <a:off x="8746117" y="4731043"/>
                <a:ext cx="12780" cy="12780"/>
              </a:xfrm>
              <a:custGeom>
                <a:rect b="b" l="l" r="r" t="t"/>
                <a:pathLst>
                  <a:path extrusionOk="0" h="16" w="16">
                    <a:moveTo>
                      <a:pt x="6" y="16"/>
                    </a:moveTo>
                    <a:cubicBezTo>
                      <a:pt x="1" y="15"/>
                      <a:pt x="-1" y="10"/>
                      <a:pt x="0" y="5"/>
                    </a:cubicBezTo>
                    <a:cubicBezTo>
                      <a:pt x="2" y="1"/>
                      <a:pt x="6" y="-2"/>
                      <a:pt x="11" y="0"/>
                    </a:cubicBezTo>
                    <a:cubicBezTo>
                      <a:pt x="15" y="1"/>
                      <a:pt x="18" y="6"/>
                      <a:pt x="16" y="10"/>
                    </a:cubicBezTo>
                    <a:cubicBezTo>
                      <a:pt x="15" y="15"/>
                      <a:pt x="10" y="17"/>
                      <a:pt x="6"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29" name="Google Shape;1029;p17"/>
              <p:cNvSpPr/>
              <p:nvPr/>
            </p:nvSpPr>
            <p:spPr>
              <a:xfrm>
                <a:off x="8680619" y="4510587"/>
                <a:ext cx="22365" cy="22365"/>
              </a:xfrm>
              <a:custGeom>
                <a:rect b="b" l="l" r="r" t="t"/>
                <a:pathLst>
                  <a:path extrusionOk="0" h="28" w="28">
                    <a:moveTo>
                      <a:pt x="11" y="27"/>
                    </a:moveTo>
                    <a:cubicBezTo>
                      <a:pt x="3" y="25"/>
                      <a:pt x="-1" y="17"/>
                      <a:pt x="1" y="10"/>
                    </a:cubicBezTo>
                    <a:cubicBezTo>
                      <a:pt x="4" y="2"/>
                      <a:pt x="11" y="-2"/>
                      <a:pt x="19" y="0"/>
                    </a:cubicBezTo>
                    <a:cubicBezTo>
                      <a:pt x="26" y="3"/>
                      <a:pt x="30" y="10"/>
                      <a:pt x="28" y="18"/>
                    </a:cubicBezTo>
                    <a:cubicBezTo>
                      <a:pt x="26" y="25"/>
                      <a:pt x="18" y="29"/>
                      <a:pt x="11" y="2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0" name="Google Shape;1030;p17"/>
              <p:cNvSpPr/>
              <p:nvPr/>
            </p:nvSpPr>
            <p:spPr>
              <a:xfrm>
                <a:off x="8654260" y="4669539"/>
                <a:ext cx="19170" cy="19170"/>
              </a:xfrm>
              <a:custGeom>
                <a:rect b="b" l="l" r="r" t="t"/>
                <a:pathLst>
                  <a:path extrusionOk="0" h="24" w="24">
                    <a:moveTo>
                      <a:pt x="9" y="23"/>
                    </a:moveTo>
                    <a:cubicBezTo>
                      <a:pt x="3" y="21"/>
                      <a:pt x="-1" y="14"/>
                      <a:pt x="1" y="8"/>
                    </a:cubicBezTo>
                    <a:cubicBezTo>
                      <a:pt x="3" y="1"/>
                      <a:pt x="10" y="-2"/>
                      <a:pt x="16" y="0"/>
                    </a:cubicBezTo>
                    <a:cubicBezTo>
                      <a:pt x="23" y="1"/>
                      <a:pt x="26" y="8"/>
                      <a:pt x="24" y="15"/>
                    </a:cubicBezTo>
                    <a:cubicBezTo>
                      <a:pt x="22" y="21"/>
                      <a:pt x="16" y="25"/>
                      <a:pt x="9" y="2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1" name="Google Shape;1031;p17"/>
              <p:cNvSpPr/>
              <p:nvPr/>
            </p:nvSpPr>
            <p:spPr>
              <a:xfrm>
                <a:off x="8551221" y="4600846"/>
                <a:ext cx="19969" cy="20768"/>
              </a:xfrm>
              <a:custGeom>
                <a:rect b="b" l="l" r="r" t="t"/>
                <a:pathLst>
                  <a:path extrusionOk="0" h="26" w="25">
                    <a:moveTo>
                      <a:pt x="10" y="25"/>
                    </a:moveTo>
                    <a:cubicBezTo>
                      <a:pt x="3" y="23"/>
                      <a:pt x="-1" y="16"/>
                      <a:pt x="1" y="9"/>
                    </a:cubicBezTo>
                    <a:cubicBezTo>
                      <a:pt x="3" y="2"/>
                      <a:pt x="10" y="-2"/>
                      <a:pt x="17" y="0"/>
                    </a:cubicBezTo>
                    <a:cubicBezTo>
                      <a:pt x="24" y="2"/>
                      <a:pt x="27" y="10"/>
                      <a:pt x="25" y="16"/>
                    </a:cubicBezTo>
                    <a:cubicBezTo>
                      <a:pt x="23" y="23"/>
                      <a:pt x="16"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2" name="Google Shape;1032;p17"/>
              <p:cNvSpPr/>
              <p:nvPr/>
            </p:nvSpPr>
            <p:spPr>
              <a:xfrm>
                <a:off x="8854748" y="4447486"/>
                <a:ext cx="45529" cy="46328"/>
              </a:xfrm>
              <a:custGeom>
                <a:rect b="b" l="l" r="r" t="t"/>
                <a:pathLst>
                  <a:path extrusionOk="0" h="58" w="57">
                    <a:moveTo>
                      <a:pt x="21" y="56"/>
                    </a:moveTo>
                    <a:cubicBezTo>
                      <a:pt x="6" y="52"/>
                      <a:pt x="-3" y="36"/>
                      <a:pt x="1" y="21"/>
                    </a:cubicBezTo>
                    <a:cubicBezTo>
                      <a:pt x="6" y="5"/>
                      <a:pt x="22" y="-3"/>
                      <a:pt x="37" y="1"/>
                    </a:cubicBezTo>
                    <a:cubicBezTo>
                      <a:pt x="52" y="6"/>
                      <a:pt x="61" y="22"/>
                      <a:pt x="56" y="37"/>
                    </a:cubicBezTo>
                    <a:cubicBezTo>
                      <a:pt x="52" y="52"/>
                      <a:pt x="36" y="61"/>
                      <a:pt x="21" y="5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3" name="Google Shape;1033;p17"/>
              <p:cNvSpPr/>
              <p:nvPr/>
            </p:nvSpPr>
            <p:spPr>
              <a:xfrm>
                <a:off x="8848358" y="4578481"/>
                <a:ext cx="35944" cy="35944"/>
              </a:xfrm>
              <a:custGeom>
                <a:rect b="b" l="l" r="r" t="t"/>
                <a:pathLst>
                  <a:path extrusionOk="0" h="45" w="45">
                    <a:moveTo>
                      <a:pt x="3" y="33"/>
                    </a:moveTo>
                    <a:cubicBezTo>
                      <a:pt x="-3" y="23"/>
                      <a:pt x="2" y="9"/>
                      <a:pt x="12" y="3"/>
                    </a:cubicBezTo>
                    <a:cubicBezTo>
                      <a:pt x="23" y="-3"/>
                      <a:pt x="37" y="1"/>
                      <a:pt x="43" y="12"/>
                    </a:cubicBezTo>
                    <a:cubicBezTo>
                      <a:pt x="49" y="23"/>
                      <a:pt x="44" y="37"/>
                      <a:pt x="34" y="43"/>
                    </a:cubicBezTo>
                    <a:cubicBezTo>
                      <a:pt x="23" y="48"/>
                      <a:pt x="9" y="44"/>
                      <a:pt x="3" y="3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4" name="Google Shape;1034;p17"/>
              <p:cNvSpPr/>
              <p:nvPr/>
            </p:nvSpPr>
            <p:spPr>
              <a:xfrm>
                <a:off x="8899478" y="4521770"/>
                <a:ext cx="14378" cy="14378"/>
              </a:xfrm>
              <a:custGeom>
                <a:rect b="b" l="l" r="r" t="t"/>
                <a:pathLst>
                  <a:path extrusionOk="0" h="18" w="18">
                    <a:moveTo>
                      <a:pt x="7" y="17"/>
                    </a:moveTo>
                    <a:cubicBezTo>
                      <a:pt x="2" y="16"/>
                      <a:pt x="-1" y="11"/>
                      <a:pt x="1" y="6"/>
                    </a:cubicBezTo>
                    <a:cubicBezTo>
                      <a:pt x="2" y="1"/>
                      <a:pt x="7" y="-2"/>
                      <a:pt x="12" y="0"/>
                    </a:cubicBezTo>
                    <a:cubicBezTo>
                      <a:pt x="17" y="1"/>
                      <a:pt x="20" y="6"/>
                      <a:pt x="18" y="11"/>
                    </a:cubicBezTo>
                    <a:cubicBezTo>
                      <a:pt x="17" y="16"/>
                      <a:pt x="12" y="19"/>
                      <a:pt x="7"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5" name="Google Shape;1035;p17"/>
              <p:cNvSpPr/>
              <p:nvPr/>
            </p:nvSpPr>
            <p:spPr>
              <a:xfrm>
                <a:off x="8842766" y="4650369"/>
                <a:ext cx="25560" cy="25560"/>
              </a:xfrm>
              <a:custGeom>
                <a:rect b="b" l="l" r="r" t="t"/>
                <a:pathLst>
                  <a:path extrusionOk="0" h="32" w="32">
                    <a:moveTo>
                      <a:pt x="12" y="31"/>
                    </a:moveTo>
                    <a:cubicBezTo>
                      <a:pt x="3" y="28"/>
                      <a:pt x="-1" y="19"/>
                      <a:pt x="1" y="11"/>
                    </a:cubicBezTo>
                    <a:cubicBezTo>
                      <a:pt x="4" y="2"/>
                      <a:pt x="13" y="-2"/>
                      <a:pt x="21" y="0"/>
                    </a:cubicBezTo>
                    <a:cubicBezTo>
                      <a:pt x="29" y="3"/>
                      <a:pt x="34" y="12"/>
                      <a:pt x="32" y="20"/>
                    </a:cubicBezTo>
                    <a:cubicBezTo>
                      <a:pt x="29" y="28"/>
                      <a:pt x="20" y="33"/>
                      <a:pt x="12" y="3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036" name="Google Shape;1036;p17"/>
          <p:cNvGrpSpPr/>
          <p:nvPr/>
        </p:nvGrpSpPr>
        <p:grpSpPr>
          <a:xfrm rot="-2343457">
            <a:off x="8159037" y="4064809"/>
            <a:ext cx="1424060" cy="1272151"/>
            <a:chOff x="4548039" y="4800694"/>
            <a:chExt cx="863704" cy="771570"/>
          </a:xfrm>
        </p:grpSpPr>
        <p:sp>
          <p:nvSpPr>
            <p:cNvPr id="1037" name="Google Shape;1037;p17"/>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8" name="Google Shape;1038;p17"/>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39" name="Google Shape;1039;p17"/>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0" name="Google Shape;1040;p17"/>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41" name="Google Shape;1041;p17"/>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7">
    <p:spTree>
      <p:nvGrpSpPr>
        <p:cNvPr id="1042" name="Shape 1042"/>
        <p:cNvGrpSpPr/>
        <p:nvPr/>
      </p:nvGrpSpPr>
      <p:grpSpPr>
        <a:xfrm>
          <a:off x="0" y="0"/>
          <a:ext cx="0" cy="0"/>
          <a:chOff x="0" y="0"/>
          <a:chExt cx="0" cy="0"/>
        </a:xfrm>
      </p:grpSpPr>
      <p:sp>
        <p:nvSpPr>
          <p:cNvPr id="1043" name="Google Shape;1043;p18"/>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44" name="Google Shape;1044;p18"/>
          <p:cNvSpPr txBox="1"/>
          <p:nvPr>
            <p:ph idx="1" type="subTitle"/>
          </p:nvPr>
        </p:nvSpPr>
        <p:spPr>
          <a:xfrm>
            <a:off x="720000" y="2484775"/>
            <a:ext cx="2394900" cy="484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1045" name="Google Shape;1045;p18"/>
          <p:cNvSpPr txBox="1"/>
          <p:nvPr>
            <p:ph idx="2" type="subTitle"/>
          </p:nvPr>
        </p:nvSpPr>
        <p:spPr>
          <a:xfrm>
            <a:off x="720000" y="2888850"/>
            <a:ext cx="2394900" cy="127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046" name="Google Shape;1046;p18"/>
          <p:cNvSpPr txBox="1"/>
          <p:nvPr>
            <p:ph idx="3" type="subTitle"/>
          </p:nvPr>
        </p:nvSpPr>
        <p:spPr>
          <a:xfrm>
            <a:off x="3374550" y="2484775"/>
            <a:ext cx="2394900" cy="484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1047" name="Google Shape;1047;p18"/>
          <p:cNvSpPr txBox="1"/>
          <p:nvPr>
            <p:ph idx="4" type="subTitle"/>
          </p:nvPr>
        </p:nvSpPr>
        <p:spPr>
          <a:xfrm>
            <a:off x="3374550" y="2888850"/>
            <a:ext cx="2394900" cy="127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048" name="Google Shape;1048;p18"/>
          <p:cNvSpPr txBox="1"/>
          <p:nvPr>
            <p:ph idx="5" type="subTitle"/>
          </p:nvPr>
        </p:nvSpPr>
        <p:spPr>
          <a:xfrm>
            <a:off x="6029100" y="2484775"/>
            <a:ext cx="2394900" cy="484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gn="ctr">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1049" name="Google Shape;1049;p18"/>
          <p:cNvSpPr txBox="1"/>
          <p:nvPr>
            <p:ph idx="6" type="subTitle"/>
          </p:nvPr>
        </p:nvSpPr>
        <p:spPr>
          <a:xfrm>
            <a:off x="6029100" y="2888850"/>
            <a:ext cx="2394900" cy="127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grpSp>
        <p:nvGrpSpPr>
          <p:cNvPr id="1050" name="Google Shape;1050;p18"/>
          <p:cNvGrpSpPr/>
          <p:nvPr/>
        </p:nvGrpSpPr>
        <p:grpSpPr>
          <a:xfrm rot="-738573">
            <a:off x="-254929" y="4234238"/>
            <a:ext cx="1349601" cy="1216805"/>
            <a:chOff x="7938540" y="2510296"/>
            <a:chExt cx="1017418" cy="917308"/>
          </a:xfrm>
        </p:grpSpPr>
        <p:sp>
          <p:nvSpPr>
            <p:cNvPr id="1051" name="Google Shape;1051;p18"/>
            <p:cNvSpPr/>
            <p:nvPr/>
          </p:nvSpPr>
          <p:spPr>
            <a:xfrm rot="-1077590">
              <a:off x="8004039" y="2599229"/>
              <a:ext cx="660458" cy="529203"/>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2" name="Google Shape;1052;p18"/>
            <p:cNvSpPr/>
            <p:nvPr/>
          </p:nvSpPr>
          <p:spPr>
            <a:xfrm rot="-1077590">
              <a:off x="8070610" y="2636689"/>
              <a:ext cx="534956" cy="430370"/>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3" name="Google Shape;1053;p18"/>
            <p:cNvSpPr/>
            <p:nvPr/>
          </p:nvSpPr>
          <p:spPr>
            <a:xfrm rot="-1077590">
              <a:off x="8321998" y="2644313"/>
              <a:ext cx="177273" cy="208125"/>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4" name="Google Shape;1054;p18"/>
            <p:cNvSpPr/>
            <p:nvPr/>
          </p:nvSpPr>
          <p:spPr>
            <a:xfrm rot="-1077590">
              <a:off x="8214605" y="2767702"/>
              <a:ext cx="190869" cy="232703"/>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5" name="Google Shape;1055;p18"/>
            <p:cNvSpPr/>
            <p:nvPr/>
          </p:nvSpPr>
          <p:spPr>
            <a:xfrm rot="-1077590">
              <a:off x="8136303" y="2930480"/>
              <a:ext cx="144328" cy="194529"/>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6" name="Google Shape;1056;p18"/>
            <p:cNvSpPr/>
            <p:nvPr/>
          </p:nvSpPr>
          <p:spPr>
            <a:xfrm rot="-1077590">
              <a:off x="8129217" y="2930340"/>
              <a:ext cx="786484" cy="385398"/>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7" name="Google Shape;1057;p18"/>
            <p:cNvSpPr/>
            <p:nvPr/>
          </p:nvSpPr>
          <p:spPr>
            <a:xfrm rot="-1077590">
              <a:off x="8185771" y="3021318"/>
              <a:ext cx="660458" cy="185640"/>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8" name="Google Shape;1058;p18"/>
            <p:cNvSpPr/>
            <p:nvPr/>
          </p:nvSpPr>
          <p:spPr>
            <a:xfrm rot="-1077590">
              <a:off x="8502054" y="2951459"/>
              <a:ext cx="176750" cy="202896"/>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59" name="Google Shape;1059;p18"/>
            <p:cNvSpPr/>
            <p:nvPr/>
          </p:nvSpPr>
          <p:spPr>
            <a:xfrm rot="-1077590">
              <a:off x="8351968" y="3015987"/>
              <a:ext cx="177796" cy="249960"/>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0" name="Google Shape;1060;p18"/>
            <p:cNvSpPr/>
            <p:nvPr/>
          </p:nvSpPr>
          <p:spPr>
            <a:xfrm rot="-1077590">
              <a:off x="8244506" y="3119497"/>
              <a:ext cx="113998" cy="231134"/>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061" name="Google Shape;1061;p18"/>
          <p:cNvGrpSpPr/>
          <p:nvPr/>
        </p:nvGrpSpPr>
        <p:grpSpPr>
          <a:xfrm flipH="1" rot="5672661">
            <a:off x="-385034" y="-425412"/>
            <a:ext cx="1592985" cy="1541822"/>
            <a:chOff x="5065342" y="2958231"/>
            <a:chExt cx="1483120" cy="1435486"/>
          </a:xfrm>
        </p:grpSpPr>
        <p:sp>
          <p:nvSpPr>
            <p:cNvPr id="1062" name="Google Shape;1062;p18"/>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3" name="Google Shape;1063;p18"/>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4" name="Google Shape;1064;p18"/>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5" name="Google Shape;1065;p18"/>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6" name="Google Shape;1066;p18"/>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7" name="Google Shape;1067;p18"/>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8" name="Google Shape;1068;p18"/>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69" name="Google Shape;1069;p18"/>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0" name="Google Shape;1070;p18"/>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1" name="Google Shape;1071;p18"/>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2" name="Google Shape;1072;p18"/>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3" name="Google Shape;1073;p18"/>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4" name="Google Shape;1074;p18"/>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5" name="Google Shape;1075;p18"/>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6" name="Google Shape;1076;p18"/>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77" name="Google Shape;1077;p18"/>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078" name="Google Shape;1078;p18"/>
          <p:cNvGrpSpPr/>
          <p:nvPr/>
        </p:nvGrpSpPr>
        <p:grpSpPr>
          <a:xfrm>
            <a:off x="7685979" y="-1046867"/>
            <a:ext cx="2136649" cy="2996571"/>
            <a:chOff x="7685979" y="-1046867"/>
            <a:chExt cx="2136649" cy="2996571"/>
          </a:xfrm>
        </p:grpSpPr>
        <p:sp>
          <p:nvSpPr>
            <p:cNvPr id="1079" name="Google Shape;1079;p18"/>
            <p:cNvSpPr/>
            <p:nvPr/>
          </p:nvSpPr>
          <p:spPr>
            <a:xfrm rot="-6378423">
              <a:off x="7403224" y="-266421"/>
              <a:ext cx="2702160" cy="1435680"/>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080" name="Google Shape;1080;p18"/>
            <p:cNvGrpSpPr/>
            <p:nvPr/>
          </p:nvGrpSpPr>
          <p:grpSpPr>
            <a:xfrm flipH="1" rot="-6543209">
              <a:off x="8322252" y="-180691"/>
              <a:ext cx="1168889" cy="1044200"/>
              <a:chOff x="4548039" y="4800694"/>
              <a:chExt cx="863704" cy="771570"/>
            </a:xfrm>
          </p:grpSpPr>
          <p:sp>
            <p:nvSpPr>
              <p:cNvPr id="1081" name="Google Shape;1081;p18"/>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2" name="Google Shape;1082;p18"/>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3" name="Google Shape;1083;p18"/>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4" name="Google Shape;1084;p18"/>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5" name="Google Shape;1085;p18"/>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086" name="Google Shape;1086;p18"/>
          <p:cNvGrpSpPr/>
          <p:nvPr/>
        </p:nvGrpSpPr>
        <p:grpSpPr>
          <a:xfrm rot="-1789724">
            <a:off x="7949425" y="4192449"/>
            <a:ext cx="1094867" cy="947998"/>
            <a:chOff x="7758733" y="250199"/>
            <a:chExt cx="1094887" cy="948016"/>
          </a:xfrm>
        </p:grpSpPr>
        <p:sp>
          <p:nvSpPr>
            <p:cNvPr id="1087" name="Google Shape;1087;p18"/>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8" name="Google Shape;1088;p18"/>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89" name="Google Shape;1089;p18"/>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0" name="Google Shape;1090;p18"/>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1" name="Google Shape;1091;p18"/>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2" name="Google Shape;1092;p18"/>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3" name="Google Shape;1093;p18"/>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4" name="Google Shape;1094;p18"/>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5" name="Google Shape;1095;p18"/>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6" name="Google Shape;1096;p18"/>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7" name="Google Shape;1097;p18"/>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8" name="Google Shape;1098;p18"/>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099" name="Google Shape;1099;p18"/>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0" name="Google Shape;1100;p18"/>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1" name="Google Shape;1101;p18"/>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2" name="Google Shape;1102;p18"/>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3" name="Google Shape;1103;p18"/>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4" name="Google Shape;1104;p18"/>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5" name="Google Shape;1105;p18"/>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06" name="Google Shape;1106;p18"/>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20">
    <p:spTree>
      <p:nvGrpSpPr>
        <p:cNvPr id="1107" name="Shape 1107"/>
        <p:cNvGrpSpPr/>
        <p:nvPr/>
      </p:nvGrpSpPr>
      <p:grpSpPr>
        <a:xfrm>
          <a:off x="0" y="0"/>
          <a:ext cx="0" cy="0"/>
          <a:chOff x="0" y="0"/>
          <a:chExt cx="0" cy="0"/>
        </a:xfrm>
      </p:grpSpPr>
      <p:sp>
        <p:nvSpPr>
          <p:cNvPr id="1108" name="Google Shape;1108;p19"/>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109" name="Google Shape;1109;p19"/>
          <p:cNvSpPr txBox="1"/>
          <p:nvPr>
            <p:ph idx="1" type="subTitle"/>
          </p:nvPr>
        </p:nvSpPr>
        <p:spPr>
          <a:xfrm>
            <a:off x="1687195" y="1384833"/>
            <a:ext cx="4954200" cy="48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1110" name="Google Shape;1110;p19"/>
          <p:cNvSpPr txBox="1"/>
          <p:nvPr>
            <p:ph idx="2" type="subTitle"/>
          </p:nvPr>
        </p:nvSpPr>
        <p:spPr>
          <a:xfrm>
            <a:off x="1687195" y="1788909"/>
            <a:ext cx="4954200" cy="48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1111" name="Google Shape;1111;p19"/>
          <p:cNvSpPr txBox="1"/>
          <p:nvPr>
            <p:ph idx="3" type="subTitle"/>
          </p:nvPr>
        </p:nvSpPr>
        <p:spPr>
          <a:xfrm>
            <a:off x="2391045" y="2451224"/>
            <a:ext cx="4954200" cy="48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1112" name="Google Shape;1112;p19"/>
          <p:cNvSpPr txBox="1"/>
          <p:nvPr>
            <p:ph idx="4" type="subTitle"/>
          </p:nvPr>
        </p:nvSpPr>
        <p:spPr>
          <a:xfrm>
            <a:off x="2391045" y="2855300"/>
            <a:ext cx="4954200" cy="48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1113" name="Google Shape;1113;p19"/>
          <p:cNvSpPr txBox="1"/>
          <p:nvPr>
            <p:ph idx="5" type="subTitle"/>
          </p:nvPr>
        </p:nvSpPr>
        <p:spPr>
          <a:xfrm>
            <a:off x="3094895" y="3517614"/>
            <a:ext cx="4954200" cy="48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1114" name="Google Shape;1114;p19"/>
          <p:cNvSpPr txBox="1"/>
          <p:nvPr>
            <p:ph idx="6" type="subTitle"/>
          </p:nvPr>
        </p:nvSpPr>
        <p:spPr>
          <a:xfrm>
            <a:off x="3094895" y="3921691"/>
            <a:ext cx="4954200" cy="48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grpSp>
        <p:nvGrpSpPr>
          <p:cNvPr id="1115" name="Google Shape;1115;p19"/>
          <p:cNvGrpSpPr/>
          <p:nvPr/>
        </p:nvGrpSpPr>
        <p:grpSpPr>
          <a:xfrm>
            <a:off x="-765457" y="3962218"/>
            <a:ext cx="2702160" cy="1491288"/>
            <a:chOff x="-765457" y="3962218"/>
            <a:chExt cx="2702160" cy="1491288"/>
          </a:xfrm>
        </p:grpSpPr>
        <p:sp>
          <p:nvSpPr>
            <p:cNvPr id="1116" name="Google Shape;1116;p19"/>
            <p:cNvSpPr/>
            <p:nvPr/>
          </p:nvSpPr>
          <p:spPr>
            <a:xfrm flipH="1">
              <a:off x="-765457" y="3962218"/>
              <a:ext cx="2702160" cy="1435680"/>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117" name="Google Shape;1117;p19"/>
            <p:cNvGrpSpPr/>
            <p:nvPr/>
          </p:nvGrpSpPr>
          <p:grpSpPr>
            <a:xfrm flipH="1" rot="7611578">
              <a:off x="-133860" y="4287078"/>
              <a:ext cx="1214529" cy="850764"/>
              <a:chOff x="3365800" y="-275075"/>
              <a:chExt cx="1087703" cy="761924"/>
            </a:xfrm>
          </p:grpSpPr>
          <p:sp>
            <p:nvSpPr>
              <p:cNvPr id="1118" name="Google Shape;1118;p19"/>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19" name="Google Shape;1119;p19"/>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20" name="Google Shape;1120;p19"/>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21" name="Google Shape;1121;p19"/>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2" name="Google Shape;1122;p19"/>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3" name="Google Shape;1123;p19"/>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4" name="Google Shape;1124;p19"/>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5" name="Google Shape;1125;p19"/>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6" name="Google Shape;1126;p19"/>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7" name="Google Shape;1127;p19"/>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28" name="Google Shape;1128;p19"/>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129" name="Google Shape;1129;p19"/>
          <p:cNvGrpSpPr/>
          <p:nvPr/>
        </p:nvGrpSpPr>
        <p:grpSpPr>
          <a:xfrm>
            <a:off x="7312767" y="-1281048"/>
            <a:ext cx="2814756" cy="2603761"/>
            <a:chOff x="7312767" y="-1281048"/>
            <a:chExt cx="2814756" cy="2603761"/>
          </a:xfrm>
        </p:grpSpPr>
        <p:sp>
          <p:nvSpPr>
            <p:cNvPr id="1130" name="Google Shape;1130;p19"/>
            <p:cNvSpPr/>
            <p:nvPr/>
          </p:nvSpPr>
          <p:spPr>
            <a:xfrm flipH="1" rot="-3359989">
              <a:off x="7939812" y="-1150426"/>
              <a:ext cx="1560666" cy="2342517"/>
            </a:xfrm>
            <a:custGeom>
              <a:rect b="b" l="l" r="r" t="t"/>
              <a:pathLst>
                <a:path extrusionOk="0" h="6903" w="4599">
                  <a:moveTo>
                    <a:pt x="2566" y="6903"/>
                  </a:moveTo>
                  <a:cubicBezTo>
                    <a:pt x="2448" y="6903"/>
                    <a:pt x="2328" y="6895"/>
                    <a:pt x="2208" y="6877"/>
                  </a:cubicBezTo>
                  <a:cubicBezTo>
                    <a:pt x="1915" y="6835"/>
                    <a:pt x="1625" y="6744"/>
                    <a:pt x="1346" y="6657"/>
                  </a:cubicBezTo>
                  <a:cubicBezTo>
                    <a:pt x="942" y="6532"/>
                    <a:pt x="525" y="6401"/>
                    <a:pt x="99" y="6417"/>
                  </a:cubicBezTo>
                  <a:cubicBezTo>
                    <a:pt x="67" y="6419"/>
                    <a:pt x="35" y="6421"/>
                    <a:pt x="3" y="6424"/>
                  </a:cubicBezTo>
                  <a:lnTo>
                    <a:pt x="0" y="6390"/>
                  </a:lnTo>
                  <a:cubicBezTo>
                    <a:pt x="33" y="6388"/>
                    <a:pt x="65" y="6386"/>
                    <a:pt x="98" y="6384"/>
                  </a:cubicBezTo>
                  <a:cubicBezTo>
                    <a:pt x="529" y="6368"/>
                    <a:pt x="949" y="6499"/>
                    <a:pt x="1356" y="6625"/>
                  </a:cubicBezTo>
                  <a:cubicBezTo>
                    <a:pt x="1634" y="6712"/>
                    <a:pt x="1922" y="6802"/>
                    <a:pt x="2213" y="6844"/>
                  </a:cubicBezTo>
                  <a:cubicBezTo>
                    <a:pt x="2937" y="6948"/>
                    <a:pt x="3663" y="6725"/>
                    <a:pt x="4109" y="6262"/>
                  </a:cubicBezTo>
                  <a:cubicBezTo>
                    <a:pt x="4343" y="6019"/>
                    <a:pt x="4499" y="5694"/>
                    <a:pt x="4549" y="5349"/>
                  </a:cubicBezTo>
                  <a:cubicBezTo>
                    <a:pt x="4600" y="4993"/>
                    <a:pt x="4531" y="4648"/>
                    <a:pt x="4355" y="4375"/>
                  </a:cubicBezTo>
                  <a:cubicBezTo>
                    <a:pt x="4165" y="4082"/>
                    <a:pt x="3867" y="3876"/>
                    <a:pt x="3580" y="3676"/>
                  </a:cubicBezTo>
                  <a:cubicBezTo>
                    <a:pt x="3307" y="3486"/>
                    <a:pt x="3024" y="3290"/>
                    <a:pt x="2829" y="3018"/>
                  </a:cubicBezTo>
                  <a:cubicBezTo>
                    <a:pt x="2446" y="2482"/>
                    <a:pt x="2468" y="1773"/>
                    <a:pt x="2524" y="1092"/>
                  </a:cubicBezTo>
                  <a:cubicBezTo>
                    <a:pt x="2551" y="753"/>
                    <a:pt x="2583" y="369"/>
                    <a:pt x="2545" y="3"/>
                  </a:cubicBezTo>
                  <a:lnTo>
                    <a:pt x="2579" y="0"/>
                  </a:lnTo>
                  <a:cubicBezTo>
                    <a:pt x="2616" y="369"/>
                    <a:pt x="2585" y="754"/>
                    <a:pt x="2557" y="1095"/>
                  </a:cubicBezTo>
                  <a:cubicBezTo>
                    <a:pt x="2502" y="1769"/>
                    <a:pt x="2479" y="2471"/>
                    <a:pt x="2857" y="2998"/>
                  </a:cubicBezTo>
                  <a:cubicBezTo>
                    <a:pt x="3048" y="3266"/>
                    <a:pt x="3328" y="3460"/>
                    <a:pt x="3599" y="3648"/>
                  </a:cubicBezTo>
                  <a:cubicBezTo>
                    <a:pt x="3889" y="3850"/>
                    <a:pt x="4189" y="4058"/>
                    <a:pt x="4383" y="4357"/>
                  </a:cubicBezTo>
                  <a:cubicBezTo>
                    <a:pt x="4563" y="4636"/>
                    <a:pt x="4634" y="4990"/>
                    <a:pt x="4582" y="5353"/>
                  </a:cubicBezTo>
                  <a:cubicBezTo>
                    <a:pt x="4532" y="5706"/>
                    <a:pt x="4372" y="6037"/>
                    <a:pt x="4133" y="6285"/>
                  </a:cubicBezTo>
                  <a:cubicBezTo>
                    <a:pt x="3754" y="6680"/>
                    <a:pt x="3175" y="6903"/>
                    <a:pt x="2566" y="6903"/>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131" name="Google Shape;1131;p19"/>
            <p:cNvGrpSpPr/>
            <p:nvPr/>
          </p:nvGrpSpPr>
          <p:grpSpPr>
            <a:xfrm>
              <a:off x="8374429" y="-144235"/>
              <a:ext cx="992849" cy="992849"/>
              <a:chOff x="8342746" y="4342050"/>
              <a:chExt cx="992849" cy="992849"/>
            </a:xfrm>
          </p:grpSpPr>
          <p:sp>
            <p:nvSpPr>
              <p:cNvPr id="1132" name="Google Shape;1132;p19"/>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3" name="Google Shape;1133;p19"/>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4" name="Google Shape;1134;p19"/>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5" name="Google Shape;1135;p19"/>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no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6" name="Google Shape;1136;p19"/>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7" name="Google Shape;1137;p19"/>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8" name="Google Shape;1138;p19"/>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39" name="Google Shape;1139;p19"/>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0" name="Google Shape;1140;p19"/>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1" name="Google Shape;1141;p19"/>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2" name="Google Shape;1142;p19"/>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3" name="Google Shape;1143;p19"/>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4" name="Google Shape;1144;p19"/>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5" name="Google Shape;1145;p19"/>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6" name="Google Shape;1146;p19"/>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7" name="Google Shape;1147;p19"/>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8" name="Google Shape;1148;p19"/>
              <p:cNvSpPr/>
              <p:nvPr/>
            </p:nvSpPr>
            <p:spPr>
              <a:xfrm>
                <a:off x="8678223" y="5072111"/>
                <a:ext cx="19969" cy="19969"/>
              </a:xfrm>
              <a:custGeom>
                <a:rect b="b" l="l" r="r" t="t"/>
                <a:pathLst>
                  <a:path extrusionOk="0" h="25" w="25">
                    <a:moveTo>
                      <a:pt x="9" y="24"/>
                    </a:moveTo>
                    <a:cubicBezTo>
                      <a:pt x="3" y="22"/>
                      <a:pt x="-1" y="15"/>
                      <a:pt x="1" y="9"/>
                    </a:cubicBezTo>
                    <a:cubicBezTo>
                      <a:pt x="3" y="2"/>
                      <a:pt x="10" y="-2"/>
                      <a:pt x="17" y="0"/>
                    </a:cubicBezTo>
                    <a:cubicBezTo>
                      <a:pt x="24" y="2"/>
                      <a:pt x="27" y="9"/>
                      <a:pt x="25" y="16"/>
                    </a:cubicBezTo>
                    <a:cubicBezTo>
                      <a:pt x="23" y="23"/>
                      <a:pt x="16" y="26"/>
                      <a:pt x="9" y="2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49" name="Google Shape;1149;p19"/>
              <p:cNvSpPr/>
              <p:nvPr/>
            </p:nvSpPr>
            <p:spPr>
              <a:xfrm>
                <a:off x="8729343" y="5005815"/>
                <a:ext cx="12780" cy="13579"/>
              </a:xfrm>
              <a:custGeom>
                <a:rect b="b" l="l" r="r" t="t"/>
                <a:pathLst>
                  <a:path extrusionOk="0" h="17" w="16">
                    <a:moveTo>
                      <a:pt x="6" y="17"/>
                    </a:moveTo>
                    <a:cubicBezTo>
                      <a:pt x="1" y="15"/>
                      <a:pt x="-1" y="11"/>
                      <a:pt x="0" y="6"/>
                    </a:cubicBezTo>
                    <a:cubicBezTo>
                      <a:pt x="2" y="2"/>
                      <a:pt x="6" y="-1"/>
                      <a:pt x="11" y="0"/>
                    </a:cubicBezTo>
                    <a:cubicBezTo>
                      <a:pt x="15" y="2"/>
                      <a:pt x="18" y="6"/>
                      <a:pt x="16" y="11"/>
                    </a:cubicBezTo>
                    <a:cubicBezTo>
                      <a:pt x="15" y="16"/>
                      <a:pt x="10" y="18"/>
                      <a:pt x="6"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0" name="Google Shape;1150;p19"/>
              <p:cNvSpPr/>
              <p:nvPr/>
            </p:nvSpPr>
            <p:spPr>
              <a:xfrm>
                <a:off x="8688607" y="5151987"/>
                <a:ext cx="21566" cy="20768"/>
              </a:xfrm>
              <a:custGeom>
                <a:rect b="b" l="l" r="r" t="t"/>
                <a:pathLst>
                  <a:path extrusionOk="0" h="26" w="27">
                    <a:moveTo>
                      <a:pt x="10" y="25"/>
                    </a:moveTo>
                    <a:cubicBezTo>
                      <a:pt x="3" y="23"/>
                      <a:pt x="-1" y="16"/>
                      <a:pt x="1" y="9"/>
                    </a:cubicBezTo>
                    <a:cubicBezTo>
                      <a:pt x="3" y="2"/>
                      <a:pt x="11" y="-2"/>
                      <a:pt x="18" y="0"/>
                    </a:cubicBezTo>
                    <a:cubicBezTo>
                      <a:pt x="25" y="2"/>
                      <a:pt x="29" y="9"/>
                      <a:pt x="27" y="16"/>
                    </a:cubicBezTo>
                    <a:cubicBezTo>
                      <a:pt x="25" y="23"/>
                      <a:pt x="17"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1" name="Google Shape;1151;p19"/>
              <p:cNvSpPr/>
              <p:nvPr/>
            </p:nvSpPr>
            <p:spPr>
              <a:xfrm>
                <a:off x="8575983" y="4921946"/>
                <a:ext cx="17573" cy="16774"/>
              </a:xfrm>
              <a:custGeom>
                <a:rect b="b" l="l" r="r" t="t"/>
                <a:pathLst>
                  <a:path extrusionOk="0" h="21" w="22">
                    <a:moveTo>
                      <a:pt x="8" y="21"/>
                    </a:moveTo>
                    <a:cubicBezTo>
                      <a:pt x="3" y="19"/>
                      <a:pt x="-1" y="13"/>
                      <a:pt x="1" y="7"/>
                    </a:cubicBezTo>
                    <a:cubicBezTo>
                      <a:pt x="3" y="2"/>
                      <a:pt x="9" y="-2"/>
                      <a:pt x="14" y="0"/>
                    </a:cubicBezTo>
                    <a:cubicBezTo>
                      <a:pt x="20" y="2"/>
                      <a:pt x="23" y="8"/>
                      <a:pt x="22" y="13"/>
                    </a:cubicBezTo>
                    <a:cubicBezTo>
                      <a:pt x="20" y="19"/>
                      <a:pt x="14" y="22"/>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2" name="Google Shape;1152;p19"/>
              <p:cNvSpPr/>
              <p:nvPr/>
            </p:nvSpPr>
            <p:spPr>
              <a:xfrm>
                <a:off x="8668638" y="4861240"/>
                <a:ext cx="41535" cy="41535"/>
              </a:xfrm>
              <a:custGeom>
                <a:rect b="b" l="l" r="r" t="t"/>
                <a:pathLst>
                  <a:path extrusionOk="0" h="52" w="52">
                    <a:moveTo>
                      <a:pt x="19" y="51"/>
                    </a:moveTo>
                    <a:cubicBezTo>
                      <a:pt x="5" y="47"/>
                      <a:pt x="-3" y="32"/>
                      <a:pt x="1" y="19"/>
                    </a:cubicBezTo>
                    <a:cubicBezTo>
                      <a:pt x="5" y="5"/>
                      <a:pt x="20" y="-3"/>
                      <a:pt x="34" y="1"/>
                    </a:cubicBezTo>
                    <a:cubicBezTo>
                      <a:pt x="47" y="5"/>
                      <a:pt x="55" y="20"/>
                      <a:pt x="51" y="34"/>
                    </a:cubicBezTo>
                    <a:cubicBezTo>
                      <a:pt x="47" y="47"/>
                      <a:pt x="32" y="55"/>
                      <a:pt x="19" y="5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3" name="Google Shape;1153;p19"/>
              <p:cNvSpPr/>
              <p:nvPr/>
            </p:nvSpPr>
            <p:spPr>
              <a:xfrm>
                <a:off x="8571989" y="4836479"/>
                <a:ext cx="23164" cy="23164"/>
              </a:xfrm>
              <a:custGeom>
                <a:rect b="b" l="l" r="r" t="t"/>
                <a:pathLst>
                  <a:path extrusionOk="0" h="29" w="29">
                    <a:moveTo>
                      <a:pt x="10" y="28"/>
                    </a:moveTo>
                    <a:cubicBezTo>
                      <a:pt x="3" y="26"/>
                      <a:pt x="-2" y="18"/>
                      <a:pt x="1" y="10"/>
                    </a:cubicBezTo>
                    <a:cubicBezTo>
                      <a:pt x="3" y="2"/>
                      <a:pt x="11" y="-2"/>
                      <a:pt x="19" y="0"/>
                    </a:cubicBezTo>
                    <a:cubicBezTo>
                      <a:pt x="26" y="3"/>
                      <a:pt x="31" y="11"/>
                      <a:pt x="28" y="18"/>
                    </a:cubicBezTo>
                    <a:cubicBezTo>
                      <a:pt x="26" y="26"/>
                      <a:pt x="18" y="30"/>
                      <a:pt x="10" y="28"/>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4" name="Google Shape;1154;p19"/>
              <p:cNvSpPr/>
              <p:nvPr/>
            </p:nvSpPr>
            <p:spPr>
              <a:xfrm>
                <a:off x="8472943" y="4804529"/>
                <a:ext cx="31151" cy="30353"/>
              </a:xfrm>
              <a:custGeom>
                <a:rect b="b" l="l" r="r" t="t"/>
                <a:pathLst>
                  <a:path extrusionOk="0" h="38" w="39">
                    <a:moveTo>
                      <a:pt x="14" y="37"/>
                    </a:moveTo>
                    <a:cubicBezTo>
                      <a:pt x="4" y="34"/>
                      <a:pt x="-2" y="24"/>
                      <a:pt x="1" y="14"/>
                    </a:cubicBezTo>
                    <a:cubicBezTo>
                      <a:pt x="4" y="3"/>
                      <a:pt x="15" y="-2"/>
                      <a:pt x="25" y="1"/>
                    </a:cubicBezTo>
                    <a:cubicBezTo>
                      <a:pt x="35" y="4"/>
                      <a:pt x="41" y="14"/>
                      <a:pt x="38" y="25"/>
                    </a:cubicBezTo>
                    <a:cubicBezTo>
                      <a:pt x="35" y="35"/>
                      <a:pt x="24" y="40"/>
                      <a:pt x="14"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5" name="Google Shape;1155;p19"/>
              <p:cNvSpPr/>
              <p:nvPr/>
            </p:nvSpPr>
            <p:spPr>
              <a:xfrm>
                <a:off x="8498503" y="4914757"/>
                <a:ext cx="31151" cy="31151"/>
              </a:xfrm>
              <a:custGeom>
                <a:rect b="b" l="l" r="r" t="t"/>
                <a:pathLst>
                  <a:path extrusionOk="0" h="39" w="39">
                    <a:moveTo>
                      <a:pt x="1" y="14"/>
                    </a:moveTo>
                    <a:cubicBezTo>
                      <a:pt x="4" y="4"/>
                      <a:pt x="15" y="-2"/>
                      <a:pt x="25" y="1"/>
                    </a:cubicBezTo>
                    <a:cubicBezTo>
                      <a:pt x="35" y="4"/>
                      <a:pt x="41" y="15"/>
                      <a:pt x="38" y="25"/>
                    </a:cubicBezTo>
                    <a:cubicBezTo>
                      <a:pt x="35" y="35"/>
                      <a:pt x="24" y="41"/>
                      <a:pt x="14" y="38"/>
                    </a:cubicBezTo>
                    <a:cubicBezTo>
                      <a:pt x="4" y="35"/>
                      <a:pt x="-2" y="24"/>
                      <a:pt x="1" y="1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6" name="Google Shape;1156;p19"/>
              <p:cNvSpPr/>
              <p:nvPr/>
            </p:nvSpPr>
            <p:spPr>
              <a:xfrm>
                <a:off x="8706179" y="4646375"/>
                <a:ext cx="29554" cy="30353"/>
              </a:xfrm>
              <a:custGeom>
                <a:rect b="b" l="l" r="r" t="t"/>
                <a:pathLst>
                  <a:path extrusionOk="0" h="38" w="37">
                    <a:moveTo>
                      <a:pt x="13" y="37"/>
                    </a:moveTo>
                    <a:cubicBezTo>
                      <a:pt x="3" y="34"/>
                      <a:pt x="-2" y="24"/>
                      <a:pt x="1" y="14"/>
                    </a:cubicBezTo>
                    <a:cubicBezTo>
                      <a:pt x="3" y="4"/>
                      <a:pt x="14" y="-2"/>
                      <a:pt x="24" y="1"/>
                    </a:cubicBezTo>
                    <a:cubicBezTo>
                      <a:pt x="34" y="4"/>
                      <a:pt x="39" y="15"/>
                      <a:pt x="36" y="25"/>
                    </a:cubicBezTo>
                    <a:cubicBezTo>
                      <a:pt x="33" y="34"/>
                      <a:pt x="23" y="40"/>
                      <a:pt x="13"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7" name="Google Shape;1157;p19"/>
              <p:cNvSpPr/>
              <p:nvPr/>
            </p:nvSpPr>
            <p:spPr>
              <a:xfrm>
                <a:off x="8631097" y="4581676"/>
                <a:ext cx="37541" cy="37541"/>
              </a:xfrm>
              <a:custGeom>
                <a:rect b="b" l="l" r="r" t="t"/>
                <a:pathLst>
                  <a:path extrusionOk="0" h="47" w="47">
                    <a:moveTo>
                      <a:pt x="17" y="46"/>
                    </a:moveTo>
                    <a:cubicBezTo>
                      <a:pt x="5" y="42"/>
                      <a:pt x="-2" y="29"/>
                      <a:pt x="1" y="16"/>
                    </a:cubicBezTo>
                    <a:cubicBezTo>
                      <a:pt x="5" y="4"/>
                      <a:pt x="18" y="-3"/>
                      <a:pt x="31" y="1"/>
                    </a:cubicBezTo>
                    <a:cubicBezTo>
                      <a:pt x="43" y="4"/>
                      <a:pt x="50" y="18"/>
                      <a:pt x="46" y="30"/>
                    </a:cubicBezTo>
                    <a:cubicBezTo>
                      <a:pt x="43" y="42"/>
                      <a:pt x="30" y="49"/>
                      <a:pt x="17" y="4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8" name="Google Shape;1158;p19"/>
              <p:cNvSpPr/>
              <p:nvPr/>
            </p:nvSpPr>
            <p:spPr>
              <a:xfrm>
                <a:off x="8586366" y="4671936"/>
                <a:ext cx="17573" cy="17573"/>
              </a:xfrm>
              <a:custGeom>
                <a:rect b="b" l="l" r="r" t="t"/>
                <a:pathLst>
                  <a:path extrusionOk="0" h="22" w="22">
                    <a:moveTo>
                      <a:pt x="8" y="21"/>
                    </a:moveTo>
                    <a:cubicBezTo>
                      <a:pt x="2" y="19"/>
                      <a:pt x="-1" y="13"/>
                      <a:pt x="1" y="7"/>
                    </a:cubicBezTo>
                    <a:cubicBezTo>
                      <a:pt x="3" y="1"/>
                      <a:pt x="9" y="-2"/>
                      <a:pt x="15" y="0"/>
                    </a:cubicBezTo>
                    <a:cubicBezTo>
                      <a:pt x="21" y="1"/>
                      <a:pt x="24" y="8"/>
                      <a:pt x="22" y="13"/>
                    </a:cubicBezTo>
                    <a:cubicBezTo>
                      <a:pt x="21" y="19"/>
                      <a:pt x="14" y="23"/>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59" name="Google Shape;1159;p19"/>
              <p:cNvSpPr/>
              <p:nvPr/>
            </p:nvSpPr>
            <p:spPr>
              <a:xfrm>
                <a:off x="8746117" y="4731043"/>
                <a:ext cx="12780" cy="12780"/>
              </a:xfrm>
              <a:custGeom>
                <a:rect b="b" l="l" r="r" t="t"/>
                <a:pathLst>
                  <a:path extrusionOk="0" h="16" w="16">
                    <a:moveTo>
                      <a:pt x="6" y="16"/>
                    </a:moveTo>
                    <a:cubicBezTo>
                      <a:pt x="1" y="15"/>
                      <a:pt x="-1" y="10"/>
                      <a:pt x="0" y="5"/>
                    </a:cubicBezTo>
                    <a:cubicBezTo>
                      <a:pt x="2" y="1"/>
                      <a:pt x="6" y="-2"/>
                      <a:pt x="11" y="0"/>
                    </a:cubicBezTo>
                    <a:cubicBezTo>
                      <a:pt x="15" y="1"/>
                      <a:pt x="18" y="6"/>
                      <a:pt x="16" y="10"/>
                    </a:cubicBezTo>
                    <a:cubicBezTo>
                      <a:pt x="15" y="15"/>
                      <a:pt x="10" y="17"/>
                      <a:pt x="6"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0" name="Google Shape;1160;p19"/>
              <p:cNvSpPr/>
              <p:nvPr/>
            </p:nvSpPr>
            <p:spPr>
              <a:xfrm>
                <a:off x="8680619" y="4510587"/>
                <a:ext cx="22365" cy="22365"/>
              </a:xfrm>
              <a:custGeom>
                <a:rect b="b" l="l" r="r" t="t"/>
                <a:pathLst>
                  <a:path extrusionOk="0" h="28" w="28">
                    <a:moveTo>
                      <a:pt x="11" y="27"/>
                    </a:moveTo>
                    <a:cubicBezTo>
                      <a:pt x="3" y="25"/>
                      <a:pt x="-1" y="17"/>
                      <a:pt x="1" y="10"/>
                    </a:cubicBezTo>
                    <a:cubicBezTo>
                      <a:pt x="4" y="2"/>
                      <a:pt x="11" y="-2"/>
                      <a:pt x="19" y="0"/>
                    </a:cubicBezTo>
                    <a:cubicBezTo>
                      <a:pt x="26" y="3"/>
                      <a:pt x="30" y="10"/>
                      <a:pt x="28" y="18"/>
                    </a:cubicBezTo>
                    <a:cubicBezTo>
                      <a:pt x="26" y="25"/>
                      <a:pt x="18" y="29"/>
                      <a:pt x="11" y="2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1" name="Google Shape;1161;p19"/>
              <p:cNvSpPr/>
              <p:nvPr/>
            </p:nvSpPr>
            <p:spPr>
              <a:xfrm>
                <a:off x="8654260" y="4669539"/>
                <a:ext cx="19170" cy="19170"/>
              </a:xfrm>
              <a:custGeom>
                <a:rect b="b" l="l" r="r" t="t"/>
                <a:pathLst>
                  <a:path extrusionOk="0" h="24" w="24">
                    <a:moveTo>
                      <a:pt x="9" y="23"/>
                    </a:moveTo>
                    <a:cubicBezTo>
                      <a:pt x="3" y="21"/>
                      <a:pt x="-1" y="14"/>
                      <a:pt x="1" y="8"/>
                    </a:cubicBezTo>
                    <a:cubicBezTo>
                      <a:pt x="3" y="1"/>
                      <a:pt x="10" y="-2"/>
                      <a:pt x="16" y="0"/>
                    </a:cubicBezTo>
                    <a:cubicBezTo>
                      <a:pt x="23" y="1"/>
                      <a:pt x="26" y="8"/>
                      <a:pt x="24" y="15"/>
                    </a:cubicBezTo>
                    <a:cubicBezTo>
                      <a:pt x="22" y="21"/>
                      <a:pt x="16" y="25"/>
                      <a:pt x="9" y="2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2" name="Google Shape;1162;p19"/>
              <p:cNvSpPr/>
              <p:nvPr/>
            </p:nvSpPr>
            <p:spPr>
              <a:xfrm>
                <a:off x="8551221" y="4600846"/>
                <a:ext cx="19969" cy="20768"/>
              </a:xfrm>
              <a:custGeom>
                <a:rect b="b" l="l" r="r" t="t"/>
                <a:pathLst>
                  <a:path extrusionOk="0" h="26" w="25">
                    <a:moveTo>
                      <a:pt x="10" y="25"/>
                    </a:moveTo>
                    <a:cubicBezTo>
                      <a:pt x="3" y="23"/>
                      <a:pt x="-1" y="16"/>
                      <a:pt x="1" y="9"/>
                    </a:cubicBezTo>
                    <a:cubicBezTo>
                      <a:pt x="3" y="2"/>
                      <a:pt x="10" y="-2"/>
                      <a:pt x="17" y="0"/>
                    </a:cubicBezTo>
                    <a:cubicBezTo>
                      <a:pt x="24" y="2"/>
                      <a:pt x="27" y="10"/>
                      <a:pt x="25" y="16"/>
                    </a:cubicBezTo>
                    <a:cubicBezTo>
                      <a:pt x="23" y="23"/>
                      <a:pt x="16"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3" name="Google Shape;1163;p19"/>
              <p:cNvSpPr/>
              <p:nvPr/>
            </p:nvSpPr>
            <p:spPr>
              <a:xfrm>
                <a:off x="8854748" y="4447486"/>
                <a:ext cx="45529" cy="46328"/>
              </a:xfrm>
              <a:custGeom>
                <a:rect b="b" l="l" r="r" t="t"/>
                <a:pathLst>
                  <a:path extrusionOk="0" h="58" w="57">
                    <a:moveTo>
                      <a:pt x="21" y="56"/>
                    </a:moveTo>
                    <a:cubicBezTo>
                      <a:pt x="6" y="52"/>
                      <a:pt x="-3" y="36"/>
                      <a:pt x="1" y="21"/>
                    </a:cubicBezTo>
                    <a:cubicBezTo>
                      <a:pt x="6" y="5"/>
                      <a:pt x="22" y="-3"/>
                      <a:pt x="37" y="1"/>
                    </a:cubicBezTo>
                    <a:cubicBezTo>
                      <a:pt x="52" y="6"/>
                      <a:pt x="61" y="22"/>
                      <a:pt x="56" y="37"/>
                    </a:cubicBezTo>
                    <a:cubicBezTo>
                      <a:pt x="52" y="52"/>
                      <a:pt x="36" y="61"/>
                      <a:pt x="21" y="5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4" name="Google Shape;1164;p19"/>
              <p:cNvSpPr/>
              <p:nvPr/>
            </p:nvSpPr>
            <p:spPr>
              <a:xfrm>
                <a:off x="8848358" y="4578481"/>
                <a:ext cx="35944" cy="35944"/>
              </a:xfrm>
              <a:custGeom>
                <a:rect b="b" l="l" r="r" t="t"/>
                <a:pathLst>
                  <a:path extrusionOk="0" h="45" w="45">
                    <a:moveTo>
                      <a:pt x="3" y="33"/>
                    </a:moveTo>
                    <a:cubicBezTo>
                      <a:pt x="-3" y="23"/>
                      <a:pt x="2" y="9"/>
                      <a:pt x="12" y="3"/>
                    </a:cubicBezTo>
                    <a:cubicBezTo>
                      <a:pt x="23" y="-3"/>
                      <a:pt x="37" y="1"/>
                      <a:pt x="43" y="12"/>
                    </a:cubicBezTo>
                    <a:cubicBezTo>
                      <a:pt x="49" y="23"/>
                      <a:pt x="44" y="37"/>
                      <a:pt x="34" y="43"/>
                    </a:cubicBezTo>
                    <a:cubicBezTo>
                      <a:pt x="23" y="48"/>
                      <a:pt x="9" y="44"/>
                      <a:pt x="3" y="3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5" name="Google Shape;1165;p19"/>
              <p:cNvSpPr/>
              <p:nvPr/>
            </p:nvSpPr>
            <p:spPr>
              <a:xfrm>
                <a:off x="8899478" y="4521770"/>
                <a:ext cx="14378" cy="14378"/>
              </a:xfrm>
              <a:custGeom>
                <a:rect b="b" l="l" r="r" t="t"/>
                <a:pathLst>
                  <a:path extrusionOk="0" h="18" w="18">
                    <a:moveTo>
                      <a:pt x="7" y="17"/>
                    </a:moveTo>
                    <a:cubicBezTo>
                      <a:pt x="2" y="16"/>
                      <a:pt x="-1" y="11"/>
                      <a:pt x="1" y="6"/>
                    </a:cubicBezTo>
                    <a:cubicBezTo>
                      <a:pt x="2" y="1"/>
                      <a:pt x="7" y="-2"/>
                      <a:pt x="12" y="0"/>
                    </a:cubicBezTo>
                    <a:cubicBezTo>
                      <a:pt x="17" y="1"/>
                      <a:pt x="20" y="6"/>
                      <a:pt x="18" y="11"/>
                    </a:cubicBezTo>
                    <a:cubicBezTo>
                      <a:pt x="17" y="16"/>
                      <a:pt x="12" y="19"/>
                      <a:pt x="7"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6" name="Google Shape;1166;p19"/>
              <p:cNvSpPr/>
              <p:nvPr/>
            </p:nvSpPr>
            <p:spPr>
              <a:xfrm>
                <a:off x="8842766" y="4650369"/>
                <a:ext cx="25560" cy="25560"/>
              </a:xfrm>
              <a:custGeom>
                <a:rect b="b" l="l" r="r" t="t"/>
                <a:pathLst>
                  <a:path extrusionOk="0" h="32" w="32">
                    <a:moveTo>
                      <a:pt x="12" y="31"/>
                    </a:moveTo>
                    <a:cubicBezTo>
                      <a:pt x="3" y="28"/>
                      <a:pt x="-1" y="19"/>
                      <a:pt x="1" y="11"/>
                    </a:cubicBezTo>
                    <a:cubicBezTo>
                      <a:pt x="4" y="2"/>
                      <a:pt x="13" y="-2"/>
                      <a:pt x="21" y="0"/>
                    </a:cubicBezTo>
                    <a:cubicBezTo>
                      <a:pt x="29" y="3"/>
                      <a:pt x="34" y="12"/>
                      <a:pt x="32" y="20"/>
                    </a:cubicBezTo>
                    <a:cubicBezTo>
                      <a:pt x="29" y="28"/>
                      <a:pt x="20" y="33"/>
                      <a:pt x="12" y="3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167" name="Google Shape;1167;p19"/>
          <p:cNvGrpSpPr/>
          <p:nvPr/>
        </p:nvGrpSpPr>
        <p:grpSpPr>
          <a:xfrm rot="-2343457">
            <a:off x="8169170" y="4074942"/>
            <a:ext cx="1424060" cy="1272151"/>
            <a:chOff x="4548039" y="4800694"/>
            <a:chExt cx="863704" cy="771570"/>
          </a:xfrm>
        </p:grpSpPr>
        <p:sp>
          <p:nvSpPr>
            <p:cNvPr id="1168" name="Google Shape;1168;p19"/>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69" name="Google Shape;1169;p19"/>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0" name="Google Shape;1170;p19"/>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1" name="Google Shape;1171;p19"/>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2" name="Google Shape;1172;p19"/>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173" name="Google Shape;1173;p19"/>
          <p:cNvGrpSpPr/>
          <p:nvPr/>
        </p:nvGrpSpPr>
        <p:grpSpPr>
          <a:xfrm flipH="1" rot="1621904">
            <a:off x="-394091" y="-648576"/>
            <a:ext cx="1596083" cy="1544821"/>
            <a:chOff x="5065342" y="2958231"/>
            <a:chExt cx="1483120" cy="1435486"/>
          </a:xfrm>
        </p:grpSpPr>
        <p:sp>
          <p:nvSpPr>
            <p:cNvPr id="1174" name="Google Shape;1174;p19"/>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5" name="Google Shape;1175;p19"/>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6" name="Google Shape;1176;p19"/>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7" name="Google Shape;1177;p19"/>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8" name="Google Shape;1178;p19"/>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79" name="Google Shape;1179;p19"/>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0" name="Google Shape;1180;p19"/>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1" name="Google Shape;1181;p19"/>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2" name="Google Shape;1182;p19"/>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3" name="Google Shape;1183;p19"/>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4" name="Google Shape;1184;p19"/>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5" name="Google Shape;1185;p19"/>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6" name="Google Shape;1186;p19"/>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7" name="Google Shape;1187;p19"/>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8" name="Google Shape;1188;p19"/>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189" name="Google Shape;1189;p19"/>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6">
    <p:spTree>
      <p:nvGrpSpPr>
        <p:cNvPr id="1190" name="Shape 1190"/>
        <p:cNvGrpSpPr/>
        <p:nvPr/>
      </p:nvGrpSpPr>
      <p:grpSpPr>
        <a:xfrm>
          <a:off x="0" y="0"/>
          <a:ext cx="0" cy="0"/>
          <a:chOff x="0" y="0"/>
          <a:chExt cx="0" cy="0"/>
        </a:xfrm>
      </p:grpSpPr>
      <p:sp>
        <p:nvSpPr>
          <p:cNvPr id="1191" name="Google Shape;1191;p20"/>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192" name="Google Shape;1192;p20"/>
          <p:cNvSpPr txBox="1"/>
          <p:nvPr>
            <p:ph idx="1" type="subTitle"/>
          </p:nvPr>
        </p:nvSpPr>
        <p:spPr>
          <a:xfrm>
            <a:off x="1430752" y="1462542"/>
            <a:ext cx="2945100" cy="48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1193" name="Google Shape;1193;p20"/>
          <p:cNvSpPr txBox="1"/>
          <p:nvPr>
            <p:ph idx="2" type="subTitle"/>
          </p:nvPr>
        </p:nvSpPr>
        <p:spPr>
          <a:xfrm>
            <a:off x="1430752" y="1846134"/>
            <a:ext cx="2945100" cy="91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1194" name="Google Shape;1194;p20"/>
          <p:cNvSpPr txBox="1"/>
          <p:nvPr>
            <p:ph idx="3" type="subTitle"/>
          </p:nvPr>
        </p:nvSpPr>
        <p:spPr>
          <a:xfrm>
            <a:off x="1430752" y="2983442"/>
            <a:ext cx="2945100" cy="48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1195" name="Google Shape;1195;p20"/>
          <p:cNvSpPr txBox="1"/>
          <p:nvPr>
            <p:ph idx="4" type="subTitle"/>
          </p:nvPr>
        </p:nvSpPr>
        <p:spPr>
          <a:xfrm>
            <a:off x="1430752" y="3367034"/>
            <a:ext cx="2945100" cy="91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1196" name="Google Shape;1196;p20"/>
          <p:cNvSpPr txBox="1"/>
          <p:nvPr>
            <p:ph idx="5" type="subTitle"/>
          </p:nvPr>
        </p:nvSpPr>
        <p:spPr>
          <a:xfrm>
            <a:off x="5366377" y="1462542"/>
            <a:ext cx="2945100" cy="48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1197" name="Google Shape;1197;p20"/>
          <p:cNvSpPr txBox="1"/>
          <p:nvPr>
            <p:ph idx="6" type="subTitle"/>
          </p:nvPr>
        </p:nvSpPr>
        <p:spPr>
          <a:xfrm>
            <a:off x="5366377" y="1846134"/>
            <a:ext cx="2945100" cy="91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1198" name="Google Shape;1198;p20"/>
          <p:cNvSpPr txBox="1"/>
          <p:nvPr>
            <p:ph idx="7" type="subTitle"/>
          </p:nvPr>
        </p:nvSpPr>
        <p:spPr>
          <a:xfrm>
            <a:off x="5366377" y="2983442"/>
            <a:ext cx="2945100" cy="48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1199" name="Google Shape;1199;p20"/>
          <p:cNvSpPr txBox="1"/>
          <p:nvPr>
            <p:ph idx="8" type="subTitle"/>
          </p:nvPr>
        </p:nvSpPr>
        <p:spPr>
          <a:xfrm>
            <a:off x="5366377" y="3367034"/>
            <a:ext cx="2945100" cy="91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grpSp>
        <p:nvGrpSpPr>
          <p:cNvPr id="1200" name="Google Shape;1200;p20"/>
          <p:cNvGrpSpPr/>
          <p:nvPr/>
        </p:nvGrpSpPr>
        <p:grpSpPr>
          <a:xfrm>
            <a:off x="8186120" y="-198402"/>
            <a:ext cx="1412424" cy="1747285"/>
            <a:chOff x="8186120" y="-284735"/>
            <a:chExt cx="1412424" cy="1747285"/>
          </a:xfrm>
        </p:grpSpPr>
        <p:grpSp>
          <p:nvGrpSpPr>
            <p:cNvPr id="1201" name="Google Shape;1201;p20"/>
            <p:cNvGrpSpPr/>
            <p:nvPr/>
          </p:nvGrpSpPr>
          <p:grpSpPr>
            <a:xfrm rot="9756584">
              <a:off x="8314080" y="280123"/>
              <a:ext cx="1156504" cy="1033210"/>
              <a:chOff x="4548039" y="4800694"/>
              <a:chExt cx="863704" cy="771570"/>
            </a:xfrm>
          </p:grpSpPr>
          <p:sp>
            <p:nvSpPr>
              <p:cNvPr id="1202" name="Google Shape;1202;p20"/>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3" name="Google Shape;1203;p20"/>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4" name="Google Shape;1204;p20"/>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5" name="Google Shape;1205;p20"/>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6" name="Google Shape;1206;p20"/>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207" name="Google Shape;1207;p20"/>
            <p:cNvGrpSpPr/>
            <p:nvPr/>
          </p:nvGrpSpPr>
          <p:grpSpPr>
            <a:xfrm>
              <a:off x="8430904" y="-284735"/>
              <a:ext cx="992849" cy="992849"/>
              <a:chOff x="8342746" y="4342050"/>
              <a:chExt cx="992849" cy="992849"/>
            </a:xfrm>
          </p:grpSpPr>
          <p:sp>
            <p:nvSpPr>
              <p:cNvPr id="1208" name="Google Shape;1208;p20"/>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09" name="Google Shape;1209;p20"/>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0" name="Google Shape;1210;p20"/>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1" name="Google Shape;1211;p20"/>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no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2" name="Google Shape;1212;p20"/>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3" name="Google Shape;1213;p20"/>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4" name="Google Shape;1214;p20"/>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5" name="Google Shape;1215;p20"/>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6" name="Google Shape;1216;p20"/>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7" name="Google Shape;1217;p20"/>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8" name="Google Shape;1218;p20"/>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19" name="Google Shape;1219;p20"/>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0" name="Google Shape;1220;p20"/>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1" name="Google Shape;1221;p20"/>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2" name="Google Shape;1222;p20"/>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3" name="Google Shape;1223;p20"/>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4" name="Google Shape;1224;p20"/>
              <p:cNvSpPr/>
              <p:nvPr/>
            </p:nvSpPr>
            <p:spPr>
              <a:xfrm>
                <a:off x="8678223" y="5072111"/>
                <a:ext cx="19969" cy="19969"/>
              </a:xfrm>
              <a:custGeom>
                <a:rect b="b" l="l" r="r" t="t"/>
                <a:pathLst>
                  <a:path extrusionOk="0" h="25" w="25">
                    <a:moveTo>
                      <a:pt x="9" y="24"/>
                    </a:moveTo>
                    <a:cubicBezTo>
                      <a:pt x="3" y="22"/>
                      <a:pt x="-1" y="15"/>
                      <a:pt x="1" y="9"/>
                    </a:cubicBezTo>
                    <a:cubicBezTo>
                      <a:pt x="3" y="2"/>
                      <a:pt x="10" y="-2"/>
                      <a:pt x="17" y="0"/>
                    </a:cubicBezTo>
                    <a:cubicBezTo>
                      <a:pt x="24" y="2"/>
                      <a:pt x="27" y="9"/>
                      <a:pt x="25" y="16"/>
                    </a:cubicBezTo>
                    <a:cubicBezTo>
                      <a:pt x="23" y="23"/>
                      <a:pt x="16" y="26"/>
                      <a:pt x="9" y="2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5" name="Google Shape;1225;p20"/>
              <p:cNvSpPr/>
              <p:nvPr/>
            </p:nvSpPr>
            <p:spPr>
              <a:xfrm>
                <a:off x="8729343" y="5005815"/>
                <a:ext cx="12780" cy="13579"/>
              </a:xfrm>
              <a:custGeom>
                <a:rect b="b" l="l" r="r" t="t"/>
                <a:pathLst>
                  <a:path extrusionOk="0" h="17" w="16">
                    <a:moveTo>
                      <a:pt x="6" y="17"/>
                    </a:moveTo>
                    <a:cubicBezTo>
                      <a:pt x="1" y="15"/>
                      <a:pt x="-1" y="11"/>
                      <a:pt x="0" y="6"/>
                    </a:cubicBezTo>
                    <a:cubicBezTo>
                      <a:pt x="2" y="2"/>
                      <a:pt x="6" y="-1"/>
                      <a:pt x="11" y="0"/>
                    </a:cubicBezTo>
                    <a:cubicBezTo>
                      <a:pt x="15" y="2"/>
                      <a:pt x="18" y="6"/>
                      <a:pt x="16" y="11"/>
                    </a:cubicBezTo>
                    <a:cubicBezTo>
                      <a:pt x="15" y="16"/>
                      <a:pt x="10" y="18"/>
                      <a:pt x="6"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6" name="Google Shape;1226;p20"/>
              <p:cNvSpPr/>
              <p:nvPr/>
            </p:nvSpPr>
            <p:spPr>
              <a:xfrm>
                <a:off x="8688607" y="5151987"/>
                <a:ext cx="21566" cy="20768"/>
              </a:xfrm>
              <a:custGeom>
                <a:rect b="b" l="l" r="r" t="t"/>
                <a:pathLst>
                  <a:path extrusionOk="0" h="26" w="27">
                    <a:moveTo>
                      <a:pt x="10" y="25"/>
                    </a:moveTo>
                    <a:cubicBezTo>
                      <a:pt x="3" y="23"/>
                      <a:pt x="-1" y="16"/>
                      <a:pt x="1" y="9"/>
                    </a:cubicBezTo>
                    <a:cubicBezTo>
                      <a:pt x="3" y="2"/>
                      <a:pt x="11" y="-2"/>
                      <a:pt x="18" y="0"/>
                    </a:cubicBezTo>
                    <a:cubicBezTo>
                      <a:pt x="25" y="2"/>
                      <a:pt x="29" y="9"/>
                      <a:pt x="27" y="16"/>
                    </a:cubicBezTo>
                    <a:cubicBezTo>
                      <a:pt x="25" y="23"/>
                      <a:pt x="17"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7" name="Google Shape;1227;p20"/>
              <p:cNvSpPr/>
              <p:nvPr/>
            </p:nvSpPr>
            <p:spPr>
              <a:xfrm>
                <a:off x="8575983" y="4921946"/>
                <a:ext cx="17573" cy="16774"/>
              </a:xfrm>
              <a:custGeom>
                <a:rect b="b" l="l" r="r" t="t"/>
                <a:pathLst>
                  <a:path extrusionOk="0" h="21" w="22">
                    <a:moveTo>
                      <a:pt x="8" y="21"/>
                    </a:moveTo>
                    <a:cubicBezTo>
                      <a:pt x="3" y="19"/>
                      <a:pt x="-1" y="13"/>
                      <a:pt x="1" y="7"/>
                    </a:cubicBezTo>
                    <a:cubicBezTo>
                      <a:pt x="3" y="2"/>
                      <a:pt x="9" y="-2"/>
                      <a:pt x="14" y="0"/>
                    </a:cubicBezTo>
                    <a:cubicBezTo>
                      <a:pt x="20" y="2"/>
                      <a:pt x="23" y="8"/>
                      <a:pt x="22" y="13"/>
                    </a:cubicBezTo>
                    <a:cubicBezTo>
                      <a:pt x="20" y="19"/>
                      <a:pt x="14" y="22"/>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8" name="Google Shape;1228;p20"/>
              <p:cNvSpPr/>
              <p:nvPr/>
            </p:nvSpPr>
            <p:spPr>
              <a:xfrm>
                <a:off x="8668638" y="4861240"/>
                <a:ext cx="41535" cy="41535"/>
              </a:xfrm>
              <a:custGeom>
                <a:rect b="b" l="l" r="r" t="t"/>
                <a:pathLst>
                  <a:path extrusionOk="0" h="52" w="52">
                    <a:moveTo>
                      <a:pt x="19" y="51"/>
                    </a:moveTo>
                    <a:cubicBezTo>
                      <a:pt x="5" y="47"/>
                      <a:pt x="-3" y="32"/>
                      <a:pt x="1" y="19"/>
                    </a:cubicBezTo>
                    <a:cubicBezTo>
                      <a:pt x="5" y="5"/>
                      <a:pt x="20" y="-3"/>
                      <a:pt x="34" y="1"/>
                    </a:cubicBezTo>
                    <a:cubicBezTo>
                      <a:pt x="47" y="5"/>
                      <a:pt x="55" y="20"/>
                      <a:pt x="51" y="34"/>
                    </a:cubicBezTo>
                    <a:cubicBezTo>
                      <a:pt x="47" y="47"/>
                      <a:pt x="32" y="55"/>
                      <a:pt x="19" y="5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29" name="Google Shape;1229;p20"/>
              <p:cNvSpPr/>
              <p:nvPr/>
            </p:nvSpPr>
            <p:spPr>
              <a:xfrm>
                <a:off x="8571989" y="4836479"/>
                <a:ext cx="23164" cy="23164"/>
              </a:xfrm>
              <a:custGeom>
                <a:rect b="b" l="l" r="r" t="t"/>
                <a:pathLst>
                  <a:path extrusionOk="0" h="29" w="29">
                    <a:moveTo>
                      <a:pt x="10" y="28"/>
                    </a:moveTo>
                    <a:cubicBezTo>
                      <a:pt x="3" y="26"/>
                      <a:pt x="-2" y="18"/>
                      <a:pt x="1" y="10"/>
                    </a:cubicBezTo>
                    <a:cubicBezTo>
                      <a:pt x="3" y="2"/>
                      <a:pt x="11" y="-2"/>
                      <a:pt x="19" y="0"/>
                    </a:cubicBezTo>
                    <a:cubicBezTo>
                      <a:pt x="26" y="3"/>
                      <a:pt x="31" y="11"/>
                      <a:pt x="28" y="18"/>
                    </a:cubicBezTo>
                    <a:cubicBezTo>
                      <a:pt x="26" y="26"/>
                      <a:pt x="18" y="30"/>
                      <a:pt x="10" y="28"/>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0" name="Google Shape;1230;p20"/>
              <p:cNvSpPr/>
              <p:nvPr/>
            </p:nvSpPr>
            <p:spPr>
              <a:xfrm>
                <a:off x="8472943" y="4804529"/>
                <a:ext cx="31151" cy="30353"/>
              </a:xfrm>
              <a:custGeom>
                <a:rect b="b" l="l" r="r" t="t"/>
                <a:pathLst>
                  <a:path extrusionOk="0" h="38" w="39">
                    <a:moveTo>
                      <a:pt x="14" y="37"/>
                    </a:moveTo>
                    <a:cubicBezTo>
                      <a:pt x="4" y="34"/>
                      <a:pt x="-2" y="24"/>
                      <a:pt x="1" y="14"/>
                    </a:cubicBezTo>
                    <a:cubicBezTo>
                      <a:pt x="4" y="3"/>
                      <a:pt x="15" y="-2"/>
                      <a:pt x="25" y="1"/>
                    </a:cubicBezTo>
                    <a:cubicBezTo>
                      <a:pt x="35" y="4"/>
                      <a:pt x="41" y="14"/>
                      <a:pt x="38" y="25"/>
                    </a:cubicBezTo>
                    <a:cubicBezTo>
                      <a:pt x="35" y="35"/>
                      <a:pt x="24" y="40"/>
                      <a:pt x="14"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1" name="Google Shape;1231;p20"/>
              <p:cNvSpPr/>
              <p:nvPr/>
            </p:nvSpPr>
            <p:spPr>
              <a:xfrm>
                <a:off x="8498503" y="4914757"/>
                <a:ext cx="31151" cy="31151"/>
              </a:xfrm>
              <a:custGeom>
                <a:rect b="b" l="l" r="r" t="t"/>
                <a:pathLst>
                  <a:path extrusionOk="0" h="39" w="39">
                    <a:moveTo>
                      <a:pt x="1" y="14"/>
                    </a:moveTo>
                    <a:cubicBezTo>
                      <a:pt x="4" y="4"/>
                      <a:pt x="15" y="-2"/>
                      <a:pt x="25" y="1"/>
                    </a:cubicBezTo>
                    <a:cubicBezTo>
                      <a:pt x="35" y="4"/>
                      <a:pt x="41" y="15"/>
                      <a:pt x="38" y="25"/>
                    </a:cubicBezTo>
                    <a:cubicBezTo>
                      <a:pt x="35" y="35"/>
                      <a:pt x="24" y="41"/>
                      <a:pt x="14" y="38"/>
                    </a:cubicBezTo>
                    <a:cubicBezTo>
                      <a:pt x="4" y="35"/>
                      <a:pt x="-2" y="24"/>
                      <a:pt x="1" y="1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2" name="Google Shape;1232;p20"/>
              <p:cNvSpPr/>
              <p:nvPr/>
            </p:nvSpPr>
            <p:spPr>
              <a:xfrm>
                <a:off x="8706179" y="4646375"/>
                <a:ext cx="29554" cy="30353"/>
              </a:xfrm>
              <a:custGeom>
                <a:rect b="b" l="l" r="r" t="t"/>
                <a:pathLst>
                  <a:path extrusionOk="0" h="38" w="37">
                    <a:moveTo>
                      <a:pt x="13" y="37"/>
                    </a:moveTo>
                    <a:cubicBezTo>
                      <a:pt x="3" y="34"/>
                      <a:pt x="-2" y="24"/>
                      <a:pt x="1" y="14"/>
                    </a:cubicBezTo>
                    <a:cubicBezTo>
                      <a:pt x="3" y="4"/>
                      <a:pt x="14" y="-2"/>
                      <a:pt x="24" y="1"/>
                    </a:cubicBezTo>
                    <a:cubicBezTo>
                      <a:pt x="34" y="4"/>
                      <a:pt x="39" y="15"/>
                      <a:pt x="36" y="25"/>
                    </a:cubicBezTo>
                    <a:cubicBezTo>
                      <a:pt x="33" y="34"/>
                      <a:pt x="23" y="40"/>
                      <a:pt x="13"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3" name="Google Shape;1233;p20"/>
              <p:cNvSpPr/>
              <p:nvPr/>
            </p:nvSpPr>
            <p:spPr>
              <a:xfrm>
                <a:off x="8631097" y="4581676"/>
                <a:ext cx="37541" cy="37541"/>
              </a:xfrm>
              <a:custGeom>
                <a:rect b="b" l="l" r="r" t="t"/>
                <a:pathLst>
                  <a:path extrusionOk="0" h="47" w="47">
                    <a:moveTo>
                      <a:pt x="17" y="46"/>
                    </a:moveTo>
                    <a:cubicBezTo>
                      <a:pt x="5" y="42"/>
                      <a:pt x="-2" y="29"/>
                      <a:pt x="1" y="16"/>
                    </a:cubicBezTo>
                    <a:cubicBezTo>
                      <a:pt x="5" y="4"/>
                      <a:pt x="18" y="-3"/>
                      <a:pt x="31" y="1"/>
                    </a:cubicBezTo>
                    <a:cubicBezTo>
                      <a:pt x="43" y="4"/>
                      <a:pt x="50" y="18"/>
                      <a:pt x="46" y="30"/>
                    </a:cubicBezTo>
                    <a:cubicBezTo>
                      <a:pt x="43" y="42"/>
                      <a:pt x="30" y="49"/>
                      <a:pt x="17" y="4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4" name="Google Shape;1234;p20"/>
              <p:cNvSpPr/>
              <p:nvPr/>
            </p:nvSpPr>
            <p:spPr>
              <a:xfrm>
                <a:off x="8586366" y="4671936"/>
                <a:ext cx="17573" cy="17573"/>
              </a:xfrm>
              <a:custGeom>
                <a:rect b="b" l="l" r="r" t="t"/>
                <a:pathLst>
                  <a:path extrusionOk="0" h="22" w="22">
                    <a:moveTo>
                      <a:pt x="8" y="21"/>
                    </a:moveTo>
                    <a:cubicBezTo>
                      <a:pt x="2" y="19"/>
                      <a:pt x="-1" y="13"/>
                      <a:pt x="1" y="7"/>
                    </a:cubicBezTo>
                    <a:cubicBezTo>
                      <a:pt x="3" y="1"/>
                      <a:pt x="9" y="-2"/>
                      <a:pt x="15" y="0"/>
                    </a:cubicBezTo>
                    <a:cubicBezTo>
                      <a:pt x="21" y="1"/>
                      <a:pt x="24" y="8"/>
                      <a:pt x="22" y="13"/>
                    </a:cubicBezTo>
                    <a:cubicBezTo>
                      <a:pt x="21" y="19"/>
                      <a:pt x="14" y="23"/>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5" name="Google Shape;1235;p20"/>
              <p:cNvSpPr/>
              <p:nvPr/>
            </p:nvSpPr>
            <p:spPr>
              <a:xfrm>
                <a:off x="8746117" y="4731043"/>
                <a:ext cx="12780" cy="12780"/>
              </a:xfrm>
              <a:custGeom>
                <a:rect b="b" l="l" r="r" t="t"/>
                <a:pathLst>
                  <a:path extrusionOk="0" h="16" w="16">
                    <a:moveTo>
                      <a:pt x="6" y="16"/>
                    </a:moveTo>
                    <a:cubicBezTo>
                      <a:pt x="1" y="15"/>
                      <a:pt x="-1" y="10"/>
                      <a:pt x="0" y="5"/>
                    </a:cubicBezTo>
                    <a:cubicBezTo>
                      <a:pt x="2" y="1"/>
                      <a:pt x="6" y="-2"/>
                      <a:pt x="11" y="0"/>
                    </a:cubicBezTo>
                    <a:cubicBezTo>
                      <a:pt x="15" y="1"/>
                      <a:pt x="18" y="6"/>
                      <a:pt x="16" y="10"/>
                    </a:cubicBezTo>
                    <a:cubicBezTo>
                      <a:pt x="15" y="15"/>
                      <a:pt x="10" y="17"/>
                      <a:pt x="6"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6" name="Google Shape;1236;p20"/>
              <p:cNvSpPr/>
              <p:nvPr/>
            </p:nvSpPr>
            <p:spPr>
              <a:xfrm>
                <a:off x="8680619" y="4510587"/>
                <a:ext cx="22365" cy="22365"/>
              </a:xfrm>
              <a:custGeom>
                <a:rect b="b" l="l" r="r" t="t"/>
                <a:pathLst>
                  <a:path extrusionOk="0" h="28" w="28">
                    <a:moveTo>
                      <a:pt x="11" y="27"/>
                    </a:moveTo>
                    <a:cubicBezTo>
                      <a:pt x="3" y="25"/>
                      <a:pt x="-1" y="17"/>
                      <a:pt x="1" y="10"/>
                    </a:cubicBezTo>
                    <a:cubicBezTo>
                      <a:pt x="4" y="2"/>
                      <a:pt x="11" y="-2"/>
                      <a:pt x="19" y="0"/>
                    </a:cubicBezTo>
                    <a:cubicBezTo>
                      <a:pt x="26" y="3"/>
                      <a:pt x="30" y="10"/>
                      <a:pt x="28" y="18"/>
                    </a:cubicBezTo>
                    <a:cubicBezTo>
                      <a:pt x="26" y="25"/>
                      <a:pt x="18" y="29"/>
                      <a:pt x="11" y="2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7" name="Google Shape;1237;p20"/>
              <p:cNvSpPr/>
              <p:nvPr/>
            </p:nvSpPr>
            <p:spPr>
              <a:xfrm>
                <a:off x="8654260" y="4669539"/>
                <a:ext cx="19170" cy="19170"/>
              </a:xfrm>
              <a:custGeom>
                <a:rect b="b" l="l" r="r" t="t"/>
                <a:pathLst>
                  <a:path extrusionOk="0" h="24" w="24">
                    <a:moveTo>
                      <a:pt x="9" y="23"/>
                    </a:moveTo>
                    <a:cubicBezTo>
                      <a:pt x="3" y="21"/>
                      <a:pt x="-1" y="14"/>
                      <a:pt x="1" y="8"/>
                    </a:cubicBezTo>
                    <a:cubicBezTo>
                      <a:pt x="3" y="1"/>
                      <a:pt x="10" y="-2"/>
                      <a:pt x="16" y="0"/>
                    </a:cubicBezTo>
                    <a:cubicBezTo>
                      <a:pt x="23" y="1"/>
                      <a:pt x="26" y="8"/>
                      <a:pt x="24" y="15"/>
                    </a:cubicBezTo>
                    <a:cubicBezTo>
                      <a:pt x="22" y="21"/>
                      <a:pt x="16" y="25"/>
                      <a:pt x="9" y="2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8" name="Google Shape;1238;p20"/>
              <p:cNvSpPr/>
              <p:nvPr/>
            </p:nvSpPr>
            <p:spPr>
              <a:xfrm>
                <a:off x="8551221" y="4600846"/>
                <a:ext cx="19969" cy="20768"/>
              </a:xfrm>
              <a:custGeom>
                <a:rect b="b" l="l" r="r" t="t"/>
                <a:pathLst>
                  <a:path extrusionOk="0" h="26" w="25">
                    <a:moveTo>
                      <a:pt x="10" y="25"/>
                    </a:moveTo>
                    <a:cubicBezTo>
                      <a:pt x="3" y="23"/>
                      <a:pt x="-1" y="16"/>
                      <a:pt x="1" y="9"/>
                    </a:cubicBezTo>
                    <a:cubicBezTo>
                      <a:pt x="3" y="2"/>
                      <a:pt x="10" y="-2"/>
                      <a:pt x="17" y="0"/>
                    </a:cubicBezTo>
                    <a:cubicBezTo>
                      <a:pt x="24" y="2"/>
                      <a:pt x="27" y="10"/>
                      <a:pt x="25" y="16"/>
                    </a:cubicBezTo>
                    <a:cubicBezTo>
                      <a:pt x="23" y="23"/>
                      <a:pt x="16"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39" name="Google Shape;1239;p20"/>
              <p:cNvSpPr/>
              <p:nvPr/>
            </p:nvSpPr>
            <p:spPr>
              <a:xfrm>
                <a:off x="8854748" y="4447486"/>
                <a:ext cx="45529" cy="46328"/>
              </a:xfrm>
              <a:custGeom>
                <a:rect b="b" l="l" r="r" t="t"/>
                <a:pathLst>
                  <a:path extrusionOk="0" h="58" w="57">
                    <a:moveTo>
                      <a:pt x="21" y="56"/>
                    </a:moveTo>
                    <a:cubicBezTo>
                      <a:pt x="6" y="52"/>
                      <a:pt x="-3" y="36"/>
                      <a:pt x="1" y="21"/>
                    </a:cubicBezTo>
                    <a:cubicBezTo>
                      <a:pt x="6" y="5"/>
                      <a:pt x="22" y="-3"/>
                      <a:pt x="37" y="1"/>
                    </a:cubicBezTo>
                    <a:cubicBezTo>
                      <a:pt x="52" y="6"/>
                      <a:pt x="61" y="22"/>
                      <a:pt x="56" y="37"/>
                    </a:cubicBezTo>
                    <a:cubicBezTo>
                      <a:pt x="52" y="52"/>
                      <a:pt x="36" y="61"/>
                      <a:pt x="21" y="5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0" name="Google Shape;1240;p20"/>
              <p:cNvSpPr/>
              <p:nvPr/>
            </p:nvSpPr>
            <p:spPr>
              <a:xfrm>
                <a:off x="8848358" y="4578481"/>
                <a:ext cx="35944" cy="35944"/>
              </a:xfrm>
              <a:custGeom>
                <a:rect b="b" l="l" r="r" t="t"/>
                <a:pathLst>
                  <a:path extrusionOk="0" h="45" w="45">
                    <a:moveTo>
                      <a:pt x="3" y="33"/>
                    </a:moveTo>
                    <a:cubicBezTo>
                      <a:pt x="-3" y="23"/>
                      <a:pt x="2" y="9"/>
                      <a:pt x="12" y="3"/>
                    </a:cubicBezTo>
                    <a:cubicBezTo>
                      <a:pt x="23" y="-3"/>
                      <a:pt x="37" y="1"/>
                      <a:pt x="43" y="12"/>
                    </a:cubicBezTo>
                    <a:cubicBezTo>
                      <a:pt x="49" y="23"/>
                      <a:pt x="44" y="37"/>
                      <a:pt x="34" y="43"/>
                    </a:cubicBezTo>
                    <a:cubicBezTo>
                      <a:pt x="23" y="48"/>
                      <a:pt x="9" y="44"/>
                      <a:pt x="3" y="3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1" name="Google Shape;1241;p20"/>
              <p:cNvSpPr/>
              <p:nvPr/>
            </p:nvSpPr>
            <p:spPr>
              <a:xfrm>
                <a:off x="8899478" y="4521770"/>
                <a:ext cx="14378" cy="14378"/>
              </a:xfrm>
              <a:custGeom>
                <a:rect b="b" l="l" r="r" t="t"/>
                <a:pathLst>
                  <a:path extrusionOk="0" h="18" w="18">
                    <a:moveTo>
                      <a:pt x="7" y="17"/>
                    </a:moveTo>
                    <a:cubicBezTo>
                      <a:pt x="2" y="16"/>
                      <a:pt x="-1" y="11"/>
                      <a:pt x="1" y="6"/>
                    </a:cubicBezTo>
                    <a:cubicBezTo>
                      <a:pt x="2" y="1"/>
                      <a:pt x="7" y="-2"/>
                      <a:pt x="12" y="0"/>
                    </a:cubicBezTo>
                    <a:cubicBezTo>
                      <a:pt x="17" y="1"/>
                      <a:pt x="20" y="6"/>
                      <a:pt x="18" y="11"/>
                    </a:cubicBezTo>
                    <a:cubicBezTo>
                      <a:pt x="17" y="16"/>
                      <a:pt x="12" y="19"/>
                      <a:pt x="7"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2" name="Google Shape;1242;p20"/>
              <p:cNvSpPr/>
              <p:nvPr/>
            </p:nvSpPr>
            <p:spPr>
              <a:xfrm>
                <a:off x="8842766" y="4650369"/>
                <a:ext cx="25560" cy="25560"/>
              </a:xfrm>
              <a:custGeom>
                <a:rect b="b" l="l" r="r" t="t"/>
                <a:pathLst>
                  <a:path extrusionOk="0" h="32" w="32">
                    <a:moveTo>
                      <a:pt x="12" y="31"/>
                    </a:moveTo>
                    <a:cubicBezTo>
                      <a:pt x="3" y="28"/>
                      <a:pt x="-1" y="19"/>
                      <a:pt x="1" y="11"/>
                    </a:cubicBezTo>
                    <a:cubicBezTo>
                      <a:pt x="4" y="2"/>
                      <a:pt x="13" y="-2"/>
                      <a:pt x="21" y="0"/>
                    </a:cubicBezTo>
                    <a:cubicBezTo>
                      <a:pt x="29" y="3"/>
                      <a:pt x="34" y="12"/>
                      <a:pt x="32" y="20"/>
                    </a:cubicBezTo>
                    <a:cubicBezTo>
                      <a:pt x="29" y="28"/>
                      <a:pt x="20" y="33"/>
                      <a:pt x="12" y="3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243" name="Google Shape;1243;p20"/>
          <p:cNvGrpSpPr/>
          <p:nvPr/>
        </p:nvGrpSpPr>
        <p:grpSpPr>
          <a:xfrm>
            <a:off x="-1461286" y="3538233"/>
            <a:ext cx="2804418" cy="2495060"/>
            <a:chOff x="-1374953" y="3462033"/>
            <a:chExt cx="2804418" cy="2495060"/>
          </a:xfrm>
        </p:grpSpPr>
        <p:sp>
          <p:nvSpPr>
            <p:cNvPr id="1244" name="Google Shape;1244;p20"/>
            <p:cNvSpPr/>
            <p:nvPr/>
          </p:nvSpPr>
          <p:spPr>
            <a:xfrm rot="-3674885">
              <a:off x="-753075" y="3538299"/>
              <a:ext cx="1560661" cy="2342527"/>
            </a:xfrm>
            <a:custGeom>
              <a:rect b="b" l="l" r="r" t="t"/>
              <a:pathLst>
                <a:path extrusionOk="0" h="6903" w="4599">
                  <a:moveTo>
                    <a:pt x="2566" y="6903"/>
                  </a:moveTo>
                  <a:cubicBezTo>
                    <a:pt x="2448" y="6903"/>
                    <a:pt x="2328" y="6895"/>
                    <a:pt x="2208" y="6877"/>
                  </a:cubicBezTo>
                  <a:cubicBezTo>
                    <a:pt x="1915" y="6835"/>
                    <a:pt x="1625" y="6744"/>
                    <a:pt x="1346" y="6657"/>
                  </a:cubicBezTo>
                  <a:cubicBezTo>
                    <a:pt x="942" y="6532"/>
                    <a:pt x="525" y="6401"/>
                    <a:pt x="99" y="6417"/>
                  </a:cubicBezTo>
                  <a:cubicBezTo>
                    <a:pt x="67" y="6419"/>
                    <a:pt x="35" y="6421"/>
                    <a:pt x="3" y="6424"/>
                  </a:cubicBezTo>
                  <a:lnTo>
                    <a:pt x="0" y="6390"/>
                  </a:lnTo>
                  <a:cubicBezTo>
                    <a:pt x="33" y="6388"/>
                    <a:pt x="65" y="6386"/>
                    <a:pt x="98" y="6384"/>
                  </a:cubicBezTo>
                  <a:cubicBezTo>
                    <a:pt x="529" y="6368"/>
                    <a:pt x="949" y="6499"/>
                    <a:pt x="1356" y="6625"/>
                  </a:cubicBezTo>
                  <a:cubicBezTo>
                    <a:pt x="1634" y="6712"/>
                    <a:pt x="1922" y="6802"/>
                    <a:pt x="2213" y="6844"/>
                  </a:cubicBezTo>
                  <a:cubicBezTo>
                    <a:pt x="2937" y="6948"/>
                    <a:pt x="3663" y="6725"/>
                    <a:pt x="4109" y="6262"/>
                  </a:cubicBezTo>
                  <a:cubicBezTo>
                    <a:pt x="4343" y="6019"/>
                    <a:pt x="4499" y="5694"/>
                    <a:pt x="4549" y="5349"/>
                  </a:cubicBezTo>
                  <a:cubicBezTo>
                    <a:pt x="4600" y="4993"/>
                    <a:pt x="4531" y="4648"/>
                    <a:pt x="4355" y="4375"/>
                  </a:cubicBezTo>
                  <a:cubicBezTo>
                    <a:pt x="4165" y="4082"/>
                    <a:pt x="3867" y="3876"/>
                    <a:pt x="3580" y="3676"/>
                  </a:cubicBezTo>
                  <a:cubicBezTo>
                    <a:pt x="3307" y="3486"/>
                    <a:pt x="3024" y="3290"/>
                    <a:pt x="2829" y="3018"/>
                  </a:cubicBezTo>
                  <a:cubicBezTo>
                    <a:pt x="2446" y="2482"/>
                    <a:pt x="2468" y="1773"/>
                    <a:pt x="2524" y="1092"/>
                  </a:cubicBezTo>
                  <a:cubicBezTo>
                    <a:pt x="2551" y="753"/>
                    <a:pt x="2583" y="369"/>
                    <a:pt x="2545" y="3"/>
                  </a:cubicBezTo>
                  <a:lnTo>
                    <a:pt x="2579" y="0"/>
                  </a:lnTo>
                  <a:cubicBezTo>
                    <a:pt x="2616" y="369"/>
                    <a:pt x="2585" y="754"/>
                    <a:pt x="2557" y="1095"/>
                  </a:cubicBezTo>
                  <a:cubicBezTo>
                    <a:pt x="2502" y="1769"/>
                    <a:pt x="2479" y="2471"/>
                    <a:pt x="2857" y="2998"/>
                  </a:cubicBezTo>
                  <a:cubicBezTo>
                    <a:pt x="3048" y="3266"/>
                    <a:pt x="3328" y="3460"/>
                    <a:pt x="3599" y="3648"/>
                  </a:cubicBezTo>
                  <a:cubicBezTo>
                    <a:pt x="3889" y="3850"/>
                    <a:pt x="4189" y="4058"/>
                    <a:pt x="4383" y="4357"/>
                  </a:cubicBezTo>
                  <a:cubicBezTo>
                    <a:pt x="4563" y="4636"/>
                    <a:pt x="4634" y="4990"/>
                    <a:pt x="4582" y="5353"/>
                  </a:cubicBezTo>
                  <a:cubicBezTo>
                    <a:pt x="4532" y="5706"/>
                    <a:pt x="4372" y="6037"/>
                    <a:pt x="4133" y="6285"/>
                  </a:cubicBezTo>
                  <a:cubicBezTo>
                    <a:pt x="3754" y="6680"/>
                    <a:pt x="3175" y="6903"/>
                    <a:pt x="2566" y="6903"/>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245" name="Google Shape;1245;p20"/>
            <p:cNvGrpSpPr/>
            <p:nvPr/>
          </p:nvGrpSpPr>
          <p:grpSpPr>
            <a:xfrm rot="1135673">
              <a:off x="-14482" y="3997716"/>
              <a:ext cx="1255629" cy="1087195"/>
              <a:chOff x="7758733" y="250199"/>
              <a:chExt cx="1094887" cy="948016"/>
            </a:xfrm>
          </p:grpSpPr>
          <p:sp>
            <p:nvSpPr>
              <p:cNvPr id="1246" name="Google Shape;1246;p20"/>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7" name="Google Shape;1247;p20"/>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8" name="Google Shape;1248;p20"/>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49" name="Google Shape;1249;p20"/>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0" name="Google Shape;1250;p20"/>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1" name="Google Shape;1251;p20"/>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2" name="Google Shape;1252;p20"/>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3" name="Google Shape;1253;p20"/>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4" name="Google Shape;1254;p20"/>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5" name="Google Shape;1255;p20"/>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6" name="Google Shape;1256;p20"/>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7" name="Google Shape;1257;p20"/>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8" name="Google Shape;1258;p20"/>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59" name="Google Shape;1259;p20"/>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0" name="Google Shape;1260;p20"/>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1" name="Google Shape;1261;p20"/>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2" name="Google Shape;1262;p20"/>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3" name="Google Shape;1263;p20"/>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4" name="Google Shape;1264;p20"/>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5" name="Google Shape;1265;p20"/>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266" name="Google Shape;1266;p20"/>
          <p:cNvGrpSpPr/>
          <p:nvPr/>
        </p:nvGrpSpPr>
        <p:grpSpPr>
          <a:xfrm flipH="1" rot="738573">
            <a:off x="8115321" y="4162693"/>
            <a:ext cx="1349601" cy="1216805"/>
            <a:chOff x="7938540" y="2510296"/>
            <a:chExt cx="1017418" cy="917308"/>
          </a:xfrm>
        </p:grpSpPr>
        <p:sp>
          <p:nvSpPr>
            <p:cNvPr id="1267" name="Google Shape;1267;p20"/>
            <p:cNvSpPr/>
            <p:nvPr/>
          </p:nvSpPr>
          <p:spPr>
            <a:xfrm rot="-1077590">
              <a:off x="8004039" y="2599229"/>
              <a:ext cx="660458" cy="529203"/>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8" name="Google Shape;1268;p20"/>
            <p:cNvSpPr/>
            <p:nvPr/>
          </p:nvSpPr>
          <p:spPr>
            <a:xfrm rot="-1077590">
              <a:off x="8070610" y="2636689"/>
              <a:ext cx="534956" cy="430370"/>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69" name="Google Shape;1269;p20"/>
            <p:cNvSpPr/>
            <p:nvPr/>
          </p:nvSpPr>
          <p:spPr>
            <a:xfrm rot="-1077590">
              <a:off x="8321998" y="2644313"/>
              <a:ext cx="177273" cy="208125"/>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0" name="Google Shape;1270;p20"/>
            <p:cNvSpPr/>
            <p:nvPr/>
          </p:nvSpPr>
          <p:spPr>
            <a:xfrm rot="-1077590">
              <a:off x="8214605" y="2767702"/>
              <a:ext cx="190869" cy="232703"/>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1" name="Google Shape;1271;p20"/>
            <p:cNvSpPr/>
            <p:nvPr/>
          </p:nvSpPr>
          <p:spPr>
            <a:xfrm rot="-1077590">
              <a:off x="8136303" y="2930480"/>
              <a:ext cx="144328" cy="194529"/>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2" name="Google Shape;1272;p20"/>
            <p:cNvSpPr/>
            <p:nvPr/>
          </p:nvSpPr>
          <p:spPr>
            <a:xfrm rot="-1077590">
              <a:off x="8129217" y="2930340"/>
              <a:ext cx="786484" cy="385398"/>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3" name="Google Shape;1273;p20"/>
            <p:cNvSpPr/>
            <p:nvPr/>
          </p:nvSpPr>
          <p:spPr>
            <a:xfrm rot="-1077590">
              <a:off x="8185771" y="3021318"/>
              <a:ext cx="660458" cy="185640"/>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4" name="Google Shape;1274;p20"/>
            <p:cNvSpPr/>
            <p:nvPr/>
          </p:nvSpPr>
          <p:spPr>
            <a:xfrm rot="-1077590">
              <a:off x="8502054" y="2951459"/>
              <a:ext cx="176750" cy="202896"/>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5" name="Google Shape;1275;p20"/>
            <p:cNvSpPr/>
            <p:nvPr/>
          </p:nvSpPr>
          <p:spPr>
            <a:xfrm rot="-1077590">
              <a:off x="8351968" y="3015987"/>
              <a:ext cx="177796" cy="249960"/>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6" name="Google Shape;1276;p20"/>
            <p:cNvSpPr/>
            <p:nvPr/>
          </p:nvSpPr>
          <p:spPr>
            <a:xfrm rot="-1077590">
              <a:off x="8244506" y="3119497"/>
              <a:ext cx="113998" cy="231134"/>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277" name="Google Shape;1277;p20"/>
          <p:cNvGrpSpPr/>
          <p:nvPr/>
        </p:nvGrpSpPr>
        <p:grpSpPr>
          <a:xfrm rot="-8884487">
            <a:off x="-324302" y="-198637"/>
            <a:ext cx="1346096" cy="1270204"/>
            <a:chOff x="2756821" y="-518309"/>
            <a:chExt cx="1110502" cy="1047893"/>
          </a:xfrm>
        </p:grpSpPr>
        <p:sp>
          <p:nvSpPr>
            <p:cNvPr id="1278" name="Google Shape;1278;p20"/>
            <p:cNvSpPr/>
            <p:nvPr/>
          </p:nvSpPr>
          <p:spPr>
            <a:xfrm flipH="1" rot="1816165">
              <a:off x="2874024" y="-345357"/>
              <a:ext cx="876097" cy="701987"/>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79" name="Google Shape;1279;p20"/>
            <p:cNvSpPr/>
            <p:nvPr/>
          </p:nvSpPr>
          <p:spPr>
            <a:xfrm flipH="1" rot="1816165">
              <a:off x="2955695" y="-296383"/>
              <a:ext cx="709617" cy="570885"/>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0" name="Google Shape;1280;p20"/>
            <p:cNvSpPr/>
            <p:nvPr/>
          </p:nvSpPr>
          <p:spPr>
            <a:xfrm flipH="1" rot="1816165">
              <a:off x="3128177" y="-303629"/>
              <a:ext cx="235152" cy="276078"/>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1" name="Google Shape;1281;p20"/>
            <p:cNvSpPr/>
            <p:nvPr/>
          </p:nvSpPr>
          <p:spPr>
            <a:xfrm flipH="1" rot="1816165">
              <a:off x="3211161" y="-115642"/>
              <a:ext cx="253187" cy="308680"/>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82" name="Google Shape;1282;p20"/>
            <p:cNvSpPr/>
            <p:nvPr/>
          </p:nvSpPr>
          <p:spPr>
            <a:xfrm flipH="1" rot="1816165">
              <a:off x="3333030" y="124625"/>
              <a:ext cx="191451" cy="258043"/>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0">
    <p:spTree>
      <p:nvGrpSpPr>
        <p:cNvPr id="1283" name="Shape 1283"/>
        <p:cNvGrpSpPr/>
        <p:nvPr/>
      </p:nvGrpSpPr>
      <p:grpSpPr>
        <a:xfrm>
          <a:off x="0" y="0"/>
          <a:ext cx="0" cy="0"/>
          <a:chOff x="0" y="0"/>
          <a:chExt cx="0" cy="0"/>
        </a:xfrm>
      </p:grpSpPr>
      <p:sp>
        <p:nvSpPr>
          <p:cNvPr id="1284" name="Google Shape;1284;p21"/>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285" name="Google Shape;1285;p21"/>
          <p:cNvSpPr txBox="1"/>
          <p:nvPr>
            <p:ph idx="1" type="subTitle"/>
          </p:nvPr>
        </p:nvSpPr>
        <p:spPr>
          <a:xfrm>
            <a:off x="1038663" y="1269393"/>
            <a:ext cx="3183600" cy="48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1286" name="Google Shape;1286;p21"/>
          <p:cNvSpPr txBox="1"/>
          <p:nvPr>
            <p:ph idx="2" type="subTitle"/>
          </p:nvPr>
        </p:nvSpPr>
        <p:spPr>
          <a:xfrm>
            <a:off x="1038663" y="1642743"/>
            <a:ext cx="3183600" cy="673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1287" name="Google Shape;1287;p21"/>
          <p:cNvSpPr txBox="1"/>
          <p:nvPr>
            <p:ph idx="3" type="subTitle"/>
          </p:nvPr>
        </p:nvSpPr>
        <p:spPr>
          <a:xfrm>
            <a:off x="1038663" y="2398142"/>
            <a:ext cx="3183600" cy="48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1288" name="Google Shape;1288;p21"/>
          <p:cNvSpPr txBox="1"/>
          <p:nvPr>
            <p:ph idx="4" type="subTitle"/>
          </p:nvPr>
        </p:nvSpPr>
        <p:spPr>
          <a:xfrm>
            <a:off x="1038663" y="2771492"/>
            <a:ext cx="3183600" cy="673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1289" name="Google Shape;1289;p21"/>
          <p:cNvSpPr txBox="1"/>
          <p:nvPr>
            <p:ph idx="5" type="subTitle"/>
          </p:nvPr>
        </p:nvSpPr>
        <p:spPr>
          <a:xfrm>
            <a:off x="1038663" y="3526891"/>
            <a:ext cx="3183600" cy="48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1290" name="Google Shape;1290;p21"/>
          <p:cNvSpPr txBox="1"/>
          <p:nvPr>
            <p:ph idx="6" type="subTitle"/>
          </p:nvPr>
        </p:nvSpPr>
        <p:spPr>
          <a:xfrm>
            <a:off x="1038663" y="3900241"/>
            <a:ext cx="3183600" cy="673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1291" name="Google Shape;1291;p21"/>
          <p:cNvSpPr txBox="1"/>
          <p:nvPr>
            <p:ph idx="7" type="subTitle"/>
          </p:nvPr>
        </p:nvSpPr>
        <p:spPr>
          <a:xfrm>
            <a:off x="4921738" y="1269393"/>
            <a:ext cx="3183600" cy="48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1292" name="Google Shape;1292;p21"/>
          <p:cNvSpPr txBox="1"/>
          <p:nvPr>
            <p:ph idx="8" type="subTitle"/>
          </p:nvPr>
        </p:nvSpPr>
        <p:spPr>
          <a:xfrm>
            <a:off x="4921738" y="1642743"/>
            <a:ext cx="3183600" cy="673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1293" name="Google Shape;1293;p21"/>
          <p:cNvSpPr txBox="1"/>
          <p:nvPr>
            <p:ph idx="9" type="subTitle"/>
          </p:nvPr>
        </p:nvSpPr>
        <p:spPr>
          <a:xfrm>
            <a:off x="4921738" y="2398142"/>
            <a:ext cx="3183600" cy="48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1294" name="Google Shape;1294;p21"/>
          <p:cNvSpPr txBox="1"/>
          <p:nvPr>
            <p:ph idx="13" type="subTitle"/>
          </p:nvPr>
        </p:nvSpPr>
        <p:spPr>
          <a:xfrm>
            <a:off x="4921738" y="2771492"/>
            <a:ext cx="3183600" cy="673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1295" name="Google Shape;1295;p21"/>
          <p:cNvSpPr txBox="1"/>
          <p:nvPr>
            <p:ph idx="14" type="subTitle"/>
          </p:nvPr>
        </p:nvSpPr>
        <p:spPr>
          <a:xfrm>
            <a:off x="4921738" y="3526891"/>
            <a:ext cx="3183600" cy="48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1pPr>
            <a:lvl2pPr lvl="1"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2pPr>
            <a:lvl3pPr lvl="2"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3pPr>
            <a:lvl4pPr lvl="3"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4pPr>
            <a:lvl5pPr lvl="4"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5pPr>
            <a:lvl6pPr lvl="5"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6pPr>
            <a:lvl7pPr lvl="6"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7pPr>
            <a:lvl8pPr lvl="7"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8pPr>
            <a:lvl9pPr lvl="8" rtl="0">
              <a:lnSpc>
                <a:spcPct val="100000"/>
              </a:lnSpc>
              <a:spcBef>
                <a:spcPts val="0"/>
              </a:spcBef>
              <a:spcAft>
                <a:spcPts val="0"/>
              </a:spcAft>
              <a:buSzPts val="2000"/>
              <a:buFont typeface="Domine SemiBold"/>
              <a:buNone/>
              <a:defRPr sz="2000">
                <a:latin typeface="Domine SemiBold"/>
                <a:ea typeface="Domine SemiBold"/>
                <a:cs typeface="Domine SemiBold"/>
                <a:sym typeface="Domine SemiBold"/>
              </a:defRPr>
            </a:lvl9pPr>
          </a:lstStyle>
          <a:p/>
        </p:txBody>
      </p:sp>
      <p:sp>
        <p:nvSpPr>
          <p:cNvPr id="1296" name="Google Shape;1296;p21"/>
          <p:cNvSpPr txBox="1"/>
          <p:nvPr>
            <p:ph idx="15" type="subTitle"/>
          </p:nvPr>
        </p:nvSpPr>
        <p:spPr>
          <a:xfrm>
            <a:off x="4921738" y="3900241"/>
            <a:ext cx="3183600" cy="673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grpSp>
        <p:nvGrpSpPr>
          <p:cNvPr id="1297" name="Google Shape;1297;p21"/>
          <p:cNvGrpSpPr/>
          <p:nvPr/>
        </p:nvGrpSpPr>
        <p:grpSpPr>
          <a:xfrm rot="8544987">
            <a:off x="-391835" y="-297536"/>
            <a:ext cx="1302765" cy="1256287"/>
            <a:chOff x="3583870" y="4604089"/>
            <a:chExt cx="845118" cy="814967"/>
          </a:xfrm>
        </p:grpSpPr>
        <p:sp>
          <p:nvSpPr>
            <p:cNvPr id="1298" name="Google Shape;1298;p21"/>
            <p:cNvSpPr/>
            <p:nvPr/>
          </p:nvSpPr>
          <p:spPr>
            <a:xfrm rot="-2139118">
              <a:off x="3676201" y="4746972"/>
              <a:ext cx="660455" cy="529201"/>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299" name="Google Shape;1299;p21"/>
            <p:cNvSpPr/>
            <p:nvPr/>
          </p:nvSpPr>
          <p:spPr>
            <a:xfrm rot="-2139118">
              <a:off x="3738958" y="4783836"/>
              <a:ext cx="534953" cy="430368"/>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0" name="Google Shape;1300;p21"/>
            <p:cNvSpPr/>
            <p:nvPr/>
          </p:nvSpPr>
          <p:spPr>
            <a:xfrm rot="-2139118">
              <a:off x="3955461" y="4774308"/>
              <a:ext cx="177272" cy="208124"/>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1" name="Google Shape;1301;p21"/>
            <p:cNvSpPr/>
            <p:nvPr/>
          </p:nvSpPr>
          <p:spPr>
            <a:xfrm rot="-2139118">
              <a:off x="3894058" y="4921852"/>
              <a:ext cx="190868" cy="232702"/>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2" name="Google Shape;1302;p21"/>
            <p:cNvSpPr/>
            <p:nvPr/>
          </p:nvSpPr>
          <p:spPr>
            <a:xfrm rot="-2139118">
              <a:off x="3864229" y="5108700"/>
              <a:ext cx="144327" cy="194528"/>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303" name="Google Shape;1303;p21"/>
          <p:cNvGrpSpPr/>
          <p:nvPr/>
        </p:nvGrpSpPr>
        <p:grpSpPr>
          <a:xfrm flipH="1" rot="-632224">
            <a:off x="8052108" y="-126131"/>
            <a:ext cx="1214562" cy="850787"/>
            <a:chOff x="3365800" y="-275075"/>
            <a:chExt cx="1087703" cy="761924"/>
          </a:xfrm>
        </p:grpSpPr>
        <p:sp>
          <p:nvSpPr>
            <p:cNvPr id="1304" name="Google Shape;1304;p21"/>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5" name="Google Shape;1305;p21"/>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306" name="Google Shape;1306;p21"/>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307" name="Google Shape;1307;p21"/>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8" name="Google Shape;1308;p21"/>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09" name="Google Shape;1309;p21"/>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0" name="Google Shape;1310;p21"/>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1" name="Google Shape;1311;p21"/>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2" name="Google Shape;1312;p21"/>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3" name="Google Shape;1313;p21"/>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4" name="Google Shape;1314;p21"/>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315" name="Google Shape;1315;p21"/>
          <p:cNvGrpSpPr/>
          <p:nvPr/>
        </p:nvGrpSpPr>
        <p:grpSpPr>
          <a:xfrm>
            <a:off x="7262195" y="3539836"/>
            <a:ext cx="2956871" cy="2009658"/>
            <a:chOff x="7262195" y="3539836"/>
            <a:chExt cx="2956871" cy="2009658"/>
          </a:xfrm>
        </p:grpSpPr>
        <p:sp>
          <p:nvSpPr>
            <p:cNvPr id="1316" name="Google Shape;1316;p21"/>
            <p:cNvSpPr/>
            <p:nvPr/>
          </p:nvSpPr>
          <p:spPr>
            <a:xfrm rot="-784335">
              <a:off x="7389544" y="3826822"/>
              <a:ext cx="2702173" cy="1435687"/>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317" name="Google Shape;1317;p21"/>
            <p:cNvGrpSpPr/>
            <p:nvPr/>
          </p:nvGrpSpPr>
          <p:grpSpPr>
            <a:xfrm rot="-1734461">
              <a:off x="7977581" y="4227706"/>
              <a:ext cx="1094888" cy="948016"/>
              <a:chOff x="7758733" y="250199"/>
              <a:chExt cx="1094887" cy="948016"/>
            </a:xfrm>
          </p:grpSpPr>
          <p:sp>
            <p:nvSpPr>
              <p:cNvPr id="1318" name="Google Shape;1318;p21"/>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19" name="Google Shape;1319;p21"/>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0" name="Google Shape;1320;p21"/>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1" name="Google Shape;1321;p21"/>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2" name="Google Shape;1322;p21"/>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3" name="Google Shape;1323;p21"/>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4" name="Google Shape;1324;p21"/>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5" name="Google Shape;1325;p21"/>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6" name="Google Shape;1326;p21"/>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7" name="Google Shape;1327;p21"/>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8" name="Google Shape;1328;p21"/>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29" name="Google Shape;1329;p21"/>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0" name="Google Shape;1330;p21"/>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1" name="Google Shape;1331;p21"/>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2" name="Google Shape;1332;p21"/>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3" name="Google Shape;1333;p21"/>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4" name="Google Shape;1334;p21"/>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5" name="Google Shape;1335;p21"/>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6" name="Google Shape;1336;p21"/>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37" name="Google Shape;1337;p21"/>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338" name="Google Shape;1338;p21"/>
          <p:cNvGrpSpPr/>
          <p:nvPr/>
        </p:nvGrpSpPr>
        <p:grpSpPr>
          <a:xfrm>
            <a:off x="-544540" y="3760211"/>
            <a:ext cx="1370045" cy="1687767"/>
            <a:chOff x="-544540" y="3760211"/>
            <a:chExt cx="1370045" cy="1687767"/>
          </a:xfrm>
        </p:grpSpPr>
        <p:grpSp>
          <p:nvGrpSpPr>
            <p:cNvPr id="1339" name="Google Shape;1339;p21"/>
            <p:cNvGrpSpPr/>
            <p:nvPr/>
          </p:nvGrpSpPr>
          <p:grpSpPr>
            <a:xfrm flipH="1" rot="830095">
              <a:off x="-437788" y="3883504"/>
              <a:ext cx="1156541" cy="1033244"/>
              <a:chOff x="4548039" y="4800694"/>
              <a:chExt cx="863704" cy="771570"/>
            </a:xfrm>
          </p:grpSpPr>
          <p:sp>
            <p:nvSpPr>
              <p:cNvPr id="1340" name="Google Shape;1340;p21"/>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1" name="Google Shape;1341;p21"/>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2" name="Google Shape;1342;p21"/>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3" name="Google Shape;1343;p21"/>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4" name="Google Shape;1344;p21"/>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345" name="Google Shape;1345;p21"/>
            <p:cNvGrpSpPr/>
            <p:nvPr/>
          </p:nvGrpSpPr>
          <p:grpSpPr>
            <a:xfrm flipH="1">
              <a:off x="-198447" y="4455128"/>
              <a:ext cx="992849" cy="992849"/>
              <a:chOff x="8342746" y="4342050"/>
              <a:chExt cx="992849" cy="992849"/>
            </a:xfrm>
          </p:grpSpPr>
          <p:sp>
            <p:nvSpPr>
              <p:cNvPr id="1346" name="Google Shape;1346;p21"/>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7" name="Google Shape;1347;p21"/>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8" name="Google Shape;1348;p21"/>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49" name="Google Shape;1349;p21"/>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no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0" name="Google Shape;1350;p21"/>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1" name="Google Shape;1351;p21"/>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2" name="Google Shape;1352;p21"/>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3" name="Google Shape;1353;p21"/>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4" name="Google Shape;1354;p21"/>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5" name="Google Shape;1355;p21"/>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6" name="Google Shape;1356;p21"/>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7" name="Google Shape;1357;p21"/>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8" name="Google Shape;1358;p21"/>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59" name="Google Shape;1359;p21"/>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0" name="Google Shape;1360;p21"/>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1" name="Google Shape;1361;p21"/>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2" name="Google Shape;1362;p21"/>
              <p:cNvSpPr/>
              <p:nvPr/>
            </p:nvSpPr>
            <p:spPr>
              <a:xfrm>
                <a:off x="8678223" y="5072111"/>
                <a:ext cx="19969" cy="19969"/>
              </a:xfrm>
              <a:custGeom>
                <a:rect b="b" l="l" r="r" t="t"/>
                <a:pathLst>
                  <a:path extrusionOk="0" h="25" w="25">
                    <a:moveTo>
                      <a:pt x="9" y="24"/>
                    </a:moveTo>
                    <a:cubicBezTo>
                      <a:pt x="3" y="22"/>
                      <a:pt x="-1" y="15"/>
                      <a:pt x="1" y="9"/>
                    </a:cubicBezTo>
                    <a:cubicBezTo>
                      <a:pt x="3" y="2"/>
                      <a:pt x="10" y="-2"/>
                      <a:pt x="17" y="0"/>
                    </a:cubicBezTo>
                    <a:cubicBezTo>
                      <a:pt x="24" y="2"/>
                      <a:pt x="27" y="9"/>
                      <a:pt x="25" y="16"/>
                    </a:cubicBezTo>
                    <a:cubicBezTo>
                      <a:pt x="23" y="23"/>
                      <a:pt x="16" y="26"/>
                      <a:pt x="9" y="2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3" name="Google Shape;1363;p21"/>
              <p:cNvSpPr/>
              <p:nvPr/>
            </p:nvSpPr>
            <p:spPr>
              <a:xfrm>
                <a:off x="8729343" y="5005815"/>
                <a:ext cx="12780" cy="13579"/>
              </a:xfrm>
              <a:custGeom>
                <a:rect b="b" l="l" r="r" t="t"/>
                <a:pathLst>
                  <a:path extrusionOk="0" h="17" w="16">
                    <a:moveTo>
                      <a:pt x="6" y="17"/>
                    </a:moveTo>
                    <a:cubicBezTo>
                      <a:pt x="1" y="15"/>
                      <a:pt x="-1" y="11"/>
                      <a:pt x="0" y="6"/>
                    </a:cubicBezTo>
                    <a:cubicBezTo>
                      <a:pt x="2" y="2"/>
                      <a:pt x="6" y="-1"/>
                      <a:pt x="11" y="0"/>
                    </a:cubicBezTo>
                    <a:cubicBezTo>
                      <a:pt x="15" y="2"/>
                      <a:pt x="18" y="6"/>
                      <a:pt x="16" y="11"/>
                    </a:cubicBezTo>
                    <a:cubicBezTo>
                      <a:pt x="15" y="16"/>
                      <a:pt x="10" y="18"/>
                      <a:pt x="6"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4" name="Google Shape;1364;p21"/>
              <p:cNvSpPr/>
              <p:nvPr/>
            </p:nvSpPr>
            <p:spPr>
              <a:xfrm>
                <a:off x="8688607" y="5151987"/>
                <a:ext cx="21566" cy="20768"/>
              </a:xfrm>
              <a:custGeom>
                <a:rect b="b" l="l" r="r" t="t"/>
                <a:pathLst>
                  <a:path extrusionOk="0" h="26" w="27">
                    <a:moveTo>
                      <a:pt x="10" y="25"/>
                    </a:moveTo>
                    <a:cubicBezTo>
                      <a:pt x="3" y="23"/>
                      <a:pt x="-1" y="16"/>
                      <a:pt x="1" y="9"/>
                    </a:cubicBezTo>
                    <a:cubicBezTo>
                      <a:pt x="3" y="2"/>
                      <a:pt x="11" y="-2"/>
                      <a:pt x="18" y="0"/>
                    </a:cubicBezTo>
                    <a:cubicBezTo>
                      <a:pt x="25" y="2"/>
                      <a:pt x="29" y="9"/>
                      <a:pt x="27" y="16"/>
                    </a:cubicBezTo>
                    <a:cubicBezTo>
                      <a:pt x="25" y="23"/>
                      <a:pt x="17"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5" name="Google Shape;1365;p21"/>
              <p:cNvSpPr/>
              <p:nvPr/>
            </p:nvSpPr>
            <p:spPr>
              <a:xfrm>
                <a:off x="8575983" y="4921946"/>
                <a:ext cx="17573" cy="16774"/>
              </a:xfrm>
              <a:custGeom>
                <a:rect b="b" l="l" r="r" t="t"/>
                <a:pathLst>
                  <a:path extrusionOk="0" h="21" w="22">
                    <a:moveTo>
                      <a:pt x="8" y="21"/>
                    </a:moveTo>
                    <a:cubicBezTo>
                      <a:pt x="3" y="19"/>
                      <a:pt x="-1" y="13"/>
                      <a:pt x="1" y="7"/>
                    </a:cubicBezTo>
                    <a:cubicBezTo>
                      <a:pt x="3" y="2"/>
                      <a:pt x="9" y="-2"/>
                      <a:pt x="14" y="0"/>
                    </a:cubicBezTo>
                    <a:cubicBezTo>
                      <a:pt x="20" y="2"/>
                      <a:pt x="23" y="8"/>
                      <a:pt x="22" y="13"/>
                    </a:cubicBezTo>
                    <a:cubicBezTo>
                      <a:pt x="20" y="19"/>
                      <a:pt x="14" y="22"/>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6" name="Google Shape;1366;p21"/>
              <p:cNvSpPr/>
              <p:nvPr/>
            </p:nvSpPr>
            <p:spPr>
              <a:xfrm>
                <a:off x="8668638" y="4861240"/>
                <a:ext cx="41535" cy="41535"/>
              </a:xfrm>
              <a:custGeom>
                <a:rect b="b" l="l" r="r" t="t"/>
                <a:pathLst>
                  <a:path extrusionOk="0" h="52" w="52">
                    <a:moveTo>
                      <a:pt x="19" y="51"/>
                    </a:moveTo>
                    <a:cubicBezTo>
                      <a:pt x="5" y="47"/>
                      <a:pt x="-3" y="32"/>
                      <a:pt x="1" y="19"/>
                    </a:cubicBezTo>
                    <a:cubicBezTo>
                      <a:pt x="5" y="5"/>
                      <a:pt x="20" y="-3"/>
                      <a:pt x="34" y="1"/>
                    </a:cubicBezTo>
                    <a:cubicBezTo>
                      <a:pt x="47" y="5"/>
                      <a:pt x="55" y="20"/>
                      <a:pt x="51" y="34"/>
                    </a:cubicBezTo>
                    <a:cubicBezTo>
                      <a:pt x="47" y="47"/>
                      <a:pt x="32" y="55"/>
                      <a:pt x="19" y="5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7" name="Google Shape;1367;p21"/>
              <p:cNvSpPr/>
              <p:nvPr/>
            </p:nvSpPr>
            <p:spPr>
              <a:xfrm>
                <a:off x="8571989" y="4836479"/>
                <a:ext cx="23164" cy="23164"/>
              </a:xfrm>
              <a:custGeom>
                <a:rect b="b" l="l" r="r" t="t"/>
                <a:pathLst>
                  <a:path extrusionOk="0" h="29" w="29">
                    <a:moveTo>
                      <a:pt x="10" y="28"/>
                    </a:moveTo>
                    <a:cubicBezTo>
                      <a:pt x="3" y="26"/>
                      <a:pt x="-2" y="18"/>
                      <a:pt x="1" y="10"/>
                    </a:cubicBezTo>
                    <a:cubicBezTo>
                      <a:pt x="3" y="2"/>
                      <a:pt x="11" y="-2"/>
                      <a:pt x="19" y="0"/>
                    </a:cubicBezTo>
                    <a:cubicBezTo>
                      <a:pt x="26" y="3"/>
                      <a:pt x="31" y="11"/>
                      <a:pt x="28" y="18"/>
                    </a:cubicBezTo>
                    <a:cubicBezTo>
                      <a:pt x="26" y="26"/>
                      <a:pt x="18" y="30"/>
                      <a:pt x="10" y="28"/>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8" name="Google Shape;1368;p21"/>
              <p:cNvSpPr/>
              <p:nvPr/>
            </p:nvSpPr>
            <p:spPr>
              <a:xfrm>
                <a:off x="8472943" y="4804529"/>
                <a:ext cx="31151" cy="30353"/>
              </a:xfrm>
              <a:custGeom>
                <a:rect b="b" l="l" r="r" t="t"/>
                <a:pathLst>
                  <a:path extrusionOk="0" h="38" w="39">
                    <a:moveTo>
                      <a:pt x="14" y="37"/>
                    </a:moveTo>
                    <a:cubicBezTo>
                      <a:pt x="4" y="34"/>
                      <a:pt x="-2" y="24"/>
                      <a:pt x="1" y="14"/>
                    </a:cubicBezTo>
                    <a:cubicBezTo>
                      <a:pt x="4" y="3"/>
                      <a:pt x="15" y="-2"/>
                      <a:pt x="25" y="1"/>
                    </a:cubicBezTo>
                    <a:cubicBezTo>
                      <a:pt x="35" y="4"/>
                      <a:pt x="41" y="14"/>
                      <a:pt x="38" y="25"/>
                    </a:cubicBezTo>
                    <a:cubicBezTo>
                      <a:pt x="35" y="35"/>
                      <a:pt x="24" y="40"/>
                      <a:pt x="14"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69" name="Google Shape;1369;p21"/>
              <p:cNvSpPr/>
              <p:nvPr/>
            </p:nvSpPr>
            <p:spPr>
              <a:xfrm>
                <a:off x="8498503" y="4914757"/>
                <a:ext cx="31151" cy="31151"/>
              </a:xfrm>
              <a:custGeom>
                <a:rect b="b" l="l" r="r" t="t"/>
                <a:pathLst>
                  <a:path extrusionOk="0" h="39" w="39">
                    <a:moveTo>
                      <a:pt x="1" y="14"/>
                    </a:moveTo>
                    <a:cubicBezTo>
                      <a:pt x="4" y="4"/>
                      <a:pt x="15" y="-2"/>
                      <a:pt x="25" y="1"/>
                    </a:cubicBezTo>
                    <a:cubicBezTo>
                      <a:pt x="35" y="4"/>
                      <a:pt x="41" y="15"/>
                      <a:pt x="38" y="25"/>
                    </a:cubicBezTo>
                    <a:cubicBezTo>
                      <a:pt x="35" y="35"/>
                      <a:pt x="24" y="41"/>
                      <a:pt x="14" y="38"/>
                    </a:cubicBezTo>
                    <a:cubicBezTo>
                      <a:pt x="4" y="35"/>
                      <a:pt x="-2" y="24"/>
                      <a:pt x="1" y="1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0" name="Google Shape;1370;p21"/>
              <p:cNvSpPr/>
              <p:nvPr/>
            </p:nvSpPr>
            <p:spPr>
              <a:xfrm>
                <a:off x="8706179" y="4646375"/>
                <a:ext cx="29554" cy="30353"/>
              </a:xfrm>
              <a:custGeom>
                <a:rect b="b" l="l" r="r" t="t"/>
                <a:pathLst>
                  <a:path extrusionOk="0" h="38" w="37">
                    <a:moveTo>
                      <a:pt x="13" y="37"/>
                    </a:moveTo>
                    <a:cubicBezTo>
                      <a:pt x="3" y="34"/>
                      <a:pt x="-2" y="24"/>
                      <a:pt x="1" y="14"/>
                    </a:cubicBezTo>
                    <a:cubicBezTo>
                      <a:pt x="3" y="4"/>
                      <a:pt x="14" y="-2"/>
                      <a:pt x="24" y="1"/>
                    </a:cubicBezTo>
                    <a:cubicBezTo>
                      <a:pt x="34" y="4"/>
                      <a:pt x="39" y="15"/>
                      <a:pt x="36" y="25"/>
                    </a:cubicBezTo>
                    <a:cubicBezTo>
                      <a:pt x="33" y="34"/>
                      <a:pt x="23" y="40"/>
                      <a:pt x="13"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1" name="Google Shape;1371;p21"/>
              <p:cNvSpPr/>
              <p:nvPr/>
            </p:nvSpPr>
            <p:spPr>
              <a:xfrm>
                <a:off x="8631097" y="4581676"/>
                <a:ext cx="37541" cy="37541"/>
              </a:xfrm>
              <a:custGeom>
                <a:rect b="b" l="l" r="r" t="t"/>
                <a:pathLst>
                  <a:path extrusionOk="0" h="47" w="47">
                    <a:moveTo>
                      <a:pt x="17" y="46"/>
                    </a:moveTo>
                    <a:cubicBezTo>
                      <a:pt x="5" y="42"/>
                      <a:pt x="-2" y="29"/>
                      <a:pt x="1" y="16"/>
                    </a:cubicBezTo>
                    <a:cubicBezTo>
                      <a:pt x="5" y="4"/>
                      <a:pt x="18" y="-3"/>
                      <a:pt x="31" y="1"/>
                    </a:cubicBezTo>
                    <a:cubicBezTo>
                      <a:pt x="43" y="4"/>
                      <a:pt x="50" y="18"/>
                      <a:pt x="46" y="30"/>
                    </a:cubicBezTo>
                    <a:cubicBezTo>
                      <a:pt x="43" y="42"/>
                      <a:pt x="30" y="49"/>
                      <a:pt x="17" y="4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2" name="Google Shape;1372;p21"/>
              <p:cNvSpPr/>
              <p:nvPr/>
            </p:nvSpPr>
            <p:spPr>
              <a:xfrm>
                <a:off x="8586366" y="4671936"/>
                <a:ext cx="17573" cy="17573"/>
              </a:xfrm>
              <a:custGeom>
                <a:rect b="b" l="l" r="r" t="t"/>
                <a:pathLst>
                  <a:path extrusionOk="0" h="22" w="22">
                    <a:moveTo>
                      <a:pt x="8" y="21"/>
                    </a:moveTo>
                    <a:cubicBezTo>
                      <a:pt x="2" y="19"/>
                      <a:pt x="-1" y="13"/>
                      <a:pt x="1" y="7"/>
                    </a:cubicBezTo>
                    <a:cubicBezTo>
                      <a:pt x="3" y="1"/>
                      <a:pt x="9" y="-2"/>
                      <a:pt x="15" y="0"/>
                    </a:cubicBezTo>
                    <a:cubicBezTo>
                      <a:pt x="21" y="1"/>
                      <a:pt x="24" y="8"/>
                      <a:pt x="22" y="13"/>
                    </a:cubicBezTo>
                    <a:cubicBezTo>
                      <a:pt x="21" y="19"/>
                      <a:pt x="14" y="23"/>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3" name="Google Shape;1373;p21"/>
              <p:cNvSpPr/>
              <p:nvPr/>
            </p:nvSpPr>
            <p:spPr>
              <a:xfrm>
                <a:off x="8746117" y="4731043"/>
                <a:ext cx="12780" cy="12780"/>
              </a:xfrm>
              <a:custGeom>
                <a:rect b="b" l="l" r="r" t="t"/>
                <a:pathLst>
                  <a:path extrusionOk="0" h="16" w="16">
                    <a:moveTo>
                      <a:pt x="6" y="16"/>
                    </a:moveTo>
                    <a:cubicBezTo>
                      <a:pt x="1" y="15"/>
                      <a:pt x="-1" y="10"/>
                      <a:pt x="0" y="5"/>
                    </a:cubicBezTo>
                    <a:cubicBezTo>
                      <a:pt x="2" y="1"/>
                      <a:pt x="6" y="-2"/>
                      <a:pt x="11" y="0"/>
                    </a:cubicBezTo>
                    <a:cubicBezTo>
                      <a:pt x="15" y="1"/>
                      <a:pt x="18" y="6"/>
                      <a:pt x="16" y="10"/>
                    </a:cubicBezTo>
                    <a:cubicBezTo>
                      <a:pt x="15" y="15"/>
                      <a:pt x="10" y="17"/>
                      <a:pt x="6"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4" name="Google Shape;1374;p21"/>
              <p:cNvSpPr/>
              <p:nvPr/>
            </p:nvSpPr>
            <p:spPr>
              <a:xfrm>
                <a:off x="8680619" y="4510587"/>
                <a:ext cx="22365" cy="22365"/>
              </a:xfrm>
              <a:custGeom>
                <a:rect b="b" l="l" r="r" t="t"/>
                <a:pathLst>
                  <a:path extrusionOk="0" h="28" w="28">
                    <a:moveTo>
                      <a:pt x="11" y="27"/>
                    </a:moveTo>
                    <a:cubicBezTo>
                      <a:pt x="3" y="25"/>
                      <a:pt x="-1" y="17"/>
                      <a:pt x="1" y="10"/>
                    </a:cubicBezTo>
                    <a:cubicBezTo>
                      <a:pt x="4" y="2"/>
                      <a:pt x="11" y="-2"/>
                      <a:pt x="19" y="0"/>
                    </a:cubicBezTo>
                    <a:cubicBezTo>
                      <a:pt x="26" y="3"/>
                      <a:pt x="30" y="10"/>
                      <a:pt x="28" y="18"/>
                    </a:cubicBezTo>
                    <a:cubicBezTo>
                      <a:pt x="26" y="25"/>
                      <a:pt x="18" y="29"/>
                      <a:pt x="11" y="2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5" name="Google Shape;1375;p21"/>
              <p:cNvSpPr/>
              <p:nvPr/>
            </p:nvSpPr>
            <p:spPr>
              <a:xfrm>
                <a:off x="8654260" y="4669539"/>
                <a:ext cx="19170" cy="19170"/>
              </a:xfrm>
              <a:custGeom>
                <a:rect b="b" l="l" r="r" t="t"/>
                <a:pathLst>
                  <a:path extrusionOk="0" h="24" w="24">
                    <a:moveTo>
                      <a:pt x="9" y="23"/>
                    </a:moveTo>
                    <a:cubicBezTo>
                      <a:pt x="3" y="21"/>
                      <a:pt x="-1" y="14"/>
                      <a:pt x="1" y="8"/>
                    </a:cubicBezTo>
                    <a:cubicBezTo>
                      <a:pt x="3" y="1"/>
                      <a:pt x="10" y="-2"/>
                      <a:pt x="16" y="0"/>
                    </a:cubicBezTo>
                    <a:cubicBezTo>
                      <a:pt x="23" y="1"/>
                      <a:pt x="26" y="8"/>
                      <a:pt x="24" y="15"/>
                    </a:cubicBezTo>
                    <a:cubicBezTo>
                      <a:pt x="22" y="21"/>
                      <a:pt x="16" y="25"/>
                      <a:pt x="9" y="2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6" name="Google Shape;1376;p21"/>
              <p:cNvSpPr/>
              <p:nvPr/>
            </p:nvSpPr>
            <p:spPr>
              <a:xfrm>
                <a:off x="8551221" y="4600846"/>
                <a:ext cx="19969" cy="20768"/>
              </a:xfrm>
              <a:custGeom>
                <a:rect b="b" l="l" r="r" t="t"/>
                <a:pathLst>
                  <a:path extrusionOk="0" h="26" w="25">
                    <a:moveTo>
                      <a:pt x="10" y="25"/>
                    </a:moveTo>
                    <a:cubicBezTo>
                      <a:pt x="3" y="23"/>
                      <a:pt x="-1" y="16"/>
                      <a:pt x="1" y="9"/>
                    </a:cubicBezTo>
                    <a:cubicBezTo>
                      <a:pt x="3" y="2"/>
                      <a:pt x="10" y="-2"/>
                      <a:pt x="17" y="0"/>
                    </a:cubicBezTo>
                    <a:cubicBezTo>
                      <a:pt x="24" y="2"/>
                      <a:pt x="27" y="10"/>
                      <a:pt x="25" y="16"/>
                    </a:cubicBezTo>
                    <a:cubicBezTo>
                      <a:pt x="23" y="23"/>
                      <a:pt x="16"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7" name="Google Shape;1377;p21"/>
              <p:cNvSpPr/>
              <p:nvPr/>
            </p:nvSpPr>
            <p:spPr>
              <a:xfrm>
                <a:off x="8854748" y="4447486"/>
                <a:ext cx="45529" cy="46328"/>
              </a:xfrm>
              <a:custGeom>
                <a:rect b="b" l="l" r="r" t="t"/>
                <a:pathLst>
                  <a:path extrusionOk="0" h="58" w="57">
                    <a:moveTo>
                      <a:pt x="21" y="56"/>
                    </a:moveTo>
                    <a:cubicBezTo>
                      <a:pt x="6" y="52"/>
                      <a:pt x="-3" y="36"/>
                      <a:pt x="1" y="21"/>
                    </a:cubicBezTo>
                    <a:cubicBezTo>
                      <a:pt x="6" y="5"/>
                      <a:pt x="22" y="-3"/>
                      <a:pt x="37" y="1"/>
                    </a:cubicBezTo>
                    <a:cubicBezTo>
                      <a:pt x="52" y="6"/>
                      <a:pt x="61" y="22"/>
                      <a:pt x="56" y="37"/>
                    </a:cubicBezTo>
                    <a:cubicBezTo>
                      <a:pt x="52" y="52"/>
                      <a:pt x="36" y="61"/>
                      <a:pt x="21" y="5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8" name="Google Shape;1378;p21"/>
              <p:cNvSpPr/>
              <p:nvPr/>
            </p:nvSpPr>
            <p:spPr>
              <a:xfrm>
                <a:off x="8848358" y="4578481"/>
                <a:ext cx="35944" cy="35944"/>
              </a:xfrm>
              <a:custGeom>
                <a:rect b="b" l="l" r="r" t="t"/>
                <a:pathLst>
                  <a:path extrusionOk="0" h="45" w="45">
                    <a:moveTo>
                      <a:pt x="3" y="33"/>
                    </a:moveTo>
                    <a:cubicBezTo>
                      <a:pt x="-3" y="23"/>
                      <a:pt x="2" y="9"/>
                      <a:pt x="12" y="3"/>
                    </a:cubicBezTo>
                    <a:cubicBezTo>
                      <a:pt x="23" y="-3"/>
                      <a:pt x="37" y="1"/>
                      <a:pt x="43" y="12"/>
                    </a:cubicBezTo>
                    <a:cubicBezTo>
                      <a:pt x="49" y="23"/>
                      <a:pt x="44" y="37"/>
                      <a:pt x="34" y="43"/>
                    </a:cubicBezTo>
                    <a:cubicBezTo>
                      <a:pt x="23" y="48"/>
                      <a:pt x="9" y="44"/>
                      <a:pt x="3" y="3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79" name="Google Shape;1379;p21"/>
              <p:cNvSpPr/>
              <p:nvPr/>
            </p:nvSpPr>
            <p:spPr>
              <a:xfrm>
                <a:off x="8899478" y="4521770"/>
                <a:ext cx="14378" cy="14378"/>
              </a:xfrm>
              <a:custGeom>
                <a:rect b="b" l="l" r="r" t="t"/>
                <a:pathLst>
                  <a:path extrusionOk="0" h="18" w="18">
                    <a:moveTo>
                      <a:pt x="7" y="17"/>
                    </a:moveTo>
                    <a:cubicBezTo>
                      <a:pt x="2" y="16"/>
                      <a:pt x="-1" y="11"/>
                      <a:pt x="1" y="6"/>
                    </a:cubicBezTo>
                    <a:cubicBezTo>
                      <a:pt x="2" y="1"/>
                      <a:pt x="7" y="-2"/>
                      <a:pt x="12" y="0"/>
                    </a:cubicBezTo>
                    <a:cubicBezTo>
                      <a:pt x="17" y="1"/>
                      <a:pt x="20" y="6"/>
                      <a:pt x="18" y="11"/>
                    </a:cubicBezTo>
                    <a:cubicBezTo>
                      <a:pt x="17" y="16"/>
                      <a:pt x="12" y="19"/>
                      <a:pt x="7"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80" name="Google Shape;1380;p21"/>
              <p:cNvSpPr/>
              <p:nvPr/>
            </p:nvSpPr>
            <p:spPr>
              <a:xfrm>
                <a:off x="8842766" y="4650369"/>
                <a:ext cx="25560" cy="25560"/>
              </a:xfrm>
              <a:custGeom>
                <a:rect b="b" l="l" r="r" t="t"/>
                <a:pathLst>
                  <a:path extrusionOk="0" h="32" w="32">
                    <a:moveTo>
                      <a:pt x="12" y="31"/>
                    </a:moveTo>
                    <a:cubicBezTo>
                      <a:pt x="3" y="28"/>
                      <a:pt x="-1" y="19"/>
                      <a:pt x="1" y="11"/>
                    </a:cubicBezTo>
                    <a:cubicBezTo>
                      <a:pt x="4" y="2"/>
                      <a:pt x="13" y="-2"/>
                      <a:pt x="21" y="0"/>
                    </a:cubicBezTo>
                    <a:cubicBezTo>
                      <a:pt x="29" y="3"/>
                      <a:pt x="34" y="12"/>
                      <a:pt x="32" y="20"/>
                    </a:cubicBezTo>
                    <a:cubicBezTo>
                      <a:pt x="29" y="28"/>
                      <a:pt x="20" y="33"/>
                      <a:pt x="12" y="3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5">
    <p:spTree>
      <p:nvGrpSpPr>
        <p:cNvPr id="1381" name="Shape 1381"/>
        <p:cNvGrpSpPr/>
        <p:nvPr/>
      </p:nvGrpSpPr>
      <p:grpSpPr>
        <a:xfrm>
          <a:off x="0" y="0"/>
          <a:ext cx="0" cy="0"/>
          <a:chOff x="0" y="0"/>
          <a:chExt cx="0" cy="0"/>
        </a:xfrm>
      </p:grpSpPr>
      <p:sp>
        <p:nvSpPr>
          <p:cNvPr id="1382" name="Google Shape;1382;p22"/>
          <p:cNvSpPr txBox="1"/>
          <p:nvPr>
            <p:ph type="title"/>
          </p:nvPr>
        </p:nvSpPr>
        <p:spPr>
          <a:xfrm>
            <a:off x="720000" y="1494000"/>
            <a:ext cx="3551400" cy="14001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83" name="Google Shape;1383;p22"/>
          <p:cNvSpPr txBox="1"/>
          <p:nvPr>
            <p:ph idx="1" type="subTitle"/>
          </p:nvPr>
        </p:nvSpPr>
        <p:spPr>
          <a:xfrm>
            <a:off x="720000" y="2970300"/>
            <a:ext cx="3551400" cy="67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1384" name="Google Shape;1384;p22"/>
          <p:cNvSpPr/>
          <p:nvPr>
            <p:ph idx="2" type="pic"/>
          </p:nvPr>
        </p:nvSpPr>
        <p:spPr>
          <a:xfrm>
            <a:off x="5053825" y="908850"/>
            <a:ext cx="3064800" cy="3325800"/>
          </a:xfrm>
          <a:prstGeom prst="rect">
            <a:avLst/>
          </a:prstGeom>
          <a:noFill/>
          <a:ln>
            <a:noFill/>
          </a:ln>
        </p:spPr>
      </p:sp>
      <p:grpSp>
        <p:nvGrpSpPr>
          <p:cNvPr id="1385" name="Google Shape;1385;p22"/>
          <p:cNvGrpSpPr/>
          <p:nvPr/>
        </p:nvGrpSpPr>
        <p:grpSpPr>
          <a:xfrm>
            <a:off x="8138890" y="3977451"/>
            <a:ext cx="1488759" cy="1435646"/>
            <a:chOff x="3583870" y="4604089"/>
            <a:chExt cx="845118" cy="814967"/>
          </a:xfrm>
        </p:grpSpPr>
        <p:sp>
          <p:nvSpPr>
            <p:cNvPr id="1386" name="Google Shape;1386;p22"/>
            <p:cNvSpPr/>
            <p:nvPr/>
          </p:nvSpPr>
          <p:spPr>
            <a:xfrm rot="-2139118">
              <a:off x="3676201" y="4746972"/>
              <a:ext cx="660455" cy="529201"/>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87" name="Google Shape;1387;p22"/>
            <p:cNvSpPr/>
            <p:nvPr/>
          </p:nvSpPr>
          <p:spPr>
            <a:xfrm rot="-2139118">
              <a:off x="3738958" y="4783836"/>
              <a:ext cx="534953" cy="430368"/>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88" name="Google Shape;1388;p22"/>
            <p:cNvSpPr/>
            <p:nvPr/>
          </p:nvSpPr>
          <p:spPr>
            <a:xfrm rot="-2139118">
              <a:off x="3955461" y="4774308"/>
              <a:ext cx="177272" cy="208124"/>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89" name="Google Shape;1389;p22"/>
            <p:cNvSpPr/>
            <p:nvPr/>
          </p:nvSpPr>
          <p:spPr>
            <a:xfrm rot="-2139118">
              <a:off x="3894058" y="4921852"/>
              <a:ext cx="190868" cy="232702"/>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90" name="Google Shape;1390;p22"/>
            <p:cNvSpPr/>
            <p:nvPr/>
          </p:nvSpPr>
          <p:spPr>
            <a:xfrm rot="-2139118">
              <a:off x="3864229" y="5108700"/>
              <a:ext cx="144327" cy="194528"/>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391" name="Google Shape;1391;p22"/>
          <p:cNvGrpSpPr/>
          <p:nvPr/>
        </p:nvGrpSpPr>
        <p:grpSpPr>
          <a:xfrm>
            <a:off x="7312767" y="-1072714"/>
            <a:ext cx="2814756" cy="2603761"/>
            <a:chOff x="7312767" y="-1072714"/>
            <a:chExt cx="2814756" cy="2603761"/>
          </a:xfrm>
        </p:grpSpPr>
        <p:sp>
          <p:nvSpPr>
            <p:cNvPr id="1392" name="Google Shape;1392;p22"/>
            <p:cNvSpPr/>
            <p:nvPr/>
          </p:nvSpPr>
          <p:spPr>
            <a:xfrm flipH="1" rot="-3359989">
              <a:off x="7939812" y="-942092"/>
              <a:ext cx="1560666" cy="2342517"/>
            </a:xfrm>
            <a:custGeom>
              <a:rect b="b" l="l" r="r" t="t"/>
              <a:pathLst>
                <a:path extrusionOk="0" h="6903" w="4599">
                  <a:moveTo>
                    <a:pt x="2566" y="6903"/>
                  </a:moveTo>
                  <a:cubicBezTo>
                    <a:pt x="2448" y="6903"/>
                    <a:pt x="2328" y="6895"/>
                    <a:pt x="2208" y="6877"/>
                  </a:cubicBezTo>
                  <a:cubicBezTo>
                    <a:pt x="1915" y="6835"/>
                    <a:pt x="1625" y="6744"/>
                    <a:pt x="1346" y="6657"/>
                  </a:cubicBezTo>
                  <a:cubicBezTo>
                    <a:pt x="942" y="6532"/>
                    <a:pt x="525" y="6401"/>
                    <a:pt x="99" y="6417"/>
                  </a:cubicBezTo>
                  <a:cubicBezTo>
                    <a:pt x="67" y="6419"/>
                    <a:pt x="35" y="6421"/>
                    <a:pt x="3" y="6424"/>
                  </a:cubicBezTo>
                  <a:lnTo>
                    <a:pt x="0" y="6390"/>
                  </a:lnTo>
                  <a:cubicBezTo>
                    <a:pt x="33" y="6388"/>
                    <a:pt x="65" y="6386"/>
                    <a:pt x="98" y="6384"/>
                  </a:cubicBezTo>
                  <a:cubicBezTo>
                    <a:pt x="529" y="6368"/>
                    <a:pt x="949" y="6499"/>
                    <a:pt x="1356" y="6625"/>
                  </a:cubicBezTo>
                  <a:cubicBezTo>
                    <a:pt x="1634" y="6712"/>
                    <a:pt x="1922" y="6802"/>
                    <a:pt x="2213" y="6844"/>
                  </a:cubicBezTo>
                  <a:cubicBezTo>
                    <a:pt x="2937" y="6948"/>
                    <a:pt x="3663" y="6725"/>
                    <a:pt x="4109" y="6262"/>
                  </a:cubicBezTo>
                  <a:cubicBezTo>
                    <a:pt x="4343" y="6019"/>
                    <a:pt x="4499" y="5694"/>
                    <a:pt x="4549" y="5349"/>
                  </a:cubicBezTo>
                  <a:cubicBezTo>
                    <a:pt x="4600" y="4993"/>
                    <a:pt x="4531" y="4648"/>
                    <a:pt x="4355" y="4375"/>
                  </a:cubicBezTo>
                  <a:cubicBezTo>
                    <a:pt x="4165" y="4082"/>
                    <a:pt x="3867" y="3876"/>
                    <a:pt x="3580" y="3676"/>
                  </a:cubicBezTo>
                  <a:cubicBezTo>
                    <a:pt x="3307" y="3486"/>
                    <a:pt x="3024" y="3290"/>
                    <a:pt x="2829" y="3018"/>
                  </a:cubicBezTo>
                  <a:cubicBezTo>
                    <a:pt x="2446" y="2482"/>
                    <a:pt x="2468" y="1773"/>
                    <a:pt x="2524" y="1092"/>
                  </a:cubicBezTo>
                  <a:cubicBezTo>
                    <a:pt x="2551" y="753"/>
                    <a:pt x="2583" y="369"/>
                    <a:pt x="2545" y="3"/>
                  </a:cubicBezTo>
                  <a:lnTo>
                    <a:pt x="2579" y="0"/>
                  </a:lnTo>
                  <a:cubicBezTo>
                    <a:pt x="2616" y="369"/>
                    <a:pt x="2585" y="754"/>
                    <a:pt x="2557" y="1095"/>
                  </a:cubicBezTo>
                  <a:cubicBezTo>
                    <a:pt x="2502" y="1769"/>
                    <a:pt x="2479" y="2471"/>
                    <a:pt x="2857" y="2998"/>
                  </a:cubicBezTo>
                  <a:cubicBezTo>
                    <a:pt x="3048" y="3266"/>
                    <a:pt x="3328" y="3460"/>
                    <a:pt x="3599" y="3648"/>
                  </a:cubicBezTo>
                  <a:cubicBezTo>
                    <a:pt x="3889" y="3850"/>
                    <a:pt x="4189" y="4058"/>
                    <a:pt x="4383" y="4357"/>
                  </a:cubicBezTo>
                  <a:cubicBezTo>
                    <a:pt x="4563" y="4636"/>
                    <a:pt x="4634" y="4990"/>
                    <a:pt x="4582" y="5353"/>
                  </a:cubicBezTo>
                  <a:cubicBezTo>
                    <a:pt x="4532" y="5706"/>
                    <a:pt x="4372" y="6037"/>
                    <a:pt x="4133" y="6285"/>
                  </a:cubicBezTo>
                  <a:cubicBezTo>
                    <a:pt x="3754" y="6680"/>
                    <a:pt x="3175" y="6903"/>
                    <a:pt x="2566" y="6903"/>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393" name="Google Shape;1393;p22"/>
            <p:cNvGrpSpPr/>
            <p:nvPr/>
          </p:nvGrpSpPr>
          <p:grpSpPr>
            <a:xfrm flipH="1" rot="-632224">
              <a:off x="8029719" y="-56972"/>
              <a:ext cx="1214562" cy="850787"/>
              <a:chOff x="3365800" y="-275075"/>
              <a:chExt cx="1087703" cy="761924"/>
            </a:xfrm>
          </p:grpSpPr>
          <p:sp>
            <p:nvSpPr>
              <p:cNvPr id="1394" name="Google Shape;1394;p22"/>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95" name="Google Shape;1395;p22"/>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396" name="Google Shape;1396;p22"/>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397" name="Google Shape;1397;p22"/>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98" name="Google Shape;1398;p22"/>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399" name="Google Shape;1399;p22"/>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0" name="Google Shape;1400;p22"/>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1" name="Google Shape;1401;p22"/>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2" name="Google Shape;1402;p22"/>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3" name="Google Shape;1403;p22"/>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4" name="Google Shape;1404;p22"/>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405" name="Google Shape;1405;p22"/>
          <p:cNvGrpSpPr/>
          <p:nvPr/>
        </p:nvGrpSpPr>
        <p:grpSpPr>
          <a:xfrm>
            <a:off x="-618125" y="-823820"/>
            <a:ext cx="2177388" cy="3007671"/>
            <a:chOff x="-618125" y="-823820"/>
            <a:chExt cx="2177388" cy="3007671"/>
          </a:xfrm>
        </p:grpSpPr>
        <p:sp>
          <p:nvSpPr>
            <p:cNvPr id="1406" name="Google Shape;1406;p22"/>
            <p:cNvSpPr/>
            <p:nvPr/>
          </p:nvSpPr>
          <p:spPr>
            <a:xfrm flipH="1" rot="6442950">
              <a:off x="-880514" y="-37826"/>
              <a:ext cx="2702165" cy="1435683"/>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407" name="Google Shape;1407;p22"/>
            <p:cNvGrpSpPr/>
            <p:nvPr/>
          </p:nvGrpSpPr>
          <p:grpSpPr>
            <a:xfrm flipH="1">
              <a:off x="389408" y="77661"/>
              <a:ext cx="1094887" cy="948016"/>
              <a:chOff x="7758733" y="250199"/>
              <a:chExt cx="1094887" cy="948016"/>
            </a:xfrm>
          </p:grpSpPr>
          <p:sp>
            <p:nvSpPr>
              <p:cNvPr id="1408" name="Google Shape;1408;p22"/>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09" name="Google Shape;1409;p22"/>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0" name="Google Shape;1410;p22"/>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1" name="Google Shape;1411;p22"/>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2" name="Google Shape;1412;p22"/>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3" name="Google Shape;1413;p22"/>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4" name="Google Shape;1414;p22"/>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5" name="Google Shape;1415;p22"/>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6" name="Google Shape;1416;p22"/>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7" name="Google Shape;1417;p22"/>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8" name="Google Shape;1418;p22"/>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19" name="Google Shape;1419;p22"/>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0" name="Google Shape;1420;p22"/>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1" name="Google Shape;1421;p22"/>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2" name="Google Shape;1422;p22"/>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3" name="Google Shape;1423;p22"/>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4" name="Google Shape;1424;p22"/>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5" name="Google Shape;1425;p22"/>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6" name="Google Shape;1426;p22"/>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27" name="Google Shape;1427;p22"/>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428" name="Google Shape;1428;p22"/>
          <p:cNvGrpSpPr/>
          <p:nvPr/>
        </p:nvGrpSpPr>
        <p:grpSpPr>
          <a:xfrm>
            <a:off x="-611396" y="3626587"/>
            <a:ext cx="2702160" cy="2195522"/>
            <a:chOff x="-611396" y="3626587"/>
            <a:chExt cx="2702160" cy="2195522"/>
          </a:xfrm>
        </p:grpSpPr>
        <p:sp>
          <p:nvSpPr>
            <p:cNvPr id="1429" name="Google Shape;1429;p22"/>
            <p:cNvSpPr/>
            <p:nvPr/>
          </p:nvSpPr>
          <p:spPr>
            <a:xfrm flipH="1">
              <a:off x="-611396" y="3906533"/>
              <a:ext cx="2702160" cy="1435680"/>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430" name="Google Shape;1430;p22"/>
            <p:cNvGrpSpPr/>
            <p:nvPr/>
          </p:nvGrpSpPr>
          <p:grpSpPr>
            <a:xfrm rot="3553664">
              <a:off x="-304898" y="3939866"/>
              <a:ext cx="1621026" cy="1568963"/>
              <a:chOff x="5065342" y="2958231"/>
              <a:chExt cx="1483120" cy="1435486"/>
            </a:xfrm>
          </p:grpSpPr>
          <p:sp>
            <p:nvSpPr>
              <p:cNvPr id="1431" name="Google Shape;1431;p22"/>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2" name="Google Shape;1432;p22"/>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3" name="Google Shape;1433;p22"/>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4" name="Google Shape;1434;p22"/>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5" name="Google Shape;1435;p22"/>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6" name="Google Shape;1436;p22"/>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7" name="Google Shape;1437;p22"/>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8" name="Google Shape;1438;p22"/>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39" name="Google Shape;1439;p22"/>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0" name="Google Shape;1440;p22"/>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1" name="Google Shape;1441;p22"/>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2" name="Google Shape;1442;p22"/>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3" name="Google Shape;1443;p22"/>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4" name="Google Shape;1444;p22"/>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5" name="Google Shape;1445;p22"/>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46" name="Google Shape;1446;p22"/>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4">
    <p:spTree>
      <p:nvGrpSpPr>
        <p:cNvPr id="1447" name="Shape 1447"/>
        <p:cNvGrpSpPr/>
        <p:nvPr/>
      </p:nvGrpSpPr>
      <p:grpSpPr>
        <a:xfrm>
          <a:off x="0" y="0"/>
          <a:ext cx="0" cy="0"/>
          <a:chOff x="0" y="0"/>
          <a:chExt cx="0" cy="0"/>
        </a:xfrm>
      </p:grpSpPr>
      <p:sp>
        <p:nvSpPr>
          <p:cNvPr id="1448" name="Google Shape;1448;p23"/>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49" name="Google Shape;1449;p23"/>
          <p:cNvSpPr txBox="1"/>
          <p:nvPr>
            <p:ph idx="1" type="subTitle"/>
          </p:nvPr>
        </p:nvSpPr>
        <p:spPr>
          <a:xfrm>
            <a:off x="2151150" y="4123810"/>
            <a:ext cx="4841700" cy="47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grpSp>
        <p:nvGrpSpPr>
          <p:cNvPr id="1450" name="Google Shape;1450;p23"/>
          <p:cNvGrpSpPr/>
          <p:nvPr/>
        </p:nvGrpSpPr>
        <p:grpSpPr>
          <a:xfrm>
            <a:off x="7312767" y="-1204848"/>
            <a:ext cx="2814756" cy="2644850"/>
            <a:chOff x="7312767" y="-1204848"/>
            <a:chExt cx="2814756" cy="2644850"/>
          </a:xfrm>
        </p:grpSpPr>
        <p:sp>
          <p:nvSpPr>
            <p:cNvPr id="1451" name="Google Shape;1451;p23"/>
            <p:cNvSpPr/>
            <p:nvPr/>
          </p:nvSpPr>
          <p:spPr>
            <a:xfrm flipH="1" rot="-3359989">
              <a:off x="7939812" y="-1074226"/>
              <a:ext cx="1560666" cy="2342517"/>
            </a:xfrm>
            <a:custGeom>
              <a:rect b="b" l="l" r="r" t="t"/>
              <a:pathLst>
                <a:path extrusionOk="0" h="6903" w="4599">
                  <a:moveTo>
                    <a:pt x="2566" y="6903"/>
                  </a:moveTo>
                  <a:cubicBezTo>
                    <a:pt x="2448" y="6903"/>
                    <a:pt x="2328" y="6895"/>
                    <a:pt x="2208" y="6877"/>
                  </a:cubicBezTo>
                  <a:cubicBezTo>
                    <a:pt x="1915" y="6835"/>
                    <a:pt x="1625" y="6744"/>
                    <a:pt x="1346" y="6657"/>
                  </a:cubicBezTo>
                  <a:cubicBezTo>
                    <a:pt x="942" y="6532"/>
                    <a:pt x="525" y="6401"/>
                    <a:pt x="99" y="6417"/>
                  </a:cubicBezTo>
                  <a:cubicBezTo>
                    <a:pt x="67" y="6419"/>
                    <a:pt x="35" y="6421"/>
                    <a:pt x="3" y="6424"/>
                  </a:cubicBezTo>
                  <a:lnTo>
                    <a:pt x="0" y="6390"/>
                  </a:lnTo>
                  <a:cubicBezTo>
                    <a:pt x="33" y="6388"/>
                    <a:pt x="65" y="6386"/>
                    <a:pt x="98" y="6384"/>
                  </a:cubicBezTo>
                  <a:cubicBezTo>
                    <a:pt x="529" y="6368"/>
                    <a:pt x="949" y="6499"/>
                    <a:pt x="1356" y="6625"/>
                  </a:cubicBezTo>
                  <a:cubicBezTo>
                    <a:pt x="1634" y="6712"/>
                    <a:pt x="1922" y="6802"/>
                    <a:pt x="2213" y="6844"/>
                  </a:cubicBezTo>
                  <a:cubicBezTo>
                    <a:pt x="2937" y="6948"/>
                    <a:pt x="3663" y="6725"/>
                    <a:pt x="4109" y="6262"/>
                  </a:cubicBezTo>
                  <a:cubicBezTo>
                    <a:pt x="4343" y="6019"/>
                    <a:pt x="4499" y="5694"/>
                    <a:pt x="4549" y="5349"/>
                  </a:cubicBezTo>
                  <a:cubicBezTo>
                    <a:pt x="4600" y="4993"/>
                    <a:pt x="4531" y="4648"/>
                    <a:pt x="4355" y="4375"/>
                  </a:cubicBezTo>
                  <a:cubicBezTo>
                    <a:pt x="4165" y="4082"/>
                    <a:pt x="3867" y="3876"/>
                    <a:pt x="3580" y="3676"/>
                  </a:cubicBezTo>
                  <a:cubicBezTo>
                    <a:pt x="3307" y="3486"/>
                    <a:pt x="3024" y="3290"/>
                    <a:pt x="2829" y="3018"/>
                  </a:cubicBezTo>
                  <a:cubicBezTo>
                    <a:pt x="2446" y="2482"/>
                    <a:pt x="2468" y="1773"/>
                    <a:pt x="2524" y="1092"/>
                  </a:cubicBezTo>
                  <a:cubicBezTo>
                    <a:pt x="2551" y="753"/>
                    <a:pt x="2583" y="369"/>
                    <a:pt x="2545" y="3"/>
                  </a:cubicBezTo>
                  <a:lnTo>
                    <a:pt x="2579" y="0"/>
                  </a:lnTo>
                  <a:cubicBezTo>
                    <a:pt x="2616" y="369"/>
                    <a:pt x="2585" y="754"/>
                    <a:pt x="2557" y="1095"/>
                  </a:cubicBezTo>
                  <a:cubicBezTo>
                    <a:pt x="2502" y="1769"/>
                    <a:pt x="2479" y="2471"/>
                    <a:pt x="2857" y="2998"/>
                  </a:cubicBezTo>
                  <a:cubicBezTo>
                    <a:pt x="3048" y="3266"/>
                    <a:pt x="3328" y="3460"/>
                    <a:pt x="3599" y="3648"/>
                  </a:cubicBezTo>
                  <a:cubicBezTo>
                    <a:pt x="3889" y="3850"/>
                    <a:pt x="4189" y="4058"/>
                    <a:pt x="4383" y="4357"/>
                  </a:cubicBezTo>
                  <a:cubicBezTo>
                    <a:pt x="4563" y="4636"/>
                    <a:pt x="4634" y="4990"/>
                    <a:pt x="4582" y="5353"/>
                  </a:cubicBezTo>
                  <a:cubicBezTo>
                    <a:pt x="4532" y="5706"/>
                    <a:pt x="4372" y="6037"/>
                    <a:pt x="4133" y="6285"/>
                  </a:cubicBezTo>
                  <a:cubicBezTo>
                    <a:pt x="3754" y="6680"/>
                    <a:pt x="3175" y="6903"/>
                    <a:pt x="2566" y="6903"/>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rPr lang="en" sz="1800">
                  <a:solidFill>
                    <a:srgbClr val="FFFFFF"/>
                  </a:solidFill>
                </a:rPr>
                <a:t>11</a:t>
              </a:r>
              <a:endParaRPr b="0" sz="1800" strike="noStrike">
                <a:solidFill>
                  <a:srgbClr val="FFFFFF"/>
                </a:solidFill>
                <a:latin typeface="Arial"/>
                <a:ea typeface="Arial"/>
                <a:cs typeface="Arial"/>
                <a:sym typeface="Arial"/>
              </a:endParaRPr>
            </a:p>
          </p:txBody>
        </p:sp>
        <p:grpSp>
          <p:nvGrpSpPr>
            <p:cNvPr id="1452" name="Google Shape;1452;p23"/>
            <p:cNvGrpSpPr/>
            <p:nvPr/>
          </p:nvGrpSpPr>
          <p:grpSpPr>
            <a:xfrm rot="-2700000">
              <a:off x="7839145" y="-564466"/>
              <a:ext cx="1699143" cy="1644571"/>
              <a:chOff x="5065342" y="2958231"/>
              <a:chExt cx="1483120" cy="1435486"/>
            </a:xfrm>
          </p:grpSpPr>
          <p:sp>
            <p:nvSpPr>
              <p:cNvPr id="1453" name="Google Shape;1453;p23"/>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4" name="Google Shape;1454;p23"/>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5" name="Google Shape;1455;p23"/>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6" name="Google Shape;1456;p23"/>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7" name="Google Shape;1457;p23"/>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8" name="Google Shape;1458;p23"/>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59" name="Google Shape;1459;p23"/>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0" name="Google Shape;1460;p23"/>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1" name="Google Shape;1461;p23"/>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2" name="Google Shape;1462;p23"/>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3" name="Google Shape;1463;p23"/>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4" name="Google Shape;1464;p23"/>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5" name="Google Shape;1465;p23"/>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6" name="Google Shape;1466;p23"/>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7" name="Google Shape;1467;p23"/>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68" name="Google Shape;1468;p23"/>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469" name="Google Shape;1469;p23"/>
          <p:cNvGrpSpPr/>
          <p:nvPr/>
        </p:nvGrpSpPr>
        <p:grpSpPr>
          <a:xfrm>
            <a:off x="-729782" y="3608123"/>
            <a:ext cx="2702160" cy="1713824"/>
            <a:chOff x="-729782" y="3608123"/>
            <a:chExt cx="2702160" cy="1713824"/>
          </a:xfrm>
        </p:grpSpPr>
        <p:sp>
          <p:nvSpPr>
            <p:cNvPr id="1470" name="Google Shape;1470;p23"/>
            <p:cNvSpPr/>
            <p:nvPr/>
          </p:nvSpPr>
          <p:spPr>
            <a:xfrm flipH="1">
              <a:off x="-729782" y="3886268"/>
              <a:ext cx="2702160" cy="1435680"/>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471" name="Google Shape;1471;p23"/>
            <p:cNvGrpSpPr/>
            <p:nvPr/>
          </p:nvGrpSpPr>
          <p:grpSpPr>
            <a:xfrm rot="-830095">
              <a:off x="-56896" y="3731416"/>
              <a:ext cx="1156541" cy="1033244"/>
              <a:chOff x="4548039" y="4800694"/>
              <a:chExt cx="863704" cy="771570"/>
            </a:xfrm>
          </p:grpSpPr>
          <p:sp>
            <p:nvSpPr>
              <p:cNvPr id="1472" name="Google Shape;1472;p23"/>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3" name="Google Shape;1473;p23"/>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4" name="Google Shape;1474;p23"/>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5" name="Google Shape;1475;p23"/>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6" name="Google Shape;1476;p23"/>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477" name="Google Shape;1477;p23"/>
            <p:cNvGrpSpPr/>
            <p:nvPr/>
          </p:nvGrpSpPr>
          <p:grpSpPr>
            <a:xfrm>
              <a:off x="-132546" y="4303040"/>
              <a:ext cx="992849" cy="992849"/>
              <a:chOff x="8342746" y="4342050"/>
              <a:chExt cx="992849" cy="992849"/>
            </a:xfrm>
          </p:grpSpPr>
          <p:sp>
            <p:nvSpPr>
              <p:cNvPr id="1478" name="Google Shape;1478;p23"/>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79" name="Google Shape;1479;p23"/>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0" name="Google Shape;1480;p23"/>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1" name="Google Shape;1481;p23"/>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no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2" name="Google Shape;1482;p23"/>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3" name="Google Shape;1483;p23"/>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4" name="Google Shape;1484;p23"/>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5" name="Google Shape;1485;p23"/>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6" name="Google Shape;1486;p23"/>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7" name="Google Shape;1487;p23"/>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8" name="Google Shape;1488;p23"/>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89" name="Google Shape;1489;p23"/>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0" name="Google Shape;1490;p23"/>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1" name="Google Shape;1491;p23"/>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2" name="Google Shape;1492;p23"/>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3" name="Google Shape;1493;p23"/>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4" name="Google Shape;1494;p23"/>
              <p:cNvSpPr/>
              <p:nvPr/>
            </p:nvSpPr>
            <p:spPr>
              <a:xfrm>
                <a:off x="8678223" y="5072111"/>
                <a:ext cx="19969" cy="19969"/>
              </a:xfrm>
              <a:custGeom>
                <a:rect b="b" l="l" r="r" t="t"/>
                <a:pathLst>
                  <a:path extrusionOk="0" h="25" w="25">
                    <a:moveTo>
                      <a:pt x="9" y="24"/>
                    </a:moveTo>
                    <a:cubicBezTo>
                      <a:pt x="3" y="22"/>
                      <a:pt x="-1" y="15"/>
                      <a:pt x="1" y="9"/>
                    </a:cubicBezTo>
                    <a:cubicBezTo>
                      <a:pt x="3" y="2"/>
                      <a:pt x="10" y="-2"/>
                      <a:pt x="17" y="0"/>
                    </a:cubicBezTo>
                    <a:cubicBezTo>
                      <a:pt x="24" y="2"/>
                      <a:pt x="27" y="9"/>
                      <a:pt x="25" y="16"/>
                    </a:cubicBezTo>
                    <a:cubicBezTo>
                      <a:pt x="23" y="23"/>
                      <a:pt x="16" y="26"/>
                      <a:pt x="9" y="2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5" name="Google Shape;1495;p23"/>
              <p:cNvSpPr/>
              <p:nvPr/>
            </p:nvSpPr>
            <p:spPr>
              <a:xfrm>
                <a:off x="8729343" y="5005815"/>
                <a:ext cx="12780" cy="13579"/>
              </a:xfrm>
              <a:custGeom>
                <a:rect b="b" l="l" r="r" t="t"/>
                <a:pathLst>
                  <a:path extrusionOk="0" h="17" w="16">
                    <a:moveTo>
                      <a:pt x="6" y="17"/>
                    </a:moveTo>
                    <a:cubicBezTo>
                      <a:pt x="1" y="15"/>
                      <a:pt x="-1" y="11"/>
                      <a:pt x="0" y="6"/>
                    </a:cubicBezTo>
                    <a:cubicBezTo>
                      <a:pt x="2" y="2"/>
                      <a:pt x="6" y="-1"/>
                      <a:pt x="11" y="0"/>
                    </a:cubicBezTo>
                    <a:cubicBezTo>
                      <a:pt x="15" y="2"/>
                      <a:pt x="18" y="6"/>
                      <a:pt x="16" y="11"/>
                    </a:cubicBezTo>
                    <a:cubicBezTo>
                      <a:pt x="15" y="16"/>
                      <a:pt x="10" y="18"/>
                      <a:pt x="6"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6" name="Google Shape;1496;p23"/>
              <p:cNvSpPr/>
              <p:nvPr/>
            </p:nvSpPr>
            <p:spPr>
              <a:xfrm>
                <a:off x="8688607" y="5151987"/>
                <a:ext cx="21566" cy="20768"/>
              </a:xfrm>
              <a:custGeom>
                <a:rect b="b" l="l" r="r" t="t"/>
                <a:pathLst>
                  <a:path extrusionOk="0" h="26" w="27">
                    <a:moveTo>
                      <a:pt x="10" y="25"/>
                    </a:moveTo>
                    <a:cubicBezTo>
                      <a:pt x="3" y="23"/>
                      <a:pt x="-1" y="16"/>
                      <a:pt x="1" y="9"/>
                    </a:cubicBezTo>
                    <a:cubicBezTo>
                      <a:pt x="3" y="2"/>
                      <a:pt x="11" y="-2"/>
                      <a:pt x="18" y="0"/>
                    </a:cubicBezTo>
                    <a:cubicBezTo>
                      <a:pt x="25" y="2"/>
                      <a:pt x="29" y="9"/>
                      <a:pt x="27" y="16"/>
                    </a:cubicBezTo>
                    <a:cubicBezTo>
                      <a:pt x="25" y="23"/>
                      <a:pt x="17"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7" name="Google Shape;1497;p23"/>
              <p:cNvSpPr/>
              <p:nvPr/>
            </p:nvSpPr>
            <p:spPr>
              <a:xfrm>
                <a:off x="8575983" y="4921946"/>
                <a:ext cx="17573" cy="16774"/>
              </a:xfrm>
              <a:custGeom>
                <a:rect b="b" l="l" r="r" t="t"/>
                <a:pathLst>
                  <a:path extrusionOk="0" h="21" w="22">
                    <a:moveTo>
                      <a:pt x="8" y="21"/>
                    </a:moveTo>
                    <a:cubicBezTo>
                      <a:pt x="3" y="19"/>
                      <a:pt x="-1" y="13"/>
                      <a:pt x="1" y="7"/>
                    </a:cubicBezTo>
                    <a:cubicBezTo>
                      <a:pt x="3" y="2"/>
                      <a:pt x="9" y="-2"/>
                      <a:pt x="14" y="0"/>
                    </a:cubicBezTo>
                    <a:cubicBezTo>
                      <a:pt x="20" y="2"/>
                      <a:pt x="23" y="8"/>
                      <a:pt x="22" y="13"/>
                    </a:cubicBezTo>
                    <a:cubicBezTo>
                      <a:pt x="20" y="19"/>
                      <a:pt x="14" y="22"/>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8" name="Google Shape;1498;p23"/>
              <p:cNvSpPr/>
              <p:nvPr/>
            </p:nvSpPr>
            <p:spPr>
              <a:xfrm>
                <a:off x="8668638" y="4861240"/>
                <a:ext cx="41535" cy="41535"/>
              </a:xfrm>
              <a:custGeom>
                <a:rect b="b" l="l" r="r" t="t"/>
                <a:pathLst>
                  <a:path extrusionOk="0" h="52" w="52">
                    <a:moveTo>
                      <a:pt x="19" y="51"/>
                    </a:moveTo>
                    <a:cubicBezTo>
                      <a:pt x="5" y="47"/>
                      <a:pt x="-3" y="32"/>
                      <a:pt x="1" y="19"/>
                    </a:cubicBezTo>
                    <a:cubicBezTo>
                      <a:pt x="5" y="5"/>
                      <a:pt x="20" y="-3"/>
                      <a:pt x="34" y="1"/>
                    </a:cubicBezTo>
                    <a:cubicBezTo>
                      <a:pt x="47" y="5"/>
                      <a:pt x="55" y="20"/>
                      <a:pt x="51" y="34"/>
                    </a:cubicBezTo>
                    <a:cubicBezTo>
                      <a:pt x="47" y="47"/>
                      <a:pt x="32" y="55"/>
                      <a:pt x="19" y="5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499" name="Google Shape;1499;p23"/>
              <p:cNvSpPr/>
              <p:nvPr/>
            </p:nvSpPr>
            <p:spPr>
              <a:xfrm>
                <a:off x="8571989" y="4836479"/>
                <a:ext cx="23164" cy="23164"/>
              </a:xfrm>
              <a:custGeom>
                <a:rect b="b" l="l" r="r" t="t"/>
                <a:pathLst>
                  <a:path extrusionOk="0" h="29" w="29">
                    <a:moveTo>
                      <a:pt x="10" y="28"/>
                    </a:moveTo>
                    <a:cubicBezTo>
                      <a:pt x="3" y="26"/>
                      <a:pt x="-2" y="18"/>
                      <a:pt x="1" y="10"/>
                    </a:cubicBezTo>
                    <a:cubicBezTo>
                      <a:pt x="3" y="2"/>
                      <a:pt x="11" y="-2"/>
                      <a:pt x="19" y="0"/>
                    </a:cubicBezTo>
                    <a:cubicBezTo>
                      <a:pt x="26" y="3"/>
                      <a:pt x="31" y="11"/>
                      <a:pt x="28" y="18"/>
                    </a:cubicBezTo>
                    <a:cubicBezTo>
                      <a:pt x="26" y="26"/>
                      <a:pt x="18" y="30"/>
                      <a:pt x="10" y="28"/>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0" name="Google Shape;1500;p23"/>
              <p:cNvSpPr/>
              <p:nvPr/>
            </p:nvSpPr>
            <p:spPr>
              <a:xfrm>
                <a:off x="8472943" y="4804529"/>
                <a:ext cx="31151" cy="30353"/>
              </a:xfrm>
              <a:custGeom>
                <a:rect b="b" l="l" r="r" t="t"/>
                <a:pathLst>
                  <a:path extrusionOk="0" h="38" w="39">
                    <a:moveTo>
                      <a:pt x="14" y="37"/>
                    </a:moveTo>
                    <a:cubicBezTo>
                      <a:pt x="4" y="34"/>
                      <a:pt x="-2" y="24"/>
                      <a:pt x="1" y="14"/>
                    </a:cubicBezTo>
                    <a:cubicBezTo>
                      <a:pt x="4" y="3"/>
                      <a:pt x="15" y="-2"/>
                      <a:pt x="25" y="1"/>
                    </a:cubicBezTo>
                    <a:cubicBezTo>
                      <a:pt x="35" y="4"/>
                      <a:pt x="41" y="14"/>
                      <a:pt x="38" y="25"/>
                    </a:cubicBezTo>
                    <a:cubicBezTo>
                      <a:pt x="35" y="35"/>
                      <a:pt x="24" y="40"/>
                      <a:pt x="14"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1" name="Google Shape;1501;p23"/>
              <p:cNvSpPr/>
              <p:nvPr/>
            </p:nvSpPr>
            <p:spPr>
              <a:xfrm>
                <a:off x="8498503" y="4914757"/>
                <a:ext cx="31151" cy="31151"/>
              </a:xfrm>
              <a:custGeom>
                <a:rect b="b" l="l" r="r" t="t"/>
                <a:pathLst>
                  <a:path extrusionOk="0" h="39" w="39">
                    <a:moveTo>
                      <a:pt x="1" y="14"/>
                    </a:moveTo>
                    <a:cubicBezTo>
                      <a:pt x="4" y="4"/>
                      <a:pt x="15" y="-2"/>
                      <a:pt x="25" y="1"/>
                    </a:cubicBezTo>
                    <a:cubicBezTo>
                      <a:pt x="35" y="4"/>
                      <a:pt x="41" y="15"/>
                      <a:pt x="38" y="25"/>
                    </a:cubicBezTo>
                    <a:cubicBezTo>
                      <a:pt x="35" y="35"/>
                      <a:pt x="24" y="41"/>
                      <a:pt x="14" y="38"/>
                    </a:cubicBezTo>
                    <a:cubicBezTo>
                      <a:pt x="4" y="35"/>
                      <a:pt x="-2" y="24"/>
                      <a:pt x="1" y="1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2" name="Google Shape;1502;p23"/>
              <p:cNvSpPr/>
              <p:nvPr/>
            </p:nvSpPr>
            <p:spPr>
              <a:xfrm>
                <a:off x="8706179" y="4646375"/>
                <a:ext cx="29554" cy="30353"/>
              </a:xfrm>
              <a:custGeom>
                <a:rect b="b" l="l" r="r" t="t"/>
                <a:pathLst>
                  <a:path extrusionOk="0" h="38" w="37">
                    <a:moveTo>
                      <a:pt x="13" y="37"/>
                    </a:moveTo>
                    <a:cubicBezTo>
                      <a:pt x="3" y="34"/>
                      <a:pt x="-2" y="24"/>
                      <a:pt x="1" y="14"/>
                    </a:cubicBezTo>
                    <a:cubicBezTo>
                      <a:pt x="3" y="4"/>
                      <a:pt x="14" y="-2"/>
                      <a:pt x="24" y="1"/>
                    </a:cubicBezTo>
                    <a:cubicBezTo>
                      <a:pt x="34" y="4"/>
                      <a:pt x="39" y="15"/>
                      <a:pt x="36" y="25"/>
                    </a:cubicBezTo>
                    <a:cubicBezTo>
                      <a:pt x="33" y="34"/>
                      <a:pt x="23" y="40"/>
                      <a:pt x="13"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3" name="Google Shape;1503;p23"/>
              <p:cNvSpPr/>
              <p:nvPr/>
            </p:nvSpPr>
            <p:spPr>
              <a:xfrm>
                <a:off x="8631097" y="4581676"/>
                <a:ext cx="37541" cy="37541"/>
              </a:xfrm>
              <a:custGeom>
                <a:rect b="b" l="l" r="r" t="t"/>
                <a:pathLst>
                  <a:path extrusionOk="0" h="47" w="47">
                    <a:moveTo>
                      <a:pt x="17" y="46"/>
                    </a:moveTo>
                    <a:cubicBezTo>
                      <a:pt x="5" y="42"/>
                      <a:pt x="-2" y="29"/>
                      <a:pt x="1" y="16"/>
                    </a:cubicBezTo>
                    <a:cubicBezTo>
                      <a:pt x="5" y="4"/>
                      <a:pt x="18" y="-3"/>
                      <a:pt x="31" y="1"/>
                    </a:cubicBezTo>
                    <a:cubicBezTo>
                      <a:pt x="43" y="4"/>
                      <a:pt x="50" y="18"/>
                      <a:pt x="46" y="30"/>
                    </a:cubicBezTo>
                    <a:cubicBezTo>
                      <a:pt x="43" y="42"/>
                      <a:pt x="30" y="49"/>
                      <a:pt x="17" y="4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4" name="Google Shape;1504;p23"/>
              <p:cNvSpPr/>
              <p:nvPr/>
            </p:nvSpPr>
            <p:spPr>
              <a:xfrm>
                <a:off x="8586366" y="4671936"/>
                <a:ext cx="17573" cy="17573"/>
              </a:xfrm>
              <a:custGeom>
                <a:rect b="b" l="l" r="r" t="t"/>
                <a:pathLst>
                  <a:path extrusionOk="0" h="22" w="22">
                    <a:moveTo>
                      <a:pt x="8" y="21"/>
                    </a:moveTo>
                    <a:cubicBezTo>
                      <a:pt x="2" y="19"/>
                      <a:pt x="-1" y="13"/>
                      <a:pt x="1" y="7"/>
                    </a:cubicBezTo>
                    <a:cubicBezTo>
                      <a:pt x="3" y="1"/>
                      <a:pt x="9" y="-2"/>
                      <a:pt x="15" y="0"/>
                    </a:cubicBezTo>
                    <a:cubicBezTo>
                      <a:pt x="21" y="1"/>
                      <a:pt x="24" y="8"/>
                      <a:pt x="22" y="13"/>
                    </a:cubicBezTo>
                    <a:cubicBezTo>
                      <a:pt x="21" y="19"/>
                      <a:pt x="14" y="23"/>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5" name="Google Shape;1505;p23"/>
              <p:cNvSpPr/>
              <p:nvPr/>
            </p:nvSpPr>
            <p:spPr>
              <a:xfrm>
                <a:off x="8746117" y="4731043"/>
                <a:ext cx="12780" cy="12780"/>
              </a:xfrm>
              <a:custGeom>
                <a:rect b="b" l="l" r="r" t="t"/>
                <a:pathLst>
                  <a:path extrusionOk="0" h="16" w="16">
                    <a:moveTo>
                      <a:pt x="6" y="16"/>
                    </a:moveTo>
                    <a:cubicBezTo>
                      <a:pt x="1" y="15"/>
                      <a:pt x="-1" y="10"/>
                      <a:pt x="0" y="5"/>
                    </a:cubicBezTo>
                    <a:cubicBezTo>
                      <a:pt x="2" y="1"/>
                      <a:pt x="6" y="-2"/>
                      <a:pt x="11" y="0"/>
                    </a:cubicBezTo>
                    <a:cubicBezTo>
                      <a:pt x="15" y="1"/>
                      <a:pt x="18" y="6"/>
                      <a:pt x="16" y="10"/>
                    </a:cubicBezTo>
                    <a:cubicBezTo>
                      <a:pt x="15" y="15"/>
                      <a:pt x="10" y="17"/>
                      <a:pt x="6"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6" name="Google Shape;1506;p23"/>
              <p:cNvSpPr/>
              <p:nvPr/>
            </p:nvSpPr>
            <p:spPr>
              <a:xfrm>
                <a:off x="8680619" y="4510587"/>
                <a:ext cx="22365" cy="22365"/>
              </a:xfrm>
              <a:custGeom>
                <a:rect b="b" l="l" r="r" t="t"/>
                <a:pathLst>
                  <a:path extrusionOk="0" h="28" w="28">
                    <a:moveTo>
                      <a:pt x="11" y="27"/>
                    </a:moveTo>
                    <a:cubicBezTo>
                      <a:pt x="3" y="25"/>
                      <a:pt x="-1" y="17"/>
                      <a:pt x="1" y="10"/>
                    </a:cubicBezTo>
                    <a:cubicBezTo>
                      <a:pt x="4" y="2"/>
                      <a:pt x="11" y="-2"/>
                      <a:pt x="19" y="0"/>
                    </a:cubicBezTo>
                    <a:cubicBezTo>
                      <a:pt x="26" y="3"/>
                      <a:pt x="30" y="10"/>
                      <a:pt x="28" y="18"/>
                    </a:cubicBezTo>
                    <a:cubicBezTo>
                      <a:pt x="26" y="25"/>
                      <a:pt x="18" y="29"/>
                      <a:pt x="11" y="2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7" name="Google Shape;1507;p23"/>
              <p:cNvSpPr/>
              <p:nvPr/>
            </p:nvSpPr>
            <p:spPr>
              <a:xfrm>
                <a:off x="8654260" y="4669539"/>
                <a:ext cx="19170" cy="19170"/>
              </a:xfrm>
              <a:custGeom>
                <a:rect b="b" l="l" r="r" t="t"/>
                <a:pathLst>
                  <a:path extrusionOk="0" h="24" w="24">
                    <a:moveTo>
                      <a:pt x="9" y="23"/>
                    </a:moveTo>
                    <a:cubicBezTo>
                      <a:pt x="3" y="21"/>
                      <a:pt x="-1" y="14"/>
                      <a:pt x="1" y="8"/>
                    </a:cubicBezTo>
                    <a:cubicBezTo>
                      <a:pt x="3" y="1"/>
                      <a:pt x="10" y="-2"/>
                      <a:pt x="16" y="0"/>
                    </a:cubicBezTo>
                    <a:cubicBezTo>
                      <a:pt x="23" y="1"/>
                      <a:pt x="26" y="8"/>
                      <a:pt x="24" y="15"/>
                    </a:cubicBezTo>
                    <a:cubicBezTo>
                      <a:pt x="22" y="21"/>
                      <a:pt x="16" y="25"/>
                      <a:pt x="9" y="2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8" name="Google Shape;1508;p23"/>
              <p:cNvSpPr/>
              <p:nvPr/>
            </p:nvSpPr>
            <p:spPr>
              <a:xfrm>
                <a:off x="8551221" y="4600846"/>
                <a:ext cx="19969" cy="20768"/>
              </a:xfrm>
              <a:custGeom>
                <a:rect b="b" l="l" r="r" t="t"/>
                <a:pathLst>
                  <a:path extrusionOk="0" h="26" w="25">
                    <a:moveTo>
                      <a:pt x="10" y="25"/>
                    </a:moveTo>
                    <a:cubicBezTo>
                      <a:pt x="3" y="23"/>
                      <a:pt x="-1" y="16"/>
                      <a:pt x="1" y="9"/>
                    </a:cubicBezTo>
                    <a:cubicBezTo>
                      <a:pt x="3" y="2"/>
                      <a:pt x="10" y="-2"/>
                      <a:pt x="17" y="0"/>
                    </a:cubicBezTo>
                    <a:cubicBezTo>
                      <a:pt x="24" y="2"/>
                      <a:pt x="27" y="10"/>
                      <a:pt x="25" y="16"/>
                    </a:cubicBezTo>
                    <a:cubicBezTo>
                      <a:pt x="23" y="23"/>
                      <a:pt x="16"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09" name="Google Shape;1509;p23"/>
              <p:cNvSpPr/>
              <p:nvPr/>
            </p:nvSpPr>
            <p:spPr>
              <a:xfrm>
                <a:off x="8854748" y="4447486"/>
                <a:ext cx="45529" cy="46328"/>
              </a:xfrm>
              <a:custGeom>
                <a:rect b="b" l="l" r="r" t="t"/>
                <a:pathLst>
                  <a:path extrusionOk="0" h="58" w="57">
                    <a:moveTo>
                      <a:pt x="21" y="56"/>
                    </a:moveTo>
                    <a:cubicBezTo>
                      <a:pt x="6" y="52"/>
                      <a:pt x="-3" y="36"/>
                      <a:pt x="1" y="21"/>
                    </a:cubicBezTo>
                    <a:cubicBezTo>
                      <a:pt x="6" y="5"/>
                      <a:pt x="22" y="-3"/>
                      <a:pt x="37" y="1"/>
                    </a:cubicBezTo>
                    <a:cubicBezTo>
                      <a:pt x="52" y="6"/>
                      <a:pt x="61" y="22"/>
                      <a:pt x="56" y="37"/>
                    </a:cubicBezTo>
                    <a:cubicBezTo>
                      <a:pt x="52" y="52"/>
                      <a:pt x="36" y="61"/>
                      <a:pt x="21" y="5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0" name="Google Shape;1510;p23"/>
              <p:cNvSpPr/>
              <p:nvPr/>
            </p:nvSpPr>
            <p:spPr>
              <a:xfrm>
                <a:off x="8848358" y="4578481"/>
                <a:ext cx="35944" cy="35944"/>
              </a:xfrm>
              <a:custGeom>
                <a:rect b="b" l="l" r="r" t="t"/>
                <a:pathLst>
                  <a:path extrusionOk="0" h="45" w="45">
                    <a:moveTo>
                      <a:pt x="3" y="33"/>
                    </a:moveTo>
                    <a:cubicBezTo>
                      <a:pt x="-3" y="23"/>
                      <a:pt x="2" y="9"/>
                      <a:pt x="12" y="3"/>
                    </a:cubicBezTo>
                    <a:cubicBezTo>
                      <a:pt x="23" y="-3"/>
                      <a:pt x="37" y="1"/>
                      <a:pt x="43" y="12"/>
                    </a:cubicBezTo>
                    <a:cubicBezTo>
                      <a:pt x="49" y="23"/>
                      <a:pt x="44" y="37"/>
                      <a:pt x="34" y="43"/>
                    </a:cubicBezTo>
                    <a:cubicBezTo>
                      <a:pt x="23" y="48"/>
                      <a:pt x="9" y="44"/>
                      <a:pt x="3" y="3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1" name="Google Shape;1511;p23"/>
              <p:cNvSpPr/>
              <p:nvPr/>
            </p:nvSpPr>
            <p:spPr>
              <a:xfrm>
                <a:off x="8899478" y="4521770"/>
                <a:ext cx="14378" cy="14378"/>
              </a:xfrm>
              <a:custGeom>
                <a:rect b="b" l="l" r="r" t="t"/>
                <a:pathLst>
                  <a:path extrusionOk="0" h="18" w="18">
                    <a:moveTo>
                      <a:pt x="7" y="17"/>
                    </a:moveTo>
                    <a:cubicBezTo>
                      <a:pt x="2" y="16"/>
                      <a:pt x="-1" y="11"/>
                      <a:pt x="1" y="6"/>
                    </a:cubicBezTo>
                    <a:cubicBezTo>
                      <a:pt x="2" y="1"/>
                      <a:pt x="7" y="-2"/>
                      <a:pt x="12" y="0"/>
                    </a:cubicBezTo>
                    <a:cubicBezTo>
                      <a:pt x="17" y="1"/>
                      <a:pt x="20" y="6"/>
                      <a:pt x="18" y="11"/>
                    </a:cubicBezTo>
                    <a:cubicBezTo>
                      <a:pt x="17" y="16"/>
                      <a:pt x="12" y="19"/>
                      <a:pt x="7"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2" name="Google Shape;1512;p23"/>
              <p:cNvSpPr/>
              <p:nvPr/>
            </p:nvSpPr>
            <p:spPr>
              <a:xfrm>
                <a:off x="8842766" y="4650369"/>
                <a:ext cx="25560" cy="25560"/>
              </a:xfrm>
              <a:custGeom>
                <a:rect b="b" l="l" r="r" t="t"/>
                <a:pathLst>
                  <a:path extrusionOk="0" h="32" w="32">
                    <a:moveTo>
                      <a:pt x="12" y="31"/>
                    </a:moveTo>
                    <a:cubicBezTo>
                      <a:pt x="3" y="28"/>
                      <a:pt x="-1" y="19"/>
                      <a:pt x="1" y="11"/>
                    </a:cubicBezTo>
                    <a:cubicBezTo>
                      <a:pt x="4" y="2"/>
                      <a:pt x="13" y="-2"/>
                      <a:pt x="21" y="0"/>
                    </a:cubicBezTo>
                    <a:cubicBezTo>
                      <a:pt x="29" y="3"/>
                      <a:pt x="34" y="12"/>
                      <a:pt x="32" y="20"/>
                    </a:cubicBezTo>
                    <a:cubicBezTo>
                      <a:pt x="29" y="28"/>
                      <a:pt x="20" y="33"/>
                      <a:pt x="12" y="3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513" name="Google Shape;1513;p23"/>
          <p:cNvGrpSpPr/>
          <p:nvPr/>
        </p:nvGrpSpPr>
        <p:grpSpPr>
          <a:xfrm flipH="1" rot="3126887">
            <a:off x="8143583" y="4270536"/>
            <a:ext cx="1281689" cy="897809"/>
            <a:chOff x="3365800" y="-275075"/>
            <a:chExt cx="1087703" cy="761924"/>
          </a:xfrm>
        </p:grpSpPr>
        <p:sp>
          <p:nvSpPr>
            <p:cNvPr id="1514" name="Google Shape;1514;p23"/>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5" name="Google Shape;1515;p23"/>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16" name="Google Shape;1516;p23"/>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17" name="Google Shape;1517;p23"/>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8" name="Google Shape;1518;p23"/>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19" name="Google Shape;1519;p23"/>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0" name="Google Shape;1520;p23"/>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1" name="Google Shape;1521;p23"/>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2" name="Google Shape;1522;p23"/>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3" name="Google Shape;1523;p23"/>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4" name="Google Shape;1524;p23"/>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525" name="Google Shape;1525;p23"/>
          <p:cNvGrpSpPr/>
          <p:nvPr/>
        </p:nvGrpSpPr>
        <p:grpSpPr>
          <a:xfrm rot="8810692">
            <a:off x="-429307" y="-192625"/>
            <a:ext cx="1424010" cy="1272106"/>
            <a:chOff x="4548039" y="4800694"/>
            <a:chExt cx="863704" cy="771570"/>
          </a:xfrm>
        </p:grpSpPr>
        <p:sp>
          <p:nvSpPr>
            <p:cNvPr id="1526" name="Google Shape;1526;p23"/>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7" name="Google Shape;1527;p23"/>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8" name="Google Shape;1528;p23"/>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29" name="Google Shape;1529;p23"/>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0" name="Google Shape;1530;p23"/>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BLANK_13">
    <p:spTree>
      <p:nvGrpSpPr>
        <p:cNvPr id="1531" name="Shape 1531"/>
        <p:cNvGrpSpPr/>
        <p:nvPr/>
      </p:nvGrpSpPr>
      <p:grpSpPr>
        <a:xfrm>
          <a:off x="0" y="0"/>
          <a:ext cx="0" cy="0"/>
          <a:chOff x="0" y="0"/>
          <a:chExt cx="0" cy="0"/>
        </a:xfrm>
      </p:grpSpPr>
      <p:sp>
        <p:nvSpPr>
          <p:cNvPr id="1532" name="Google Shape;1532;p24"/>
          <p:cNvSpPr txBox="1"/>
          <p:nvPr>
            <p:ph type="title"/>
          </p:nvPr>
        </p:nvSpPr>
        <p:spPr>
          <a:xfrm>
            <a:off x="4721525" y="1904850"/>
            <a:ext cx="3709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33" name="Google Shape;1533;p24"/>
          <p:cNvSpPr txBox="1"/>
          <p:nvPr>
            <p:ph idx="1" type="subTitle"/>
          </p:nvPr>
        </p:nvSpPr>
        <p:spPr>
          <a:xfrm>
            <a:off x="4721525" y="2553750"/>
            <a:ext cx="3709500" cy="68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grpSp>
        <p:nvGrpSpPr>
          <p:cNvPr id="1534" name="Google Shape;1534;p24"/>
          <p:cNvGrpSpPr/>
          <p:nvPr/>
        </p:nvGrpSpPr>
        <p:grpSpPr>
          <a:xfrm rot="10800000">
            <a:off x="8104330" y="-306579"/>
            <a:ext cx="1304946" cy="1258390"/>
            <a:chOff x="3583870" y="4604089"/>
            <a:chExt cx="845118" cy="814967"/>
          </a:xfrm>
        </p:grpSpPr>
        <p:sp>
          <p:nvSpPr>
            <p:cNvPr id="1535" name="Google Shape;1535;p24"/>
            <p:cNvSpPr/>
            <p:nvPr/>
          </p:nvSpPr>
          <p:spPr>
            <a:xfrm rot="-2139118">
              <a:off x="3676201" y="4746972"/>
              <a:ext cx="660455" cy="529201"/>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6" name="Google Shape;1536;p24"/>
            <p:cNvSpPr/>
            <p:nvPr/>
          </p:nvSpPr>
          <p:spPr>
            <a:xfrm rot="-2139118">
              <a:off x="3738958" y="4783836"/>
              <a:ext cx="534953" cy="430368"/>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7" name="Google Shape;1537;p24"/>
            <p:cNvSpPr/>
            <p:nvPr/>
          </p:nvSpPr>
          <p:spPr>
            <a:xfrm rot="-2139118">
              <a:off x="3955461" y="4774308"/>
              <a:ext cx="177272" cy="208124"/>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8" name="Google Shape;1538;p24"/>
            <p:cNvSpPr/>
            <p:nvPr/>
          </p:nvSpPr>
          <p:spPr>
            <a:xfrm rot="-2139118">
              <a:off x="3894058" y="4921852"/>
              <a:ext cx="190868" cy="232702"/>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39" name="Google Shape;1539;p24"/>
            <p:cNvSpPr/>
            <p:nvPr/>
          </p:nvSpPr>
          <p:spPr>
            <a:xfrm rot="-2139118">
              <a:off x="3864229" y="5108700"/>
              <a:ext cx="144327" cy="194528"/>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540" name="Google Shape;1540;p24"/>
          <p:cNvGrpSpPr/>
          <p:nvPr/>
        </p:nvGrpSpPr>
        <p:grpSpPr>
          <a:xfrm>
            <a:off x="-846725" y="-1128648"/>
            <a:ext cx="2814756" cy="2603761"/>
            <a:chOff x="-846725" y="-1128648"/>
            <a:chExt cx="2814756" cy="2603761"/>
          </a:xfrm>
        </p:grpSpPr>
        <p:sp>
          <p:nvSpPr>
            <p:cNvPr id="1541" name="Google Shape;1541;p24"/>
            <p:cNvSpPr/>
            <p:nvPr/>
          </p:nvSpPr>
          <p:spPr>
            <a:xfrm rot="3359989">
              <a:off x="-219680" y="-998026"/>
              <a:ext cx="1560666" cy="2342517"/>
            </a:xfrm>
            <a:custGeom>
              <a:rect b="b" l="l" r="r" t="t"/>
              <a:pathLst>
                <a:path extrusionOk="0" h="6903" w="4599">
                  <a:moveTo>
                    <a:pt x="2566" y="6903"/>
                  </a:moveTo>
                  <a:cubicBezTo>
                    <a:pt x="2448" y="6903"/>
                    <a:pt x="2328" y="6895"/>
                    <a:pt x="2208" y="6877"/>
                  </a:cubicBezTo>
                  <a:cubicBezTo>
                    <a:pt x="1915" y="6835"/>
                    <a:pt x="1625" y="6744"/>
                    <a:pt x="1346" y="6657"/>
                  </a:cubicBezTo>
                  <a:cubicBezTo>
                    <a:pt x="942" y="6532"/>
                    <a:pt x="525" y="6401"/>
                    <a:pt x="99" y="6417"/>
                  </a:cubicBezTo>
                  <a:cubicBezTo>
                    <a:pt x="67" y="6419"/>
                    <a:pt x="35" y="6421"/>
                    <a:pt x="3" y="6424"/>
                  </a:cubicBezTo>
                  <a:lnTo>
                    <a:pt x="0" y="6390"/>
                  </a:lnTo>
                  <a:cubicBezTo>
                    <a:pt x="33" y="6388"/>
                    <a:pt x="65" y="6386"/>
                    <a:pt x="98" y="6384"/>
                  </a:cubicBezTo>
                  <a:cubicBezTo>
                    <a:pt x="529" y="6368"/>
                    <a:pt x="949" y="6499"/>
                    <a:pt x="1356" y="6625"/>
                  </a:cubicBezTo>
                  <a:cubicBezTo>
                    <a:pt x="1634" y="6712"/>
                    <a:pt x="1922" y="6802"/>
                    <a:pt x="2213" y="6844"/>
                  </a:cubicBezTo>
                  <a:cubicBezTo>
                    <a:pt x="2937" y="6948"/>
                    <a:pt x="3663" y="6725"/>
                    <a:pt x="4109" y="6262"/>
                  </a:cubicBezTo>
                  <a:cubicBezTo>
                    <a:pt x="4343" y="6019"/>
                    <a:pt x="4499" y="5694"/>
                    <a:pt x="4549" y="5349"/>
                  </a:cubicBezTo>
                  <a:cubicBezTo>
                    <a:pt x="4600" y="4993"/>
                    <a:pt x="4531" y="4648"/>
                    <a:pt x="4355" y="4375"/>
                  </a:cubicBezTo>
                  <a:cubicBezTo>
                    <a:pt x="4165" y="4082"/>
                    <a:pt x="3867" y="3876"/>
                    <a:pt x="3580" y="3676"/>
                  </a:cubicBezTo>
                  <a:cubicBezTo>
                    <a:pt x="3307" y="3486"/>
                    <a:pt x="3024" y="3290"/>
                    <a:pt x="2829" y="3018"/>
                  </a:cubicBezTo>
                  <a:cubicBezTo>
                    <a:pt x="2446" y="2482"/>
                    <a:pt x="2468" y="1773"/>
                    <a:pt x="2524" y="1092"/>
                  </a:cubicBezTo>
                  <a:cubicBezTo>
                    <a:pt x="2551" y="753"/>
                    <a:pt x="2583" y="369"/>
                    <a:pt x="2545" y="3"/>
                  </a:cubicBezTo>
                  <a:lnTo>
                    <a:pt x="2579" y="0"/>
                  </a:lnTo>
                  <a:cubicBezTo>
                    <a:pt x="2616" y="369"/>
                    <a:pt x="2585" y="754"/>
                    <a:pt x="2557" y="1095"/>
                  </a:cubicBezTo>
                  <a:cubicBezTo>
                    <a:pt x="2502" y="1769"/>
                    <a:pt x="2479" y="2471"/>
                    <a:pt x="2857" y="2998"/>
                  </a:cubicBezTo>
                  <a:cubicBezTo>
                    <a:pt x="3048" y="3266"/>
                    <a:pt x="3328" y="3460"/>
                    <a:pt x="3599" y="3648"/>
                  </a:cubicBezTo>
                  <a:cubicBezTo>
                    <a:pt x="3889" y="3850"/>
                    <a:pt x="4189" y="4058"/>
                    <a:pt x="4383" y="4357"/>
                  </a:cubicBezTo>
                  <a:cubicBezTo>
                    <a:pt x="4563" y="4636"/>
                    <a:pt x="4634" y="4990"/>
                    <a:pt x="4582" y="5353"/>
                  </a:cubicBezTo>
                  <a:cubicBezTo>
                    <a:pt x="4532" y="5706"/>
                    <a:pt x="4372" y="6037"/>
                    <a:pt x="4133" y="6285"/>
                  </a:cubicBezTo>
                  <a:cubicBezTo>
                    <a:pt x="3754" y="6680"/>
                    <a:pt x="3175" y="6903"/>
                    <a:pt x="2566" y="6903"/>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542" name="Google Shape;1542;p24"/>
            <p:cNvGrpSpPr/>
            <p:nvPr/>
          </p:nvGrpSpPr>
          <p:grpSpPr>
            <a:xfrm rot="632224">
              <a:off x="-115883" y="-112906"/>
              <a:ext cx="1214562" cy="850787"/>
              <a:chOff x="3365800" y="-275075"/>
              <a:chExt cx="1087703" cy="761924"/>
            </a:xfrm>
          </p:grpSpPr>
          <p:sp>
            <p:nvSpPr>
              <p:cNvPr id="1543" name="Google Shape;1543;p24"/>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4" name="Google Shape;1544;p24"/>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45" name="Google Shape;1545;p24"/>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546" name="Google Shape;1546;p24"/>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7" name="Google Shape;1547;p24"/>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8" name="Google Shape;1548;p24"/>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49" name="Google Shape;1549;p24"/>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0" name="Google Shape;1550;p24"/>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1" name="Google Shape;1551;p24"/>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2" name="Google Shape;1552;p24"/>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3" name="Google Shape;1553;p24"/>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554" name="Google Shape;1554;p24"/>
          <p:cNvGrpSpPr/>
          <p:nvPr/>
        </p:nvGrpSpPr>
        <p:grpSpPr>
          <a:xfrm>
            <a:off x="-680933" y="3715739"/>
            <a:ext cx="2500939" cy="2357629"/>
            <a:chOff x="-680933" y="3715739"/>
            <a:chExt cx="2500939" cy="2357629"/>
          </a:xfrm>
        </p:grpSpPr>
        <p:grpSp>
          <p:nvGrpSpPr>
            <p:cNvPr id="1555" name="Google Shape;1555;p24"/>
            <p:cNvGrpSpPr/>
            <p:nvPr/>
          </p:nvGrpSpPr>
          <p:grpSpPr>
            <a:xfrm rot="-9897592">
              <a:off x="-472543" y="3953933"/>
              <a:ext cx="2084160" cy="1881243"/>
              <a:chOff x="-624002" y="3886283"/>
              <a:chExt cx="1942636" cy="1753498"/>
            </a:xfrm>
          </p:grpSpPr>
          <p:grpSp>
            <p:nvGrpSpPr>
              <p:cNvPr id="1556" name="Google Shape;1556;p24"/>
              <p:cNvGrpSpPr/>
              <p:nvPr/>
            </p:nvGrpSpPr>
            <p:grpSpPr>
              <a:xfrm rot="7957726">
                <a:off x="-405216" y="4178839"/>
                <a:ext cx="1307840" cy="1168386"/>
                <a:chOff x="4548039" y="4800694"/>
                <a:chExt cx="863704" cy="771570"/>
              </a:xfrm>
            </p:grpSpPr>
            <p:sp>
              <p:nvSpPr>
                <p:cNvPr id="1557" name="Google Shape;1557;p24"/>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8" name="Google Shape;1558;p24"/>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59" name="Google Shape;1559;p24"/>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0" name="Google Shape;1560;p24"/>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1" name="Google Shape;1561;p24"/>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562" name="Google Shape;1562;p24"/>
              <p:cNvGrpSpPr/>
              <p:nvPr/>
            </p:nvGrpSpPr>
            <p:grpSpPr>
              <a:xfrm rot="10559376">
                <a:off x="-28447" y="4247591"/>
                <a:ext cx="1307828" cy="1168395"/>
                <a:chOff x="4548039" y="4800694"/>
                <a:chExt cx="863704" cy="771570"/>
              </a:xfrm>
            </p:grpSpPr>
            <p:sp>
              <p:nvSpPr>
                <p:cNvPr id="1563" name="Google Shape;1563;p24"/>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4" name="Google Shape;1564;p24"/>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5" name="Google Shape;1565;p24"/>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6" name="Google Shape;1566;p24"/>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67" name="Google Shape;1567;p24"/>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568" name="Google Shape;1568;p24"/>
            <p:cNvGrpSpPr/>
            <p:nvPr/>
          </p:nvGrpSpPr>
          <p:grpSpPr>
            <a:xfrm rot="995303">
              <a:off x="86294" y="4071940"/>
              <a:ext cx="1094910" cy="948035"/>
              <a:chOff x="7758733" y="250199"/>
              <a:chExt cx="1094887" cy="948016"/>
            </a:xfrm>
          </p:grpSpPr>
          <p:sp>
            <p:nvSpPr>
              <p:cNvPr id="1569" name="Google Shape;1569;p24"/>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0" name="Google Shape;1570;p24"/>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1" name="Google Shape;1571;p24"/>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2" name="Google Shape;1572;p24"/>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3" name="Google Shape;1573;p24"/>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4" name="Google Shape;1574;p24"/>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5" name="Google Shape;1575;p24"/>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6" name="Google Shape;1576;p24"/>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7" name="Google Shape;1577;p24"/>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8" name="Google Shape;1578;p24"/>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79" name="Google Shape;1579;p24"/>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0" name="Google Shape;1580;p24"/>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1" name="Google Shape;1581;p24"/>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2" name="Google Shape;1582;p24"/>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3" name="Google Shape;1583;p24"/>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4" name="Google Shape;1584;p24"/>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5" name="Google Shape;1585;p24"/>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6" name="Google Shape;1586;p24"/>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7" name="Google Shape;1587;p24"/>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88" name="Google Shape;1588;p24"/>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589" name="Google Shape;1589;p24"/>
          <p:cNvGrpSpPr/>
          <p:nvPr/>
        </p:nvGrpSpPr>
        <p:grpSpPr>
          <a:xfrm>
            <a:off x="7079820" y="3823448"/>
            <a:ext cx="2743630" cy="2008692"/>
            <a:chOff x="7079820" y="3823448"/>
            <a:chExt cx="2743630" cy="2008692"/>
          </a:xfrm>
        </p:grpSpPr>
        <p:sp>
          <p:nvSpPr>
            <p:cNvPr id="1590" name="Google Shape;1590;p24"/>
            <p:cNvSpPr/>
            <p:nvPr/>
          </p:nvSpPr>
          <p:spPr>
            <a:xfrm>
              <a:off x="7079820" y="3886268"/>
              <a:ext cx="2702160" cy="1435680"/>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591" name="Google Shape;1591;p24"/>
            <p:cNvGrpSpPr/>
            <p:nvPr/>
          </p:nvGrpSpPr>
          <p:grpSpPr>
            <a:xfrm flipH="1" rot="-3553730">
              <a:off x="8085838" y="4110066"/>
              <a:ext cx="1483090" cy="1435457"/>
              <a:chOff x="5065342" y="2958231"/>
              <a:chExt cx="1483120" cy="1435486"/>
            </a:xfrm>
          </p:grpSpPr>
          <p:sp>
            <p:nvSpPr>
              <p:cNvPr id="1592" name="Google Shape;1592;p24"/>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93" name="Google Shape;1593;p24"/>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94" name="Google Shape;1594;p24"/>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95" name="Google Shape;1595;p24"/>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96" name="Google Shape;1596;p24"/>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97" name="Google Shape;1597;p24"/>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98" name="Google Shape;1598;p24"/>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599" name="Google Shape;1599;p24"/>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00" name="Google Shape;1600;p24"/>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01" name="Google Shape;1601;p24"/>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02" name="Google Shape;1602;p24"/>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03" name="Google Shape;1603;p24"/>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04" name="Google Shape;1604;p24"/>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05" name="Google Shape;1605;p24"/>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06" name="Google Shape;1606;p24"/>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07" name="Google Shape;1607;p24"/>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BLANK_12">
    <p:spTree>
      <p:nvGrpSpPr>
        <p:cNvPr id="1608" name="Shape 1608"/>
        <p:cNvGrpSpPr/>
        <p:nvPr/>
      </p:nvGrpSpPr>
      <p:grpSpPr>
        <a:xfrm>
          <a:off x="0" y="0"/>
          <a:ext cx="0" cy="0"/>
          <a:chOff x="0" y="0"/>
          <a:chExt cx="0" cy="0"/>
        </a:xfrm>
      </p:grpSpPr>
      <p:sp>
        <p:nvSpPr>
          <p:cNvPr id="1609" name="Google Shape;1609;p25"/>
          <p:cNvSpPr txBox="1"/>
          <p:nvPr>
            <p:ph type="title"/>
          </p:nvPr>
        </p:nvSpPr>
        <p:spPr>
          <a:xfrm>
            <a:off x="720000" y="1904850"/>
            <a:ext cx="3600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10" name="Google Shape;1610;p25"/>
          <p:cNvSpPr txBox="1"/>
          <p:nvPr>
            <p:ph idx="1" type="subTitle"/>
          </p:nvPr>
        </p:nvSpPr>
        <p:spPr>
          <a:xfrm>
            <a:off x="720000" y="2553750"/>
            <a:ext cx="3600300" cy="68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grpSp>
        <p:nvGrpSpPr>
          <p:cNvPr id="1611" name="Google Shape;1611;p25"/>
          <p:cNvGrpSpPr/>
          <p:nvPr/>
        </p:nvGrpSpPr>
        <p:grpSpPr>
          <a:xfrm>
            <a:off x="-139732" y="4103326"/>
            <a:ext cx="1559130" cy="1376868"/>
            <a:chOff x="-139732" y="4103326"/>
            <a:chExt cx="1559130" cy="1376868"/>
          </a:xfrm>
        </p:grpSpPr>
        <p:grpSp>
          <p:nvGrpSpPr>
            <p:cNvPr id="1612" name="Google Shape;1612;p25"/>
            <p:cNvGrpSpPr/>
            <p:nvPr/>
          </p:nvGrpSpPr>
          <p:grpSpPr>
            <a:xfrm rot="3097589">
              <a:off x="235942" y="4311604"/>
              <a:ext cx="995841" cy="960313"/>
              <a:chOff x="3583870" y="4604089"/>
              <a:chExt cx="845118" cy="814967"/>
            </a:xfrm>
          </p:grpSpPr>
          <p:sp>
            <p:nvSpPr>
              <p:cNvPr id="1613" name="Google Shape;1613;p25"/>
              <p:cNvSpPr/>
              <p:nvPr/>
            </p:nvSpPr>
            <p:spPr>
              <a:xfrm rot="-2139118">
                <a:off x="3676201" y="4746972"/>
                <a:ext cx="660455" cy="529201"/>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14" name="Google Shape;1614;p25"/>
              <p:cNvSpPr/>
              <p:nvPr/>
            </p:nvSpPr>
            <p:spPr>
              <a:xfrm rot="-2139118">
                <a:off x="3738958" y="4783836"/>
                <a:ext cx="534953" cy="430368"/>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15" name="Google Shape;1615;p25"/>
              <p:cNvSpPr/>
              <p:nvPr/>
            </p:nvSpPr>
            <p:spPr>
              <a:xfrm rot="-2139118">
                <a:off x="3955461" y="4774308"/>
                <a:ext cx="177272" cy="208124"/>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16" name="Google Shape;1616;p25"/>
              <p:cNvSpPr/>
              <p:nvPr/>
            </p:nvSpPr>
            <p:spPr>
              <a:xfrm rot="-2139118">
                <a:off x="3894058" y="4921852"/>
                <a:ext cx="190868" cy="232702"/>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17" name="Google Shape;1617;p25"/>
              <p:cNvSpPr/>
              <p:nvPr/>
            </p:nvSpPr>
            <p:spPr>
              <a:xfrm rot="-2139118">
                <a:off x="3864229" y="5108700"/>
                <a:ext cx="144327" cy="194528"/>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618" name="Google Shape;1618;p25"/>
            <p:cNvGrpSpPr/>
            <p:nvPr/>
          </p:nvGrpSpPr>
          <p:grpSpPr>
            <a:xfrm rot="-5157648">
              <a:off x="-287645" y="4348523"/>
              <a:ext cx="1281669" cy="897795"/>
              <a:chOff x="3365800" y="-275075"/>
              <a:chExt cx="1087703" cy="761924"/>
            </a:xfrm>
          </p:grpSpPr>
          <p:sp>
            <p:nvSpPr>
              <p:cNvPr id="1619" name="Google Shape;1619;p25"/>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20" name="Google Shape;1620;p25"/>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21" name="Google Shape;1621;p25"/>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22" name="Google Shape;1622;p25"/>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23" name="Google Shape;1623;p25"/>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24" name="Google Shape;1624;p25"/>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25" name="Google Shape;1625;p25"/>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26" name="Google Shape;1626;p25"/>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27" name="Google Shape;1627;p25"/>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28" name="Google Shape;1628;p25"/>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29" name="Google Shape;1629;p25"/>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630" name="Google Shape;1630;p25"/>
          <p:cNvGrpSpPr/>
          <p:nvPr/>
        </p:nvGrpSpPr>
        <p:grpSpPr>
          <a:xfrm>
            <a:off x="7527029" y="2495553"/>
            <a:ext cx="2642769" cy="3218999"/>
            <a:chOff x="7527029" y="2495553"/>
            <a:chExt cx="2642769" cy="3218999"/>
          </a:xfrm>
        </p:grpSpPr>
        <p:sp>
          <p:nvSpPr>
            <p:cNvPr id="1631" name="Google Shape;1631;p25"/>
            <p:cNvSpPr/>
            <p:nvPr/>
          </p:nvSpPr>
          <p:spPr>
            <a:xfrm flipH="1" rot="-6448802">
              <a:off x="7728186" y="3282026"/>
              <a:ext cx="2702173" cy="1435687"/>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632" name="Google Shape;1632;p25"/>
            <p:cNvGrpSpPr/>
            <p:nvPr/>
          </p:nvGrpSpPr>
          <p:grpSpPr>
            <a:xfrm flipH="1">
              <a:off x="7527029" y="4173754"/>
              <a:ext cx="1807737" cy="1540798"/>
              <a:chOff x="-223096" y="4211991"/>
              <a:chExt cx="1807737" cy="1540798"/>
            </a:xfrm>
          </p:grpSpPr>
          <p:grpSp>
            <p:nvGrpSpPr>
              <p:cNvPr id="1633" name="Google Shape;1633;p25"/>
              <p:cNvGrpSpPr/>
              <p:nvPr/>
            </p:nvGrpSpPr>
            <p:grpSpPr>
              <a:xfrm rot="3284452">
                <a:off x="250692" y="4465773"/>
                <a:ext cx="1156542" cy="1033234"/>
                <a:chOff x="4548039" y="4800694"/>
                <a:chExt cx="863704" cy="771570"/>
              </a:xfrm>
            </p:grpSpPr>
            <p:sp>
              <p:nvSpPr>
                <p:cNvPr id="1634" name="Google Shape;1634;p25"/>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35" name="Google Shape;1635;p25"/>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36" name="Google Shape;1636;p25"/>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37" name="Google Shape;1637;p25"/>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38" name="Google Shape;1638;p25"/>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639" name="Google Shape;1639;p25"/>
              <p:cNvGrpSpPr/>
              <p:nvPr/>
            </p:nvGrpSpPr>
            <p:grpSpPr>
              <a:xfrm>
                <a:off x="-223096" y="4370965"/>
                <a:ext cx="992849" cy="992849"/>
                <a:chOff x="8342746" y="4342050"/>
                <a:chExt cx="992849" cy="992849"/>
              </a:xfrm>
            </p:grpSpPr>
            <p:sp>
              <p:nvSpPr>
                <p:cNvPr id="1640" name="Google Shape;1640;p25"/>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1" name="Google Shape;1641;p25"/>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2" name="Google Shape;1642;p25"/>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3" name="Google Shape;1643;p25"/>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no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4" name="Google Shape;1644;p25"/>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5" name="Google Shape;1645;p25"/>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6" name="Google Shape;1646;p25"/>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7" name="Google Shape;1647;p25"/>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8" name="Google Shape;1648;p25"/>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49" name="Google Shape;1649;p25"/>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50" name="Google Shape;1650;p25"/>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51" name="Google Shape;1651;p25"/>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52" name="Google Shape;1652;p25"/>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53" name="Google Shape;1653;p25"/>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54" name="Google Shape;1654;p25"/>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55" name="Google Shape;1655;p25"/>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56" name="Google Shape;1656;p25"/>
                <p:cNvSpPr/>
                <p:nvPr/>
              </p:nvSpPr>
              <p:spPr>
                <a:xfrm>
                  <a:off x="8678223" y="5072111"/>
                  <a:ext cx="19969" cy="19969"/>
                </a:xfrm>
                <a:custGeom>
                  <a:rect b="b" l="l" r="r" t="t"/>
                  <a:pathLst>
                    <a:path extrusionOk="0" h="25" w="25">
                      <a:moveTo>
                        <a:pt x="9" y="24"/>
                      </a:moveTo>
                      <a:cubicBezTo>
                        <a:pt x="3" y="22"/>
                        <a:pt x="-1" y="15"/>
                        <a:pt x="1" y="9"/>
                      </a:cubicBezTo>
                      <a:cubicBezTo>
                        <a:pt x="3" y="2"/>
                        <a:pt x="10" y="-2"/>
                        <a:pt x="17" y="0"/>
                      </a:cubicBezTo>
                      <a:cubicBezTo>
                        <a:pt x="24" y="2"/>
                        <a:pt x="27" y="9"/>
                        <a:pt x="25" y="16"/>
                      </a:cubicBezTo>
                      <a:cubicBezTo>
                        <a:pt x="23" y="23"/>
                        <a:pt x="16" y="26"/>
                        <a:pt x="9" y="2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57" name="Google Shape;1657;p25"/>
                <p:cNvSpPr/>
                <p:nvPr/>
              </p:nvSpPr>
              <p:spPr>
                <a:xfrm>
                  <a:off x="8729343" y="5005815"/>
                  <a:ext cx="12780" cy="13579"/>
                </a:xfrm>
                <a:custGeom>
                  <a:rect b="b" l="l" r="r" t="t"/>
                  <a:pathLst>
                    <a:path extrusionOk="0" h="17" w="16">
                      <a:moveTo>
                        <a:pt x="6" y="17"/>
                      </a:moveTo>
                      <a:cubicBezTo>
                        <a:pt x="1" y="15"/>
                        <a:pt x="-1" y="11"/>
                        <a:pt x="0" y="6"/>
                      </a:cubicBezTo>
                      <a:cubicBezTo>
                        <a:pt x="2" y="2"/>
                        <a:pt x="6" y="-1"/>
                        <a:pt x="11" y="0"/>
                      </a:cubicBezTo>
                      <a:cubicBezTo>
                        <a:pt x="15" y="2"/>
                        <a:pt x="18" y="6"/>
                        <a:pt x="16" y="11"/>
                      </a:cubicBezTo>
                      <a:cubicBezTo>
                        <a:pt x="15" y="16"/>
                        <a:pt x="10" y="18"/>
                        <a:pt x="6"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58" name="Google Shape;1658;p25"/>
                <p:cNvSpPr/>
                <p:nvPr/>
              </p:nvSpPr>
              <p:spPr>
                <a:xfrm>
                  <a:off x="8688607" y="5151987"/>
                  <a:ext cx="21566" cy="20768"/>
                </a:xfrm>
                <a:custGeom>
                  <a:rect b="b" l="l" r="r" t="t"/>
                  <a:pathLst>
                    <a:path extrusionOk="0" h="26" w="27">
                      <a:moveTo>
                        <a:pt x="10" y="25"/>
                      </a:moveTo>
                      <a:cubicBezTo>
                        <a:pt x="3" y="23"/>
                        <a:pt x="-1" y="16"/>
                        <a:pt x="1" y="9"/>
                      </a:cubicBezTo>
                      <a:cubicBezTo>
                        <a:pt x="3" y="2"/>
                        <a:pt x="11" y="-2"/>
                        <a:pt x="18" y="0"/>
                      </a:cubicBezTo>
                      <a:cubicBezTo>
                        <a:pt x="25" y="2"/>
                        <a:pt x="29" y="9"/>
                        <a:pt x="27" y="16"/>
                      </a:cubicBezTo>
                      <a:cubicBezTo>
                        <a:pt x="25" y="23"/>
                        <a:pt x="17"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59" name="Google Shape;1659;p25"/>
                <p:cNvSpPr/>
                <p:nvPr/>
              </p:nvSpPr>
              <p:spPr>
                <a:xfrm>
                  <a:off x="8575983" y="4921946"/>
                  <a:ext cx="17573" cy="16774"/>
                </a:xfrm>
                <a:custGeom>
                  <a:rect b="b" l="l" r="r" t="t"/>
                  <a:pathLst>
                    <a:path extrusionOk="0" h="21" w="22">
                      <a:moveTo>
                        <a:pt x="8" y="21"/>
                      </a:moveTo>
                      <a:cubicBezTo>
                        <a:pt x="3" y="19"/>
                        <a:pt x="-1" y="13"/>
                        <a:pt x="1" y="7"/>
                      </a:cubicBezTo>
                      <a:cubicBezTo>
                        <a:pt x="3" y="2"/>
                        <a:pt x="9" y="-2"/>
                        <a:pt x="14" y="0"/>
                      </a:cubicBezTo>
                      <a:cubicBezTo>
                        <a:pt x="20" y="2"/>
                        <a:pt x="23" y="8"/>
                        <a:pt x="22" y="13"/>
                      </a:cubicBezTo>
                      <a:cubicBezTo>
                        <a:pt x="20" y="19"/>
                        <a:pt x="14" y="22"/>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0" name="Google Shape;1660;p25"/>
                <p:cNvSpPr/>
                <p:nvPr/>
              </p:nvSpPr>
              <p:spPr>
                <a:xfrm>
                  <a:off x="8668638" y="4861240"/>
                  <a:ext cx="41535" cy="41535"/>
                </a:xfrm>
                <a:custGeom>
                  <a:rect b="b" l="l" r="r" t="t"/>
                  <a:pathLst>
                    <a:path extrusionOk="0" h="52" w="52">
                      <a:moveTo>
                        <a:pt x="19" y="51"/>
                      </a:moveTo>
                      <a:cubicBezTo>
                        <a:pt x="5" y="47"/>
                        <a:pt x="-3" y="32"/>
                        <a:pt x="1" y="19"/>
                      </a:cubicBezTo>
                      <a:cubicBezTo>
                        <a:pt x="5" y="5"/>
                        <a:pt x="20" y="-3"/>
                        <a:pt x="34" y="1"/>
                      </a:cubicBezTo>
                      <a:cubicBezTo>
                        <a:pt x="47" y="5"/>
                        <a:pt x="55" y="20"/>
                        <a:pt x="51" y="34"/>
                      </a:cubicBezTo>
                      <a:cubicBezTo>
                        <a:pt x="47" y="47"/>
                        <a:pt x="32" y="55"/>
                        <a:pt x="19" y="5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1" name="Google Shape;1661;p25"/>
                <p:cNvSpPr/>
                <p:nvPr/>
              </p:nvSpPr>
              <p:spPr>
                <a:xfrm>
                  <a:off x="8571989" y="4836479"/>
                  <a:ext cx="23164" cy="23164"/>
                </a:xfrm>
                <a:custGeom>
                  <a:rect b="b" l="l" r="r" t="t"/>
                  <a:pathLst>
                    <a:path extrusionOk="0" h="29" w="29">
                      <a:moveTo>
                        <a:pt x="10" y="28"/>
                      </a:moveTo>
                      <a:cubicBezTo>
                        <a:pt x="3" y="26"/>
                        <a:pt x="-2" y="18"/>
                        <a:pt x="1" y="10"/>
                      </a:cubicBezTo>
                      <a:cubicBezTo>
                        <a:pt x="3" y="2"/>
                        <a:pt x="11" y="-2"/>
                        <a:pt x="19" y="0"/>
                      </a:cubicBezTo>
                      <a:cubicBezTo>
                        <a:pt x="26" y="3"/>
                        <a:pt x="31" y="11"/>
                        <a:pt x="28" y="18"/>
                      </a:cubicBezTo>
                      <a:cubicBezTo>
                        <a:pt x="26" y="26"/>
                        <a:pt x="18" y="30"/>
                        <a:pt x="10" y="28"/>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2" name="Google Shape;1662;p25"/>
                <p:cNvSpPr/>
                <p:nvPr/>
              </p:nvSpPr>
              <p:spPr>
                <a:xfrm>
                  <a:off x="8472943" y="4804529"/>
                  <a:ext cx="31151" cy="30353"/>
                </a:xfrm>
                <a:custGeom>
                  <a:rect b="b" l="l" r="r" t="t"/>
                  <a:pathLst>
                    <a:path extrusionOk="0" h="38" w="39">
                      <a:moveTo>
                        <a:pt x="14" y="37"/>
                      </a:moveTo>
                      <a:cubicBezTo>
                        <a:pt x="4" y="34"/>
                        <a:pt x="-2" y="24"/>
                        <a:pt x="1" y="14"/>
                      </a:cubicBezTo>
                      <a:cubicBezTo>
                        <a:pt x="4" y="3"/>
                        <a:pt x="15" y="-2"/>
                        <a:pt x="25" y="1"/>
                      </a:cubicBezTo>
                      <a:cubicBezTo>
                        <a:pt x="35" y="4"/>
                        <a:pt x="41" y="14"/>
                        <a:pt x="38" y="25"/>
                      </a:cubicBezTo>
                      <a:cubicBezTo>
                        <a:pt x="35" y="35"/>
                        <a:pt x="24" y="40"/>
                        <a:pt x="14"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3" name="Google Shape;1663;p25"/>
                <p:cNvSpPr/>
                <p:nvPr/>
              </p:nvSpPr>
              <p:spPr>
                <a:xfrm>
                  <a:off x="8498503" y="4914757"/>
                  <a:ext cx="31151" cy="31151"/>
                </a:xfrm>
                <a:custGeom>
                  <a:rect b="b" l="l" r="r" t="t"/>
                  <a:pathLst>
                    <a:path extrusionOk="0" h="39" w="39">
                      <a:moveTo>
                        <a:pt x="1" y="14"/>
                      </a:moveTo>
                      <a:cubicBezTo>
                        <a:pt x="4" y="4"/>
                        <a:pt x="15" y="-2"/>
                        <a:pt x="25" y="1"/>
                      </a:cubicBezTo>
                      <a:cubicBezTo>
                        <a:pt x="35" y="4"/>
                        <a:pt x="41" y="15"/>
                        <a:pt x="38" y="25"/>
                      </a:cubicBezTo>
                      <a:cubicBezTo>
                        <a:pt x="35" y="35"/>
                        <a:pt x="24" y="41"/>
                        <a:pt x="14" y="38"/>
                      </a:cubicBezTo>
                      <a:cubicBezTo>
                        <a:pt x="4" y="35"/>
                        <a:pt x="-2" y="24"/>
                        <a:pt x="1" y="1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4" name="Google Shape;1664;p25"/>
                <p:cNvSpPr/>
                <p:nvPr/>
              </p:nvSpPr>
              <p:spPr>
                <a:xfrm>
                  <a:off x="8706179" y="4646375"/>
                  <a:ext cx="29554" cy="30353"/>
                </a:xfrm>
                <a:custGeom>
                  <a:rect b="b" l="l" r="r" t="t"/>
                  <a:pathLst>
                    <a:path extrusionOk="0" h="38" w="37">
                      <a:moveTo>
                        <a:pt x="13" y="37"/>
                      </a:moveTo>
                      <a:cubicBezTo>
                        <a:pt x="3" y="34"/>
                        <a:pt x="-2" y="24"/>
                        <a:pt x="1" y="14"/>
                      </a:cubicBezTo>
                      <a:cubicBezTo>
                        <a:pt x="3" y="4"/>
                        <a:pt x="14" y="-2"/>
                        <a:pt x="24" y="1"/>
                      </a:cubicBezTo>
                      <a:cubicBezTo>
                        <a:pt x="34" y="4"/>
                        <a:pt x="39" y="15"/>
                        <a:pt x="36" y="25"/>
                      </a:cubicBezTo>
                      <a:cubicBezTo>
                        <a:pt x="33" y="34"/>
                        <a:pt x="23" y="40"/>
                        <a:pt x="13"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5" name="Google Shape;1665;p25"/>
                <p:cNvSpPr/>
                <p:nvPr/>
              </p:nvSpPr>
              <p:spPr>
                <a:xfrm>
                  <a:off x="8631097" y="4581676"/>
                  <a:ext cx="37541" cy="37541"/>
                </a:xfrm>
                <a:custGeom>
                  <a:rect b="b" l="l" r="r" t="t"/>
                  <a:pathLst>
                    <a:path extrusionOk="0" h="47" w="47">
                      <a:moveTo>
                        <a:pt x="17" y="46"/>
                      </a:moveTo>
                      <a:cubicBezTo>
                        <a:pt x="5" y="42"/>
                        <a:pt x="-2" y="29"/>
                        <a:pt x="1" y="16"/>
                      </a:cubicBezTo>
                      <a:cubicBezTo>
                        <a:pt x="5" y="4"/>
                        <a:pt x="18" y="-3"/>
                        <a:pt x="31" y="1"/>
                      </a:cubicBezTo>
                      <a:cubicBezTo>
                        <a:pt x="43" y="4"/>
                        <a:pt x="50" y="18"/>
                        <a:pt x="46" y="30"/>
                      </a:cubicBezTo>
                      <a:cubicBezTo>
                        <a:pt x="43" y="42"/>
                        <a:pt x="30" y="49"/>
                        <a:pt x="17" y="4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6" name="Google Shape;1666;p25"/>
                <p:cNvSpPr/>
                <p:nvPr/>
              </p:nvSpPr>
              <p:spPr>
                <a:xfrm>
                  <a:off x="8586366" y="4671936"/>
                  <a:ext cx="17573" cy="17573"/>
                </a:xfrm>
                <a:custGeom>
                  <a:rect b="b" l="l" r="r" t="t"/>
                  <a:pathLst>
                    <a:path extrusionOk="0" h="22" w="22">
                      <a:moveTo>
                        <a:pt x="8" y="21"/>
                      </a:moveTo>
                      <a:cubicBezTo>
                        <a:pt x="2" y="19"/>
                        <a:pt x="-1" y="13"/>
                        <a:pt x="1" y="7"/>
                      </a:cubicBezTo>
                      <a:cubicBezTo>
                        <a:pt x="3" y="1"/>
                        <a:pt x="9" y="-2"/>
                        <a:pt x="15" y="0"/>
                      </a:cubicBezTo>
                      <a:cubicBezTo>
                        <a:pt x="21" y="1"/>
                        <a:pt x="24" y="8"/>
                        <a:pt x="22" y="13"/>
                      </a:cubicBezTo>
                      <a:cubicBezTo>
                        <a:pt x="21" y="19"/>
                        <a:pt x="14" y="23"/>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7" name="Google Shape;1667;p25"/>
                <p:cNvSpPr/>
                <p:nvPr/>
              </p:nvSpPr>
              <p:spPr>
                <a:xfrm>
                  <a:off x="8746117" y="4731043"/>
                  <a:ext cx="12780" cy="12780"/>
                </a:xfrm>
                <a:custGeom>
                  <a:rect b="b" l="l" r="r" t="t"/>
                  <a:pathLst>
                    <a:path extrusionOk="0" h="16" w="16">
                      <a:moveTo>
                        <a:pt x="6" y="16"/>
                      </a:moveTo>
                      <a:cubicBezTo>
                        <a:pt x="1" y="15"/>
                        <a:pt x="-1" y="10"/>
                        <a:pt x="0" y="5"/>
                      </a:cubicBezTo>
                      <a:cubicBezTo>
                        <a:pt x="2" y="1"/>
                        <a:pt x="6" y="-2"/>
                        <a:pt x="11" y="0"/>
                      </a:cubicBezTo>
                      <a:cubicBezTo>
                        <a:pt x="15" y="1"/>
                        <a:pt x="18" y="6"/>
                        <a:pt x="16" y="10"/>
                      </a:cubicBezTo>
                      <a:cubicBezTo>
                        <a:pt x="15" y="15"/>
                        <a:pt x="10" y="17"/>
                        <a:pt x="6"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8" name="Google Shape;1668;p25"/>
                <p:cNvSpPr/>
                <p:nvPr/>
              </p:nvSpPr>
              <p:spPr>
                <a:xfrm>
                  <a:off x="8680619" y="4510587"/>
                  <a:ext cx="22365" cy="22365"/>
                </a:xfrm>
                <a:custGeom>
                  <a:rect b="b" l="l" r="r" t="t"/>
                  <a:pathLst>
                    <a:path extrusionOk="0" h="28" w="28">
                      <a:moveTo>
                        <a:pt x="11" y="27"/>
                      </a:moveTo>
                      <a:cubicBezTo>
                        <a:pt x="3" y="25"/>
                        <a:pt x="-1" y="17"/>
                        <a:pt x="1" y="10"/>
                      </a:cubicBezTo>
                      <a:cubicBezTo>
                        <a:pt x="4" y="2"/>
                        <a:pt x="11" y="-2"/>
                        <a:pt x="19" y="0"/>
                      </a:cubicBezTo>
                      <a:cubicBezTo>
                        <a:pt x="26" y="3"/>
                        <a:pt x="30" y="10"/>
                        <a:pt x="28" y="18"/>
                      </a:cubicBezTo>
                      <a:cubicBezTo>
                        <a:pt x="26" y="25"/>
                        <a:pt x="18" y="29"/>
                        <a:pt x="11" y="2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69" name="Google Shape;1669;p25"/>
                <p:cNvSpPr/>
                <p:nvPr/>
              </p:nvSpPr>
              <p:spPr>
                <a:xfrm>
                  <a:off x="8654260" y="4669539"/>
                  <a:ext cx="19170" cy="19170"/>
                </a:xfrm>
                <a:custGeom>
                  <a:rect b="b" l="l" r="r" t="t"/>
                  <a:pathLst>
                    <a:path extrusionOk="0" h="24" w="24">
                      <a:moveTo>
                        <a:pt x="9" y="23"/>
                      </a:moveTo>
                      <a:cubicBezTo>
                        <a:pt x="3" y="21"/>
                        <a:pt x="-1" y="14"/>
                        <a:pt x="1" y="8"/>
                      </a:cubicBezTo>
                      <a:cubicBezTo>
                        <a:pt x="3" y="1"/>
                        <a:pt x="10" y="-2"/>
                        <a:pt x="16" y="0"/>
                      </a:cubicBezTo>
                      <a:cubicBezTo>
                        <a:pt x="23" y="1"/>
                        <a:pt x="26" y="8"/>
                        <a:pt x="24" y="15"/>
                      </a:cubicBezTo>
                      <a:cubicBezTo>
                        <a:pt x="22" y="21"/>
                        <a:pt x="16" y="25"/>
                        <a:pt x="9" y="2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0" name="Google Shape;1670;p25"/>
                <p:cNvSpPr/>
                <p:nvPr/>
              </p:nvSpPr>
              <p:spPr>
                <a:xfrm>
                  <a:off x="8551221" y="4600846"/>
                  <a:ext cx="19969" cy="20768"/>
                </a:xfrm>
                <a:custGeom>
                  <a:rect b="b" l="l" r="r" t="t"/>
                  <a:pathLst>
                    <a:path extrusionOk="0" h="26" w="25">
                      <a:moveTo>
                        <a:pt x="10" y="25"/>
                      </a:moveTo>
                      <a:cubicBezTo>
                        <a:pt x="3" y="23"/>
                        <a:pt x="-1" y="16"/>
                        <a:pt x="1" y="9"/>
                      </a:cubicBezTo>
                      <a:cubicBezTo>
                        <a:pt x="3" y="2"/>
                        <a:pt x="10" y="-2"/>
                        <a:pt x="17" y="0"/>
                      </a:cubicBezTo>
                      <a:cubicBezTo>
                        <a:pt x="24" y="2"/>
                        <a:pt x="27" y="10"/>
                        <a:pt x="25" y="16"/>
                      </a:cubicBezTo>
                      <a:cubicBezTo>
                        <a:pt x="23" y="23"/>
                        <a:pt x="16"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1" name="Google Shape;1671;p25"/>
                <p:cNvSpPr/>
                <p:nvPr/>
              </p:nvSpPr>
              <p:spPr>
                <a:xfrm>
                  <a:off x="8854748" y="4447486"/>
                  <a:ext cx="45529" cy="46328"/>
                </a:xfrm>
                <a:custGeom>
                  <a:rect b="b" l="l" r="r" t="t"/>
                  <a:pathLst>
                    <a:path extrusionOk="0" h="58" w="57">
                      <a:moveTo>
                        <a:pt x="21" y="56"/>
                      </a:moveTo>
                      <a:cubicBezTo>
                        <a:pt x="6" y="52"/>
                        <a:pt x="-3" y="36"/>
                        <a:pt x="1" y="21"/>
                      </a:cubicBezTo>
                      <a:cubicBezTo>
                        <a:pt x="6" y="5"/>
                        <a:pt x="22" y="-3"/>
                        <a:pt x="37" y="1"/>
                      </a:cubicBezTo>
                      <a:cubicBezTo>
                        <a:pt x="52" y="6"/>
                        <a:pt x="61" y="22"/>
                        <a:pt x="56" y="37"/>
                      </a:cubicBezTo>
                      <a:cubicBezTo>
                        <a:pt x="52" y="52"/>
                        <a:pt x="36" y="61"/>
                        <a:pt x="21" y="5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2" name="Google Shape;1672;p25"/>
                <p:cNvSpPr/>
                <p:nvPr/>
              </p:nvSpPr>
              <p:spPr>
                <a:xfrm>
                  <a:off x="8848358" y="4578481"/>
                  <a:ext cx="35944" cy="35944"/>
                </a:xfrm>
                <a:custGeom>
                  <a:rect b="b" l="l" r="r" t="t"/>
                  <a:pathLst>
                    <a:path extrusionOk="0" h="45" w="45">
                      <a:moveTo>
                        <a:pt x="3" y="33"/>
                      </a:moveTo>
                      <a:cubicBezTo>
                        <a:pt x="-3" y="23"/>
                        <a:pt x="2" y="9"/>
                        <a:pt x="12" y="3"/>
                      </a:cubicBezTo>
                      <a:cubicBezTo>
                        <a:pt x="23" y="-3"/>
                        <a:pt x="37" y="1"/>
                        <a:pt x="43" y="12"/>
                      </a:cubicBezTo>
                      <a:cubicBezTo>
                        <a:pt x="49" y="23"/>
                        <a:pt x="44" y="37"/>
                        <a:pt x="34" y="43"/>
                      </a:cubicBezTo>
                      <a:cubicBezTo>
                        <a:pt x="23" y="48"/>
                        <a:pt x="9" y="44"/>
                        <a:pt x="3" y="3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3" name="Google Shape;1673;p25"/>
                <p:cNvSpPr/>
                <p:nvPr/>
              </p:nvSpPr>
              <p:spPr>
                <a:xfrm>
                  <a:off x="8899478" y="4521770"/>
                  <a:ext cx="14378" cy="14378"/>
                </a:xfrm>
                <a:custGeom>
                  <a:rect b="b" l="l" r="r" t="t"/>
                  <a:pathLst>
                    <a:path extrusionOk="0" h="18" w="18">
                      <a:moveTo>
                        <a:pt x="7" y="17"/>
                      </a:moveTo>
                      <a:cubicBezTo>
                        <a:pt x="2" y="16"/>
                        <a:pt x="-1" y="11"/>
                        <a:pt x="1" y="6"/>
                      </a:cubicBezTo>
                      <a:cubicBezTo>
                        <a:pt x="2" y="1"/>
                        <a:pt x="7" y="-2"/>
                        <a:pt x="12" y="0"/>
                      </a:cubicBezTo>
                      <a:cubicBezTo>
                        <a:pt x="17" y="1"/>
                        <a:pt x="20" y="6"/>
                        <a:pt x="18" y="11"/>
                      </a:cubicBezTo>
                      <a:cubicBezTo>
                        <a:pt x="17" y="16"/>
                        <a:pt x="12" y="19"/>
                        <a:pt x="7"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4" name="Google Shape;1674;p25"/>
                <p:cNvSpPr/>
                <p:nvPr/>
              </p:nvSpPr>
              <p:spPr>
                <a:xfrm>
                  <a:off x="8842766" y="4650369"/>
                  <a:ext cx="25560" cy="25560"/>
                </a:xfrm>
                <a:custGeom>
                  <a:rect b="b" l="l" r="r" t="t"/>
                  <a:pathLst>
                    <a:path extrusionOk="0" h="32" w="32">
                      <a:moveTo>
                        <a:pt x="12" y="31"/>
                      </a:moveTo>
                      <a:cubicBezTo>
                        <a:pt x="3" y="28"/>
                        <a:pt x="-1" y="19"/>
                        <a:pt x="1" y="11"/>
                      </a:cubicBezTo>
                      <a:cubicBezTo>
                        <a:pt x="4" y="2"/>
                        <a:pt x="13" y="-2"/>
                        <a:pt x="21" y="0"/>
                      </a:cubicBezTo>
                      <a:cubicBezTo>
                        <a:pt x="29" y="3"/>
                        <a:pt x="34" y="12"/>
                        <a:pt x="32" y="20"/>
                      </a:cubicBezTo>
                      <a:cubicBezTo>
                        <a:pt x="29" y="28"/>
                        <a:pt x="20" y="33"/>
                        <a:pt x="12" y="3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grpSp>
        <p:nvGrpSpPr>
          <p:cNvPr id="1675" name="Google Shape;1675;p25"/>
          <p:cNvGrpSpPr/>
          <p:nvPr/>
        </p:nvGrpSpPr>
        <p:grpSpPr>
          <a:xfrm rot="5986742">
            <a:off x="-240539" y="-224531"/>
            <a:ext cx="1349578" cy="1216785"/>
            <a:chOff x="7938540" y="2510296"/>
            <a:chExt cx="1017418" cy="917308"/>
          </a:xfrm>
        </p:grpSpPr>
        <p:sp>
          <p:nvSpPr>
            <p:cNvPr id="1676" name="Google Shape;1676;p25"/>
            <p:cNvSpPr/>
            <p:nvPr/>
          </p:nvSpPr>
          <p:spPr>
            <a:xfrm rot="-1077590">
              <a:off x="8004039" y="2599229"/>
              <a:ext cx="660458" cy="529203"/>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7" name="Google Shape;1677;p25"/>
            <p:cNvSpPr/>
            <p:nvPr/>
          </p:nvSpPr>
          <p:spPr>
            <a:xfrm rot="-1077590">
              <a:off x="8070610" y="2636689"/>
              <a:ext cx="534956" cy="430370"/>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8" name="Google Shape;1678;p25"/>
            <p:cNvSpPr/>
            <p:nvPr/>
          </p:nvSpPr>
          <p:spPr>
            <a:xfrm rot="-1077590">
              <a:off x="8321998" y="2644313"/>
              <a:ext cx="177273" cy="208125"/>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79" name="Google Shape;1679;p25"/>
            <p:cNvSpPr/>
            <p:nvPr/>
          </p:nvSpPr>
          <p:spPr>
            <a:xfrm rot="-1077590">
              <a:off x="8214605" y="2767702"/>
              <a:ext cx="190869" cy="232703"/>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0" name="Google Shape;1680;p25"/>
            <p:cNvSpPr/>
            <p:nvPr/>
          </p:nvSpPr>
          <p:spPr>
            <a:xfrm rot="-1077590">
              <a:off x="8136303" y="2930480"/>
              <a:ext cx="144328" cy="194529"/>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1" name="Google Shape;1681;p25"/>
            <p:cNvSpPr/>
            <p:nvPr/>
          </p:nvSpPr>
          <p:spPr>
            <a:xfrm rot="-1077590">
              <a:off x="8129217" y="2930340"/>
              <a:ext cx="786484" cy="385398"/>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2" name="Google Shape;1682;p25"/>
            <p:cNvSpPr/>
            <p:nvPr/>
          </p:nvSpPr>
          <p:spPr>
            <a:xfrm rot="-1077590">
              <a:off x="8185771" y="3021318"/>
              <a:ext cx="660458" cy="185640"/>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3" name="Google Shape;1683;p25"/>
            <p:cNvSpPr/>
            <p:nvPr/>
          </p:nvSpPr>
          <p:spPr>
            <a:xfrm rot="-1077590">
              <a:off x="8502054" y="2951459"/>
              <a:ext cx="176750" cy="202896"/>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4" name="Google Shape;1684;p25"/>
            <p:cNvSpPr/>
            <p:nvPr/>
          </p:nvSpPr>
          <p:spPr>
            <a:xfrm rot="-1077590">
              <a:off x="8351968" y="3015987"/>
              <a:ext cx="177796" cy="249960"/>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5" name="Google Shape;1685;p25"/>
            <p:cNvSpPr/>
            <p:nvPr/>
          </p:nvSpPr>
          <p:spPr>
            <a:xfrm rot="-1077590">
              <a:off x="8244506" y="3119497"/>
              <a:ext cx="113998" cy="231134"/>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686" name="Google Shape;1686;p25"/>
          <p:cNvGrpSpPr/>
          <p:nvPr/>
        </p:nvGrpSpPr>
        <p:grpSpPr>
          <a:xfrm rot="-2559061">
            <a:off x="7851459" y="-554128"/>
            <a:ext cx="1678531" cy="1624620"/>
            <a:chOff x="5065342" y="2958231"/>
            <a:chExt cx="1483120" cy="1435486"/>
          </a:xfrm>
        </p:grpSpPr>
        <p:sp>
          <p:nvSpPr>
            <p:cNvPr id="1687" name="Google Shape;1687;p25"/>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8" name="Google Shape;1688;p25"/>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89" name="Google Shape;1689;p25"/>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90" name="Google Shape;1690;p25"/>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91" name="Google Shape;1691;p25"/>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92" name="Google Shape;1692;p25"/>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93" name="Google Shape;1693;p25"/>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94" name="Google Shape;1694;p25"/>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95" name="Google Shape;1695;p25"/>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96" name="Google Shape;1696;p25"/>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97" name="Google Shape;1697;p25"/>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698" name="Google Shape;1698;p25"/>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BLANK_11">
    <p:spTree>
      <p:nvGrpSpPr>
        <p:cNvPr id="1699" name="Shape 1699"/>
        <p:cNvGrpSpPr/>
        <p:nvPr/>
      </p:nvGrpSpPr>
      <p:grpSpPr>
        <a:xfrm>
          <a:off x="0" y="0"/>
          <a:ext cx="0" cy="0"/>
          <a:chOff x="0" y="0"/>
          <a:chExt cx="0" cy="0"/>
        </a:xfrm>
      </p:grpSpPr>
      <p:sp>
        <p:nvSpPr>
          <p:cNvPr id="1700" name="Google Shape;1700;p26"/>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701" name="Google Shape;1701;p26"/>
          <p:cNvSpPr txBox="1"/>
          <p:nvPr>
            <p:ph idx="1" type="body"/>
          </p:nvPr>
        </p:nvSpPr>
        <p:spPr>
          <a:xfrm>
            <a:off x="720000" y="1210375"/>
            <a:ext cx="7710900" cy="13137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accent6"/>
              </a:buClr>
              <a:buSzPts val="1200"/>
              <a:buChar char="●"/>
              <a:defRPr/>
            </a:lvl1pPr>
            <a:lvl2pPr indent="-304800" lvl="1" marL="914400" rtl="0">
              <a:spcBef>
                <a:spcPts val="0"/>
              </a:spcBef>
              <a:spcAft>
                <a:spcPts val="0"/>
              </a:spcAft>
              <a:buSzPts val="1200"/>
              <a:buChar char="○"/>
              <a:defRPr/>
            </a:lvl2pPr>
            <a:lvl3pPr indent="-304800" lvl="2" marL="1371600" rtl="0">
              <a:spcBef>
                <a:spcPts val="0"/>
              </a:spcBef>
              <a:spcAft>
                <a:spcPts val="0"/>
              </a:spcAft>
              <a:buSzPts val="1200"/>
              <a:buChar char="■"/>
              <a:defRPr/>
            </a:lvl3pPr>
            <a:lvl4pPr indent="-304800" lvl="3" marL="1828800" rtl="0">
              <a:spcBef>
                <a:spcPts val="0"/>
              </a:spcBef>
              <a:spcAft>
                <a:spcPts val="0"/>
              </a:spcAft>
              <a:buSzPts val="1200"/>
              <a:buChar char="●"/>
              <a:defRPr/>
            </a:lvl4pPr>
            <a:lvl5pPr indent="-304800" lvl="4" marL="2286000" rtl="0">
              <a:spcBef>
                <a:spcPts val="0"/>
              </a:spcBef>
              <a:spcAft>
                <a:spcPts val="0"/>
              </a:spcAft>
              <a:buSzPts val="1200"/>
              <a:buChar char="○"/>
              <a:defRPr/>
            </a:lvl5pPr>
            <a:lvl6pPr indent="-304800" lvl="5" marL="2743200" rtl="0">
              <a:spcBef>
                <a:spcPts val="0"/>
              </a:spcBef>
              <a:spcAft>
                <a:spcPts val="0"/>
              </a:spcAft>
              <a:buSzPts val="1200"/>
              <a:buChar char="■"/>
              <a:defRPr/>
            </a:lvl6pPr>
            <a:lvl7pPr indent="-304800" lvl="6" marL="3200400" rtl="0">
              <a:spcBef>
                <a:spcPts val="0"/>
              </a:spcBef>
              <a:spcAft>
                <a:spcPts val="0"/>
              </a:spcAft>
              <a:buSzPts val="1200"/>
              <a:buChar char="●"/>
              <a:defRPr/>
            </a:lvl7pPr>
            <a:lvl8pPr indent="-304800" lvl="7" marL="3657600" rtl="0">
              <a:spcBef>
                <a:spcPts val="0"/>
              </a:spcBef>
              <a:spcAft>
                <a:spcPts val="0"/>
              </a:spcAft>
              <a:buSzPts val="1200"/>
              <a:buChar char="○"/>
              <a:defRPr/>
            </a:lvl8pPr>
            <a:lvl9pPr indent="-304800" lvl="8" marL="4114800" rtl="0">
              <a:spcBef>
                <a:spcPts val="0"/>
              </a:spcBef>
              <a:spcAft>
                <a:spcPts val="0"/>
              </a:spcAft>
              <a:buSzPts val="1200"/>
              <a:buChar char="■"/>
              <a:defRPr/>
            </a:lvl9pPr>
          </a:lstStyle>
          <a:p/>
        </p:txBody>
      </p:sp>
      <p:grpSp>
        <p:nvGrpSpPr>
          <p:cNvPr id="1702" name="Google Shape;1702;p26"/>
          <p:cNvGrpSpPr/>
          <p:nvPr/>
        </p:nvGrpSpPr>
        <p:grpSpPr>
          <a:xfrm>
            <a:off x="-223096" y="4211991"/>
            <a:ext cx="1807737" cy="1540798"/>
            <a:chOff x="-223096" y="4211991"/>
            <a:chExt cx="1807737" cy="1540798"/>
          </a:xfrm>
        </p:grpSpPr>
        <p:grpSp>
          <p:nvGrpSpPr>
            <p:cNvPr id="1703" name="Google Shape;1703;p26"/>
            <p:cNvGrpSpPr/>
            <p:nvPr/>
          </p:nvGrpSpPr>
          <p:grpSpPr>
            <a:xfrm rot="3284452">
              <a:off x="250692" y="4465773"/>
              <a:ext cx="1156542" cy="1033234"/>
              <a:chOff x="4548039" y="4800694"/>
              <a:chExt cx="863704" cy="771570"/>
            </a:xfrm>
          </p:grpSpPr>
          <p:sp>
            <p:nvSpPr>
              <p:cNvPr id="1704" name="Google Shape;1704;p26"/>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05" name="Google Shape;1705;p26"/>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06" name="Google Shape;1706;p26"/>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07" name="Google Shape;1707;p26"/>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08" name="Google Shape;1708;p26"/>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709" name="Google Shape;1709;p26"/>
            <p:cNvGrpSpPr/>
            <p:nvPr/>
          </p:nvGrpSpPr>
          <p:grpSpPr>
            <a:xfrm>
              <a:off x="-223096" y="4370965"/>
              <a:ext cx="992849" cy="992849"/>
              <a:chOff x="8342746" y="4342050"/>
              <a:chExt cx="992849" cy="992849"/>
            </a:xfrm>
          </p:grpSpPr>
          <p:sp>
            <p:nvSpPr>
              <p:cNvPr id="1710" name="Google Shape;1710;p26"/>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11" name="Google Shape;1711;p26"/>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12" name="Google Shape;1712;p26"/>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13" name="Google Shape;1713;p26"/>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no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14" name="Google Shape;1714;p26"/>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15" name="Google Shape;1715;p26"/>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16" name="Google Shape;1716;p26"/>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17" name="Google Shape;1717;p26"/>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18" name="Google Shape;1718;p26"/>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19" name="Google Shape;1719;p26"/>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20" name="Google Shape;1720;p26"/>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21" name="Google Shape;1721;p26"/>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22" name="Google Shape;1722;p26"/>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23" name="Google Shape;1723;p26"/>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24" name="Google Shape;1724;p26"/>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25" name="Google Shape;1725;p26"/>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26" name="Google Shape;1726;p26"/>
              <p:cNvSpPr/>
              <p:nvPr/>
            </p:nvSpPr>
            <p:spPr>
              <a:xfrm>
                <a:off x="8678223" y="5072111"/>
                <a:ext cx="19969" cy="19969"/>
              </a:xfrm>
              <a:custGeom>
                <a:rect b="b" l="l" r="r" t="t"/>
                <a:pathLst>
                  <a:path extrusionOk="0" h="25" w="25">
                    <a:moveTo>
                      <a:pt x="9" y="24"/>
                    </a:moveTo>
                    <a:cubicBezTo>
                      <a:pt x="3" y="22"/>
                      <a:pt x="-1" y="15"/>
                      <a:pt x="1" y="9"/>
                    </a:cubicBezTo>
                    <a:cubicBezTo>
                      <a:pt x="3" y="2"/>
                      <a:pt x="10" y="-2"/>
                      <a:pt x="17" y="0"/>
                    </a:cubicBezTo>
                    <a:cubicBezTo>
                      <a:pt x="24" y="2"/>
                      <a:pt x="27" y="9"/>
                      <a:pt x="25" y="16"/>
                    </a:cubicBezTo>
                    <a:cubicBezTo>
                      <a:pt x="23" y="23"/>
                      <a:pt x="16" y="26"/>
                      <a:pt x="9" y="2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27" name="Google Shape;1727;p26"/>
              <p:cNvSpPr/>
              <p:nvPr/>
            </p:nvSpPr>
            <p:spPr>
              <a:xfrm>
                <a:off x="8729343" y="5005815"/>
                <a:ext cx="12780" cy="13579"/>
              </a:xfrm>
              <a:custGeom>
                <a:rect b="b" l="l" r="r" t="t"/>
                <a:pathLst>
                  <a:path extrusionOk="0" h="17" w="16">
                    <a:moveTo>
                      <a:pt x="6" y="17"/>
                    </a:moveTo>
                    <a:cubicBezTo>
                      <a:pt x="1" y="15"/>
                      <a:pt x="-1" y="11"/>
                      <a:pt x="0" y="6"/>
                    </a:cubicBezTo>
                    <a:cubicBezTo>
                      <a:pt x="2" y="2"/>
                      <a:pt x="6" y="-1"/>
                      <a:pt x="11" y="0"/>
                    </a:cubicBezTo>
                    <a:cubicBezTo>
                      <a:pt x="15" y="2"/>
                      <a:pt x="18" y="6"/>
                      <a:pt x="16" y="11"/>
                    </a:cubicBezTo>
                    <a:cubicBezTo>
                      <a:pt x="15" y="16"/>
                      <a:pt x="10" y="18"/>
                      <a:pt x="6"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28" name="Google Shape;1728;p26"/>
              <p:cNvSpPr/>
              <p:nvPr/>
            </p:nvSpPr>
            <p:spPr>
              <a:xfrm>
                <a:off x="8688607" y="5151987"/>
                <a:ext cx="21566" cy="20768"/>
              </a:xfrm>
              <a:custGeom>
                <a:rect b="b" l="l" r="r" t="t"/>
                <a:pathLst>
                  <a:path extrusionOk="0" h="26" w="27">
                    <a:moveTo>
                      <a:pt x="10" y="25"/>
                    </a:moveTo>
                    <a:cubicBezTo>
                      <a:pt x="3" y="23"/>
                      <a:pt x="-1" y="16"/>
                      <a:pt x="1" y="9"/>
                    </a:cubicBezTo>
                    <a:cubicBezTo>
                      <a:pt x="3" y="2"/>
                      <a:pt x="11" y="-2"/>
                      <a:pt x="18" y="0"/>
                    </a:cubicBezTo>
                    <a:cubicBezTo>
                      <a:pt x="25" y="2"/>
                      <a:pt x="29" y="9"/>
                      <a:pt x="27" y="16"/>
                    </a:cubicBezTo>
                    <a:cubicBezTo>
                      <a:pt x="25" y="23"/>
                      <a:pt x="17"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29" name="Google Shape;1729;p26"/>
              <p:cNvSpPr/>
              <p:nvPr/>
            </p:nvSpPr>
            <p:spPr>
              <a:xfrm>
                <a:off x="8575983" y="4921946"/>
                <a:ext cx="17573" cy="16774"/>
              </a:xfrm>
              <a:custGeom>
                <a:rect b="b" l="l" r="r" t="t"/>
                <a:pathLst>
                  <a:path extrusionOk="0" h="21" w="22">
                    <a:moveTo>
                      <a:pt x="8" y="21"/>
                    </a:moveTo>
                    <a:cubicBezTo>
                      <a:pt x="3" y="19"/>
                      <a:pt x="-1" y="13"/>
                      <a:pt x="1" y="7"/>
                    </a:cubicBezTo>
                    <a:cubicBezTo>
                      <a:pt x="3" y="2"/>
                      <a:pt x="9" y="-2"/>
                      <a:pt x="14" y="0"/>
                    </a:cubicBezTo>
                    <a:cubicBezTo>
                      <a:pt x="20" y="2"/>
                      <a:pt x="23" y="8"/>
                      <a:pt x="22" y="13"/>
                    </a:cubicBezTo>
                    <a:cubicBezTo>
                      <a:pt x="20" y="19"/>
                      <a:pt x="14" y="22"/>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0" name="Google Shape;1730;p26"/>
              <p:cNvSpPr/>
              <p:nvPr/>
            </p:nvSpPr>
            <p:spPr>
              <a:xfrm>
                <a:off x="8668638" y="4861240"/>
                <a:ext cx="41535" cy="41535"/>
              </a:xfrm>
              <a:custGeom>
                <a:rect b="b" l="l" r="r" t="t"/>
                <a:pathLst>
                  <a:path extrusionOk="0" h="52" w="52">
                    <a:moveTo>
                      <a:pt x="19" y="51"/>
                    </a:moveTo>
                    <a:cubicBezTo>
                      <a:pt x="5" y="47"/>
                      <a:pt x="-3" y="32"/>
                      <a:pt x="1" y="19"/>
                    </a:cubicBezTo>
                    <a:cubicBezTo>
                      <a:pt x="5" y="5"/>
                      <a:pt x="20" y="-3"/>
                      <a:pt x="34" y="1"/>
                    </a:cubicBezTo>
                    <a:cubicBezTo>
                      <a:pt x="47" y="5"/>
                      <a:pt x="55" y="20"/>
                      <a:pt x="51" y="34"/>
                    </a:cubicBezTo>
                    <a:cubicBezTo>
                      <a:pt x="47" y="47"/>
                      <a:pt x="32" y="55"/>
                      <a:pt x="19" y="5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1" name="Google Shape;1731;p26"/>
              <p:cNvSpPr/>
              <p:nvPr/>
            </p:nvSpPr>
            <p:spPr>
              <a:xfrm>
                <a:off x="8571989" y="4836479"/>
                <a:ext cx="23164" cy="23164"/>
              </a:xfrm>
              <a:custGeom>
                <a:rect b="b" l="l" r="r" t="t"/>
                <a:pathLst>
                  <a:path extrusionOk="0" h="29" w="29">
                    <a:moveTo>
                      <a:pt x="10" y="28"/>
                    </a:moveTo>
                    <a:cubicBezTo>
                      <a:pt x="3" y="26"/>
                      <a:pt x="-2" y="18"/>
                      <a:pt x="1" y="10"/>
                    </a:cubicBezTo>
                    <a:cubicBezTo>
                      <a:pt x="3" y="2"/>
                      <a:pt x="11" y="-2"/>
                      <a:pt x="19" y="0"/>
                    </a:cubicBezTo>
                    <a:cubicBezTo>
                      <a:pt x="26" y="3"/>
                      <a:pt x="31" y="11"/>
                      <a:pt x="28" y="18"/>
                    </a:cubicBezTo>
                    <a:cubicBezTo>
                      <a:pt x="26" y="26"/>
                      <a:pt x="18" y="30"/>
                      <a:pt x="10" y="28"/>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2" name="Google Shape;1732;p26"/>
              <p:cNvSpPr/>
              <p:nvPr/>
            </p:nvSpPr>
            <p:spPr>
              <a:xfrm>
                <a:off x="8472943" y="4804529"/>
                <a:ext cx="31151" cy="30353"/>
              </a:xfrm>
              <a:custGeom>
                <a:rect b="b" l="l" r="r" t="t"/>
                <a:pathLst>
                  <a:path extrusionOk="0" h="38" w="39">
                    <a:moveTo>
                      <a:pt x="14" y="37"/>
                    </a:moveTo>
                    <a:cubicBezTo>
                      <a:pt x="4" y="34"/>
                      <a:pt x="-2" y="24"/>
                      <a:pt x="1" y="14"/>
                    </a:cubicBezTo>
                    <a:cubicBezTo>
                      <a:pt x="4" y="3"/>
                      <a:pt x="15" y="-2"/>
                      <a:pt x="25" y="1"/>
                    </a:cubicBezTo>
                    <a:cubicBezTo>
                      <a:pt x="35" y="4"/>
                      <a:pt x="41" y="14"/>
                      <a:pt x="38" y="25"/>
                    </a:cubicBezTo>
                    <a:cubicBezTo>
                      <a:pt x="35" y="35"/>
                      <a:pt x="24" y="40"/>
                      <a:pt x="14"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3" name="Google Shape;1733;p26"/>
              <p:cNvSpPr/>
              <p:nvPr/>
            </p:nvSpPr>
            <p:spPr>
              <a:xfrm>
                <a:off x="8498503" y="4914757"/>
                <a:ext cx="31151" cy="31151"/>
              </a:xfrm>
              <a:custGeom>
                <a:rect b="b" l="l" r="r" t="t"/>
                <a:pathLst>
                  <a:path extrusionOk="0" h="39" w="39">
                    <a:moveTo>
                      <a:pt x="1" y="14"/>
                    </a:moveTo>
                    <a:cubicBezTo>
                      <a:pt x="4" y="4"/>
                      <a:pt x="15" y="-2"/>
                      <a:pt x="25" y="1"/>
                    </a:cubicBezTo>
                    <a:cubicBezTo>
                      <a:pt x="35" y="4"/>
                      <a:pt x="41" y="15"/>
                      <a:pt x="38" y="25"/>
                    </a:cubicBezTo>
                    <a:cubicBezTo>
                      <a:pt x="35" y="35"/>
                      <a:pt x="24" y="41"/>
                      <a:pt x="14" y="38"/>
                    </a:cubicBezTo>
                    <a:cubicBezTo>
                      <a:pt x="4" y="35"/>
                      <a:pt x="-2" y="24"/>
                      <a:pt x="1" y="1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4" name="Google Shape;1734;p26"/>
              <p:cNvSpPr/>
              <p:nvPr/>
            </p:nvSpPr>
            <p:spPr>
              <a:xfrm>
                <a:off x="8706179" y="4646375"/>
                <a:ext cx="29554" cy="30353"/>
              </a:xfrm>
              <a:custGeom>
                <a:rect b="b" l="l" r="r" t="t"/>
                <a:pathLst>
                  <a:path extrusionOk="0" h="38" w="37">
                    <a:moveTo>
                      <a:pt x="13" y="37"/>
                    </a:moveTo>
                    <a:cubicBezTo>
                      <a:pt x="3" y="34"/>
                      <a:pt x="-2" y="24"/>
                      <a:pt x="1" y="14"/>
                    </a:cubicBezTo>
                    <a:cubicBezTo>
                      <a:pt x="3" y="4"/>
                      <a:pt x="14" y="-2"/>
                      <a:pt x="24" y="1"/>
                    </a:cubicBezTo>
                    <a:cubicBezTo>
                      <a:pt x="34" y="4"/>
                      <a:pt x="39" y="15"/>
                      <a:pt x="36" y="25"/>
                    </a:cubicBezTo>
                    <a:cubicBezTo>
                      <a:pt x="33" y="34"/>
                      <a:pt x="23" y="40"/>
                      <a:pt x="13"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5" name="Google Shape;1735;p26"/>
              <p:cNvSpPr/>
              <p:nvPr/>
            </p:nvSpPr>
            <p:spPr>
              <a:xfrm>
                <a:off x="8631097" y="4581676"/>
                <a:ext cx="37541" cy="37541"/>
              </a:xfrm>
              <a:custGeom>
                <a:rect b="b" l="l" r="r" t="t"/>
                <a:pathLst>
                  <a:path extrusionOk="0" h="47" w="47">
                    <a:moveTo>
                      <a:pt x="17" y="46"/>
                    </a:moveTo>
                    <a:cubicBezTo>
                      <a:pt x="5" y="42"/>
                      <a:pt x="-2" y="29"/>
                      <a:pt x="1" y="16"/>
                    </a:cubicBezTo>
                    <a:cubicBezTo>
                      <a:pt x="5" y="4"/>
                      <a:pt x="18" y="-3"/>
                      <a:pt x="31" y="1"/>
                    </a:cubicBezTo>
                    <a:cubicBezTo>
                      <a:pt x="43" y="4"/>
                      <a:pt x="50" y="18"/>
                      <a:pt x="46" y="30"/>
                    </a:cubicBezTo>
                    <a:cubicBezTo>
                      <a:pt x="43" y="42"/>
                      <a:pt x="30" y="49"/>
                      <a:pt x="17" y="4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6" name="Google Shape;1736;p26"/>
              <p:cNvSpPr/>
              <p:nvPr/>
            </p:nvSpPr>
            <p:spPr>
              <a:xfrm>
                <a:off x="8586366" y="4671936"/>
                <a:ext cx="17573" cy="17573"/>
              </a:xfrm>
              <a:custGeom>
                <a:rect b="b" l="l" r="r" t="t"/>
                <a:pathLst>
                  <a:path extrusionOk="0" h="22" w="22">
                    <a:moveTo>
                      <a:pt x="8" y="21"/>
                    </a:moveTo>
                    <a:cubicBezTo>
                      <a:pt x="2" y="19"/>
                      <a:pt x="-1" y="13"/>
                      <a:pt x="1" y="7"/>
                    </a:cubicBezTo>
                    <a:cubicBezTo>
                      <a:pt x="3" y="1"/>
                      <a:pt x="9" y="-2"/>
                      <a:pt x="15" y="0"/>
                    </a:cubicBezTo>
                    <a:cubicBezTo>
                      <a:pt x="21" y="1"/>
                      <a:pt x="24" y="8"/>
                      <a:pt x="22" y="13"/>
                    </a:cubicBezTo>
                    <a:cubicBezTo>
                      <a:pt x="21" y="19"/>
                      <a:pt x="14" y="23"/>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7" name="Google Shape;1737;p26"/>
              <p:cNvSpPr/>
              <p:nvPr/>
            </p:nvSpPr>
            <p:spPr>
              <a:xfrm>
                <a:off x="8746117" y="4731043"/>
                <a:ext cx="12780" cy="12780"/>
              </a:xfrm>
              <a:custGeom>
                <a:rect b="b" l="l" r="r" t="t"/>
                <a:pathLst>
                  <a:path extrusionOk="0" h="16" w="16">
                    <a:moveTo>
                      <a:pt x="6" y="16"/>
                    </a:moveTo>
                    <a:cubicBezTo>
                      <a:pt x="1" y="15"/>
                      <a:pt x="-1" y="10"/>
                      <a:pt x="0" y="5"/>
                    </a:cubicBezTo>
                    <a:cubicBezTo>
                      <a:pt x="2" y="1"/>
                      <a:pt x="6" y="-2"/>
                      <a:pt x="11" y="0"/>
                    </a:cubicBezTo>
                    <a:cubicBezTo>
                      <a:pt x="15" y="1"/>
                      <a:pt x="18" y="6"/>
                      <a:pt x="16" y="10"/>
                    </a:cubicBezTo>
                    <a:cubicBezTo>
                      <a:pt x="15" y="15"/>
                      <a:pt x="10" y="17"/>
                      <a:pt x="6"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8" name="Google Shape;1738;p26"/>
              <p:cNvSpPr/>
              <p:nvPr/>
            </p:nvSpPr>
            <p:spPr>
              <a:xfrm>
                <a:off x="8680619" y="4510587"/>
                <a:ext cx="22365" cy="22365"/>
              </a:xfrm>
              <a:custGeom>
                <a:rect b="b" l="l" r="r" t="t"/>
                <a:pathLst>
                  <a:path extrusionOk="0" h="28" w="28">
                    <a:moveTo>
                      <a:pt x="11" y="27"/>
                    </a:moveTo>
                    <a:cubicBezTo>
                      <a:pt x="3" y="25"/>
                      <a:pt x="-1" y="17"/>
                      <a:pt x="1" y="10"/>
                    </a:cubicBezTo>
                    <a:cubicBezTo>
                      <a:pt x="4" y="2"/>
                      <a:pt x="11" y="-2"/>
                      <a:pt x="19" y="0"/>
                    </a:cubicBezTo>
                    <a:cubicBezTo>
                      <a:pt x="26" y="3"/>
                      <a:pt x="30" y="10"/>
                      <a:pt x="28" y="18"/>
                    </a:cubicBezTo>
                    <a:cubicBezTo>
                      <a:pt x="26" y="25"/>
                      <a:pt x="18" y="29"/>
                      <a:pt x="11" y="2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39" name="Google Shape;1739;p26"/>
              <p:cNvSpPr/>
              <p:nvPr/>
            </p:nvSpPr>
            <p:spPr>
              <a:xfrm>
                <a:off x="8654260" y="4669539"/>
                <a:ext cx="19170" cy="19170"/>
              </a:xfrm>
              <a:custGeom>
                <a:rect b="b" l="l" r="r" t="t"/>
                <a:pathLst>
                  <a:path extrusionOk="0" h="24" w="24">
                    <a:moveTo>
                      <a:pt x="9" y="23"/>
                    </a:moveTo>
                    <a:cubicBezTo>
                      <a:pt x="3" y="21"/>
                      <a:pt x="-1" y="14"/>
                      <a:pt x="1" y="8"/>
                    </a:cubicBezTo>
                    <a:cubicBezTo>
                      <a:pt x="3" y="1"/>
                      <a:pt x="10" y="-2"/>
                      <a:pt x="16" y="0"/>
                    </a:cubicBezTo>
                    <a:cubicBezTo>
                      <a:pt x="23" y="1"/>
                      <a:pt x="26" y="8"/>
                      <a:pt x="24" y="15"/>
                    </a:cubicBezTo>
                    <a:cubicBezTo>
                      <a:pt x="22" y="21"/>
                      <a:pt x="16" y="25"/>
                      <a:pt x="9" y="2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40" name="Google Shape;1740;p26"/>
              <p:cNvSpPr/>
              <p:nvPr/>
            </p:nvSpPr>
            <p:spPr>
              <a:xfrm>
                <a:off x="8551221" y="4600846"/>
                <a:ext cx="19969" cy="20768"/>
              </a:xfrm>
              <a:custGeom>
                <a:rect b="b" l="l" r="r" t="t"/>
                <a:pathLst>
                  <a:path extrusionOk="0" h="26" w="25">
                    <a:moveTo>
                      <a:pt x="10" y="25"/>
                    </a:moveTo>
                    <a:cubicBezTo>
                      <a:pt x="3" y="23"/>
                      <a:pt x="-1" y="16"/>
                      <a:pt x="1" y="9"/>
                    </a:cubicBezTo>
                    <a:cubicBezTo>
                      <a:pt x="3" y="2"/>
                      <a:pt x="10" y="-2"/>
                      <a:pt x="17" y="0"/>
                    </a:cubicBezTo>
                    <a:cubicBezTo>
                      <a:pt x="24" y="2"/>
                      <a:pt x="27" y="10"/>
                      <a:pt x="25" y="16"/>
                    </a:cubicBezTo>
                    <a:cubicBezTo>
                      <a:pt x="23" y="23"/>
                      <a:pt x="16"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41" name="Google Shape;1741;p26"/>
              <p:cNvSpPr/>
              <p:nvPr/>
            </p:nvSpPr>
            <p:spPr>
              <a:xfrm>
                <a:off x="8854748" y="4447486"/>
                <a:ext cx="45529" cy="46328"/>
              </a:xfrm>
              <a:custGeom>
                <a:rect b="b" l="l" r="r" t="t"/>
                <a:pathLst>
                  <a:path extrusionOk="0" h="58" w="57">
                    <a:moveTo>
                      <a:pt x="21" y="56"/>
                    </a:moveTo>
                    <a:cubicBezTo>
                      <a:pt x="6" y="52"/>
                      <a:pt x="-3" y="36"/>
                      <a:pt x="1" y="21"/>
                    </a:cubicBezTo>
                    <a:cubicBezTo>
                      <a:pt x="6" y="5"/>
                      <a:pt x="22" y="-3"/>
                      <a:pt x="37" y="1"/>
                    </a:cubicBezTo>
                    <a:cubicBezTo>
                      <a:pt x="52" y="6"/>
                      <a:pt x="61" y="22"/>
                      <a:pt x="56" y="37"/>
                    </a:cubicBezTo>
                    <a:cubicBezTo>
                      <a:pt x="52" y="52"/>
                      <a:pt x="36" y="61"/>
                      <a:pt x="21" y="5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42" name="Google Shape;1742;p26"/>
              <p:cNvSpPr/>
              <p:nvPr/>
            </p:nvSpPr>
            <p:spPr>
              <a:xfrm>
                <a:off x="8848358" y="4578481"/>
                <a:ext cx="35944" cy="35944"/>
              </a:xfrm>
              <a:custGeom>
                <a:rect b="b" l="l" r="r" t="t"/>
                <a:pathLst>
                  <a:path extrusionOk="0" h="45" w="45">
                    <a:moveTo>
                      <a:pt x="3" y="33"/>
                    </a:moveTo>
                    <a:cubicBezTo>
                      <a:pt x="-3" y="23"/>
                      <a:pt x="2" y="9"/>
                      <a:pt x="12" y="3"/>
                    </a:cubicBezTo>
                    <a:cubicBezTo>
                      <a:pt x="23" y="-3"/>
                      <a:pt x="37" y="1"/>
                      <a:pt x="43" y="12"/>
                    </a:cubicBezTo>
                    <a:cubicBezTo>
                      <a:pt x="49" y="23"/>
                      <a:pt x="44" y="37"/>
                      <a:pt x="34" y="43"/>
                    </a:cubicBezTo>
                    <a:cubicBezTo>
                      <a:pt x="23" y="48"/>
                      <a:pt x="9" y="44"/>
                      <a:pt x="3" y="3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43" name="Google Shape;1743;p26"/>
              <p:cNvSpPr/>
              <p:nvPr/>
            </p:nvSpPr>
            <p:spPr>
              <a:xfrm>
                <a:off x="8899478" y="4521770"/>
                <a:ext cx="14378" cy="14378"/>
              </a:xfrm>
              <a:custGeom>
                <a:rect b="b" l="l" r="r" t="t"/>
                <a:pathLst>
                  <a:path extrusionOk="0" h="18" w="18">
                    <a:moveTo>
                      <a:pt x="7" y="17"/>
                    </a:moveTo>
                    <a:cubicBezTo>
                      <a:pt x="2" y="16"/>
                      <a:pt x="-1" y="11"/>
                      <a:pt x="1" y="6"/>
                    </a:cubicBezTo>
                    <a:cubicBezTo>
                      <a:pt x="2" y="1"/>
                      <a:pt x="7" y="-2"/>
                      <a:pt x="12" y="0"/>
                    </a:cubicBezTo>
                    <a:cubicBezTo>
                      <a:pt x="17" y="1"/>
                      <a:pt x="20" y="6"/>
                      <a:pt x="18" y="11"/>
                    </a:cubicBezTo>
                    <a:cubicBezTo>
                      <a:pt x="17" y="16"/>
                      <a:pt x="12" y="19"/>
                      <a:pt x="7"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44" name="Google Shape;1744;p26"/>
              <p:cNvSpPr/>
              <p:nvPr/>
            </p:nvSpPr>
            <p:spPr>
              <a:xfrm>
                <a:off x="8842766" y="4650369"/>
                <a:ext cx="25560" cy="25560"/>
              </a:xfrm>
              <a:custGeom>
                <a:rect b="b" l="l" r="r" t="t"/>
                <a:pathLst>
                  <a:path extrusionOk="0" h="32" w="32">
                    <a:moveTo>
                      <a:pt x="12" y="31"/>
                    </a:moveTo>
                    <a:cubicBezTo>
                      <a:pt x="3" y="28"/>
                      <a:pt x="-1" y="19"/>
                      <a:pt x="1" y="11"/>
                    </a:cubicBezTo>
                    <a:cubicBezTo>
                      <a:pt x="4" y="2"/>
                      <a:pt x="13" y="-2"/>
                      <a:pt x="21" y="0"/>
                    </a:cubicBezTo>
                    <a:cubicBezTo>
                      <a:pt x="29" y="3"/>
                      <a:pt x="34" y="12"/>
                      <a:pt x="32" y="20"/>
                    </a:cubicBezTo>
                    <a:cubicBezTo>
                      <a:pt x="29" y="28"/>
                      <a:pt x="20" y="33"/>
                      <a:pt x="12" y="3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745" name="Google Shape;1745;p26"/>
          <p:cNvGrpSpPr/>
          <p:nvPr/>
        </p:nvGrpSpPr>
        <p:grpSpPr>
          <a:xfrm rot="-2558969">
            <a:off x="7977914" y="-432416"/>
            <a:ext cx="1483096" cy="1435462"/>
            <a:chOff x="5065342" y="2958231"/>
            <a:chExt cx="1483120" cy="1435486"/>
          </a:xfrm>
        </p:grpSpPr>
        <p:sp>
          <p:nvSpPr>
            <p:cNvPr id="1746" name="Google Shape;1746;p26"/>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47" name="Google Shape;1747;p26"/>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48" name="Google Shape;1748;p26"/>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49" name="Google Shape;1749;p26"/>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50" name="Google Shape;1750;p26"/>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51" name="Google Shape;1751;p26"/>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52" name="Google Shape;1752;p26"/>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53" name="Google Shape;1753;p26"/>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54" name="Google Shape;1754;p26"/>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55" name="Google Shape;1755;p26"/>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56" name="Google Shape;1756;p26"/>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57" name="Google Shape;1757;p26"/>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758" name="Google Shape;1758;p26"/>
          <p:cNvSpPr/>
          <p:nvPr/>
        </p:nvSpPr>
        <p:spPr>
          <a:xfrm flipH="1" rot="-6448802">
            <a:off x="7768586" y="3507526"/>
            <a:ext cx="2702173" cy="1435687"/>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59" name="Google Shape;1759;p26"/>
          <p:cNvSpPr/>
          <p:nvPr/>
        </p:nvSpPr>
        <p:spPr>
          <a:xfrm flipH="1" rot="6442950">
            <a:off x="-817014" y="-495050"/>
            <a:ext cx="2702165" cy="1435683"/>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5">
    <p:spTree>
      <p:nvGrpSpPr>
        <p:cNvPr id="1760" name="Shape 1760"/>
        <p:cNvGrpSpPr/>
        <p:nvPr/>
      </p:nvGrpSpPr>
      <p:grpSpPr>
        <a:xfrm>
          <a:off x="0" y="0"/>
          <a:ext cx="0" cy="0"/>
          <a:chOff x="0" y="0"/>
          <a:chExt cx="0" cy="0"/>
        </a:xfrm>
      </p:grpSpPr>
      <p:sp>
        <p:nvSpPr>
          <p:cNvPr id="1761" name="Google Shape;1761;p27"/>
          <p:cNvSpPr txBox="1"/>
          <p:nvPr>
            <p:ph hasCustomPrompt="1" type="title"/>
          </p:nvPr>
        </p:nvSpPr>
        <p:spPr>
          <a:xfrm>
            <a:off x="720000" y="969703"/>
            <a:ext cx="3669300" cy="95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600"/>
              <a:buNone/>
              <a:defRPr sz="4400">
                <a:solidFill>
                  <a:schemeClr val="accent6"/>
                </a:solidFill>
              </a:defRPr>
            </a:lvl1pPr>
            <a:lvl2pPr lvl="1" rtl="0" algn="ctr">
              <a:spcBef>
                <a:spcPts val="0"/>
              </a:spcBef>
              <a:spcAft>
                <a:spcPts val="0"/>
              </a:spcAft>
              <a:buSzPts val="5600"/>
              <a:buNone/>
              <a:defRPr sz="5600"/>
            </a:lvl2pPr>
            <a:lvl3pPr lvl="2" rtl="0" algn="ctr">
              <a:spcBef>
                <a:spcPts val="0"/>
              </a:spcBef>
              <a:spcAft>
                <a:spcPts val="0"/>
              </a:spcAft>
              <a:buSzPts val="5600"/>
              <a:buNone/>
              <a:defRPr sz="5600"/>
            </a:lvl3pPr>
            <a:lvl4pPr lvl="3" rtl="0" algn="ctr">
              <a:spcBef>
                <a:spcPts val="0"/>
              </a:spcBef>
              <a:spcAft>
                <a:spcPts val="0"/>
              </a:spcAft>
              <a:buSzPts val="5600"/>
              <a:buNone/>
              <a:defRPr sz="5600"/>
            </a:lvl4pPr>
            <a:lvl5pPr lvl="4" rtl="0" algn="ctr">
              <a:spcBef>
                <a:spcPts val="0"/>
              </a:spcBef>
              <a:spcAft>
                <a:spcPts val="0"/>
              </a:spcAft>
              <a:buSzPts val="5600"/>
              <a:buNone/>
              <a:defRPr sz="5600"/>
            </a:lvl5pPr>
            <a:lvl6pPr lvl="5" rtl="0" algn="ctr">
              <a:spcBef>
                <a:spcPts val="0"/>
              </a:spcBef>
              <a:spcAft>
                <a:spcPts val="0"/>
              </a:spcAft>
              <a:buSzPts val="5600"/>
              <a:buNone/>
              <a:defRPr sz="5600"/>
            </a:lvl6pPr>
            <a:lvl7pPr lvl="6" rtl="0" algn="ctr">
              <a:spcBef>
                <a:spcPts val="0"/>
              </a:spcBef>
              <a:spcAft>
                <a:spcPts val="0"/>
              </a:spcAft>
              <a:buSzPts val="5600"/>
              <a:buNone/>
              <a:defRPr sz="5600"/>
            </a:lvl7pPr>
            <a:lvl8pPr lvl="7" rtl="0" algn="ctr">
              <a:spcBef>
                <a:spcPts val="0"/>
              </a:spcBef>
              <a:spcAft>
                <a:spcPts val="0"/>
              </a:spcAft>
              <a:buSzPts val="5600"/>
              <a:buNone/>
              <a:defRPr sz="5600"/>
            </a:lvl8pPr>
            <a:lvl9pPr lvl="8" rtl="0" algn="ctr">
              <a:spcBef>
                <a:spcPts val="0"/>
              </a:spcBef>
              <a:spcAft>
                <a:spcPts val="0"/>
              </a:spcAft>
              <a:buSzPts val="5600"/>
              <a:buNone/>
              <a:defRPr sz="5600"/>
            </a:lvl9pPr>
          </a:lstStyle>
          <a:p>
            <a:r>
              <a:t>xx%</a:t>
            </a:r>
          </a:p>
        </p:txBody>
      </p:sp>
      <p:sp>
        <p:nvSpPr>
          <p:cNvPr id="1762" name="Google Shape;1762;p27"/>
          <p:cNvSpPr txBox="1"/>
          <p:nvPr>
            <p:ph idx="1" type="subTitle"/>
          </p:nvPr>
        </p:nvSpPr>
        <p:spPr>
          <a:xfrm>
            <a:off x="720000" y="1964759"/>
            <a:ext cx="3669300" cy="392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800"/>
              <a:buNone/>
              <a:defRPr sz="16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763" name="Google Shape;1763;p27"/>
          <p:cNvSpPr txBox="1"/>
          <p:nvPr>
            <p:ph hasCustomPrompt="1" idx="2" type="title"/>
          </p:nvPr>
        </p:nvSpPr>
        <p:spPr>
          <a:xfrm>
            <a:off x="4761600" y="969703"/>
            <a:ext cx="3669300" cy="95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600"/>
              <a:buNone/>
              <a:defRPr sz="4400">
                <a:solidFill>
                  <a:schemeClr val="accent6"/>
                </a:solidFill>
              </a:defRPr>
            </a:lvl1pPr>
            <a:lvl2pPr lvl="1" rtl="0" algn="ctr">
              <a:spcBef>
                <a:spcPts val="0"/>
              </a:spcBef>
              <a:spcAft>
                <a:spcPts val="0"/>
              </a:spcAft>
              <a:buSzPts val="5600"/>
              <a:buNone/>
              <a:defRPr sz="5600"/>
            </a:lvl2pPr>
            <a:lvl3pPr lvl="2" rtl="0" algn="ctr">
              <a:spcBef>
                <a:spcPts val="0"/>
              </a:spcBef>
              <a:spcAft>
                <a:spcPts val="0"/>
              </a:spcAft>
              <a:buSzPts val="5600"/>
              <a:buNone/>
              <a:defRPr sz="5600"/>
            </a:lvl3pPr>
            <a:lvl4pPr lvl="3" rtl="0" algn="ctr">
              <a:spcBef>
                <a:spcPts val="0"/>
              </a:spcBef>
              <a:spcAft>
                <a:spcPts val="0"/>
              </a:spcAft>
              <a:buSzPts val="5600"/>
              <a:buNone/>
              <a:defRPr sz="5600"/>
            </a:lvl4pPr>
            <a:lvl5pPr lvl="4" rtl="0" algn="ctr">
              <a:spcBef>
                <a:spcPts val="0"/>
              </a:spcBef>
              <a:spcAft>
                <a:spcPts val="0"/>
              </a:spcAft>
              <a:buSzPts val="5600"/>
              <a:buNone/>
              <a:defRPr sz="5600"/>
            </a:lvl5pPr>
            <a:lvl6pPr lvl="5" rtl="0" algn="ctr">
              <a:spcBef>
                <a:spcPts val="0"/>
              </a:spcBef>
              <a:spcAft>
                <a:spcPts val="0"/>
              </a:spcAft>
              <a:buSzPts val="5600"/>
              <a:buNone/>
              <a:defRPr sz="5600"/>
            </a:lvl6pPr>
            <a:lvl7pPr lvl="6" rtl="0" algn="ctr">
              <a:spcBef>
                <a:spcPts val="0"/>
              </a:spcBef>
              <a:spcAft>
                <a:spcPts val="0"/>
              </a:spcAft>
              <a:buSzPts val="5600"/>
              <a:buNone/>
              <a:defRPr sz="5600"/>
            </a:lvl7pPr>
            <a:lvl8pPr lvl="7" rtl="0" algn="ctr">
              <a:spcBef>
                <a:spcPts val="0"/>
              </a:spcBef>
              <a:spcAft>
                <a:spcPts val="0"/>
              </a:spcAft>
              <a:buSzPts val="5600"/>
              <a:buNone/>
              <a:defRPr sz="5600"/>
            </a:lvl8pPr>
            <a:lvl9pPr lvl="8" rtl="0" algn="ctr">
              <a:spcBef>
                <a:spcPts val="0"/>
              </a:spcBef>
              <a:spcAft>
                <a:spcPts val="0"/>
              </a:spcAft>
              <a:buSzPts val="5600"/>
              <a:buNone/>
              <a:defRPr sz="5600"/>
            </a:lvl9pPr>
          </a:lstStyle>
          <a:p>
            <a:r>
              <a:t>xx%</a:t>
            </a:r>
          </a:p>
        </p:txBody>
      </p:sp>
      <p:sp>
        <p:nvSpPr>
          <p:cNvPr id="1764" name="Google Shape;1764;p27"/>
          <p:cNvSpPr txBox="1"/>
          <p:nvPr>
            <p:ph idx="3" type="subTitle"/>
          </p:nvPr>
        </p:nvSpPr>
        <p:spPr>
          <a:xfrm>
            <a:off x="4761600" y="1964759"/>
            <a:ext cx="3669300" cy="392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800"/>
              <a:buNone/>
              <a:defRPr sz="16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765" name="Google Shape;1765;p27"/>
          <p:cNvSpPr txBox="1"/>
          <p:nvPr>
            <p:ph hasCustomPrompt="1" idx="4" type="title"/>
          </p:nvPr>
        </p:nvSpPr>
        <p:spPr>
          <a:xfrm>
            <a:off x="2601900" y="2786665"/>
            <a:ext cx="3940200" cy="95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600"/>
              <a:buNone/>
              <a:defRPr sz="4400">
                <a:solidFill>
                  <a:schemeClr val="accent6"/>
                </a:solidFill>
              </a:defRPr>
            </a:lvl1pPr>
            <a:lvl2pPr lvl="1" rtl="0" algn="ctr">
              <a:spcBef>
                <a:spcPts val="0"/>
              </a:spcBef>
              <a:spcAft>
                <a:spcPts val="0"/>
              </a:spcAft>
              <a:buSzPts val="5600"/>
              <a:buNone/>
              <a:defRPr sz="5600"/>
            </a:lvl2pPr>
            <a:lvl3pPr lvl="2" rtl="0" algn="ctr">
              <a:spcBef>
                <a:spcPts val="0"/>
              </a:spcBef>
              <a:spcAft>
                <a:spcPts val="0"/>
              </a:spcAft>
              <a:buSzPts val="5600"/>
              <a:buNone/>
              <a:defRPr sz="5600"/>
            </a:lvl3pPr>
            <a:lvl4pPr lvl="3" rtl="0" algn="ctr">
              <a:spcBef>
                <a:spcPts val="0"/>
              </a:spcBef>
              <a:spcAft>
                <a:spcPts val="0"/>
              </a:spcAft>
              <a:buSzPts val="5600"/>
              <a:buNone/>
              <a:defRPr sz="5600"/>
            </a:lvl4pPr>
            <a:lvl5pPr lvl="4" rtl="0" algn="ctr">
              <a:spcBef>
                <a:spcPts val="0"/>
              </a:spcBef>
              <a:spcAft>
                <a:spcPts val="0"/>
              </a:spcAft>
              <a:buSzPts val="5600"/>
              <a:buNone/>
              <a:defRPr sz="5600"/>
            </a:lvl5pPr>
            <a:lvl6pPr lvl="5" rtl="0" algn="ctr">
              <a:spcBef>
                <a:spcPts val="0"/>
              </a:spcBef>
              <a:spcAft>
                <a:spcPts val="0"/>
              </a:spcAft>
              <a:buSzPts val="5600"/>
              <a:buNone/>
              <a:defRPr sz="5600"/>
            </a:lvl6pPr>
            <a:lvl7pPr lvl="6" rtl="0" algn="ctr">
              <a:spcBef>
                <a:spcPts val="0"/>
              </a:spcBef>
              <a:spcAft>
                <a:spcPts val="0"/>
              </a:spcAft>
              <a:buSzPts val="5600"/>
              <a:buNone/>
              <a:defRPr sz="5600"/>
            </a:lvl7pPr>
            <a:lvl8pPr lvl="7" rtl="0" algn="ctr">
              <a:spcBef>
                <a:spcPts val="0"/>
              </a:spcBef>
              <a:spcAft>
                <a:spcPts val="0"/>
              </a:spcAft>
              <a:buSzPts val="5600"/>
              <a:buNone/>
              <a:defRPr sz="5600"/>
            </a:lvl8pPr>
            <a:lvl9pPr lvl="8" rtl="0" algn="ctr">
              <a:spcBef>
                <a:spcPts val="0"/>
              </a:spcBef>
              <a:spcAft>
                <a:spcPts val="0"/>
              </a:spcAft>
              <a:buSzPts val="5600"/>
              <a:buNone/>
              <a:defRPr sz="5600"/>
            </a:lvl9pPr>
          </a:lstStyle>
          <a:p>
            <a:r>
              <a:t>xx%</a:t>
            </a:r>
          </a:p>
        </p:txBody>
      </p:sp>
      <p:sp>
        <p:nvSpPr>
          <p:cNvPr id="1766" name="Google Shape;1766;p27"/>
          <p:cNvSpPr txBox="1"/>
          <p:nvPr>
            <p:ph idx="5" type="subTitle"/>
          </p:nvPr>
        </p:nvSpPr>
        <p:spPr>
          <a:xfrm>
            <a:off x="2601900" y="3781697"/>
            <a:ext cx="3940200" cy="392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800"/>
              <a:buNone/>
              <a:defRPr sz="16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767" name="Google Shape;1767;p27"/>
          <p:cNvSpPr/>
          <p:nvPr/>
        </p:nvSpPr>
        <p:spPr>
          <a:xfrm rot="-8100000">
            <a:off x="7306739" y="-322369"/>
            <a:ext cx="2702177" cy="1435689"/>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768" name="Google Shape;1768;p27"/>
          <p:cNvGrpSpPr/>
          <p:nvPr/>
        </p:nvGrpSpPr>
        <p:grpSpPr>
          <a:xfrm rot="3097589">
            <a:off x="235942" y="4311604"/>
            <a:ext cx="995841" cy="960313"/>
            <a:chOff x="3583870" y="4604089"/>
            <a:chExt cx="845118" cy="814967"/>
          </a:xfrm>
        </p:grpSpPr>
        <p:sp>
          <p:nvSpPr>
            <p:cNvPr id="1769" name="Google Shape;1769;p27"/>
            <p:cNvSpPr/>
            <p:nvPr/>
          </p:nvSpPr>
          <p:spPr>
            <a:xfrm rot="-2139118">
              <a:off x="3676201" y="4746972"/>
              <a:ext cx="660455" cy="529201"/>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70" name="Google Shape;1770;p27"/>
            <p:cNvSpPr/>
            <p:nvPr/>
          </p:nvSpPr>
          <p:spPr>
            <a:xfrm rot="-2139118">
              <a:off x="3738958" y="4783836"/>
              <a:ext cx="534953" cy="430368"/>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71" name="Google Shape;1771;p27"/>
            <p:cNvSpPr/>
            <p:nvPr/>
          </p:nvSpPr>
          <p:spPr>
            <a:xfrm rot="-2139118">
              <a:off x="3955461" y="4774308"/>
              <a:ext cx="177272" cy="208124"/>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72" name="Google Shape;1772;p27"/>
            <p:cNvSpPr/>
            <p:nvPr/>
          </p:nvSpPr>
          <p:spPr>
            <a:xfrm rot="-2139118">
              <a:off x="3894058" y="4921852"/>
              <a:ext cx="190868" cy="232702"/>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73" name="Google Shape;1773;p27"/>
            <p:cNvSpPr/>
            <p:nvPr/>
          </p:nvSpPr>
          <p:spPr>
            <a:xfrm rot="-2139118">
              <a:off x="3864229" y="5108700"/>
              <a:ext cx="144327" cy="194528"/>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774" name="Google Shape;1774;p27"/>
          <p:cNvSpPr/>
          <p:nvPr/>
        </p:nvSpPr>
        <p:spPr>
          <a:xfrm rot="3359989">
            <a:off x="-219680" y="-998026"/>
            <a:ext cx="1560666" cy="2342517"/>
          </a:xfrm>
          <a:custGeom>
            <a:rect b="b" l="l" r="r" t="t"/>
            <a:pathLst>
              <a:path extrusionOk="0" h="6903" w="4599">
                <a:moveTo>
                  <a:pt x="2566" y="6903"/>
                </a:moveTo>
                <a:cubicBezTo>
                  <a:pt x="2448" y="6903"/>
                  <a:pt x="2328" y="6895"/>
                  <a:pt x="2208" y="6877"/>
                </a:cubicBezTo>
                <a:cubicBezTo>
                  <a:pt x="1915" y="6835"/>
                  <a:pt x="1625" y="6744"/>
                  <a:pt x="1346" y="6657"/>
                </a:cubicBezTo>
                <a:cubicBezTo>
                  <a:pt x="942" y="6532"/>
                  <a:pt x="525" y="6401"/>
                  <a:pt x="99" y="6417"/>
                </a:cubicBezTo>
                <a:cubicBezTo>
                  <a:pt x="67" y="6419"/>
                  <a:pt x="35" y="6421"/>
                  <a:pt x="3" y="6424"/>
                </a:cubicBezTo>
                <a:lnTo>
                  <a:pt x="0" y="6390"/>
                </a:lnTo>
                <a:cubicBezTo>
                  <a:pt x="33" y="6388"/>
                  <a:pt x="65" y="6386"/>
                  <a:pt x="98" y="6384"/>
                </a:cubicBezTo>
                <a:cubicBezTo>
                  <a:pt x="529" y="6368"/>
                  <a:pt x="949" y="6499"/>
                  <a:pt x="1356" y="6625"/>
                </a:cubicBezTo>
                <a:cubicBezTo>
                  <a:pt x="1634" y="6712"/>
                  <a:pt x="1922" y="6802"/>
                  <a:pt x="2213" y="6844"/>
                </a:cubicBezTo>
                <a:cubicBezTo>
                  <a:pt x="2937" y="6948"/>
                  <a:pt x="3663" y="6725"/>
                  <a:pt x="4109" y="6262"/>
                </a:cubicBezTo>
                <a:cubicBezTo>
                  <a:pt x="4343" y="6019"/>
                  <a:pt x="4499" y="5694"/>
                  <a:pt x="4549" y="5349"/>
                </a:cubicBezTo>
                <a:cubicBezTo>
                  <a:pt x="4600" y="4993"/>
                  <a:pt x="4531" y="4648"/>
                  <a:pt x="4355" y="4375"/>
                </a:cubicBezTo>
                <a:cubicBezTo>
                  <a:pt x="4165" y="4082"/>
                  <a:pt x="3867" y="3876"/>
                  <a:pt x="3580" y="3676"/>
                </a:cubicBezTo>
                <a:cubicBezTo>
                  <a:pt x="3307" y="3486"/>
                  <a:pt x="3024" y="3290"/>
                  <a:pt x="2829" y="3018"/>
                </a:cubicBezTo>
                <a:cubicBezTo>
                  <a:pt x="2446" y="2482"/>
                  <a:pt x="2468" y="1773"/>
                  <a:pt x="2524" y="1092"/>
                </a:cubicBezTo>
                <a:cubicBezTo>
                  <a:pt x="2551" y="753"/>
                  <a:pt x="2583" y="369"/>
                  <a:pt x="2545" y="3"/>
                </a:cubicBezTo>
                <a:lnTo>
                  <a:pt x="2579" y="0"/>
                </a:lnTo>
                <a:cubicBezTo>
                  <a:pt x="2616" y="369"/>
                  <a:pt x="2585" y="754"/>
                  <a:pt x="2557" y="1095"/>
                </a:cubicBezTo>
                <a:cubicBezTo>
                  <a:pt x="2502" y="1769"/>
                  <a:pt x="2479" y="2471"/>
                  <a:pt x="2857" y="2998"/>
                </a:cubicBezTo>
                <a:cubicBezTo>
                  <a:pt x="3048" y="3266"/>
                  <a:pt x="3328" y="3460"/>
                  <a:pt x="3599" y="3648"/>
                </a:cubicBezTo>
                <a:cubicBezTo>
                  <a:pt x="3889" y="3850"/>
                  <a:pt x="4189" y="4058"/>
                  <a:pt x="4383" y="4357"/>
                </a:cubicBezTo>
                <a:cubicBezTo>
                  <a:pt x="4563" y="4636"/>
                  <a:pt x="4634" y="4990"/>
                  <a:pt x="4582" y="5353"/>
                </a:cubicBezTo>
                <a:cubicBezTo>
                  <a:pt x="4532" y="5706"/>
                  <a:pt x="4372" y="6037"/>
                  <a:pt x="4133" y="6285"/>
                </a:cubicBezTo>
                <a:cubicBezTo>
                  <a:pt x="3754" y="6680"/>
                  <a:pt x="3175" y="6903"/>
                  <a:pt x="2566" y="6903"/>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75" name="Google Shape;1775;p27"/>
          <p:cNvSpPr/>
          <p:nvPr/>
        </p:nvSpPr>
        <p:spPr>
          <a:xfrm>
            <a:off x="7079820" y="3886268"/>
            <a:ext cx="2702160" cy="1435680"/>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776" name="Google Shape;1776;p27"/>
          <p:cNvGrpSpPr/>
          <p:nvPr/>
        </p:nvGrpSpPr>
        <p:grpSpPr>
          <a:xfrm rot="632224">
            <a:off x="36517" y="-112906"/>
            <a:ext cx="1214562" cy="850787"/>
            <a:chOff x="3365800" y="-275075"/>
            <a:chExt cx="1087703" cy="761924"/>
          </a:xfrm>
        </p:grpSpPr>
        <p:sp>
          <p:nvSpPr>
            <p:cNvPr id="1777" name="Google Shape;1777;p27"/>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78" name="Google Shape;1778;p27"/>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79" name="Google Shape;1779;p27"/>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80" name="Google Shape;1780;p27"/>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81" name="Google Shape;1781;p27"/>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82" name="Google Shape;1782;p27"/>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83" name="Google Shape;1783;p27"/>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84" name="Google Shape;1784;p27"/>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85" name="Google Shape;1785;p27"/>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86" name="Google Shape;1786;p27"/>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87" name="Google Shape;1787;p27"/>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788" name="Google Shape;1788;p27"/>
          <p:cNvGrpSpPr/>
          <p:nvPr/>
        </p:nvGrpSpPr>
        <p:grpSpPr>
          <a:xfrm rot="-266744">
            <a:off x="7790612" y="-61917"/>
            <a:ext cx="1217565" cy="1054237"/>
            <a:chOff x="7758733" y="250199"/>
            <a:chExt cx="1094887" cy="948016"/>
          </a:xfrm>
        </p:grpSpPr>
        <p:sp>
          <p:nvSpPr>
            <p:cNvPr id="1789" name="Google Shape;1789;p27"/>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0" name="Google Shape;1790;p27"/>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1" name="Google Shape;1791;p27"/>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2" name="Google Shape;1792;p27"/>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3" name="Google Shape;1793;p27"/>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4" name="Google Shape;1794;p27"/>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5" name="Google Shape;1795;p27"/>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6" name="Google Shape;1796;p27"/>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7" name="Google Shape;1797;p27"/>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8" name="Google Shape;1798;p27"/>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799" name="Google Shape;1799;p27"/>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00" name="Google Shape;1800;p27"/>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01" name="Google Shape;1801;p27"/>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02" name="Google Shape;1802;p27"/>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03" name="Google Shape;1803;p27"/>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04" name="Google Shape;1804;p27"/>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05" name="Google Shape;1805;p27"/>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06" name="Google Shape;1806;p27"/>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07" name="Google Shape;1807;p27"/>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08" name="Google Shape;1808;p27"/>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809" name="Google Shape;1809;p27"/>
          <p:cNvGrpSpPr/>
          <p:nvPr/>
        </p:nvGrpSpPr>
        <p:grpSpPr>
          <a:xfrm rot="-5157680">
            <a:off x="-308172" y="4275400"/>
            <a:ext cx="1371409" cy="960657"/>
            <a:chOff x="3365800" y="-275075"/>
            <a:chExt cx="1087703" cy="761924"/>
          </a:xfrm>
        </p:grpSpPr>
        <p:sp>
          <p:nvSpPr>
            <p:cNvPr id="1810" name="Google Shape;1810;p27"/>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1" name="Google Shape;1811;p27"/>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812" name="Google Shape;1812;p27"/>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813" name="Google Shape;1813;p27"/>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4" name="Google Shape;1814;p27"/>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5" name="Google Shape;1815;p27"/>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6" name="Google Shape;1816;p27"/>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7" name="Google Shape;1817;p27"/>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8" name="Google Shape;1818;p27"/>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19" name="Google Shape;1819;p27"/>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0" name="Google Shape;1820;p27"/>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821" name="Google Shape;1821;p27"/>
          <p:cNvGrpSpPr/>
          <p:nvPr/>
        </p:nvGrpSpPr>
        <p:grpSpPr>
          <a:xfrm flipH="1" rot="-3553774">
            <a:off x="7763246" y="3813139"/>
            <a:ext cx="1756496" cy="1700082"/>
            <a:chOff x="5065342" y="2958231"/>
            <a:chExt cx="1483120" cy="1435486"/>
          </a:xfrm>
        </p:grpSpPr>
        <p:sp>
          <p:nvSpPr>
            <p:cNvPr id="1822" name="Google Shape;1822;p27"/>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3" name="Google Shape;1823;p27"/>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4" name="Google Shape;1824;p27"/>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5" name="Google Shape;1825;p27"/>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6" name="Google Shape;1826;p27"/>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7" name="Google Shape;1827;p27"/>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8" name="Google Shape;1828;p27"/>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29" name="Google Shape;1829;p27"/>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0" name="Google Shape;1830;p27"/>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1" name="Google Shape;1831;p27"/>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2" name="Google Shape;1832;p27"/>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3" name="Google Shape;1833;p27"/>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18">
    <p:spTree>
      <p:nvGrpSpPr>
        <p:cNvPr id="1834" name="Shape 1834"/>
        <p:cNvGrpSpPr/>
        <p:nvPr/>
      </p:nvGrpSpPr>
      <p:grpSpPr>
        <a:xfrm>
          <a:off x="0" y="0"/>
          <a:ext cx="0" cy="0"/>
          <a:chOff x="0" y="0"/>
          <a:chExt cx="0" cy="0"/>
        </a:xfrm>
      </p:grpSpPr>
      <p:sp>
        <p:nvSpPr>
          <p:cNvPr id="1835" name="Google Shape;1835;p28"/>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836" name="Google Shape;1836;p28"/>
          <p:cNvSpPr/>
          <p:nvPr/>
        </p:nvSpPr>
        <p:spPr>
          <a:xfrm flipH="1" rot="-4853270">
            <a:off x="7288495" y="4076844"/>
            <a:ext cx="2702165" cy="1435683"/>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837" name="Google Shape;1837;p28"/>
          <p:cNvGrpSpPr/>
          <p:nvPr/>
        </p:nvGrpSpPr>
        <p:grpSpPr>
          <a:xfrm flipH="1" rot="1952850">
            <a:off x="-401094" y="4196296"/>
            <a:ext cx="1168893" cy="1044204"/>
            <a:chOff x="4548039" y="4800694"/>
            <a:chExt cx="863704" cy="771570"/>
          </a:xfrm>
        </p:grpSpPr>
        <p:sp>
          <p:nvSpPr>
            <p:cNvPr id="1838" name="Google Shape;1838;p28"/>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39" name="Google Shape;1839;p28"/>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0" name="Google Shape;1840;p28"/>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1" name="Google Shape;1841;p28"/>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2" name="Google Shape;1842;p28"/>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843" name="Google Shape;1843;p28"/>
          <p:cNvSpPr/>
          <p:nvPr/>
        </p:nvSpPr>
        <p:spPr>
          <a:xfrm flipH="1" rot="8100000">
            <a:off x="-317925" y="-610244"/>
            <a:ext cx="2702177" cy="1435689"/>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844" name="Google Shape;1844;p28"/>
          <p:cNvGrpSpPr/>
          <p:nvPr/>
        </p:nvGrpSpPr>
        <p:grpSpPr>
          <a:xfrm flipH="1" rot="5672927">
            <a:off x="-418427" y="-474592"/>
            <a:ext cx="1698034" cy="1643497"/>
            <a:chOff x="5065342" y="2958231"/>
            <a:chExt cx="1483120" cy="1435486"/>
          </a:xfrm>
        </p:grpSpPr>
        <p:sp>
          <p:nvSpPr>
            <p:cNvPr id="1845" name="Google Shape;1845;p28"/>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6" name="Google Shape;1846;p28"/>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7" name="Google Shape;1847;p28"/>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8" name="Google Shape;1848;p28"/>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49" name="Google Shape;1849;p28"/>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0" name="Google Shape;1850;p28"/>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1" name="Google Shape;1851;p28"/>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2" name="Google Shape;1852;p28"/>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3" name="Google Shape;1853;p28"/>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4" name="Google Shape;1854;p28"/>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5" name="Google Shape;1855;p28"/>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6" name="Google Shape;1856;p28"/>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7" name="Google Shape;1857;p28"/>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8" name="Google Shape;1858;p28"/>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59" name="Google Shape;1859;p28"/>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0" name="Google Shape;1860;p28"/>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861" name="Google Shape;1861;p28"/>
          <p:cNvGrpSpPr/>
          <p:nvPr/>
        </p:nvGrpSpPr>
        <p:grpSpPr>
          <a:xfrm rot="-1457819">
            <a:off x="8241285" y="4021112"/>
            <a:ext cx="1424021" cy="1272116"/>
            <a:chOff x="4548039" y="4800694"/>
            <a:chExt cx="863704" cy="771570"/>
          </a:xfrm>
        </p:grpSpPr>
        <p:sp>
          <p:nvSpPr>
            <p:cNvPr id="1862" name="Google Shape;1862;p28"/>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3" name="Google Shape;1863;p28"/>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4" name="Google Shape;1864;p28"/>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5" name="Google Shape;1865;p28"/>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6" name="Google Shape;1866;p28"/>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867" name="Google Shape;1867;p28"/>
          <p:cNvGrpSpPr/>
          <p:nvPr/>
        </p:nvGrpSpPr>
        <p:grpSpPr>
          <a:xfrm flipH="1" rot="-7495462">
            <a:off x="8356740" y="-169481"/>
            <a:ext cx="1156545" cy="1033280"/>
            <a:chOff x="4548039" y="4800694"/>
            <a:chExt cx="863704" cy="771570"/>
          </a:xfrm>
        </p:grpSpPr>
        <p:sp>
          <p:nvSpPr>
            <p:cNvPr id="1868" name="Google Shape;1868;p28"/>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69" name="Google Shape;1869;p28"/>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0" name="Google Shape;1870;p28"/>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1" name="Google Shape;1871;p28"/>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2" name="Google Shape;1872;p28"/>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873" name="Google Shape;1873;p28"/>
          <p:cNvGrpSpPr/>
          <p:nvPr/>
        </p:nvGrpSpPr>
        <p:grpSpPr>
          <a:xfrm>
            <a:off x="8334604" y="4325765"/>
            <a:ext cx="992849" cy="992849"/>
            <a:chOff x="8342746" y="4342050"/>
            <a:chExt cx="992849" cy="992849"/>
          </a:xfrm>
        </p:grpSpPr>
        <p:sp>
          <p:nvSpPr>
            <p:cNvPr id="1874" name="Google Shape;1874;p28"/>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5" name="Google Shape;1875;p28"/>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6" name="Google Shape;1876;p28"/>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7" name="Google Shape;1877;p28"/>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no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8" name="Google Shape;1878;p28"/>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79" name="Google Shape;1879;p28"/>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0" name="Google Shape;1880;p28"/>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1" name="Google Shape;1881;p28"/>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2" name="Google Shape;1882;p28"/>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3" name="Google Shape;1883;p28"/>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4" name="Google Shape;1884;p28"/>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5" name="Google Shape;1885;p28"/>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6" name="Google Shape;1886;p28"/>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7" name="Google Shape;1887;p28"/>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8" name="Google Shape;1888;p28"/>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89" name="Google Shape;1889;p28"/>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0" name="Google Shape;1890;p28"/>
            <p:cNvSpPr/>
            <p:nvPr/>
          </p:nvSpPr>
          <p:spPr>
            <a:xfrm>
              <a:off x="8678223" y="5072111"/>
              <a:ext cx="19969" cy="19969"/>
            </a:xfrm>
            <a:custGeom>
              <a:rect b="b" l="l" r="r" t="t"/>
              <a:pathLst>
                <a:path extrusionOk="0" h="25" w="25">
                  <a:moveTo>
                    <a:pt x="9" y="24"/>
                  </a:moveTo>
                  <a:cubicBezTo>
                    <a:pt x="3" y="22"/>
                    <a:pt x="-1" y="15"/>
                    <a:pt x="1" y="9"/>
                  </a:cubicBezTo>
                  <a:cubicBezTo>
                    <a:pt x="3" y="2"/>
                    <a:pt x="10" y="-2"/>
                    <a:pt x="17" y="0"/>
                  </a:cubicBezTo>
                  <a:cubicBezTo>
                    <a:pt x="24" y="2"/>
                    <a:pt x="27" y="9"/>
                    <a:pt x="25" y="16"/>
                  </a:cubicBezTo>
                  <a:cubicBezTo>
                    <a:pt x="23" y="23"/>
                    <a:pt x="16" y="26"/>
                    <a:pt x="9" y="2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1" name="Google Shape;1891;p28"/>
            <p:cNvSpPr/>
            <p:nvPr/>
          </p:nvSpPr>
          <p:spPr>
            <a:xfrm>
              <a:off x="8729343" y="5005815"/>
              <a:ext cx="12780" cy="13579"/>
            </a:xfrm>
            <a:custGeom>
              <a:rect b="b" l="l" r="r" t="t"/>
              <a:pathLst>
                <a:path extrusionOk="0" h="17" w="16">
                  <a:moveTo>
                    <a:pt x="6" y="17"/>
                  </a:moveTo>
                  <a:cubicBezTo>
                    <a:pt x="1" y="15"/>
                    <a:pt x="-1" y="11"/>
                    <a:pt x="0" y="6"/>
                  </a:cubicBezTo>
                  <a:cubicBezTo>
                    <a:pt x="2" y="2"/>
                    <a:pt x="6" y="-1"/>
                    <a:pt x="11" y="0"/>
                  </a:cubicBezTo>
                  <a:cubicBezTo>
                    <a:pt x="15" y="2"/>
                    <a:pt x="18" y="6"/>
                    <a:pt x="16" y="11"/>
                  </a:cubicBezTo>
                  <a:cubicBezTo>
                    <a:pt x="15" y="16"/>
                    <a:pt x="10" y="18"/>
                    <a:pt x="6"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2" name="Google Shape;1892;p28"/>
            <p:cNvSpPr/>
            <p:nvPr/>
          </p:nvSpPr>
          <p:spPr>
            <a:xfrm>
              <a:off x="8688607" y="5151987"/>
              <a:ext cx="21566" cy="20768"/>
            </a:xfrm>
            <a:custGeom>
              <a:rect b="b" l="l" r="r" t="t"/>
              <a:pathLst>
                <a:path extrusionOk="0" h="26" w="27">
                  <a:moveTo>
                    <a:pt x="10" y="25"/>
                  </a:moveTo>
                  <a:cubicBezTo>
                    <a:pt x="3" y="23"/>
                    <a:pt x="-1" y="16"/>
                    <a:pt x="1" y="9"/>
                  </a:cubicBezTo>
                  <a:cubicBezTo>
                    <a:pt x="3" y="2"/>
                    <a:pt x="11" y="-2"/>
                    <a:pt x="18" y="0"/>
                  </a:cubicBezTo>
                  <a:cubicBezTo>
                    <a:pt x="25" y="2"/>
                    <a:pt x="29" y="9"/>
                    <a:pt x="27" y="16"/>
                  </a:cubicBezTo>
                  <a:cubicBezTo>
                    <a:pt x="25" y="23"/>
                    <a:pt x="17"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3" name="Google Shape;1893;p28"/>
            <p:cNvSpPr/>
            <p:nvPr/>
          </p:nvSpPr>
          <p:spPr>
            <a:xfrm>
              <a:off x="8575983" y="4921946"/>
              <a:ext cx="17573" cy="16774"/>
            </a:xfrm>
            <a:custGeom>
              <a:rect b="b" l="l" r="r" t="t"/>
              <a:pathLst>
                <a:path extrusionOk="0" h="21" w="22">
                  <a:moveTo>
                    <a:pt x="8" y="21"/>
                  </a:moveTo>
                  <a:cubicBezTo>
                    <a:pt x="3" y="19"/>
                    <a:pt x="-1" y="13"/>
                    <a:pt x="1" y="7"/>
                  </a:cubicBezTo>
                  <a:cubicBezTo>
                    <a:pt x="3" y="2"/>
                    <a:pt x="9" y="-2"/>
                    <a:pt x="14" y="0"/>
                  </a:cubicBezTo>
                  <a:cubicBezTo>
                    <a:pt x="20" y="2"/>
                    <a:pt x="23" y="8"/>
                    <a:pt x="22" y="13"/>
                  </a:cubicBezTo>
                  <a:cubicBezTo>
                    <a:pt x="20" y="19"/>
                    <a:pt x="14" y="22"/>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4" name="Google Shape;1894;p28"/>
            <p:cNvSpPr/>
            <p:nvPr/>
          </p:nvSpPr>
          <p:spPr>
            <a:xfrm>
              <a:off x="8668638" y="4861240"/>
              <a:ext cx="41535" cy="41535"/>
            </a:xfrm>
            <a:custGeom>
              <a:rect b="b" l="l" r="r" t="t"/>
              <a:pathLst>
                <a:path extrusionOk="0" h="52" w="52">
                  <a:moveTo>
                    <a:pt x="19" y="51"/>
                  </a:moveTo>
                  <a:cubicBezTo>
                    <a:pt x="5" y="47"/>
                    <a:pt x="-3" y="32"/>
                    <a:pt x="1" y="19"/>
                  </a:cubicBezTo>
                  <a:cubicBezTo>
                    <a:pt x="5" y="5"/>
                    <a:pt x="20" y="-3"/>
                    <a:pt x="34" y="1"/>
                  </a:cubicBezTo>
                  <a:cubicBezTo>
                    <a:pt x="47" y="5"/>
                    <a:pt x="55" y="20"/>
                    <a:pt x="51" y="34"/>
                  </a:cubicBezTo>
                  <a:cubicBezTo>
                    <a:pt x="47" y="47"/>
                    <a:pt x="32" y="55"/>
                    <a:pt x="19" y="5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5" name="Google Shape;1895;p28"/>
            <p:cNvSpPr/>
            <p:nvPr/>
          </p:nvSpPr>
          <p:spPr>
            <a:xfrm>
              <a:off x="8571989" y="4836479"/>
              <a:ext cx="23164" cy="23164"/>
            </a:xfrm>
            <a:custGeom>
              <a:rect b="b" l="l" r="r" t="t"/>
              <a:pathLst>
                <a:path extrusionOk="0" h="29" w="29">
                  <a:moveTo>
                    <a:pt x="10" y="28"/>
                  </a:moveTo>
                  <a:cubicBezTo>
                    <a:pt x="3" y="26"/>
                    <a:pt x="-2" y="18"/>
                    <a:pt x="1" y="10"/>
                  </a:cubicBezTo>
                  <a:cubicBezTo>
                    <a:pt x="3" y="2"/>
                    <a:pt x="11" y="-2"/>
                    <a:pt x="19" y="0"/>
                  </a:cubicBezTo>
                  <a:cubicBezTo>
                    <a:pt x="26" y="3"/>
                    <a:pt x="31" y="11"/>
                    <a:pt x="28" y="18"/>
                  </a:cubicBezTo>
                  <a:cubicBezTo>
                    <a:pt x="26" y="26"/>
                    <a:pt x="18" y="30"/>
                    <a:pt x="10" y="28"/>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6" name="Google Shape;1896;p28"/>
            <p:cNvSpPr/>
            <p:nvPr/>
          </p:nvSpPr>
          <p:spPr>
            <a:xfrm>
              <a:off x="8472943" y="4804529"/>
              <a:ext cx="31151" cy="30353"/>
            </a:xfrm>
            <a:custGeom>
              <a:rect b="b" l="l" r="r" t="t"/>
              <a:pathLst>
                <a:path extrusionOk="0" h="38" w="39">
                  <a:moveTo>
                    <a:pt x="14" y="37"/>
                  </a:moveTo>
                  <a:cubicBezTo>
                    <a:pt x="4" y="34"/>
                    <a:pt x="-2" y="24"/>
                    <a:pt x="1" y="14"/>
                  </a:cubicBezTo>
                  <a:cubicBezTo>
                    <a:pt x="4" y="3"/>
                    <a:pt x="15" y="-2"/>
                    <a:pt x="25" y="1"/>
                  </a:cubicBezTo>
                  <a:cubicBezTo>
                    <a:pt x="35" y="4"/>
                    <a:pt x="41" y="14"/>
                    <a:pt x="38" y="25"/>
                  </a:cubicBezTo>
                  <a:cubicBezTo>
                    <a:pt x="35" y="35"/>
                    <a:pt x="24" y="40"/>
                    <a:pt x="14"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7" name="Google Shape;1897;p28"/>
            <p:cNvSpPr/>
            <p:nvPr/>
          </p:nvSpPr>
          <p:spPr>
            <a:xfrm>
              <a:off x="8498503" y="4914757"/>
              <a:ext cx="31151" cy="31151"/>
            </a:xfrm>
            <a:custGeom>
              <a:rect b="b" l="l" r="r" t="t"/>
              <a:pathLst>
                <a:path extrusionOk="0" h="39" w="39">
                  <a:moveTo>
                    <a:pt x="1" y="14"/>
                  </a:moveTo>
                  <a:cubicBezTo>
                    <a:pt x="4" y="4"/>
                    <a:pt x="15" y="-2"/>
                    <a:pt x="25" y="1"/>
                  </a:cubicBezTo>
                  <a:cubicBezTo>
                    <a:pt x="35" y="4"/>
                    <a:pt x="41" y="15"/>
                    <a:pt x="38" y="25"/>
                  </a:cubicBezTo>
                  <a:cubicBezTo>
                    <a:pt x="35" y="35"/>
                    <a:pt x="24" y="41"/>
                    <a:pt x="14" y="38"/>
                  </a:cubicBezTo>
                  <a:cubicBezTo>
                    <a:pt x="4" y="35"/>
                    <a:pt x="-2" y="24"/>
                    <a:pt x="1" y="1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8" name="Google Shape;1898;p28"/>
            <p:cNvSpPr/>
            <p:nvPr/>
          </p:nvSpPr>
          <p:spPr>
            <a:xfrm>
              <a:off x="8706179" y="4646375"/>
              <a:ext cx="29554" cy="30353"/>
            </a:xfrm>
            <a:custGeom>
              <a:rect b="b" l="l" r="r" t="t"/>
              <a:pathLst>
                <a:path extrusionOk="0" h="38" w="37">
                  <a:moveTo>
                    <a:pt x="13" y="37"/>
                  </a:moveTo>
                  <a:cubicBezTo>
                    <a:pt x="3" y="34"/>
                    <a:pt x="-2" y="24"/>
                    <a:pt x="1" y="14"/>
                  </a:cubicBezTo>
                  <a:cubicBezTo>
                    <a:pt x="3" y="4"/>
                    <a:pt x="14" y="-2"/>
                    <a:pt x="24" y="1"/>
                  </a:cubicBezTo>
                  <a:cubicBezTo>
                    <a:pt x="34" y="4"/>
                    <a:pt x="39" y="15"/>
                    <a:pt x="36" y="25"/>
                  </a:cubicBezTo>
                  <a:cubicBezTo>
                    <a:pt x="33" y="34"/>
                    <a:pt x="23" y="40"/>
                    <a:pt x="13"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899" name="Google Shape;1899;p28"/>
            <p:cNvSpPr/>
            <p:nvPr/>
          </p:nvSpPr>
          <p:spPr>
            <a:xfrm>
              <a:off x="8631097" y="4581676"/>
              <a:ext cx="37541" cy="37541"/>
            </a:xfrm>
            <a:custGeom>
              <a:rect b="b" l="l" r="r" t="t"/>
              <a:pathLst>
                <a:path extrusionOk="0" h="47" w="47">
                  <a:moveTo>
                    <a:pt x="17" y="46"/>
                  </a:moveTo>
                  <a:cubicBezTo>
                    <a:pt x="5" y="42"/>
                    <a:pt x="-2" y="29"/>
                    <a:pt x="1" y="16"/>
                  </a:cubicBezTo>
                  <a:cubicBezTo>
                    <a:pt x="5" y="4"/>
                    <a:pt x="18" y="-3"/>
                    <a:pt x="31" y="1"/>
                  </a:cubicBezTo>
                  <a:cubicBezTo>
                    <a:pt x="43" y="4"/>
                    <a:pt x="50" y="18"/>
                    <a:pt x="46" y="30"/>
                  </a:cubicBezTo>
                  <a:cubicBezTo>
                    <a:pt x="43" y="42"/>
                    <a:pt x="30" y="49"/>
                    <a:pt x="17" y="4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0" name="Google Shape;1900;p28"/>
            <p:cNvSpPr/>
            <p:nvPr/>
          </p:nvSpPr>
          <p:spPr>
            <a:xfrm>
              <a:off x="8586366" y="4671936"/>
              <a:ext cx="17573" cy="17573"/>
            </a:xfrm>
            <a:custGeom>
              <a:rect b="b" l="l" r="r" t="t"/>
              <a:pathLst>
                <a:path extrusionOk="0" h="22" w="22">
                  <a:moveTo>
                    <a:pt x="8" y="21"/>
                  </a:moveTo>
                  <a:cubicBezTo>
                    <a:pt x="2" y="19"/>
                    <a:pt x="-1" y="13"/>
                    <a:pt x="1" y="7"/>
                  </a:cubicBezTo>
                  <a:cubicBezTo>
                    <a:pt x="3" y="1"/>
                    <a:pt x="9" y="-2"/>
                    <a:pt x="15" y="0"/>
                  </a:cubicBezTo>
                  <a:cubicBezTo>
                    <a:pt x="21" y="1"/>
                    <a:pt x="24" y="8"/>
                    <a:pt x="22" y="13"/>
                  </a:cubicBezTo>
                  <a:cubicBezTo>
                    <a:pt x="21" y="19"/>
                    <a:pt x="14" y="23"/>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1" name="Google Shape;1901;p28"/>
            <p:cNvSpPr/>
            <p:nvPr/>
          </p:nvSpPr>
          <p:spPr>
            <a:xfrm>
              <a:off x="8746117" y="4731043"/>
              <a:ext cx="12780" cy="12780"/>
            </a:xfrm>
            <a:custGeom>
              <a:rect b="b" l="l" r="r" t="t"/>
              <a:pathLst>
                <a:path extrusionOk="0" h="16" w="16">
                  <a:moveTo>
                    <a:pt x="6" y="16"/>
                  </a:moveTo>
                  <a:cubicBezTo>
                    <a:pt x="1" y="15"/>
                    <a:pt x="-1" y="10"/>
                    <a:pt x="0" y="5"/>
                  </a:cubicBezTo>
                  <a:cubicBezTo>
                    <a:pt x="2" y="1"/>
                    <a:pt x="6" y="-2"/>
                    <a:pt x="11" y="0"/>
                  </a:cubicBezTo>
                  <a:cubicBezTo>
                    <a:pt x="15" y="1"/>
                    <a:pt x="18" y="6"/>
                    <a:pt x="16" y="10"/>
                  </a:cubicBezTo>
                  <a:cubicBezTo>
                    <a:pt x="15" y="15"/>
                    <a:pt x="10" y="17"/>
                    <a:pt x="6"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2" name="Google Shape;1902;p28"/>
            <p:cNvSpPr/>
            <p:nvPr/>
          </p:nvSpPr>
          <p:spPr>
            <a:xfrm>
              <a:off x="8680619" y="4510587"/>
              <a:ext cx="22365" cy="22365"/>
            </a:xfrm>
            <a:custGeom>
              <a:rect b="b" l="l" r="r" t="t"/>
              <a:pathLst>
                <a:path extrusionOk="0" h="28" w="28">
                  <a:moveTo>
                    <a:pt x="11" y="27"/>
                  </a:moveTo>
                  <a:cubicBezTo>
                    <a:pt x="3" y="25"/>
                    <a:pt x="-1" y="17"/>
                    <a:pt x="1" y="10"/>
                  </a:cubicBezTo>
                  <a:cubicBezTo>
                    <a:pt x="4" y="2"/>
                    <a:pt x="11" y="-2"/>
                    <a:pt x="19" y="0"/>
                  </a:cubicBezTo>
                  <a:cubicBezTo>
                    <a:pt x="26" y="3"/>
                    <a:pt x="30" y="10"/>
                    <a:pt x="28" y="18"/>
                  </a:cubicBezTo>
                  <a:cubicBezTo>
                    <a:pt x="26" y="25"/>
                    <a:pt x="18" y="29"/>
                    <a:pt x="11" y="2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3" name="Google Shape;1903;p28"/>
            <p:cNvSpPr/>
            <p:nvPr/>
          </p:nvSpPr>
          <p:spPr>
            <a:xfrm>
              <a:off x="8654260" y="4669539"/>
              <a:ext cx="19170" cy="19170"/>
            </a:xfrm>
            <a:custGeom>
              <a:rect b="b" l="l" r="r" t="t"/>
              <a:pathLst>
                <a:path extrusionOk="0" h="24" w="24">
                  <a:moveTo>
                    <a:pt x="9" y="23"/>
                  </a:moveTo>
                  <a:cubicBezTo>
                    <a:pt x="3" y="21"/>
                    <a:pt x="-1" y="14"/>
                    <a:pt x="1" y="8"/>
                  </a:cubicBezTo>
                  <a:cubicBezTo>
                    <a:pt x="3" y="1"/>
                    <a:pt x="10" y="-2"/>
                    <a:pt x="16" y="0"/>
                  </a:cubicBezTo>
                  <a:cubicBezTo>
                    <a:pt x="23" y="1"/>
                    <a:pt x="26" y="8"/>
                    <a:pt x="24" y="15"/>
                  </a:cubicBezTo>
                  <a:cubicBezTo>
                    <a:pt x="22" y="21"/>
                    <a:pt x="16" y="25"/>
                    <a:pt x="9" y="2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4" name="Google Shape;1904;p28"/>
            <p:cNvSpPr/>
            <p:nvPr/>
          </p:nvSpPr>
          <p:spPr>
            <a:xfrm>
              <a:off x="8551221" y="4600846"/>
              <a:ext cx="19969" cy="20768"/>
            </a:xfrm>
            <a:custGeom>
              <a:rect b="b" l="l" r="r" t="t"/>
              <a:pathLst>
                <a:path extrusionOk="0" h="26" w="25">
                  <a:moveTo>
                    <a:pt x="10" y="25"/>
                  </a:moveTo>
                  <a:cubicBezTo>
                    <a:pt x="3" y="23"/>
                    <a:pt x="-1" y="16"/>
                    <a:pt x="1" y="9"/>
                  </a:cubicBezTo>
                  <a:cubicBezTo>
                    <a:pt x="3" y="2"/>
                    <a:pt x="10" y="-2"/>
                    <a:pt x="17" y="0"/>
                  </a:cubicBezTo>
                  <a:cubicBezTo>
                    <a:pt x="24" y="2"/>
                    <a:pt x="27" y="10"/>
                    <a:pt x="25" y="16"/>
                  </a:cubicBezTo>
                  <a:cubicBezTo>
                    <a:pt x="23" y="23"/>
                    <a:pt x="16"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5" name="Google Shape;1905;p28"/>
            <p:cNvSpPr/>
            <p:nvPr/>
          </p:nvSpPr>
          <p:spPr>
            <a:xfrm>
              <a:off x="8854748" y="4447486"/>
              <a:ext cx="45529" cy="46328"/>
            </a:xfrm>
            <a:custGeom>
              <a:rect b="b" l="l" r="r" t="t"/>
              <a:pathLst>
                <a:path extrusionOk="0" h="58" w="57">
                  <a:moveTo>
                    <a:pt x="21" y="56"/>
                  </a:moveTo>
                  <a:cubicBezTo>
                    <a:pt x="6" y="52"/>
                    <a:pt x="-3" y="36"/>
                    <a:pt x="1" y="21"/>
                  </a:cubicBezTo>
                  <a:cubicBezTo>
                    <a:pt x="6" y="5"/>
                    <a:pt x="22" y="-3"/>
                    <a:pt x="37" y="1"/>
                  </a:cubicBezTo>
                  <a:cubicBezTo>
                    <a:pt x="52" y="6"/>
                    <a:pt x="61" y="22"/>
                    <a:pt x="56" y="37"/>
                  </a:cubicBezTo>
                  <a:cubicBezTo>
                    <a:pt x="52" y="52"/>
                    <a:pt x="36" y="61"/>
                    <a:pt x="21" y="5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6" name="Google Shape;1906;p28"/>
            <p:cNvSpPr/>
            <p:nvPr/>
          </p:nvSpPr>
          <p:spPr>
            <a:xfrm>
              <a:off x="8848358" y="4578481"/>
              <a:ext cx="35944" cy="35944"/>
            </a:xfrm>
            <a:custGeom>
              <a:rect b="b" l="l" r="r" t="t"/>
              <a:pathLst>
                <a:path extrusionOk="0" h="45" w="45">
                  <a:moveTo>
                    <a:pt x="3" y="33"/>
                  </a:moveTo>
                  <a:cubicBezTo>
                    <a:pt x="-3" y="23"/>
                    <a:pt x="2" y="9"/>
                    <a:pt x="12" y="3"/>
                  </a:cubicBezTo>
                  <a:cubicBezTo>
                    <a:pt x="23" y="-3"/>
                    <a:pt x="37" y="1"/>
                    <a:pt x="43" y="12"/>
                  </a:cubicBezTo>
                  <a:cubicBezTo>
                    <a:pt x="49" y="23"/>
                    <a:pt x="44" y="37"/>
                    <a:pt x="34" y="43"/>
                  </a:cubicBezTo>
                  <a:cubicBezTo>
                    <a:pt x="23" y="48"/>
                    <a:pt x="9" y="44"/>
                    <a:pt x="3" y="3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7" name="Google Shape;1907;p28"/>
            <p:cNvSpPr/>
            <p:nvPr/>
          </p:nvSpPr>
          <p:spPr>
            <a:xfrm>
              <a:off x="8899478" y="4521770"/>
              <a:ext cx="14378" cy="14378"/>
            </a:xfrm>
            <a:custGeom>
              <a:rect b="b" l="l" r="r" t="t"/>
              <a:pathLst>
                <a:path extrusionOk="0" h="18" w="18">
                  <a:moveTo>
                    <a:pt x="7" y="17"/>
                  </a:moveTo>
                  <a:cubicBezTo>
                    <a:pt x="2" y="16"/>
                    <a:pt x="-1" y="11"/>
                    <a:pt x="1" y="6"/>
                  </a:cubicBezTo>
                  <a:cubicBezTo>
                    <a:pt x="2" y="1"/>
                    <a:pt x="7" y="-2"/>
                    <a:pt x="12" y="0"/>
                  </a:cubicBezTo>
                  <a:cubicBezTo>
                    <a:pt x="17" y="1"/>
                    <a:pt x="20" y="6"/>
                    <a:pt x="18" y="11"/>
                  </a:cubicBezTo>
                  <a:cubicBezTo>
                    <a:pt x="17" y="16"/>
                    <a:pt x="12" y="19"/>
                    <a:pt x="7"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08" name="Google Shape;1908;p28"/>
            <p:cNvSpPr/>
            <p:nvPr/>
          </p:nvSpPr>
          <p:spPr>
            <a:xfrm>
              <a:off x="8842766" y="4650369"/>
              <a:ext cx="25560" cy="25560"/>
            </a:xfrm>
            <a:custGeom>
              <a:rect b="b" l="l" r="r" t="t"/>
              <a:pathLst>
                <a:path extrusionOk="0" h="32" w="32">
                  <a:moveTo>
                    <a:pt x="12" y="31"/>
                  </a:moveTo>
                  <a:cubicBezTo>
                    <a:pt x="3" y="28"/>
                    <a:pt x="-1" y="19"/>
                    <a:pt x="1" y="11"/>
                  </a:cubicBezTo>
                  <a:cubicBezTo>
                    <a:pt x="4" y="2"/>
                    <a:pt x="13" y="-2"/>
                    <a:pt x="21" y="0"/>
                  </a:cubicBezTo>
                  <a:cubicBezTo>
                    <a:pt x="29" y="3"/>
                    <a:pt x="34" y="12"/>
                    <a:pt x="32" y="20"/>
                  </a:cubicBezTo>
                  <a:cubicBezTo>
                    <a:pt x="29" y="28"/>
                    <a:pt x="20" y="33"/>
                    <a:pt x="12" y="3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17">
    <p:spTree>
      <p:nvGrpSpPr>
        <p:cNvPr id="1909" name="Shape 1909"/>
        <p:cNvGrpSpPr/>
        <p:nvPr/>
      </p:nvGrpSpPr>
      <p:grpSpPr>
        <a:xfrm>
          <a:off x="0" y="0"/>
          <a:ext cx="0" cy="0"/>
          <a:chOff x="0" y="0"/>
          <a:chExt cx="0" cy="0"/>
        </a:xfrm>
      </p:grpSpPr>
      <p:sp>
        <p:nvSpPr>
          <p:cNvPr id="1910" name="Google Shape;1910;p29"/>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911" name="Google Shape;1911;p29"/>
          <p:cNvGrpSpPr/>
          <p:nvPr/>
        </p:nvGrpSpPr>
        <p:grpSpPr>
          <a:xfrm flipH="1" rot="-9588667">
            <a:off x="-239355" y="-266894"/>
            <a:ext cx="1302758" cy="1256280"/>
            <a:chOff x="3583870" y="4604089"/>
            <a:chExt cx="845118" cy="814967"/>
          </a:xfrm>
        </p:grpSpPr>
        <p:sp>
          <p:nvSpPr>
            <p:cNvPr id="1912" name="Google Shape;1912;p29"/>
            <p:cNvSpPr/>
            <p:nvPr/>
          </p:nvSpPr>
          <p:spPr>
            <a:xfrm rot="-2139118">
              <a:off x="3676201" y="4746972"/>
              <a:ext cx="660455" cy="529201"/>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13" name="Google Shape;1913;p29"/>
            <p:cNvSpPr/>
            <p:nvPr/>
          </p:nvSpPr>
          <p:spPr>
            <a:xfrm rot="-2139118">
              <a:off x="3738958" y="4783836"/>
              <a:ext cx="534953" cy="430368"/>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14" name="Google Shape;1914;p29"/>
            <p:cNvSpPr/>
            <p:nvPr/>
          </p:nvSpPr>
          <p:spPr>
            <a:xfrm rot="-2139118">
              <a:off x="3955461" y="4774308"/>
              <a:ext cx="177272" cy="208124"/>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15" name="Google Shape;1915;p29"/>
            <p:cNvSpPr/>
            <p:nvPr/>
          </p:nvSpPr>
          <p:spPr>
            <a:xfrm rot="-2139118">
              <a:off x="3894058" y="4921852"/>
              <a:ext cx="190868" cy="232702"/>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16" name="Google Shape;1916;p29"/>
            <p:cNvSpPr/>
            <p:nvPr/>
          </p:nvSpPr>
          <p:spPr>
            <a:xfrm rot="-2139118">
              <a:off x="3864229" y="5108700"/>
              <a:ext cx="144327" cy="194528"/>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917" name="Google Shape;1917;p29"/>
          <p:cNvGrpSpPr/>
          <p:nvPr/>
        </p:nvGrpSpPr>
        <p:grpSpPr>
          <a:xfrm flipH="1" rot="-632224">
            <a:off x="8052108" y="-126131"/>
            <a:ext cx="1214562" cy="850787"/>
            <a:chOff x="3365800" y="-275075"/>
            <a:chExt cx="1087703" cy="761924"/>
          </a:xfrm>
        </p:grpSpPr>
        <p:sp>
          <p:nvSpPr>
            <p:cNvPr id="1918" name="Google Shape;1918;p29"/>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19" name="Google Shape;1919;p29"/>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20" name="Google Shape;1920;p29"/>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21" name="Google Shape;1921;p29"/>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2" name="Google Shape;1922;p29"/>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3" name="Google Shape;1923;p29"/>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4" name="Google Shape;1924;p29"/>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5" name="Google Shape;1925;p29"/>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6" name="Google Shape;1926;p29"/>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7" name="Google Shape;1927;p29"/>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28" name="Google Shape;1928;p29"/>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929" name="Google Shape;1929;p29"/>
          <p:cNvGrpSpPr/>
          <p:nvPr/>
        </p:nvGrpSpPr>
        <p:grpSpPr>
          <a:xfrm>
            <a:off x="7212699" y="3169990"/>
            <a:ext cx="3055860" cy="2444537"/>
            <a:chOff x="7212699" y="3169990"/>
            <a:chExt cx="3055860" cy="2444537"/>
          </a:xfrm>
        </p:grpSpPr>
        <p:sp>
          <p:nvSpPr>
            <p:cNvPr id="1930" name="Google Shape;1930;p29"/>
            <p:cNvSpPr/>
            <p:nvPr/>
          </p:nvSpPr>
          <p:spPr>
            <a:xfrm rot="-1502577">
              <a:off x="7389546" y="3674416"/>
              <a:ext cx="2702167" cy="1435684"/>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1931" name="Google Shape;1931;p29"/>
            <p:cNvGrpSpPr/>
            <p:nvPr/>
          </p:nvGrpSpPr>
          <p:grpSpPr>
            <a:xfrm rot="-713585">
              <a:off x="7901791" y="4266989"/>
              <a:ext cx="1094961" cy="948080"/>
              <a:chOff x="7758733" y="250199"/>
              <a:chExt cx="1094887" cy="948016"/>
            </a:xfrm>
          </p:grpSpPr>
          <p:sp>
            <p:nvSpPr>
              <p:cNvPr id="1932" name="Google Shape;1932;p29"/>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3" name="Google Shape;1933;p29"/>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4" name="Google Shape;1934;p29"/>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5" name="Google Shape;1935;p29"/>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6" name="Google Shape;1936;p29"/>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7" name="Google Shape;1937;p29"/>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8" name="Google Shape;1938;p29"/>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39" name="Google Shape;1939;p29"/>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0" name="Google Shape;1940;p29"/>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1" name="Google Shape;1941;p29"/>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2" name="Google Shape;1942;p29"/>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3" name="Google Shape;1943;p29"/>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4" name="Google Shape;1944;p29"/>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5" name="Google Shape;1945;p29"/>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6" name="Google Shape;1946;p29"/>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7" name="Google Shape;1947;p29"/>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8" name="Google Shape;1948;p29"/>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49" name="Google Shape;1949;p29"/>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50" name="Google Shape;1950;p29"/>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51" name="Google Shape;1951;p29"/>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1952" name="Google Shape;1952;p29"/>
          <p:cNvGrpSpPr/>
          <p:nvPr/>
        </p:nvGrpSpPr>
        <p:grpSpPr>
          <a:xfrm>
            <a:off x="-504852" y="3760211"/>
            <a:ext cx="1370045" cy="1687767"/>
            <a:chOff x="-544540" y="3760211"/>
            <a:chExt cx="1370045" cy="1687767"/>
          </a:xfrm>
        </p:grpSpPr>
        <p:grpSp>
          <p:nvGrpSpPr>
            <p:cNvPr id="1953" name="Google Shape;1953;p29"/>
            <p:cNvGrpSpPr/>
            <p:nvPr/>
          </p:nvGrpSpPr>
          <p:grpSpPr>
            <a:xfrm flipH="1" rot="830095">
              <a:off x="-437788" y="3883504"/>
              <a:ext cx="1156541" cy="1033244"/>
              <a:chOff x="4548039" y="4800694"/>
              <a:chExt cx="863704" cy="771570"/>
            </a:xfrm>
          </p:grpSpPr>
          <p:sp>
            <p:nvSpPr>
              <p:cNvPr id="1954" name="Google Shape;1954;p29"/>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55" name="Google Shape;1955;p29"/>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56" name="Google Shape;1956;p29"/>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57" name="Google Shape;1957;p29"/>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58" name="Google Shape;1958;p29"/>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959" name="Google Shape;1959;p29"/>
            <p:cNvGrpSpPr/>
            <p:nvPr/>
          </p:nvGrpSpPr>
          <p:grpSpPr>
            <a:xfrm flipH="1">
              <a:off x="-198447" y="4455128"/>
              <a:ext cx="992849" cy="992849"/>
              <a:chOff x="8342746" y="4342050"/>
              <a:chExt cx="992849" cy="992849"/>
            </a:xfrm>
          </p:grpSpPr>
          <p:sp>
            <p:nvSpPr>
              <p:cNvPr id="1960" name="Google Shape;1960;p29"/>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61" name="Google Shape;1961;p29"/>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62" name="Google Shape;1962;p29"/>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63" name="Google Shape;1963;p29"/>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no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64" name="Google Shape;1964;p29"/>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65" name="Google Shape;1965;p29"/>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66" name="Google Shape;1966;p29"/>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67" name="Google Shape;1967;p29"/>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68" name="Google Shape;1968;p29"/>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69" name="Google Shape;1969;p29"/>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0" name="Google Shape;1970;p29"/>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1" name="Google Shape;1971;p29"/>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2" name="Google Shape;1972;p29"/>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3" name="Google Shape;1973;p29"/>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4" name="Google Shape;1974;p29"/>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5" name="Google Shape;1975;p29"/>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6" name="Google Shape;1976;p29"/>
              <p:cNvSpPr/>
              <p:nvPr/>
            </p:nvSpPr>
            <p:spPr>
              <a:xfrm>
                <a:off x="8678223" y="5072111"/>
                <a:ext cx="19969" cy="19969"/>
              </a:xfrm>
              <a:custGeom>
                <a:rect b="b" l="l" r="r" t="t"/>
                <a:pathLst>
                  <a:path extrusionOk="0" h="25" w="25">
                    <a:moveTo>
                      <a:pt x="9" y="24"/>
                    </a:moveTo>
                    <a:cubicBezTo>
                      <a:pt x="3" y="22"/>
                      <a:pt x="-1" y="15"/>
                      <a:pt x="1" y="9"/>
                    </a:cubicBezTo>
                    <a:cubicBezTo>
                      <a:pt x="3" y="2"/>
                      <a:pt x="10" y="-2"/>
                      <a:pt x="17" y="0"/>
                    </a:cubicBezTo>
                    <a:cubicBezTo>
                      <a:pt x="24" y="2"/>
                      <a:pt x="27" y="9"/>
                      <a:pt x="25" y="16"/>
                    </a:cubicBezTo>
                    <a:cubicBezTo>
                      <a:pt x="23" y="23"/>
                      <a:pt x="16" y="26"/>
                      <a:pt x="9" y="2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7" name="Google Shape;1977;p29"/>
              <p:cNvSpPr/>
              <p:nvPr/>
            </p:nvSpPr>
            <p:spPr>
              <a:xfrm>
                <a:off x="8729343" y="5005815"/>
                <a:ext cx="12780" cy="13579"/>
              </a:xfrm>
              <a:custGeom>
                <a:rect b="b" l="l" r="r" t="t"/>
                <a:pathLst>
                  <a:path extrusionOk="0" h="17" w="16">
                    <a:moveTo>
                      <a:pt x="6" y="17"/>
                    </a:moveTo>
                    <a:cubicBezTo>
                      <a:pt x="1" y="15"/>
                      <a:pt x="-1" y="11"/>
                      <a:pt x="0" y="6"/>
                    </a:cubicBezTo>
                    <a:cubicBezTo>
                      <a:pt x="2" y="2"/>
                      <a:pt x="6" y="-1"/>
                      <a:pt x="11" y="0"/>
                    </a:cubicBezTo>
                    <a:cubicBezTo>
                      <a:pt x="15" y="2"/>
                      <a:pt x="18" y="6"/>
                      <a:pt x="16" y="11"/>
                    </a:cubicBezTo>
                    <a:cubicBezTo>
                      <a:pt x="15" y="16"/>
                      <a:pt x="10" y="18"/>
                      <a:pt x="6"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8" name="Google Shape;1978;p29"/>
              <p:cNvSpPr/>
              <p:nvPr/>
            </p:nvSpPr>
            <p:spPr>
              <a:xfrm>
                <a:off x="8688607" y="5151987"/>
                <a:ext cx="21566" cy="20768"/>
              </a:xfrm>
              <a:custGeom>
                <a:rect b="b" l="l" r="r" t="t"/>
                <a:pathLst>
                  <a:path extrusionOk="0" h="26" w="27">
                    <a:moveTo>
                      <a:pt x="10" y="25"/>
                    </a:moveTo>
                    <a:cubicBezTo>
                      <a:pt x="3" y="23"/>
                      <a:pt x="-1" y="16"/>
                      <a:pt x="1" y="9"/>
                    </a:cubicBezTo>
                    <a:cubicBezTo>
                      <a:pt x="3" y="2"/>
                      <a:pt x="11" y="-2"/>
                      <a:pt x="18" y="0"/>
                    </a:cubicBezTo>
                    <a:cubicBezTo>
                      <a:pt x="25" y="2"/>
                      <a:pt x="29" y="9"/>
                      <a:pt x="27" y="16"/>
                    </a:cubicBezTo>
                    <a:cubicBezTo>
                      <a:pt x="25" y="23"/>
                      <a:pt x="17"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79" name="Google Shape;1979;p29"/>
              <p:cNvSpPr/>
              <p:nvPr/>
            </p:nvSpPr>
            <p:spPr>
              <a:xfrm>
                <a:off x="8575983" y="4921946"/>
                <a:ext cx="17573" cy="16774"/>
              </a:xfrm>
              <a:custGeom>
                <a:rect b="b" l="l" r="r" t="t"/>
                <a:pathLst>
                  <a:path extrusionOk="0" h="21" w="22">
                    <a:moveTo>
                      <a:pt x="8" y="21"/>
                    </a:moveTo>
                    <a:cubicBezTo>
                      <a:pt x="3" y="19"/>
                      <a:pt x="-1" y="13"/>
                      <a:pt x="1" y="7"/>
                    </a:cubicBezTo>
                    <a:cubicBezTo>
                      <a:pt x="3" y="2"/>
                      <a:pt x="9" y="-2"/>
                      <a:pt x="14" y="0"/>
                    </a:cubicBezTo>
                    <a:cubicBezTo>
                      <a:pt x="20" y="2"/>
                      <a:pt x="23" y="8"/>
                      <a:pt x="22" y="13"/>
                    </a:cubicBezTo>
                    <a:cubicBezTo>
                      <a:pt x="20" y="19"/>
                      <a:pt x="14" y="22"/>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80" name="Google Shape;1980;p29"/>
              <p:cNvSpPr/>
              <p:nvPr/>
            </p:nvSpPr>
            <p:spPr>
              <a:xfrm>
                <a:off x="8668638" y="4861240"/>
                <a:ext cx="41535" cy="41535"/>
              </a:xfrm>
              <a:custGeom>
                <a:rect b="b" l="l" r="r" t="t"/>
                <a:pathLst>
                  <a:path extrusionOk="0" h="52" w="52">
                    <a:moveTo>
                      <a:pt x="19" y="51"/>
                    </a:moveTo>
                    <a:cubicBezTo>
                      <a:pt x="5" y="47"/>
                      <a:pt x="-3" y="32"/>
                      <a:pt x="1" y="19"/>
                    </a:cubicBezTo>
                    <a:cubicBezTo>
                      <a:pt x="5" y="5"/>
                      <a:pt x="20" y="-3"/>
                      <a:pt x="34" y="1"/>
                    </a:cubicBezTo>
                    <a:cubicBezTo>
                      <a:pt x="47" y="5"/>
                      <a:pt x="55" y="20"/>
                      <a:pt x="51" y="34"/>
                    </a:cubicBezTo>
                    <a:cubicBezTo>
                      <a:pt x="47" y="47"/>
                      <a:pt x="32" y="55"/>
                      <a:pt x="19" y="5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81" name="Google Shape;1981;p29"/>
              <p:cNvSpPr/>
              <p:nvPr/>
            </p:nvSpPr>
            <p:spPr>
              <a:xfrm>
                <a:off x="8571989" y="4836479"/>
                <a:ext cx="23164" cy="23164"/>
              </a:xfrm>
              <a:custGeom>
                <a:rect b="b" l="l" r="r" t="t"/>
                <a:pathLst>
                  <a:path extrusionOk="0" h="29" w="29">
                    <a:moveTo>
                      <a:pt x="10" y="28"/>
                    </a:moveTo>
                    <a:cubicBezTo>
                      <a:pt x="3" y="26"/>
                      <a:pt x="-2" y="18"/>
                      <a:pt x="1" y="10"/>
                    </a:cubicBezTo>
                    <a:cubicBezTo>
                      <a:pt x="3" y="2"/>
                      <a:pt x="11" y="-2"/>
                      <a:pt x="19" y="0"/>
                    </a:cubicBezTo>
                    <a:cubicBezTo>
                      <a:pt x="26" y="3"/>
                      <a:pt x="31" y="11"/>
                      <a:pt x="28" y="18"/>
                    </a:cubicBezTo>
                    <a:cubicBezTo>
                      <a:pt x="26" y="26"/>
                      <a:pt x="18" y="30"/>
                      <a:pt x="10" y="28"/>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82" name="Google Shape;1982;p29"/>
              <p:cNvSpPr/>
              <p:nvPr/>
            </p:nvSpPr>
            <p:spPr>
              <a:xfrm>
                <a:off x="8472943" y="4804529"/>
                <a:ext cx="31151" cy="30353"/>
              </a:xfrm>
              <a:custGeom>
                <a:rect b="b" l="l" r="r" t="t"/>
                <a:pathLst>
                  <a:path extrusionOk="0" h="38" w="39">
                    <a:moveTo>
                      <a:pt x="14" y="37"/>
                    </a:moveTo>
                    <a:cubicBezTo>
                      <a:pt x="4" y="34"/>
                      <a:pt x="-2" y="24"/>
                      <a:pt x="1" y="14"/>
                    </a:cubicBezTo>
                    <a:cubicBezTo>
                      <a:pt x="4" y="3"/>
                      <a:pt x="15" y="-2"/>
                      <a:pt x="25" y="1"/>
                    </a:cubicBezTo>
                    <a:cubicBezTo>
                      <a:pt x="35" y="4"/>
                      <a:pt x="41" y="14"/>
                      <a:pt x="38" y="25"/>
                    </a:cubicBezTo>
                    <a:cubicBezTo>
                      <a:pt x="35" y="35"/>
                      <a:pt x="24" y="40"/>
                      <a:pt x="14"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83" name="Google Shape;1983;p29"/>
              <p:cNvSpPr/>
              <p:nvPr/>
            </p:nvSpPr>
            <p:spPr>
              <a:xfrm>
                <a:off x="8498503" y="4914757"/>
                <a:ext cx="31151" cy="31151"/>
              </a:xfrm>
              <a:custGeom>
                <a:rect b="b" l="l" r="r" t="t"/>
                <a:pathLst>
                  <a:path extrusionOk="0" h="39" w="39">
                    <a:moveTo>
                      <a:pt x="1" y="14"/>
                    </a:moveTo>
                    <a:cubicBezTo>
                      <a:pt x="4" y="4"/>
                      <a:pt x="15" y="-2"/>
                      <a:pt x="25" y="1"/>
                    </a:cubicBezTo>
                    <a:cubicBezTo>
                      <a:pt x="35" y="4"/>
                      <a:pt x="41" y="15"/>
                      <a:pt x="38" y="25"/>
                    </a:cubicBezTo>
                    <a:cubicBezTo>
                      <a:pt x="35" y="35"/>
                      <a:pt x="24" y="41"/>
                      <a:pt x="14" y="38"/>
                    </a:cubicBezTo>
                    <a:cubicBezTo>
                      <a:pt x="4" y="35"/>
                      <a:pt x="-2" y="24"/>
                      <a:pt x="1" y="1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84" name="Google Shape;1984;p29"/>
              <p:cNvSpPr/>
              <p:nvPr/>
            </p:nvSpPr>
            <p:spPr>
              <a:xfrm>
                <a:off x="8706179" y="4646375"/>
                <a:ext cx="29554" cy="30353"/>
              </a:xfrm>
              <a:custGeom>
                <a:rect b="b" l="l" r="r" t="t"/>
                <a:pathLst>
                  <a:path extrusionOk="0" h="38" w="37">
                    <a:moveTo>
                      <a:pt x="13" y="37"/>
                    </a:moveTo>
                    <a:cubicBezTo>
                      <a:pt x="3" y="34"/>
                      <a:pt x="-2" y="24"/>
                      <a:pt x="1" y="14"/>
                    </a:cubicBezTo>
                    <a:cubicBezTo>
                      <a:pt x="3" y="4"/>
                      <a:pt x="14" y="-2"/>
                      <a:pt x="24" y="1"/>
                    </a:cubicBezTo>
                    <a:cubicBezTo>
                      <a:pt x="34" y="4"/>
                      <a:pt x="39" y="15"/>
                      <a:pt x="36" y="25"/>
                    </a:cubicBezTo>
                    <a:cubicBezTo>
                      <a:pt x="33" y="34"/>
                      <a:pt x="23" y="40"/>
                      <a:pt x="13"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85" name="Google Shape;1985;p29"/>
              <p:cNvSpPr/>
              <p:nvPr/>
            </p:nvSpPr>
            <p:spPr>
              <a:xfrm>
                <a:off x="8631097" y="4581676"/>
                <a:ext cx="37541" cy="37541"/>
              </a:xfrm>
              <a:custGeom>
                <a:rect b="b" l="l" r="r" t="t"/>
                <a:pathLst>
                  <a:path extrusionOk="0" h="47" w="47">
                    <a:moveTo>
                      <a:pt x="17" y="46"/>
                    </a:moveTo>
                    <a:cubicBezTo>
                      <a:pt x="5" y="42"/>
                      <a:pt x="-2" y="29"/>
                      <a:pt x="1" y="16"/>
                    </a:cubicBezTo>
                    <a:cubicBezTo>
                      <a:pt x="5" y="4"/>
                      <a:pt x="18" y="-3"/>
                      <a:pt x="31" y="1"/>
                    </a:cubicBezTo>
                    <a:cubicBezTo>
                      <a:pt x="43" y="4"/>
                      <a:pt x="50" y="18"/>
                      <a:pt x="46" y="30"/>
                    </a:cubicBezTo>
                    <a:cubicBezTo>
                      <a:pt x="43" y="42"/>
                      <a:pt x="30" y="49"/>
                      <a:pt x="17" y="4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86" name="Google Shape;1986;p29"/>
              <p:cNvSpPr/>
              <p:nvPr/>
            </p:nvSpPr>
            <p:spPr>
              <a:xfrm>
                <a:off x="8586366" y="4671936"/>
                <a:ext cx="17573" cy="17573"/>
              </a:xfrm>
              <a:custGeom>
                <a:rect b="b" l="l" r="r" t="t"/>
                <a:pathLst>
                  <a:path extrusionOk="0" h="22" w="22">
                    <a:moveTo>
                      <a:pt x="8" y="21"/>
                    </a:moveTo>
                    <a:cubicBezTo>
                      <a:pt x="2" y="19"/>
                      <a:pt x="-1" y="13"/>
                      <a:pt x="1" y="7"/>
                    </a:cubicBezTo>
                    <a:cubicBezTo>
                      <a:pt x="3" y="1"/>
                      <a:pt x="9" y="-2"/>
                      <a:pt x="15" y="0"/>
                    </a:cubicBezTo>
                    <a:cubicBezTo>
                      <a:pt x="21" y="1"/>
                      <a:pt x="24" y="8"/>
                      <a:pt x="22" y="13"/>
                    </a:cubicBezTo>
                    <a:cubicBezTo>
                      <a:pt x="21" y="19"/>
                      <a:pt x="14" y="23"/>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87" name="Google Shape;1987;p29"/>
              <p:cNvSpPr/>
              <p:nvPr/>
            </p:nvSpPr>
            <p:spPr>
              <a:xfrm>
                <a:off x="8746117" y="4731043"/>
                <a:ext cx="12780" cy="12780"/>
              </a:xfrm>
              <a:custGeom>
                <a:rect b="b" l="l" r="r" t="t"/>
                <a:pathLst>
                  <a:path extrusionOk="0" h="16" w="16">
                    <a:moveTo>
                      <a:pt x="6" y="16"/>
                    </a:moveTo>
                    <a:cubicBezTo>
                      <a:pt x="1" y="15"/>
                      <a:pt x="-1" y="10"/>
                      <a:pt x="0" y="5"/>
                    </a:cubicBezTo>
                    <a:cubicBezTo>
                      <a:pt x="2" y="1"/>
                      <a:pt x="6" y="-2"/>
                      <a:pt x="11" y="0"/>
                    </a:cubicBezTo>
                    <a:cubicBezTo>
                      <a:pt x="15" y="1"/>
                      <a:pt x="18" y="6"/>
                      <a:pt x="16" y="10"/>
                    </a:cubicBezTo>
                    <a:cubicBezTo>
                      <a:pt x="15" y="15"/>
                      <a:pt x="10" y="17"/>
                      <a:pt x="6"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88" name="Google Shape;1988;p29"/>
              <p:cNvSpPr/>
              <p:nvPr/>
            </p:nvSpPr>
            <p:spPr>
              <a:xfrm>
                <a:off x="8680619" y="4510587"/>
                <a:ext cx="22365" cy="22365"/>
              </a:xfrm>
              <a:custGeom>
                <a:rect b="b" l="l" r="r" t="t"/>
                <a:pathLst>
                  <a:path extrusionOk="0" h="28" w="28">
                    <a:moveTo>
                      <a:pt x="11" y="27"/>
                    </a:moveTo>
                    <a:cubicBezTo>
                      <a:pt x="3" y="25"/>
                      <a:pt x="-1" y="17"/>
                      <a:pt x="1" y="10"/>
                    </a:cubicBezTo>
                    <a:cubicBezTo>
                      <a:pt x="4" y="2"/>
                      <a:pt x="11" y="-2"/>
                      <a:pt x="19" y="0"/>
                    </a:cubicBezTo>
                    <a:cubicBezTo>
                      <a:pt x="26" y="3"/>
                      <a:pt x="30" y="10"/>
                      <a:pt x="28" y="18"/>
                    </a:cubicBezTo>
                    <a:cubicBezTo>
                      <a:pt x="26" y="25"/>
                      <a:pt x="18" y="29"/>
                      <a:pt x="11" y="2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89" name="Google Shape;1989;p29"/>
              <p:cNvSpPr/>
              <p:nvPr/>
            </p:nvSpPr>
            <p:spPr>
              <a:xfrm>
                <a:off x="8654260" y="4669539"/>
                <a:ext cx="19170" cy="19170"/>
              </a:xfrm>
              <a:custGeom>
                <a:rect b="b" l="l" r="r" t="t"/>
                <a:pathLst>
                  <a:path extrusionOk="0" h="24" w="24">
                    <a:moveTo>
                      <a:pt x="9" y="23"/>
                    </a:moveTo>
                    <a:cubicBezTo>
                      <a:pt x="3" y="21"/>
                      <a:pt x="-1" y="14"/>
                      <a:pt x="1" y="8"/>
                    </a:cubicBezTo>
                    <a:cubicBezTo>
                      <a:pt x="3" y="1"/>
                      <a:pt x="10" y="-2"/>
                      <a:pt x="16" y="0"/>
                    </a:cubicBezTo>
                    <a:cubicBezTo>
                      <a:pt x="23" y="1"/>
                      <a:pt x="26" y="8"/>
                      <a:pt x="24" y="15"/>
                    </a:cubicBezTo>
                    <a:cubicBezTo>
                      <a:pt x="22" y="21"/>
                      <a:pt x="16" y="25"/>
                      <a:pt x="9" y="2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90" name="Google Shape;1990;p29"/>
              <p:cNvSpPr/>
              <p:nvPr/>
            </p:nvSpPr>
            <p:spPr>
              <a:xfrm>
                <a:off x="8551221" y="4600846"/>
                <a:ext cx="19969" cy="20768"/>
              </a:xfrm>
              <a:custGeom>
                <a:rect b="b" l="l" r="r" t="t"/>
                <a:pathLst>
                  <a:path extrusionOk="0" h="26" w="25">
                    <a:moveTo>
                      <a:pt x="10" y="25"/>
                    </a:moveTo>
                    <a:cubicBezTo>
                      <a:pt x="3" y="23"/>
                      <a:pt x="-1" y="16"/>
                      <a:pt x="1" y="9"/>
                    </a:cubicBezTo>
                    <a:cubicBezTo>
                      <a:pt x="3" y="2"/>
                      <a:pt x="10" y="-2"/>
                      <a:pt x="17" y="0"/>
                    </a:cubicBezTo>
                    <a:cubicBezTo>
                      <a:pt x="24" y="2"/>
                      <a:pt x="27" y="10"/>
                      <a:pt x="25" y="16"/>
                    </a:cubicBezTo>
                    <a:cubicBezTo>
                      <a:pt x="23" y="23"/>
                      <a:pt x="16"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91" name="Google Shape;1991;p29"/>
              <p:cNvSpPr/>
              <p:nvPr/>
            </p:nvSpPr>
            <p:spPr>
              <a:xfrm>
                <a:off x="8854748" y="4447486"/>
                <a:ext cx="45529" cy="46328"/>
              </a:xfrm>
              <a:custGeom>
                <a:rect b="b" l="l" r="r" t="t"/>
                <a:pathLst>
                  <a:path extrusionOk="0" h="58" w="57">
                    <a:moveTo>
                      <a:pt x="21" y="56"/>
                    </a:moveTo>
                    <a:cubicBezTo>
                      <a:pt x="6" y="52"/>
                      <a:pt x="-3" y="36"/>
                      <a:pt x="1" y="21"/>
                    </a:cubicBezTo>
                    <a:cubicBezTo>
                      <a:pt x="6" y="5"/>
                      <a:pt x="22" y="-3"/>
                      <a:pt x="37" y="1"/>
                    </a:cubicBezTo>
                    <a:cubicBezTo>
                      <a:pt x="52" y="6"/>
                      <a:pt x="61" y="22"/>
                      <a:pt x="56" y="37"/>
                    </a:cubicBezTo>
                    <a:cubicBezTo>
                      <a:pt x="52" y="52"/>
                      <a:pt x="36" y="61"/>
                      <a:pt x="21" y="5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92" name="Google Shape;1992;p29"/>
              <p:cNvSpPr/>
              <p:nvPr/>
            </p:nvSpPr>
            <p:spPr>
              <a:xfrm>
                <a:off x="8848358" y="4578481"/>
                <a:ext cx="35944" cy="35944"/>
              </a:xfrm>
              <a:custGeom>
                <a:rect b="b" l="l" r="r" t="t"/>
                <a:pathLst>
                  <a:path extrusionOk="0" h="45" w="45">
                    <a:moveTo>
                      <a:pt x="3" y="33"/>
                    </a:moveTo>
                    <a:cubicBezTo>
                      <a:pt x="-3" y="23"/>
                      <a:pt x="2" y="9"/>
                      <a:pt x="12" y="3"/>
                    </a:cubicBezTo>
                    <a:cubicBezTo>
                      <a:pt x="23" y="-3"/>
                      <a:pt x="37" y="1"/>
                      <a:pt x="43" y="12"/>
                    </a:cubicBezTo>
                    <a:cubicBezTo>
                      <a:pt x="49" y="23"/>
                      <a:pt x="44" y="37"/>
                      <a:pt x="34" y="43"/>
                    </a:cubicBezTo>
                    <a:cubicBezTo>
                      <a:pt x="23" y="48"/>
                      <a:pt x="9" y="44"/>
                      <a:pt x="3" y="3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93" name="Google Shape;1993;p29"/>
              <p:cNvSpPr/>
              <p:nvPr/>
            </p:nvSpPr>
            <p:spPr>
              <a:xfrm>
                <a:off x="8899478" y="4521770"/>
                <a:ext cx="14378" cy="14378"/>
              </a:xfrm>
              <a:custGeom>
                <a:rect b="b" l="l" r="r" t="t"/>
                <a:pathLst>
                  <a:path extrusionOk="0" h="18" w="18">
                    <a:moveTo>
                      <a:pt x="7" y="17"/>
                    </a:moveTo>
                    <a:cubicBezTo>
                      <a:pt x="2" y="16"/>
                      <a:pt x="-1" y="11"/>
                      <a:pt x="1" y="6"/>
                    </a:cubicBezTo>
                    <a:cubicBezTo>
                      <a:pt x="2" y="1"/>
                      <a:pt x="7" y="-2"/>
                      <a:pt x="12" y="0"/>
                    </a:cubicBezTo>
                    <a:cubicBezTo>
                      <a:pt x="17" y="1"/>
                      <a:pt x="20" y="6"/>
                      <a:pt x="18" y="11"/>
                    </a:cubicBezTo>
                    <a:cubicBezTo>
                      <a:pt x="17" y="16"/>
                      <a:pt x="12" y="19"/>
                      <a:pt x="7"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1994" name="Google Shape;1994;p29"/>
              <p:cNvSpPr/>
              <p:nvPr/>
            </p:nvSpPr>
            <p:spPr>
              <a:xfrm>
                <a:off x="8842766" y="4650369"/>
                <a:ext cx="25560" cy="25560"/>
              </a:xfrm>
              <a:custGeom>
                <a:rect b="b" l="l" r="r" t="t"/>
                <a:pathLst>
                  <a:path extrusionOk="0" h="32" w="32">
                    <a:moveTo>
                      <a:pt x="12" y="31"/>
                    </a:moveTo>
                    <a:cubicBezTo>
                      <a:pt x="3" y="28"/>
                      <a:pt x="-1" y="19"/>
                      <a:pt x="1" y="11"/>
                    </a:cubicBezTo>
                    <a:cubicBezTo>
                      <a:pt x="4" y="2"/>
                      <a:pt x="13" y="-2"/>
                      <a:pt x="21" y="0"/>
                    </a:cubicBezTo>
                    <a:cubicBezTo>
                      <a:pt x="29" y="3"/>
                      <a:pt x="34" y="12"/>
                      <a:pt x="32" y="20"/>
                    </a:cubicBezTo>
                    <a:cubicBezTo>
                      <a:pt x="29" y="28"/>
                      <a:pt x="20" y="33"/>
                      <a:pt x="12" y="3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4">
    <p:spTree>
      <p:nvGrpSpPr>
        <p:cNvPr id="1995" name="Shape 1995"/>
        <p:cNvGrpSpPr/>
        <p:nvPr/>
      </p:nvGrpSpPr>
      <p:grpSpPr>
        <a:xfrm>
          <a:off x="0" y="0"/>
          <a:ext cx="0" cy="0"/>
          <a:chOff x="0" y="0"/>
          <a:chExt cx="0" cy="0"/>
        </a:xfrm>
      </p:grpSpPr>
      <p:sp>
        <p:nvSpPr>
          <p:cNvPr id="1996" name="Google Shape;1996;p30"/>
          <p:cNvSpPr txBox="1"/>
          <p:nvPr>
            <p:ph type="title"/>
          </p:nvPr>
        </p:nvSpPr>
        <p:spPr>
          <a:xfrm>
            <a:off x="4891225" y="918077"/>
            <a:ext cx="3539700" cy="824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800"/>
              <a:buNone/>
              <a:defRPr sz="5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97" name="Google Shape;1997;p30"/>
          <p:cNvSpPr txBox="1"/>
          <p:nvPr>
            <p:ph idx="1" type="subTitle"/>
          </p:nvPr>
        </p:nvSpPr>
        <p:spPr>
          <a:xfrm>
            <a:off x="4891225" y="1818677"/>
            <a:ext cx="3539700" cy="895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998" name="Google Shape;1998;p30"/>
          <p:cNvSpPr txBox="1"/>
          <p:nvPr/>
        </p:nvSpPr>
        <p:spPr>
          <a:xfrm>
            <a:off x="4891225" y="3410318"/>
            <a:ext cx="3539700" cy="5535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1000">
                <a:solidFill>
                  <a:schemeClr val="dk1"/>
                </a:solidFill>
                <a:latin typeface="Inter"/>
                <a:ea typeface="Inter"/>
                <a:cs typeface="Inter"/>
                <a:sym typeface="Inter"/>
              </a:rPr>
              <a:t>Credits: This presentation template was created by </a:t>
            </a:r>
            <a:r>
              <a:rPr b="1" lang="en" sz="1000" u="sng">
                <a:solidFill>
                  <a:schemeClr val="dk1"/>
                </a:solidFill>
                <a:latin typeface="Inter"/>
                <a:ea typeface="Inter"/>
                <a:cs typeface="Inter"/>
                <a:sym typeface="Inter"/>
                <a:hlinkClick r:id="rId2">
                  <a:extLst>
                    <a:ext uri="{A12FA001-AC4F-418D-AE19-62706E023703}">
                      <ahyp:hlinkClr val="tx"/>
                    </a:ext>
                  </a:extLst>
                </a:hlinkClick>
              </a:rPr>
              <a:t>Slidesgo</a:t>
            </a:r>
            <a:r>
              <a:rPr lang="en" sz="1000">
                <a:solidFill>
                  <a:schemeClr val="dk1"/>
                </a:solidFill>
                <a:latin typeface="Inter"/>
                <a:ea typeface="Inter"/>
                <a:cs typeface="Inter"/>
                <a:sym typeface="Inter"/>
              </a:rPr>
              <a:t>, and includes icons by </a:t>
            </a:r>
            <a:r>
              <a:rPr b="1" lang="en" sz="1000" u="sng">
                <a:solidFill>
                  <a:schemeClr val="dk1"/>
                </a:solidFill>
                <a:latin typeface="Inter"/>
                <a:ea typeface="Inter"/>
                <a:cs typeface="Inter"/>
                <a:sym typeface="Inter"/>
                <a:hlinkClick r:id="rId3">
                  <a:extLst>
                    <a:ext uri="{A12FA001-AC4F-418D-AE19-62706E023703}">
                      <ahyp:hlinkClr val="tx"/>
                    </a:ext>
                  </a:extLst>
                </a:hlinkClick>
              </a:rPr>
              <a:t>Flaticon</a:t>
            </a:r>
            <a:r>
              <a:rPr b="1" lang="en" sz="1000">
                <a:solidFill>
                  <a:schemeClr val="dk1"/>
                </a:solidFill>
                <a:latin typeface="Inter"/>
                <a:ea typeface="Inter"/>
                <a:cs typeface="Inter"/>
                <a:sym typeface="Inter"/>
              </a:rPr>
              <a:t> </a:t>
            </a:r>
            <a:r>
              <a:rPr lang="en" sz="1000">
                <a:solidFill>
                  <a:schemeClr val="dk1"/>
                </a:solidFill>
                <a:latin typeface="Inter"/>
                <a:ea typeface="Inter"/>
                <a:cs typeface="Inter"/>
                <a:sym typeface="Inter"/>
              </a:rPr>
              <a:t>and infographics &amp; images by </a:t>
            </a:r>
            <a:r>
              <a:rPr b="1" lang="en" sz="1000" u="sng">
                <a:solidFill>
                  <a:schemeClr val="dk1"/>
                </a:solidFill>
                <a:latin typeface="Inter"/>
                <a:ea typeface="Inter"/>
                <a:cs typeface="Inter"/>
                <a:sym typeface="Inter"/>
                <a:hlinkClick r:id="rId4">
                  <a:extLst>
                    <a:ext uri="{A12FA001-AC4F-418D-AE19-62706E023703}">
                      <ahyp:hlinkClr val="tx"/>
                    </a:ext>
                  </a:extLst>
                </a:hlinkClick>
              </a:rPr>
              <a:t>Freepik</a:t>
            </a:r>
            <a:endParaRPr b="1" sz="1000" u="sng">
              <a:solidFill>
                <a:schemeClr val="dk1"/>
              </a:solidFill>
              <a:latin typeface="Inter"/>
              <a:ea typeface="Inter"/>
              <a:cs typeface="Inter"/>
              <a:sym typeface="Inter"/>
            </a:endParaRPr>
          </a:p>
        </p:txBody>
      </p:sp>
      <p:grpSp>
        <p:nvGrpSpPr>
          <p:cNvPr id="1999" name="Google Shape;1999;p30"/>
          <p:cNvGrpSpPr/>
          <p:nvPr/>
        </p:nvGrpSpPr>
        <p:grpSpPr>
          <a:xfrm rot="8544987">
            <a:off x="-391835" y="-297536"/>
            <a:ext cx="1302765" cy="1256287"/>
            <a:chOff x="3583870" y="4604089"/>
            <a:chExt cx="845118" cy="814967"/>
          </a:xfrm>
        </p:grpSpPr>
        <p:sp>
          <p:nvSpPr>
            <p:cNvPr id="2000" name="Google Shape;2000;p30"/>
            <p:cNvSpPr/>
            <p:nvPr/>
          </p:nvSpPr>
          <p:spPr>
            <a:xfrm rot="-2139118">
              <a:off x="3676201" y="4746972"/>
              <a:ext cx="660455" cy="529201"/>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01" name="Google Shape;2001;p30"/>
            <p:cNvSpPr/>
            <p:nvPr/>
          </p:nvSpPr>
          <p:spPr>
            <a:xfrm rot="-2139118">
              <a:off x="3738958" y="4783836"/>
              <a:ext cx="534953" cy="430368"/>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02" name="Google Shape;2002;p30"/>
            <p:cNvSpPr/>
            <p:nvPr/>
          </p:nvSpPr>
          <p:spPr>
            <a:xfrm rot="-2139118">
              <a:off x="3955461" y="4774308"/>
              <a:ext cx="177272" cy="208124"/>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03" name="Google Shape;2003;p30"/>
            <p:cNvSpPr/>
            <p:nvPr/>
          </p:nvSpPr>
          <p:spPr>
            <a:xfrm rot="-2139118">
              <a:off x="3894058" y="4921852"/>
              <a:ext cx="190868" cy="232702"/>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04" name="Google Shape;2004;p30"/>
            <p:cNvSpPr/>
            <p:nvPr/>
          </p:nvSpPr>
          <p:spPr>
            <a:xfrm rot="-2139118">
              <a:off x="3864229" y="5108700"/>
              <a:ext cx="144327" cy="194528"/>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005" name="Google Shape;2005;p30"/>
          <p:cNvGrpSpPr/>
          <p:nvPr/>
        </p:nvGrpSpPr>
        <p:grpSpPr>
          <a:xfrm rot="4378318">
            <a:off x="8250298" y="-49848"/>
            <a:ext cx="1214586" cy="850804"/>
            <a:chOff x="3365800" y="-275075"/>
            <a:chExt cx="1087703" cy="761924"/>
          </a:xfrm>
        </p:grpSpPr>
        <p:sp>
          <p:nvSpPr>
            <p:cNvPr id="2006" name="Google Shape;2006;p30"/>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07" name="Google Shape;2007;p30"/>
            <p:cNvSpPr/>
            <p:nvPr/>
          </p:nvSpPr>
          <p:spPr>
            <a:xfrm>
              <a:off x="3675954" y="138798"/>
              <a:ext cx="174857" cy="331098"/>
            </a:xfrm>
            <a:custGeom>
              <a:rect b="b" l="l" r="r" t="t"/>
              <a:pathLst>
                <a:path extrusionOk="0" h="996" w="526">
                  <a:moveTo>
                    <a:pt x="125" y="512"/>
                  </a:moveTo>
                  <a:cubicBezTo>
                    <a:pt x="201" y="586"/>
                    <a:pt x="293" y="644"/>
                    <a:pt x="362" y="726"/>
                  </a:cubicBezTo>
                  <a:cubicBezTo>
                    <a:pt x="424" y="801"/>
                    <a:pt x="462" y="907"/>
                    <a:pt x="429" y="996"/>
                  </a:cubicBezTo>
                  <a:cubicBezTo>
                    <a:pt x="456" y="977"/>
                    <a:pt x="480" y="952"/>
                    <a:pt x="496" y="922"/>
                  </a:cubicBezTo>
                  <a:cubicBezTo>
                    <a:pt x="559" y="810"/>
                    <a:pt x="515" y="667"/>
                    <a:pt x="446" y="557"/>
                  </a:cubicBezTo>
                  <a:cubicBezTo>
                    <a:pt x="376" y="449"/>
                    <a:pt x="283" y="354"/>
                    <a:pt x="236" y="234"/>
                  </a:cubicBezTo>
                  <a:cubicBezTo>
                    <a:pt x="208" y="160"/>
                    <a:pt x="204" y="72"/>
                    <a:pt x="232" y="0"/>
                  </a:cubicBezTo>
                  <a:cubicBezTo>
                    <a:pt x="199" y="13"/>
                    <a:pt x="167" y="28"/>
                    <a:pt x="137" y="47"/>
                  </a:cubicBezTo>
                  <a:cubicBezTo>
                    <a:pt x="72" y="89"/>
                    <a:pt x="16" y="153"/>
                    <a:pt x="3" y="230"/>
                  </a:cubicBezTo>
                  <a:cubicBezTo>
                    <a:pt x="-15" y="335"/>
                    <a:pt x="48" y="438"/>
                    <a:pt x="125" y="51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08" name="Google Shape;2008;p30"/>
            <p:cNvSpPr/>
            <p:nvPr/>
          </p:nvSpPr>
          <p:spPr>
            <a:xfrm>
              <a:off x="3491457" y="-275075"/>
              <a:ext cx="962045" cy="603356"/>
            </a:xfrm>
            <a:custGeom>
              <a:rect b="b" l="l" r="r" t="t"/>
              <a:pathLst>
                <a:path extrusionOk="0" h="1815" w="2894">
                  <a:moveTo>
                    <a:pt x="387" y="19"/>
                  </a:moveTo>
                  <a:cubicBezTo>
                    <a:pt x="255" y="-30"/>
                    <a:pt x="119" y="22"/>
                    <a:pt x="0" y="118"/>
                  </a:cubicBezTo>
                  <a:cubicBezTo>
                    <a:pt x="2" y="131"/>
                    <a:pt x="5" y="144"/>
                    <a:pt x="11" y="156"/>
                  </a:cubicBezTo>
                  <a:cubicBezTo>
                    <a:pt x="37" y="213"/>
                    <a:pt x="101" y="242"/>
                    <a:pt x="159" y="266"/>
                  </a:cubicBezTo>
                  <a:cubicBezTo>
                    <a:pt x="843" y="548"/>
                    <a:pt x="1529" y="831"/>
                    <a:pt x="2245" y="1020"/>
                  </a:cubicBezTo>
                  <a:cubicBezTo>
                    <a:pt x="2326" y="1041"/>
                    <a:pt x="2415" y="1067"/>
                    <a:pt x="2461" y="1138"/>
                  </a:cubicBezTo>
                  <a:cubicBezTo>
                    <a:pt x="2499" y="1196"/>
                    <a:pt x="2496" y="1271"/>
                    <a:pt x="2491" y="1341"/>
                  </a:cubicBezTo>
                  <a:cubicBezTo>
                    <a:pt x="2482" y="1491"/>
                    <a:pt x="2434" y="1640"/>
                    <a:pt x="2425" y="1786"/>
                  </a:cubicBezTo>
                  <a:cubicBezTo>
                    <a:pt x="2424" y="1796"/>
                    <a:pt x="2425" y="1806"/>
                    <a:pt x="2425" y="1815"/>
                  </a:cubicBezTo>
                  <a:cubicBezTo>
                    <a:pt x="2478" y="1790"/>
                    <a:pt x="2522" y="1751"/>
                    <a:pt x="2549" y="1695"/>
                  </a:cubicBezTo>
                  <a:cubicBezTo>
                    <a:pt x="2605" y="1582"/>
                    <a:pt x="2597" y="1404"/>
                    <a:pt x="2721" y="1381"/>
                  </a:cubicBezTo>
                  <a:cubicBezTo>
                    <a:pt x="2775" y="1371"/>
                    <a:pt x="2842" y="1399"/>
                    <a:pt x="2879" y="1358"/>
                  </a:cubicBezTo>
                  <a:cubicBezTo>
                    <a:pt x="2917" y="1315"/>
                    <a:pt x="2877" y="1249"/>
                    <a:pt x="2837" y="1208"/>
                  </a:cubicBezTo>
                  <a:cubicBezTo>
                    <a:pt x="2412" y="776"/>
                    <a:pt x="1824" y="553"/>
                    <a:pt x="1255" y="341"/>
                  </a:cubicBezTo>
                  <a:cubicBezTo>
                    <a:pt x="966" y="234"/>
                    <a:pt x="677" y="126"/>
                    <a:pt x="387" y="1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09" name="Google Shape;2009;p30"/>
            <p:cNvSpPr/>
            <p:nvPr/>
          </p:nvSpPr>
          <p:spPr>
            <a:xfrm>
              <a:off x="3592847" y="-179336"/>
              <a:ext cx="274253" cy="618980"/>
            </a:xfrm>
            <a:custGeom>
              <a:rect b="b" l="l" r="r" t="t"/>
              <a:pathLst>
                <a:path extrusionOk="0" h="1862" w="825">
                  <a:moveTo>
                    <a:pt x="138" y="1706"/>
                  </a:moveTo>
                  <a:cubicBezTo>
                    <a:pt x="120" y="1674"/>
                    <a:pt x="101" y="1641"/>
                    <a:pt x="86" y="1609"/>
                  </a:cubicBezTo>
                  <a:cubicBezTo>
                    <a:pt x="-34" y="1356"/>
                    <a:pt x="12" y="1020"/>
                    <a:pt x="210" y="711"/>
                  </a:cubicBezTo>
                  <a:cubicBezTo>
                    <a:pt x="326" y="530"/>
                    <a:pt x="479" y="372"/>
                    <a:pt x="626" y="219"/>
                  </a:cubicBezTo>
                  <a:cubicBezTo>
                    <a:pt x="693" y="150"/>
                    <a:pt x="760" y="79"/>
                    <a:pt x="825" y="7"/>
                  </a:cubicBezTo>
                  <a:cubicBezTo>
                    <a:pt x="818" y="4"/>
                    <a:pt x="812" y="2"/>
                    <a:pt x="805" y="0"/>
                  </a:cubicBezTo>
                  <a:cubicBezTo>
                    <a:pt x="742" y="69"/>
                    <a:pt x="676" y="138"/>
                    <a:pt x="612" y="205"/>
                  </a:cubicBezTo>
                  <a:cubicBezTo>
                    <a:pt x="464" y="359"/>
                    <a:pt x="310" y="517"/>
                    <a:pt x="193" y="700"/>
                  </a:cubicBezTo>
                  <a:cubicBezTo>
                    <a:pt x="-8" y="1015"/>
                    <a:pt x="-55" y="1358"/>
                    <a:pt x="68" y="1618"/>
                  </a:cubicBezTo>
                  <a:cubicBezTo>
                    <a:pt x="84" y="1651"/>
                    <a:pt x="103" y="1684"/>
                    <a:pt x="121" y="1715"/>
                  </a:cubicBezTo>
                  <a:cubicBezTo>
                    <a:pt x="139" y="1747"/>
                    <a:pt x="157" y="1778"/>
                    <a:pt x="172" y="1810"/>
                  </a:cubicBezTo>
                  <a:cubicBezTo>
                    <a:pt x="186" y="1828"/>
                    <a:pt x="200" y="1845"/>
                    <a:pt x="215" y="1862"/>
                  </a:cubicBezTo>
                  <a:cubicBezTo>
                    <a:pt x="196" y="1807"/>
                    <a:pt x="167" y="1756"/>
                    <a:pt x="138" y="17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10" name="Google Shape;2010;p30"/>
            <p:cNvSpPr/>
            <p:nvPr/>
          </p:nvSpPr>
          <p:spPr>
            <a:xfrm>
              <a:off x="3916963" y="-114180"/>
              <a:ext cx="122666" cy="279572"/>
            </a:xfrm>
            <a:custGeom>
              <a:rect b="b" l="l" r="r" t="t"/>
              <a:pathLst>
                <a:path extrusionOk="0" h="841" w="369">
                  <a:moveTo>
                    <a:pt x="350" y="0"/>
                  </a:moveTo>
                  <a:cubicBezTo>
                    <a:pt x="183" y="249"/>
                    <a:pt x="63" y="529"/>
                    <a:pt x="0" y="822"/>
                  </a:cubicBezTo>
                  <a:cubicBezTo>
                    <a:pt x="6" y="829"/>
                    <a:pt x="11" y="835"/>
                    <a:pt x="17" y="841"/>
                  </a:cubicBezTo>
                  <a:cubicBezTo>
                    <a:pt x="79" y="543"/>
                    <a:pt x="199" y="259"/>
                    <a:pt x="369" y="8"/>
                  </a:cubicBezTo>
                  <a:cubicBezTo>
                    <a:pt x="363" y="5"/>
                    <a:pt x="357" y="3"/>
                    <a:pt x="35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11" name="Google Shape;2011;p30"/>
            <p:cNvSpPr/>
            <p:nvPr/>
          </p:nvSpPr>
          <p:spPr>
            <a:xfrm>
              <a:off x="4059242" y="11478"/>
              <a:ext cx="236356" cy="273920"/>
            </a:xfrm>
            <a:custGeom>
              <a:rect b="b" l="l" r="r" t="t"/>
              <a:pathLst>
                <a:path extrusionOk="0" h="824" w="711">
                  <a:moveTo>
                    <a:pt x="496" y="277"/>
                  </a:moveTo>
                  <a:cubicBezTo>
                    <a:pt x="438" y="342"/>
                    <a:pt x="372" y="405"/>
                    <a:pt x="309" y="466"/>
                  </a:cubicBezTo>
                  <a:cubicBezTo>
                    <a:pt x="196" y="574"/>
                    <a:pt x="81" y="684"/>
                    <a:pt x="0" y="814"/>
                  </a:cubicBezTo>
                  <a:cubicBezTo>
                    <a:pt x="6" y="817"/>
                    <a:pt x="11" y="820"/>
                    <a:pt x="17" y="824"/>
                  </a:cubicBezTo>
                  <a:cubicBezTo>
                    <a:pt x="97" y="697"/>
                    <a:pt x="211" y="587"/>
                    <a:pt x="323" y="480"/>
                  </a:cubicBezTo>
                  <a:cubicBezTo>
                    <a:pt x="387" y="419"/>
                    <a:pt x="453" y="355"/>
                    <a:pt x="511" y="290"/>
                  </a:cubicBezTo>
                  <a:cubicBezTo>
                    <a:pt x="588" y="205"/>
                    <a:pt x="654" y="111"/>
                    <a:pt x="711" y="10"/>
                  </a:cubicBezTo>
                  <a:cubicBezTo>
                    <a:pt x="705" y="7"/>
                    <a:pt x="699" y="3"/>
                    <a:pt x="694" y="0"/>
                  </a:cubicBezTo>
                  <a:cubicBezTo>
                    <a:pt x="638" y="99"/>
                    <a:pt x="572" y="192"/>
                    <a:pt x="496" y="2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12" name="Google Shape;2012;p30"/>
            <p:cNvSpPr/>
            <p:nvPr/>
          </p:nvSpPr>
          <p:spPr>
            <a:xfrm>
              <a:off x="3891699" y="-130801"/>
              <a:ext cx="105380" cy="267937"/>
            </a:xfrm>
            <a:custGeom>
              <a:rect b="b" l="l" r="r" t="t"/>
              <a:pathLst>
                <a:path extrusionOk="0" h="806" w="317">
                  <a:moveTo>
                    <a:pt x="16" y="806"/>
                  </a:moveTo>
                  <a:cubicBezTo>
                    <a:pt x="90" y="531"/>
                    <a:pt x="190" y="263"/>
                    <a:pt x="317" y="7"/>
                  </a:cubicBezTo>
                  <a:cubicBezTo>
                    <a:pt x="311" y="5"/>
                    <a:pt x="304" y="2"/>
                    <a:pt x="298" y="0"/>
                  </a:cubicBezTo>
                  <a:cubicBezTo>
                    <a:pt x="173" y="253"/>
                    <a:pt x="73" y="518"/>
                    <a:pt x="0" y="790"/>
                  </a:cubicBezTo>
                  <a:cubicBezTo>
                    <a:pt x="5" y="795"/>
                    <a:pt x="11" y="801"/>
                    <a:pt x="16" y="80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13" name="Google Shape;2013;p30"/>
            <p:cNvSpPr/>
            <p:nvPr/>
          </p:nvSpPr>
          <p:spPr>
            <a:xfrm>
              <a:off x="4009046" y="-32735"/>
              <a:ext cx="210427" cy="284890"/>
            </a:xfrm>
            <a:custGeom>
              <a:rect b="b" l="l" r="r" t="t"/>
              <a:pathLst>
                <a:path extrusionOk="0" h="857" w="633">
                  <a:moveTo>
                    <a:pt x="192" y="570"/>
                  </a:moveTo>
                  <a:cubicBezTo>
                    <a:pt x="249" y="493"/>
                    <a:pt x="312" y="418"/>
                    <a:pt x="373" y="346"/>
                  </a:cubicBezTo>
                  <a:cubicBezTo>
                    <a:pt x="463" y="239"/>
                    <a:pt x="556" y="129"/>
                    <a:pt x="633" y="10"/>
                  </a:cubicBezTo>
                  <a:cubicBezTo>
                    <a:pt x="628" y="7"/>
                    <a:pt x="622" y="4"/>
                    <a:pt x="616" y="0"/>
                  </a:cubicBezTo>
                  <a:cubicBezTo>
                    <a:pt x="539" y="118"/>
                    <a:pt x="447" y="227"/>
                    <a:pt x="358" y="333"/>
                  </a:cubicBezTo>
                  <a:cubicBezTo>
                    <a:pt x="297" y="406"/>
                    <a:pt x="234" y="481"/>
                    <a:pt x="176" y="558"/>
                  </a:cubicBezTo>
                  <a:cubicBezTo>
                    <a:pt x="102" y="657"/>
                    <a:pt x="43" y="752"/>
                    <a:pt x="0" y="845"/>
                  </a:cubicBezTo>
                  <a:cubicBezTo>
                    <a:pt x="5" y="849"/>
                    <a:pt x="10" y="853"/>
                    <a:pt x="16" y="857"/>
                  </a:cubicBezTo>
                  <a:cubicBezTo>
                    <a:pt x="59" y="765"/>
                    <a:pt x="117" y="669"/>
                    <a:pt x="192" y="5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14" name="Google Shape;2014;p30"/>
            <p:cNvSpPr/>
            <p:nvPr/>
          </p:nvSpPr>
          <p:spPr>
            <a:xfrm>
              <a:off x="3404029" y="-275075"/>
              <a:ext cx="189484" cy="450772"/>
            </a:xfrm>
            <a:custGeom>
              <a:rect b="b" l="l" r="r" t="t"/>
              <a:pathLst>
                <a:path extrusionOk="0" h="1356" w="570">
                  <a:moveTo>
                    <a:pt x="333" y="400"/>
                  </a:moveTo>
                  <a:cubicBezTo>
                    <a:pt x="247" y="597"/>
                    <a:pt x="178" y="805"/>
                    <a:pt x="111" y="1006"/>
                  </a:cubicBezTo>
                  <a:cubicBezTo>
                    <a:pt x="75" y="1114"/>
                    <a:pt x="39" y="1225"/>
                    <a:pt x="0" y="1333"/>
                  </a:cubicBezTo>
                  <a:cubicBezTo>
                    <a:pt x="4" y="1341"/>
                    <a:pt x="8" y="1349"/>
                    <a:pt x="11" y="1356"/>
                  </a:cubicBezTo>
                  <a:cubicBezTo>
                    <a:pt x="12" y="1356"/>
                    <a:pt x="12" y="1356"/>
                    <a:pt x="13" y="1356"/>
                  </a:cubicBezTo>
                  <a:cubicBezTo>
                    <a:pt x="55" y="1241"/>
                    <a:pt x="93" y="1126"/>
                    <a:pt x="130" y="1013"/>
                  </a:cubicBezTo>
                  <a:cubicBezTo>
                    <a:pt x="196" y="812"/>
                    <a:pt x="265" y="604"/>
                    <a:pt x="351" y="407"/>
                  </a:cubicBezTo>
                  <a:cubicBezTo>
                    <a:pt x="417" y="256"/>
                    <a:pt x="490" y="121"/>
                    <a:pt x="570" y="1"/>
                  </a:cubicBezTo>
                  <a:cubicBezTo>
                    <a:pt x="562" y="0"/>
                    <a:pt x="554" y="0"/>
                    <a:pt x="546" y="0"/>
                  </a:cubicBezTo>
                  <a:cubicBezTo>
                    <a:pt x="468" y="118"/>
                    <a:pt x="397" y="251"/>
                    <a:pt x="333" y="4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15" name="Google Shape;2015;p30"/>
            <p:cNvSpPr/>
            <p:nvPr/>
          </p:nvSpPr>
          <p:spPr>
            <a:xfrm>
              <a:off x="3540656" y="-222884"/>
              <a:ext cx="210094" cy="454428"/>
            </a:xfrm>
            <a:custGeom>
              <a:rect b="b" l="l" r="r" t="t"/>
              <a:pathLst>
                <a:path extrusionOk="0" h="1367" w="632">
                  <a:moveTo>
                    <a:pt x="632" y="8"/>
                  </a:moveTo>
                  <a:cubicBezTo>
                    <a:pt x="625" y="6"/>
                    <a:pt x="619" y="3"/>
                    <a:pt x="612" y="0"/>
                  </a:cubicBezTo>
                  <a:cubicBezTo>
                    <a:pt x="561" y="57"/>
                    <a:pt x="511" y="116"/>
                    <a:pt x="464" y="176"/>
                  </a:cubicBezTo>
                  <a:cubicBezTo>
                    <a:pt x="248" y="454"/>
                    <a:pt x="110" y="738"/>
                    <a:pt x="51" y="1020"/>
                  </a:cubicBezTo>
                  <a:cubicBezTo>
                    <a:pt x="36" y="1092"/>
                    <a:pt x="26" y="1166"/>
                    <a:pt x="16" y="1237"/>
                  </a:cubicBezTo>
                  <a:cubicBezTo>
                    <a:pt x="11" y="1273"/>
                    <a:pt x="6" y="1310"/>
                    <a:pt x="0" y="1347"/>
                  </a:cubicBezTo>
                  <a:cubicBezTo>
                    <a:pt x="1" y="1348"/>
                    <a:pt x="2" y="1348"/>
                    <a:pt x="3" y="1349"/>
                  </a:cubicBezTo>
                  <a:cubicBezTo>
                    <a:pt x="8" y="1356"/>
                    <a:pt x="13" y="1361"/>
                    <a:pt x="18" y="1367"/>
                  </a:cubicBezTo>
                  <a:cubicBezTo>
                    <a:pt x="24" y="1325"/>
                    <a:pt x="30" y="1282"/>
                    <a:pt x="36" y="1240"/>
                  </a:cubicBezTo>
                  <a:cubicBezTo>
                    <a:pt x="46" y="1169"/>
                    <a:pt x="56" y="1095"/>
                    <a:pt x="71" y="1024"/>
                  </a:cubicBezTo>
                  <a:cubicBezTo>
                    <a:pt x="129" y="745"/>
                    <a:pt x="266" y="464"/>
                    <a:pt x="480" y="188"/>
                  </a:cubicBezTo>
                  <a:cubicBezTo>
                    <a:pt x="528" y="126"/>
                    <a:pt x="580" y="66"/>
                    <a:pt x="632" y="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16" name="Google Shape;2016;p30"/>
            <p:cNvSpPr/>
            <p:nvPr/>
          </p:nvSpPr>
          <p:spPr>
            <a:xfrm>
              <a:off x="3365800" y="-275075"/>
              <a:ext cx="1087703" cy="761924"/>
            </a:xfrm>
            <a:custGeom>
              <a:rect b="b" l="l" r="r" t="t"/>
              <a:pathLst>
                <a:path extrusionOk="0" h="2292" w="3272">
                  <a:moveTo>
                    <a:pt x="126" y="1356"/>
                  </a:moveTo>
                  <a:cubicBezTo>
                    <a:pt x="271" y="1310"/>
                    <a:pt x="430" y="1390"/>
                    <a:pt x="529" y="1506"/>
                  </a:cubicBezTo>
                  <a:cubicBezTo>
                    <a:pt x="627" y="1622"/>
                    <a:pt x="680" y="1768"/>
                    <a:pt x="745" y="1906"/>
                  </a:cubicBezTo>
                  <a:cubicBezTo>
                    <a:pt x="809" y="2043"/>
                    <a:pt x="893" y="2182"/>
                    <a:pt x="1027" y="2253"/>
                  </a:cubicBezTo>
                  <a:cubicBezTo>
                    <a:pt x="1161" y="2324"/>
                    <a:pt x="1356" y="2300"/>
                    <a:pt x="1429" y="2167"/>
                  </a:cubicBezTo>
                  <a:cubicBezTo>
                    <a:pt x="1492" y="2055"/>
                    <a:pt x="1448" y="1912"/>
                    <a:pt x="1379" y="1802"/>
                  </a:cubicBezTo>
                  <a:cubicBezTo>
                    <a:pt x="1309" y="1694"/>
                    <a:pt x="1216" y="1599"/>
                    <a:pt x="1169" y="1479"/>
                  </a:cubicBezTo>
                  <a:cubicBezTo>
                    <a:pt x="1123" y="1359"/>
                    <a:pt x="1142" y="1196"/>
                    <a:pt x="1257" y="1137"/>
                  </a:cubicBezTo>
                  <a:cubicBezTo>
                    <a:pt x="1338" y="1094"/>
                    <a:pt x="1442" y="1119"/>
                    <a:pt x="1518" y="1171"/>
                  </a:cubicBezTo>
                  <a:cubicBezTo>
                    <a:pt x="1595" y="1224"/>
                    <a:pt x="1651" y="1299"/>
                    <a:pt x="1712" y="1369"/>
                  </a:cubicBezTo>
                  <a:cubicBezTo>
                    <a:pt x="1893" y="1572"/>
                    <a:pt x="2129" y="1727"/>
                    <a:pt x="2388" y="1813"/>
                  </a:cubicBezTo>
                  <a:cubicBezTo>
                    <a:pt x="2579" y="1877"/>
                    <a:pt x="2839" y="1877"/>
                    <a:pt x="2927" y="1695"/>
                  </a:cubicBezTo>
                  <a:cubicBezTo>
                    <a:pt x="2983" y="1582"/>
                    <a:pt x="2975" y="1404"/>
                    <a:pt x="3099" y="1381"/>
                  </a:cubicBezTo>
                  <a:cubicBezTo>
                    <a:pt x="3153" y="1371"/>
                    <a:pt x="3220" y="1399"/>
                    <a:pt x="3257" y="1358"/>
                  </a:cubicBezTo>
                  <a:cubicBezTo>
                    <a:pt x="3295" y="1315"/>
                    <a:pt x="3255" y="1249"/>
                    <a:pt x="3215" y="1208"/>
                  </a:cubicBezTo>
                  <a:cubicBezTo>
                    <a:pt x="2790" y="776"/>
                    <a:pt x="2202" y="553"/>
                    <a:pt x="1633" y="341"/>
                  </a:cubicBezTo>
                  <a:cubicBezTo>
                    <a:pt x="1344" y="234"/>
                    <a:pt x="1055" y="126"/>
                    <a:pt x="765" y="19"/>
                  </a:cubicBezTo>
                  <a:cubicBezTo>
                    <a:pt x="493" y="-82"/>
                    <a:pt x="207" y="243"/>
                    <a:pt x="80" y="505"/>
                  </a:cubicBezTo>
                  <a:cubicBezTo>
                    <a:pt x="-47" y="767"/>
                    <a:pt x="-16" y="1102"/>
                    <a:pt x="126" y="1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017" name="Google Shape;2017;p30"/>
          <p:cNvGrpSpPr/>
          <p:nvPr/>
        </p:nvGrpSpPr>
        <p:grpSpPr>
          <a:xfrm>
            <a:off x="7389546" y="4055417"/>
            <a:ext cx="2702160" cy="1435680"/>
            <a:chOff x="7389546" y="4055417"/>
            <a:chExt cx="2702160" cy="1435680"/>
          </a:xfrm>
        </p:grpSpPr>
        <p:sp>
          <p:nvSpPr>
            <p:cNvPr id="2018" name="Google Shape;2018;p30"/>
            <p:cNvSpPr/>
            <p:nvPr/>
          </p:nvSpPr>
          <p:spPr>
            <a:xfrm>
              <a:off x="7389546" y="4055417"/>
              <a:ext cx="2702160" cy="1435680"/>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2019" name="Google Shape;2019;p30"/>
            <p:cNvGrpSpPr/>
            <p:nvPr/>
          </p:nvGrpSpPr>
          <p:grpSpPr>
            <a:xfrm rot="-713585">
              <a:off x="7901791" y="4266989"/>
              <a:ext cx="1094961" cy="948080"/>
              <a:chOff x="7758733" y="250199"/>
              <a:chExt cx="1094887" cy="948016"/>
            </a:xfrm>
          </p:grpSpPr>
          <p:sp>
            <p:nvSpPr>
              <p:cNvPr id="2020" name="Google Shape;2020;p30"/>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21" name="Google Shape;2021;p30"/>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22" name="Google Shape;2022;p30"/>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23" name="Google Shape;2023;p30"/>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24" name="Google Shape;2024;p30"/>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25" name="Google Shape;2025;p30"/>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26" name="Google Shape;2026;p30"/>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27" name="Google Shape;2027;p30"/>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28" name="Google Shape;2028;p30"/>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29" name="Google Shape;2029;p30"/>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30" name="Google Shape;2030;p30"/>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31" name="Google Shape;2031;p30"/>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32" name="Google Shape;2032;p30"/>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33" name="Google Shape;2033;p30"/>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34" name="Google Shape;2034;p30"/>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35" name="Google Shape;2035;p30"/>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36" name="Google Shape;2036;p30"/>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37" name="Google Shape;2037;p30"/>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38" name="Google Shape;2038;p30"/>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39" name="Google Shape;2039;p30"/>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2040" name="Google Shape;2040;p30"/>
          <p:cNvGrpSpPr/>
          <p:nvPr/>
        </p:nvGrpSpPr>
        <p:grpSpPr>
          <a:xfrm>
            <a:off x="-524274" y="3673878"/>
            <a:ext cx="1370045" cy="1687767"/>
            <a:chOff x="-544540" y="3760211"/>
            <a:chExt cx="1370045" cy="1687767"/>
          </a:xfrm>
        </p:grpSpPr>
        <p:grpSp>
          <p:nvGrpSpPr>
            <p:cNvPr id="2041" name="Google Shape;2041;p30"/>
            <p:cNvGrpSpPr/>
            <p:nvPr/>
          </p:nvGrpSpPr>
          <p:grpSpPr>
            <a:xfrm flipH="1" rot="830095">
              <a:off x="-437788" y="3883504"/>
              <a:ext cx="1156541" cy="1033244"/>
              <a:chOff x="4548039" y="4800694"/>
              <a:chExt cx="863704" cy="771570"/>
            </a:xfrm>
          </p:grpSpPr>
          <p:sp>
            <p:nvSpPr>
              <p:cNvPr id="2042" name="Google Shape;2042;p30"/>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43" name="Google Shape;2043;p30"/>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44" name="Google Shape;2044;p30"/>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45" name="Google Shape;2045;p30"/>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46" name="Google Shape;2046;p30"/>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047" name="Google Shape;2047;p30"/>
            <p:cNvGrpSpPr/>
            <p:nvPr/>
          </p:nvGrpSpPr>
          <p:grpSpPr>
            <a:xfrm flipH="1">
              <a:off x="-198447" y="4455128"/>
              <a:ext cx="992849" cy="992849"/>
              <a:chOff x="8342746" y="4342050"/>
              <a:chExt cx="992849" cy="992849"/>
            </a:xfrm>
          </p:grpSpPr>
          <p:sp>
            <p:nvSpPr>
              <p:cNvPr id="2048" name="Google Shape;2048;p30"/>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49" name="Google Shape;2049;p30"/>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50" name="Google Shape;2050;p30"/>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51" name="Google Shape;2051;p30"/>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no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52" name="Google Shape;2052;p30"/>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53" name="Google Shape;2053;p30"/>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54" name="Google Shape;2054;p30"/>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55" name="Google Shape;2055;p30"/>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56" name="Google Shape;2056;p30"/>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57" name="Google Shape;2057;p30"/>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58" name="Google Shape;2058;p30"/>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59" name="Google Shape;2059;p30"/>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60" name="Google Shape;2060;p30"/>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61" name="Google Shape;2061;p30"/>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62" name="Google Shape;2062;p30"/>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63" name="Google Shape;2063;p30"/>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64" name="Google Shape;2064;p30"/>
              <p:cNvSpPr/>
              <p:nvPr/>
            </p:nvSpPr>
            <p:spPr>
              <a:xfrm>
                <a:off x="8678223" y="5072111"/>
                <a:ext cx="19969" cy="19969"/>
              </a:xfrm>
              <a:custGeom>
                <a:rect b="b" l="l" r="r" t="t"/>
                <a:pathLst>
                  <a:path extrusionOk="0" h="25" w="25">
                    <a:moveTo>
                      <a:pt x="9" y="24"/>
                    </a:moveTo>
                    <a:cubicBezTo>
                      <a:pt x="3" y="22"/>
                      <a:pt x="-1" y="15"/>
                      <a:pt x="1" y="9"/>
                    </a:cubicBezTo>
                    <a:cubicBezTo>
                      <a:pt x="3" y="2"/>
                      <a:pt x="10" y="-2"/>
                      <a:pt x="17" y="0"/>
                    </a:cubicBezTo>
                    <a:cubicBezTo>
                      <a:pt x="24" y="2"/>
                      <a:pt x="27" y="9"/>
                      <a:pt x="25" y="16"/>
                    </a:cubicBezTo>
                    <a:cubicBezTo>
                      <a:pt x="23" y="23"/>
                      <a:pt x="16" y="26"/>
                      <a:pt x="9" y="2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65" name="Google Shape;2065;p30"/>
              <p:cNvSpPr/>
              <p:nvPr/>
            </p:nvSpPr>
            <p:spPr>
              <a:xfrm>
                <a:off x="8729343" y="5005815"/>
                <a:ext cx="12780" cy="13579"/>
              </a:xfrm>
              <a:custGeom>
                <a:rect b="b" l="l" r="r" t="t"/>
                <a:pathLst>
                  <a:path extrusionOk="0" h="17" w="16">
                    <a:moveTo>
                      <a:pt x="6" y="17"/>
                    </a:moveTo>
                    <a:cubicBezTo>
                      <a:pt x="1" y="15"/>
                      <a:pt x="-1" y="11"/>
                      <a:pt x="0" y="6"/>
                    </a:cubicBezTo>
                    <a:cubicBezTo>
                      <a:pt x="2" y="2"/>
                      <a:pt x="6" y="-1"/>
                      <a:pt x="11" y="0"/>
                    </a:cubicBezTo>
                    <a:cubicBezTo>
                      <a:pt x="15" y="2"/>
                      <a:pt x="18" y="6"/>
                      <a:pt x="16" y="11"/>
                    </a:cubicBezTo>
                    <a:cubicBezTo>
                      <a:pt x="15" y="16"/>
                      <a:pt x="10" y="18"/>
                      <a:pt x="6"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66" name="Google Shape;2066;p30"/>
              <p:cNvSpPr/>
              <p:nvPr/>
            </p:nvSpPr>
            <p:spPr>
              <a:xfrm>
                <a:off x="8688607" y="5151987"/>
                <a:ext cx="21566" cy="20768"/>
              </a:xfrm>
              <a:custGeom>
                <a:rect b="b" l="l" r="r" t="t"/>
                <a:pathLst>
                  <a:path extrusionOk="0" h="26" w="27">
                    <a:moveTo>
                      <a:pt x="10" y="25"/>
                    </a:moveTo>
                    <a:cubicBezTo>
                      <a:pt x="3" y="23"/>
                      <a:pt x="-1" y="16"/>
                      <a:pt x="1" y="9"/>
                    </a:cubicBezTo>
                    <a:cubicBezTo>
                      <a:pt x="3" y="2"/>
                      <a:pt x="11" y="-2"/>
                      <a:pt x="18" y="0"/>
                    </a:cubicBezTo>
                    <a:cubicBezTo>
                      <a:pt x="25" y="2"/>
                      <a:pt x="29" y="9"/>
                      <a:pt x="27" y="16"/>
                    </a:cubicBezTo>
                    <a:cubicBezTo>
                      <a:pt x="25" y="23"/>
                      <a:pt x="17"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67" name="Google Shape;2067;p30"/>
              <p:cNvSpPr/>
              <p:nvPr/>
            </p:nvSpPr>
            <p:spPr>
              <a:xfrm>
                <a:off x="8575983" y="4921946"/>
                <a:ext cx="17573" cy="16774"/>
              </a:xfrm>
              <a:custGeom>
                <a:rect b="b" l="l" r="r" t="t"/>
                <a:pathLst>
                  <a:path extrusionOk="0" h="21" w="22">
                    <a:moveTo>
                      <a:pt x="8" y="21"/>
                    </a:moveTo>
                    <a:cubicBezTo>
                      <a:pt x="3" y="19"/>
                      <a:pt x="-1" y="13"/>
                      <a:pt x="1" y="7"/>
                    </a:cubicBezTo>
                    <a:cubicBezTo>
                      <a:pt x="3" y="2"/>
                      <a:pt x="9" y="-2"/>
                      <a:pt x="14" y="0"/>
                    </a:cubicBezTo>
                    <a:cubicBezTo>
                      <a:pt x="20" y="2"/>
                      <a:pt x="23" y="8"/>
                      <a:pt x="22" y="13"/>
                    </a:cubicBezTo>
                    <a:cubicBezTo>
                      <a:pt x="20" y="19"/>
                      <a:pt x="14" y="22"/>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68" name="Google Shape;2068;p30"/>
              <p:cNvSpPr/>
              <p:nvPr/>
            </p:nvSpPr>
            <p:spPr>
              <a:xfrm>
                <a:off x="8668638" y="4861240"/>
                <a:ext cx="41535" cy="41535"/>
              </a:xfrm>
              <a:custGeom>
                <a:rect b="b" l="l" r="r" t="t"/>
                <a:pathLst>
                  <a:path extrusionOk="0" h="52" w="52">
                    <a:moveTo>
                      <a:pt x="19" y="51"/>
                    </a:moveTo>
                    <a:cubicBezTo>
                      <a:pt x="5" y="47"/>
                      <a:pt x="-3" y="32"/>
                      <a:pt x="1" y="19"/>
                    </a:cubicBezTo>
                    <a:cubicBezTo>
                      <a:pt x="5" y="5"/>
                      <a:pt x="20" y="-3"/>
                      <a:pt x="34" y="1"/>
                    </a:cubicBezTo>
                    <a:cubicBezTo>
                      <a:pt x="47" y="5"/>
                      <a:pt x="55" y="20"/>
                      <a:pt x="51" y="34"/>
                    </a:cubicBezTo>
                    <a:cubicBezTo>
                      <a:pt x="47" y="47"/>
                      <a:pt x="32" y="55"/>
                      <a:pt x="19" y="5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69" name="Google Shape;2069;p30"/>
              <p:cNvSpPr/>
              <p:nvPr/>
            </p:nvSpPr>
            <p:spPr>
              <a:xfrm>
                <a:off x="8571989" y="4836479"/>
                <a:ext cx="23164" cy="23164"/>
              </a:xfrm>
              <a:custGeom>
                <a:rect b="b" l="l" r="r" t="t"/>
                <a:pathLst>
                  <a:path extrusionOk="0" h="29" w="29">
                    <a:moveTo>
                      <a:pt x="10" y="28"/>
                    </a:moveTo>
                    <a:cubicBezTo>
                      <a:pt x="3" y="26"/>
                      <a:pt x="-2" y="18"/>
                      <a:pt x="1" y="10"/>
                    </a:cubicBezTo>
                    <a:cubicBezTo>
                      <a:pt x="3" y="2"/>
                      <a:pt x="11" y="-2"/>
                      <a:pt x="19" y="0"/>
                    </a:cubicBezTo>
                    <a:cubicBezTo>
                      <a:pt x="26" y="3"/>
                      <a:pt x="31" y="11"/>
                      <a:pt x="28" y="18"/>
                    </a:cubicBezTo>
                    <a:cubicBezTo>
                      <a:pt x="26" y="26"/>
                      <a:pt x="18" y="30"/>
                      <a:pt x="10" y="28"/>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70" name="Google Shape;2070;p30"/>
              <p:cNvSpPr/>
              <p:nvPr/>
            </p:nvSpPr>
            <p:spPr>
              <a:xfrm>
                <a:off x="8472943" y="4804529"/>
                <a:ext cx="31151" cy="30353"/>
              </a:xfrm>
              <a:custGeom>
                <a:rect b="b" l="l" r="r" t="t"/>
                <a:pathLst>
                  <a:path extrusionOk="0" h="38" w="39">
                    <a:moveTo>
                      <a:pt x="14" y="37"/>
                    </a:moveTo>
                    <a:cubicBezTo>
                      <a:pt x="4" y="34"/>
                      <a:pt x="-2" y="24"/>
                      <a:pt x="1" y="14"/>
                    </a:cubicBezTo>
                    <a:cubicBezTo>
                      <a:pt x="4" y="3"/>
                      <a:pt x="15" y="-2"/>
                      <a:pt x="25" y="1"/>
                    </a:cubicBezTo>
                    <a:cubicBezTo>
                      <a:pt x="35" y="4"/>
                      <a:pt x="41" y="14"/>
                      <a:pt x="38" y="25"/>
                    </a:cubicBezTo>
                    <a:cubicBezTo>
                      <a:pt x="35" y="35"/>
                      <a:pt x="24" y="40"/>
                      <a:pt x="14"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71" name="Google Shape;2071;p30"/>
              <p:cNvSpPr/>
              <p:nvPr/>
            </p:nvSpPr>
            <p:spPr>
              <a:xfrm>
                <a:off x="8498503" y="4914757"/>
                <a:ext cx="31151" cy="31151"/>
              </a:xfrm>
              <a:custGeom>
                <a:rect b="b" l="l" r="r" t="t"/>
                <a:pathLst>
                  <a:path extrusionOk="0" h="39" w="39">
                    <a:moveTo>
                      <a:pt x="1" y="14"/>
                    </a:moveTo>
                    <a:cubicBezTo>
                      <a:pt x="4" y="4"/>
                      <a:pt x="15" y="-2"/>
                      <a:pt x="25" y="1"/>
                    </a:cubicBezTo>
                    <a:cubicBezTo>
                      <a:pt x="35" y="4"/>
                      <a:pt x="41" y="15"/>
                      <a:pt x="38" y="25"/>
                    </a:cubicBezTo>
                    <a:cubicBezTo>
                      <a:pt x="35" y="35"/>
                      <a:pt x="24" y="41"/>
                      <a:pt x="14" y="38"/>
                    </a:cubicBezTo>
                    <a:cubicBezTo>
                      <a:pt x="4" y="35"/>
                      <a:pt x="-2" y="24"/>
                      <a:pt x="1" y="1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72" name="Google Shape;2072;p30"/>
              <p:cNvSpPr/>
              <p:nvPr/>
            </p:nvSpPr>
            <p:spPr>
              <a:xfrm>
                <a:off x="8706179" y="4646375"/>
                <a:ext cx="29554" cy="30353"/>
              </a:xfrm>
              <a:custGeom>
                <a:rect b="b" l="l" r="r" t="t"/>
                <a:pathLst>
                  <a:path extrusionOk="0" h="38" w="37">
                    <a:moveTo>
                      <a:pt x="13" y="37"/>
                    </a:moveTo>
                    <a:cubicBezTo>
                      <a:pt x="3" y="34"/>
                      <a:pt x="-2" y="24"/>
                      <a:pt x="1" y="14"/>
                    </a:cubicBezTo>
                    <a:cubicBezTo>
                      <a:pt x="3" y="4"/>
                      <a:pt x="14" y="-2"/>
                      <a:pt x="24" y="1"/>
                    </a:cubicBezTo>
                    <a:cubicBezTo>
                      <a:pt x="34" y="4"/>
                      <a:pt x="39" y="15"/>
                      <a:pt x="36" y="25"/>
                    </a:cubicBezTo>
                    <a:cubicBezTo>
                      <a:pt x="33" y="34"/>
                      <a:pt x="23" y="40"/>
                      <a:pt x="13"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73" name="Google Shape;2073;p30"/>
              <p:cNvSpPr/>
              <p:nvPr/>
            </p:nvSpPr>
            <p:spPr>
              <a:xfrm>
                <a:off x="8631097" y="4581676"/>
                <a:ext cx="37541" cy="37541"/>
              </a:xfrm>
              <a:custGeom>
                <a:rect b="b" l="l" r="r" t="t"/>
                <a:pathLst>
                  <a:path extrusionOk="0" h="47" w="47">
                    <a:moveTo>
                      <a:pt x="17" y="46"/>
                    </a:moveTo>
                    <a:cubicBezTo>
                      <a:pt x="5" y="42"/>
                      <a:pt x="-2" y="29"/>
                      <a:pt x="1" y="16"/>
                    </a:cubicBezTo>
                    <a:cubicBezTo>
                      <a:pt x="5" y="4"/>
                      <a:pt x="18" y="-3"/>
                      <a:pt x="31" y="1"/>
                    </a:cubicBezTo>
                    <a:cubicBezTo>
                      <a:pt x="43" y="4"/>
                      <a:pt x="50" y="18"/>
                      <a:pt x="46" y="30"/>
                    </a:cubicBezTo>
                    <a:cubicBezTo>
                      <a:pt x="43" y="42"/>
                      <a:pt x="30" y="49"/>
                      <a:pt x="17" y="4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74" name="Google Shape;2074;p30"/>
              <p:cNvSpPr/>
              <p:nvPr/>
            </p:nvSpPr>
            <p:spPr>
              <a:xfrm>
                <a:off x="8586366" y="4671936"/>
                <a:ext cx="17573" cy="17573"/>
              </a:xfrm>
              <a:custGeom>
                <a:rect b="b" l="l" r="r" t="t"/>
                <a:pathLst>
                  <a:path extrusionOk="0" h="22" w="22">
                    <a:moveTo>
                      <a:pt x="8" y="21"/>
                    </a:moveTo>
                    <a:cubicBezTo>
                      <a:pt x="2" y="19"/>
                      <a:pt x="-1" y="13"/>
                      <a:pt x="1" y="7"/>
                    </a:cubicBezTo>
                    <a:cubicBezTo>
                      <a:pt x="3" y="1"/>
                      <a:pt x="9" y="-2"/>
                      <a:pt x="15" y="0"/>
                    </a:cubicBezTo>
                    <a:cubicBezTo>
                      <a:pt x="21" y="1"/>
                      <a:pt x="24" y="8"/>
                      <a:pt x="22" y="13"/>
                    </a:cubicBezTo>
                    <a:cubicBezTo>
                      <a:pt x="21" y="19"/>
                      <a:pt x="14" y="23"/>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75" name="Google Shape;2075;p30"/>
              <p:cNvSpPr/>
              <p:nvPr/>
            </p:nvSpPr>
            <p:spPr>
              <a:xfrm>
                <a:off x="8746117" y="4731043"/>
                <a:ext cx="12780" cy="12780"/>
              </a:xfrm>
              <a:custGeom>
                <a:rect b="b" l="l" r="r" t="t"/>
                <a:pathLst>
                  <a:path extrusionOk="0" h="16" w="16">
                    <a:moveTo>
                      <a:pt x="6" y="16"/>
                    </a:moveTo>
                    <a:cubicBezTo>
                      <a:pt x="1" y="15"/>
                      <a:pt x="-1" y="10"/>
                      <a:pt x="0" y="5"/>
                    </a:cubicBezTo>
                    <a:cubicBezTo>
                      <a:pt x="2" y="1"/>
                      <a:pt x="6" y="-2"/>
                      <a:pt x="11" y="0"/>
                    </a:cubicBezTo>
                    <a:cubicBezTo>
                      <a:pt x="15" y="1"/>
                      <a:pt x="18" y="6"/>
                      <a:pt x="16" y="10"/>
                    </a:cubicBezTo>
                    <a:cubicBezTo>
                      <a:pt x="15" y="15"/>
                      <a:pt x="10" y="17"/>
                      <a:pt x="6"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76" name="Google Shape;2076;p30"/>
              <p:cNvSpPr/>
              <p:nvPr/>
            </p:nvSpPr>
            <p:spPr>
              <a:xfrm>
                <a:off x="8680619" y="4510587"/>
                <a:ext cx="22365" cy="22365"/>
              </a:xfrm>
              <a:custGeom>
                <a:rect b="b" l="l" r="r" t="t"/>
                <a:pathLst>
                  <a:path extrusionOk="0" h="28" w="28">
                    <a:moveTo>
                      <a:pt x="11" y="27"/>
                    </a:moveTo>
                    <a:cubicBezTo>
                      <a:pt x="3" y="25"/>
                      <a:pt x="-1" y="17"/>
                      <a:pt x="1" y="10"/>
                    </a:cubicBezTo>
                    <a:cubicBezTo>
                      <a:pt x="4" y="2"/>
                      <a:pt x="11" y="-2"/>
                      <a:pt x="19" y="0"/>
                    </a:cubicBezTo>
                    <a:cubicBezTo>
                      <a:pt x="26" y="3"/>
                      <a:pt x="30" y="10"/>
                      <a:pt x="28" y="18"/>
                    </a:cubicBezTo>
                    <a:cubicBezTo>
                      <a:pt x="26" y="25"/>
                      <a:pt x="18" y="29"/>
                      <a:pt x="11" y="2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77" name="Google Shape;2077;p30"/>
              <p:cNvSpPr/>
              <p:nvPr/>
            </p:nvSpPr>
            <p:spPr>
              <a:xfrm>
                <a:off x="8654260" y="4669539"/>
                <a:ext cx="19170" cy="19170"/>
              </a:xfrm>
              <a:custGeom>
                <a:rect b="b" l="l" r="r" t="t"/>
                <a:pathLst>
                  <a:path extrusionOk="0" h="24" w="24">
                    <a:moveTo>
                      <a:pt x="9" y="23"/>
                    </a:moveTo>
                    <a:cubicBezTo>
                      <a:pt x="3" y="21"/>
                      <a:pt x="-1" y="14"/>
                      <a:pt x="1" y="8"/>
                    </a:cubicBezTo>
                    <a:cubicBezTo>
                      <a:pt x="3" y="1"/>
                      <a:pt x="10" y="-2"/>
                      <a:pt x="16" y="0"/>
                    </a:cubicBezTo>
                    <a:cubicBezTo>
                      <a:pt x="23" y="1"/>
                      <a:pt x="26" y="8"/>
                      <a:pt x="24" y="15"/>
                    </a:cubicBezTo>
                    <a:cubicBezTo>
                      <a:pt x="22" y="21"/>
                      <a:pt x="16" y="25"/>
                      <a:pt x="9" y="2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78" name="Google Shape;2078;p30"/>
              <p:cNvSpPr/>
              <p:nvPr/>
            </p:nvSpPr>
            <p:spPr>
              <a:xfrm>
                <a:off x="8551221" y="4600846"/>
                <a:ext cx="19969" cy="20768"/>
              </a:xfrm>
              <a:custGeom>
                <a:rect b="b" l="l" r="r" t="t"/>
                <a:pathLst>
                  <a:path extrusionOk="0" h="26" w="25">
                    <a:moveTo>
                      <a:pt x="10" y="25"/>
                    </a:moveTo>
                    <a:cubicBezTo>
                      <a:pt x="3" y="23"/>
                      <a:pt x="-1" y="16"/>
                      <a:pt x="1" y="9"/>
                    </a:cubicBezTo>
                    <a:cubicBezTo>
                      <a:pt x="3" y="2"/>
                      <a:pt x="10" y="-2"/>
                      <a:pt x="17" y="0"/>
                    </a:cubicBezTo>
                    <a:cubicBezTo>
                      <a:pt x="24" y="2"/>
                      <a:pt x="27" y="10"/>
                      <a:pt x="25" y="16"/>
                    </a:cubicBezTo>
                    <a:cubicBezTo>
                      <a:pt x="23" y="23"/>
                      <a:pt x="16"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79" name="Google Shape;2079;p30"/>
              <p:cNvSpPr/>
              <p:nvPr/>
            </p:nvSpPr>
            <p:spPr>
              <a:xfrm>
                <a:off x="8854748" y="4447486"/>
                <a:ext cx="45529" cy="46328"/>
              </a:xfrm>
              <a:custGeom>
                <a:rect b="b" l="l" r="r" t="t"/>
                <a:pathLst>
                  <a:path extrusionOk="0" h="58" w="57">
                    <a:moveTo>
                      <a:pt x="21" y="56"/>
                    </a:moveTo>
                    <a:cubicBezTo>
                      <a:pt x="6" y="52"/>
                      <a:pt x="-3" y="36"/>
                      <a:pt x="1" y="21"/>
                    </a:cubicBezTo>
                    <a:cubicBezTo>
                      <a:pt x="6" y="5"/>
                      <a:pt x="22" y="-3"/>
                      <a:pt x="37" y="1"/>
                    </a:cubicBezTo>
                    <a:cubicBezTo>
                      <a:pt x="52" y="6"/>
                      <a:pt x="61" y="22"/>
                      <a:pt x="56" y="37"/>
                    </a:cubicBezTo>
                    <a:cubicBezTo>
                      <a:pt x="52" y="52"/>
                      <a:pt x="36" y="61"/>
                      <a:pt x="21" y="5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80" name="Google Shape;2080;p30"/>
              <p:cNvSpPr/>
              <p:nvPr/>
            </p:nvSpPr>
            <p:spPr>
              <a:xfrm>
                <a:off x="8848358" y="4578481"/>
                <a:ext cx="35944" cy="35944"/>
              </a:xfrm>
              <a:custGeom>
                <a:rect b="b" l="l" r="r" t="t"/>
                <a:pathLst>
                  <a:path extrusionOk="0" h="45" w="45">
                    <a:moveTo>
                      <a:pt x="3" y="33"/>
                    </a:moveTo>
                    <a:cubicBezTo>
                      <a:pt x="-3" y="23"/>
                      <a:pt x="2" y="9"/>
                      <a:pt x="12" y="3"/>
                    </a:cubicBezTo>
                    <a:cubicBezTo>
                      <a:pt x="23" y="-3"/>
                      <a:pt x="37" y="1"/>
                      <a:pt x="43" y="12"/>
                    </a:cubicBezTo>
                    <a:cubicBezTo>
                      <a:pt x="49" y="23"/>
                      <a:pt x="44" y="37"/>
                      <a:pt x="34" y="43"/>
                    </a:cubicBezTo>
                    <a:cubicBezTo>
                      <a:pt x="23" y="48"/>
                      <a:pt x="9" y="44"/>
                      <a:pt x="3" y="3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81" name="Google Shape;2081;p30"/>
              <p:cNvSpPr/>
              <p:nvPr/>
            </p:nvSpPr>
            <p:spPr>
              <a:xfrm>
                <a:off x="8899478" y="4521770"/>
                <a:ext cx="14378" cy="14378"/>
              </a:xfrm>
              <a:custGeom>
                <a:rect b="b" l="l" r="r" t="t"/>
                <a:pathLst>
                  <a:path extrusionOk="0" h="18" w="18">
                    <a:moveTo>
                      <a:pt x="7" y="17"/>
                    </a:moveTo>
                    <a:cubicBezTo>
                      <a:pt x="2" y="16"/>
                      <a:pt x="-1" y="11"/>
                      <a:pt x="1" y="6"/>
                    </a:cubicBezTo>
                    <a:cubicBezTo>
                      <a:pt x="2" y="1"/>
                      <a:pt x="7" y="-2"/>
                      <a:pt x="12" y="0"/>
                    </a:cubicBezTo>
                    <a:cubicBezTo>
                      <a:pt x="17" y="1"/>
                      <a:pt x="20" y="6"/>
                      <a:pt x="18" y="11"/>
                    </a:cubicBezTo>
                    <a:cubicBezTo>
                      <a:pt x="17" y="16"/>
                      <a:pt x="12" y="19"/>
                      <a:pt x="7"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82" name="Google Shape;2082;p30"/>
              <p:cNvSpPr/>
              <p:nvPr/>
            </p:nvSpPr>
            <p:spPr>
              <a:xfrm>
                <a:off x="8842766" y="4650369"/>
                <a:ext cx="25560" cy="25560"/>
              </a:xfrm>
              <a:custGeom>
                <a:rect b="b" l="l" r="r" t="t"/>
                <a:pathLst>
                  <a:path extrusionOk="0" h="32" w="32">
                    <a:moveTo>
                      <a:pt x="12" y="31"/>
                    </a:moveTo>
                    <a:cubicBezTo>
                      <a:pt x="3" y="28"/>
                      <a:pt x="-1" y="19"/>
                      <a:pt x="1" y="11"/>
                    </a:cubicBezTo>
                    <a:cubicBezTo>
                      <a:pt x="4" y="2"/>
                      <a:pt x="13" y="-2"/>
                      <a:pt x="21" y="0"/>
                    </a:cubicBezTo>
                    <a:cubicBezTo>
                      <a:pt x="29" y="3"/>
                      <a:pt x="34" y="12"/>
                      <a:pt x="32" y="20"/>
                    </a:cubicBezTo>
                    <a:cubicBezTo>
                      <a:pt x="29" y="28"/>
                      <a:pt x="20" y="33"/>
                      <a:pt x="12" y="3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3">
    <p:spTree>
      <p:nvGrpSpPr>
        <p:cNvPr id="2083" name="Shape 2083"/>
        <p:cNvGrpSpPr/>
        <p:nvPr/>
      </p:nvGrpSpPr>
      <p:grpSpPr>
        <a:xfrm>
          <a:off x="0" y="0"/>
          <a:ext cx="0" cy="0"/>
          <a:chOff x="0" y="0"/>
          <a:chExt cx="0" cy="0"/>
        </a:xfrm>
      </p:grpSpPr>
      <p:grpSp>
        <p:nvGrpSpPr>
          <p:cNvPr id="2084" name="Google Shape;2084;p31"/>
          <p:cNvGrpSpPr/>
          <p:nvPr/>
        </p:nvGrpSpPr>
        <p:grpSpPr>
          <a:xfrm flipH="1" rot="10800000">
            <a:off x="-223096" y="-564845"/>
            <a:ext cx="1807737" cy="1540798"/>
            <a:chOff x="-223096" y="4211991"/>
            <a:chExt cx="1807737" cy="1540798"/>
          </a:xfrm>
        </p:grpSpPr>
        <p:grpSp>
          <p:nvGrpSpPr>
            <p:cNvPr id="2085" name="Google Shape;2085;p31"/>
            <p:cNvGrpSpPr/>
            <p:nvPr/>
          </p:nvGrpSpPr>
          <p:grpSpPr>
            <a:xfrm rot="3284452">
              <a:off x="250692" y="4465773"/>
              <a:ext cx="1156542" cy="1033234"/>
              <a:chOff x="4548039" y="4800694"/>
              <a:chExt cx="863704" cy="771570"/>
            </a:xfrm>
          </p:grpSpPr>
          <p:sp>
            <p:nvSpPr>
              <p:cNvPr id="2086" name="Google Shape;2086;p31"/>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87" name="Google Shape;2087;p31"/>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88" name="Google Shape;2088;p31"/>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89" name="Google Shape;2089;p31"/>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90" name="Google Shape;2090;p31"/>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091" name="Google Shape;2091;p31"/>
            <p:cNvGrpSpPr/>
            <p:nvPr/>
          </p:nvGrpSpPr>
          <p:grpSpPr>
            <a:xfrm>
              <a:off x="-223096" y="4370965"/>
              <a:ext cx="992849" cy="992849"/>
              <a:chOff x="8342746" y="4342050"/>
              <a:chExt cx="992849" cy="992849"/>
            </a:xfrm>
          </p:grpSpPr>
          <p:sp>
            <p:nvSpPr>
              <p:cNvPr id="2092" name="Google Shape;2092;p31"/>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93" name="Google Shape;2093;p31"/>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94" name="Google Shape;2094;p31"/>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95" name="Google Shape;2095;p31"/>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no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96" name="Google Shape;2096;p31"/>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97" name="Google Shape;2097;p31"/>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98" name="Google Shape;2098;p31"/>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099" name="Google Shape;2099;p31"/>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0" name="Google Shape;2100;p31"/>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1" name="Google Shape;2101;p31"/>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2" name="Google Shape;2102;p31"/>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3" name="Google Shape;2103;p31"/>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4" name="Google Shape;2104;p31"/>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5" name="Google Shape;2105;p31"/>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6" name="Google Shape;2106;p31"/>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7" name="Google Shape;2107;p31"/>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8" name="Google Shape;2108;p31"/>
              <p:cNvSpPr/>
              <p:nvPr/>
            </p:nvSpPr>
            <p:spPr>
              <a:xfrm>
                <a:off x="8678223" y="5072111"/>
                <a:ext cx="19969" cy="19969"/>
              </a:xfrm>
              <a:custGeom>
                <a:rect b="b" l="l" r="r" t="t"/>
                <a:pathLst>
                  <a:path extrusionOk="0" h="25" w="25">
                    <a:moveTo>
                      <a:pt x="9" y="24"/>
                    </a:moveTo>
                    <a:cubicBezTo>
                      <a:pt x="3" y="22"/>
                      <a:pt x="-1" y="15"/>
                      <a:pt x="1" y="9"/>
                    </a:cubicBezTo>
                    <a:cubicBezTo>
                      <a:pt x="3" y="2"/>
                      <a:pt x="10" y="-2"/>
                      <a:pt x="17" y="0"/>
                    </a:cubicBezTo>
                    <a:cubicBezTo>
                      <a:pt x="24" y="2"/>
                      <a:pt x="27" y="9"/>
                      <a:pt x="25" y="16"/>
                    </a:cubicBezTo>
                    <a:cubicBezTo>
                      <a:pt x="23" y="23"/>
                      <a:pt x="16" y="26"/>
                      <a:pt x="9" y="2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09" name="Google Shape;2109;p31"/>
              <p:cNvSpPr/>
              <p:nvPr/>
            </p:nvSpPr>
            <p:spPr>
              <a:xfrm>
                <a:off x="8729343" y="5005815"/>
                <a:ext cx="12780" cy="13579"/>
              </a:xfrm>
              <a:custGeom>
                <a:rect b="b" l="l" r="r" t="t"/>
                <a:pathLst>
                  <a:path extrusionOk="0" h="17" w="16">
                    <a:moveTo>
                      <a:pt x="6" y="17"/>
                    </a:moveTo>
                    <a:cubicBezTo>
                      <a:pt x="1" y="15"/>
                      <a:pt x="-1" y="11"/>
                      <a:pt x="0" y="6"/>
                    </a:cubicBezTo>
                    <a:cubicBezTo>
                      <a:pt x="2" y="2"/>
                      <a:pt x="6" y="-1"/>
                      <a:pt x="11" y="0"/>
                    </a:cubicBezTo>
                    <a:cubicBezTo>
                      <a:pt x="15" y="2"/>
                      <a:pt x="18" y="6"/>
                      <a:pt x="16" y="11"/>
                    </a:cubicBezTo>
                    <a:cubicBezTo>
                      <a:pt x="15" y="16"/>
                      <a:pt x="10" y="18"/>
                      <a:pt x="6"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10" name="Google Shape;2110;p31"/>
              <p:cNvSpPr/>
              <p:nvPr/>
            </p:nvSpPr>
            <p:spPr>
              <a:xfrm>
                <a:off x="8688607" y="5151987"/>
                <a:ext cx="21566" cy="20768"/>
              </a:xfrm>
              <a:custGeom>
                <a:rect b="b" l="l" r="r" t="t"/>
                <a:pathLst>
                  <a:path extrusionOk="0" h="26" w="27">
                    <a:moveTo>
                      <a:pt x="10" y="25"/>
                    </a:moveTo>
                    <a:cubicBezTo>
                      <a:pt x="3" y="23"/>
                      <a:pt x="-1" y="16"/>
                      <a:pt x="1" y="9"/>
                    </a:cubicBezTo>
                    <a:cubicBezTo>
                      <a:pt x="3" y="2"/>
                      <a:pt x="11" y="-2"/>
                      <a:pt x="18" y="0"/>
                    </a:cubicBezTo>
                    <a:cubicBezTo>
                      <a:pt x="25" y="2"/>
                      <a:pt x="29" y="9"/>
                      <a:pt x="27" y="16"/>
                    </a:cubicBezTo>
                    <a:cubicBezTo>
                      <a:pt x="25" y="23"/>
                      <a:pt x="17"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11" name="Google Shape;2111;p31"/>
              <p:cNvSpPr/>
              <p:nvPr/>
            </p:nvSpPr>
            <p:spPr>
              <a:xfrm>
                <a:off x="8575983" y="4921946"/>
                <a:ext cx="17573" cy="16774"/>
              </a:xfrm>
              <a:custGeom>
                <a:rect b="b" l="l" r="r" t="t"/>
                <a:pathLst>
                  <a:path extrusionOk="0" h="21" w="22">
                    <a:moveTo>
                      <a:pt x="8" y="21"/>
                    </a:moveTo>
                    <a:cubicBezTo>
                      <a:pt x="3" y="19"/>
                      <a:pt x="-1" y="13"/>
                      <a:pt x="1" y="7"/>
                    </a:cubicBezTo>
                    <a:cubicBezTo>
                      <a:pt x="3" y="2"/>
                      <a:pt x="9" y="-2"/>
                      <a:pt x="14" y="0"/>
                    </a:cubicBezTo>
                    <a:cubicBezTo>
                      <a:pt x="20" y="2"/>
                      <a:pt x="23" y="8"/>
                      <a:pt x="22" y="13"/>
                    </a:cubicBezTo>
                    <a:cubicBezTo>
                      <a:pt x="20" y="19"/>
                      <a:pt x="14" y="22"/>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12" name="Google Shape;2112;p31"/>
              <p:cNvSpPr/>
              <p:nvPr/>
            </p:nvSpPr>
            <p:spPr>
              <a:xfrm>
                <a:off x="8668638" y="4861240"/>
                <a:ext cx="41535" cy="41535"/>
              </a:xfrm>
              <a:custGeom>
                <a:rect b="b" l="l" r="r" t="t"/>
                <a:pathLst>
                  <a:path extrusionOk="0" h="52" w="52">
                    <a:moveTo>
                      <a:pt x="19" y="51"/>
                    </a:moveTo>
                    <a:cubicBezTo>
                      <a:pt x="5" y="47"/>
                      <a:pt x="-3" y="32"/>
                      <a:pt x="1" y="19"/>
                    </a:cubicBezTo>
                    <a:cubicBezTo>
                      <a:pt x="5" y="5"/>
                      <a:pt x="20" y="-3"/>
                      <a:pt x="34" y="1"/>
                    </a:cubicBezTo>
                    <a:cubicBezTo>
                      <a:pt x="47" y="5"/>
                      <a:pt x="55" y="20"/>
                      <a:pt x="51" y="34"/>
                    </a:cubicBezTo>
                    <a:cubicBezTo>
                      <a:pt x="47" y="47"/>
                      <a:pt x="32" y="55"/>
                      <a:pt x="19" y="5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13" name="Google Shape;2113;p31"/>
              <p:cNvSpPr/>
              <p:nvPr/>
            </p:nvSpPr>
            <p:spPr>
              <a:xfrm>
                <a:off x="8571989" y="4836479"/>
                <a:ext cx="23164" cy="23164"/>
              </a:xfrm>
              <a:custGeom>
                <a:rect b="b" l="l" r="r" t="t"/>
                <a:pathLst>
                  <a:path extrusionOk="0" h="29" w="29">
                    <a:moveTo>
                      <a:pt x="10" y="28"/>
                    </a:moveTo>
                    <a:cubicBezTo>
                      <a:pt x="3" y="26"/>
                      <a:pt x="-2" y="18"/>
                      <a:pt x="1" y="10"/>
                    </a:cubicBezTo>
                    <a:cubicBezTo>
                      <a:pt x="3" y="2"/>
                      <a:pt x="11" y="-2"/>
                      <a:pt x="19" y="0"/>
                    </a:cubicBezTo>
                    <a:cubicBezTo>
                      <a:pt x="26" y="3"/>
                      <a:pt x="31" y="11"/>
                      <a:pt x="28" y="18"/>
                    </a:cubicBezTo>
                    <a:cubicBezTo>
                      <a:pt x="26" y="26"/>
                      <a:pt x="18" y="30"/>
                      <a:pt x="10" y="28"/>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14" name="Google Shape;2114;p31"/>
              <p:cNvSpPr/>
              <p:nvPr/>
            </p:nvSpPr>
            <p:spPr>
              <a:xfrm>
                <a:off x="8472943" y="4804529"/>
                <a:ext cx="31151" cy="30353"/>
              </a:xfrm>
              <a:custGeom>
                <a:rect b="b" l="l" r="r" t="t"/>
                <a:pathLst>
                  <a:path extrusionOk="0" h="38" w="39">
                    <a:moveTo>
                      <a:pt x="14" y="37"/>
                    </a:moveTo>
                    <a:cubicBezTo>
                      <a:pt x="4" y="34"/>
                      <a:pt x="-2" y="24"/>
                      <a:pt x="1" y="14"/>
                    </a:cubicBezTo>
                    <a:cubicBezTo>
                      <a:pt x="4" y="3"/>
                      <a:pt x="15" y="-2"/>
                      <a:pt x="25" y="1"/>
                    </a:cubicBezTo>
                    <a:cubicBezTo>
                      <a:pt x="35" y="4"/>
                      <a:pt x="41" y="14"/>
                      <a:pt x="38" y="25"/>
                    </a:cubicBezTo>
                    <a:cubicBezTo>
                      <a:pt x="35" y="35"/>
                      <a:pt x="24" y="40"/>
                      <a:pt x="14"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15" name="Google Shape;2115;p31"/>
              <p:cNvSpPr/>
              <p:nvPr/>
            </p:nvSpPr>
            <p:spPr>
              <a:xfrm>
                <a:off x="8498503" y="4914757"/>
                <a:ext cx="31151" cy="31151"/>
              </a:xfrm>
              <a:custGeom>
                <a:rect b="b" l="l" r="r" t="t"/>
                <a:pathLst>
                  <a:path extrusionOk="0" h="39" w="39">
                    <a:moveTo>
                      <a:pt x="1" y="14"/>
                    </a:moveTo>
                    <a:cubicBezTo>
                      <a:pt x="4" y="4"/>
                      <a:pt x="15" y="-2"/>
                      <a:pt x="25" y="1"/>
                    </a:cubicBezTo>
                    <a:cubicBezTo>
                      <a:pt x="35" y="4"/>
                      <a:pt x="41" y="15"/>
                      <a:pt x="38" y="25"/>
                    </a:cubicBezTo>
                    <a:cubicBezTo>
                      <a:pt x="35" y="35"/>
                      <a:pt x="24" y="41"/>
                      <a:pt x="14" y="38"/>
                    </a:cubicBezTo>
                    <a:cubicBezTo>
                      <a:pt x="4" y="35"/>
                      <a:pt x="-2" y="24"/>
                      <a:pt x="1" y="1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16" name="Google Shape;2116;p31"/>
              <p:cNvSpPr/>
              <p:nvPr/>
            </p:nvSpPr>
            <p:spPr>
              <a:xfrm>
                <a:off x="8706179" y="4646375"/>
                <a:ext cx="29554" cy="30353"/>
              </a:xfrm>
              <a:custGeom>
                <a:rect b="b" l="l" r="r" t="t"/>
                <a:pathLst>
                  <a:path extrusionOk="0" h="38" w="37">
                    <a:moveTo>
                      <a:pt x="13" y="37"/>
                    </a:moveTo>
                    <a:cubicBezTo>
                      <a:pt x="3" y="34"/>
                      <a:pt x="-2" y="24"/>
                      <a:pt x="1" y="14"/>
                    </a:cubicBezTo>
                    <a:cubicBezTo>
                      <a:pt x="3" y="4"/>
                      <a:pt x="14" y="-2"/>
                      <a:pt x="24" y="1"/>
                    </a:cubicBezTo>
                    <a:cubicBezTo>
                      <a:pt x="34" y="4"/>
                      <a:pt x="39" y="15"/>
                      <a:pt x="36" y="25"/>
                    </a:cubicBezTo>
                    <a:cubicBezTo>
                      <a:pt x="33" y="34"/>
                      <a:pt x="23" y="40"/>
                      <a:pt x="13"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17" name="Google Shape;2117;p31"/>
              <p:cNvSpPr/>
              <p:nvPr/>
            </p:nvSpPr>
            <p:spPr>
              <a:xfrm>
                <a:off x="8631097" y="4581676"/>
                <a:ext cx="37541" cy="37541"/>
              </a:xfrm>
              <a:custGeom>
                <a:rect b="b" l="l" r="r" t="t"/>
                <a:pathLst>
                  <a:path extrusionOk="0" h="47" w="47">
                    <a:moveTo>
                      <a:pt x="17" y="46"/>
                    </a:moveTo>
                    <a:cubicBezTo>
                      <a:pt x="5" y="42"/>
                      <a:pt x="-2" y="29"/>
                      <a:pt x="1" y="16"/>
                    </a:cubicBezTo>
                    <a:cubicBezTo>
                      <a:pt x="5" y="4"/>
                      <a:pt x="18" y="-3"/>
                      <a:pt x="31" y="1"/>
                    </a:cubicBezTo>
                    <a:cubicBezTo>
                      <a:pt x="43" y="4"/>
                      <a:pt x="50" y="18"/>
                      <a:pt x="46" y="30"/>
                    </a:cubicBezTo>
                    <a:cubicBezTo>
                      <a:pt x="43" y="42"/>
                      <a:pt x="30" y="49"/>
                      <a:pt x="17" y="4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18" name="Google Shape;2118;p31"/>
              <p:cNvSpPr/>
              <p:nvPr/>
            </p:nvSpPr>
            <p:spPr>
              <a:xfrm>
                <a:off x="8586366" y="4671936"/>
                <a:ext cx="17573" cy="17573"/>
              </a:xfrm>
              <a:custGeom>
                <a:rect b="b" l="l" r="r" t="t"/>
                <a:pathLst>
                  <a:path extrusionOk="0" h="22" w="22">
                    <a:moveTo>
                      <a:pt x="8" y="21"/>
                    </a:moveTo>
                    <a:cubicBezTo>
                      <a:pt x="2" y="19"/>
                      <a:pt x="-1" y="13"/>
                      <a:pt x="1" y="7"/>
                    </a:cubicBezTo>
                    <a:cubicBezTo>
                      <a:pt x="3" y="1"/>
                      <a:pt x="9" y="-2"/>
                      <a:pt x="15" y="0"/>
                    </a:cubicBezTo>
                    <a:cubicBezTo>
                      <a:pt x="21" y="1"/>
                      <a:pt x="24" y="8"/>
                      <a:pt x="22" y="13"/>
                    </a:cubicBezTo>
                    <a:cubicBezTo>
                      <a:pt x="21" y="19"/>
                      <a:pt x="14" y="23"/>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19" name="Google Shape;2119;p31"/>
              <p:cNvSpPr/>
              <p:nvPr/>
            </p:nvSpPr>
            <p:spPr>
              <a:xfrm>
                <a:off x="8746117" y="4731043"/>
                <a:ext cx="12780" cy="12780"/>
              </a:xfrm>
              <a:custGeom>
                <a:rect b="b" l="l" r="r" t="t"/>
                <a:pathLst>
                  <a:path extrusionOk="0" h="16" w="16">
                    <a:moveTo>
                      <a:pt x="6" y="16"/>
                    </a:moveTo>
                    <a:cubicBezTo>
                      <a:pt x="1" y="15"/>
                      <a:pt x="-1" y="10"/>
                      <a:pt x="0" y="5"/>
                    </a:cubicBezTo>
                    <a:cubicBezTo>
                      <a:pt x="2" y="1"/>
                      <a:pt x="6" y="-2"/>
                      <a:pt x="11" y="0"/>
                    </a:cubicBezTo>
                    <a:cubicBezTo>
                      <a:pt x="15" y="1"/>
                      <a:pt x="18" y="6"/>
                      <a:pt x="16" y="10"/>
                    </a:cubicBezTo>
                    <a:cubicBezTo>
                      <a:pt x="15" y="15"/>
                      <a:pt x="10" y="17"/>
                      <a:pt x="6"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20" name="Google Shape;2120;p31"/>
              <p:cNvSpPr/>
              <p:nvPr/>
            </p:nvSpPr>
            <p:spPr>
              <a:xfrm>
                <a:off x="8680619" y="4510587"/>
                <a:ext cx="22365" cy="22365"/>
              </a:xfrm>
              <a:custGeom>
                <a:rect b="b" l="l" r="r" t="t"/>
                <a:pathLst>
                  <a:path extrusionOk="0" h="28" w="28">
                    <a:moveTo>
                      <a:pt x="11" y="27"/>
                    </a:moveTo>
                    <a:cubicBezTo>
                      <a:pt x="3" y="25"/>
                      <a:pt x="-1" y="17"/>
                      <a:pt x="1" y="10"/>
                    </a:cubicBezTo>
                    <a:cubicBezTo>
                      <a:pt x="4" y="2"/>
                      <a:pt x="11" y="-2"/>
                      <a:pt x="19" y="0"/>
                    </a:cubicBezTo>
                    <a:cubicBezTo>
                      <a:pt x="26" y="3"/>
                      <a:pt x="30" y="10"/>
                      <a:pt x="28" y="18"/>
                    </a:cubicBezTo>
                    <a:cubicBezTo>
                      <a:pt x="26" y="25"/>
                      <a:pt x="18" y="29"/>
                      <a:pt x="11" y="2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21" name="Google Shape;2121;p31"/>
              <p:cNvSpPr/>
              <p:nvPr/>
            </p:nvSpPr>
            <p:spPr>
              <a:xfrm>
                <a:off x="8654260" y="4669539"/>
                <a:ext cx="19170" cy="19170"/>
              </a:xfrm>
              <a:custGeom>
                <a:rect b="b" l="l" r="r" t="t"/>
                <a:pathLst>
                  <a:path extrusionOk="0" h="24" w="24">
                    <a:moveTo>
                      <a:pt x="9" y="23"/>
                    </a:moveTo>
                    <a:cubicBezTo>
                      <a:pt x="3" y="21"/>
                      <a:pt x="-1" y="14"/>
                      <a:pt x="1" y="8"/>
                    </a:cubicBezTo>
                    <a:cubicBezTo>
                      <a:pt x="3" y="1"/>
                      <a:pt x="10" y="-2"/>
                      <a:pt x="16" y="0"/>
                    </a:cubicBezTo>
                    <a:cubicBezTo>
                      <a:pt x="23" y="1"/>
                      <a:pt x="26" y="8"/>
                      <a:pt x="24" y="15"/>
                    </a:cubicBezTo>
                    <a:cubicBezTo>
                      <a:pt x="22" y="21"/>
                      <a:pt x="16" y="25"/>
                      <a:pt x="9" y="2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22" name="Google Shape;2122;p31"/>
              <p:cNvSpPr/>
              <p:nvPr/>
            </p:nvSpPr>
            <p:spPr>
              <a:xfrm>
                <a:off x="8551221" y="4600846"/>
                <a:ext cx="19969" cy="20768"/>
              </a:xfrm>
              <a:custGeom>
                <a:rect b="b" l="l" r="r" t="t"/>
                <a:pathLst>
                  <a:path extrusionOk="0" h="26" w="25">
                    <a:moveTo>
                      <a:pt x="10" y="25"/>
                    </a:moveTo>
                    <a:cubicBezTo>
                      <a:pt x="3" y="23"/>
                      <a:pt x="-1" y="16"/>
                      <a:pt x="1" y="9"/>
                    </a:cubicBezTo>
                    <a:cubicBezTo>
                      <a:pt x="3" y="2"/>
                      <a:pt x="10" y="-2"/>
                      <a:pt x="17" y="0"/>
                    </a:cubicBezTo>
                    <a:cubicBezTo>
                      <a:pt x="24" y="2"/>
                      <a:pt x="27" y="10"/>
                      <a:pt x="25" y="16"/>
                    </a:cubicBezTo>
                    <a:cubicBezTo>
                      <a:pt x="23" y="23"/>
                      <a:pt x="16"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23" name="Google Shape;2123;p31"/>
              <p:cNvSpPr/>
              <p:nvPr/>
            </p:nvSpPr>
            <p:spPr>
              <a:xfrm>
                <a:off x="8854748" y="4447486"/>
                <a:ext cx="45529" cy="46328"/>
              </a:xfrm>
              <a:custGeom>
                <a:rect b="b" l="l" r="r" t="t"/>
                <a:pathLst>
                  <a:path extrusionOk="0" h="58" w="57">
                    <a:moveTo>
                      <a:pt x="21" y="56"/>
                    </a:moveTo>
                    <a:cubicBezTo>
                      <a:pt x="6" y="52"/>
                      <a:pt x="-3" y="36"/>
                      <a:pt x="1" y="21"/>
                    </a:cubicBezTo>
                    <a:cubicBezTo>
                      <a:pt x="6" y="5"/>
                      <a:pt x="22" y="-3"/>
                      <a:pt x="37" y="1"/>
                    </a:cubicBezTo>
                    <a:cubicBezTo>
                      <a:pt x="52" y="6"/>
                      <a:pt x="61" y="22"/>
                      <a:pt x="56" y="37"/>
                    </a:cubicBezTo>
                    <a:cubicBezTo>
                      <a:pt x="52" y="52"/>
                      <a:pt x="36" y="61"/>
                      <a:pt x="21" y="5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24" name="Google Shape;2124;p31"/>
              <p:cNvSpPr/>
              <p:nvPr/>
            </p:nvSpPr>
            <p:spPr>
              <a:xfrm>
                <a:off x="8848358" y="4578481"/>
                <a:ext cx="35944" cy="35944"/>
              </a:xfrm>
              <a:custGeom>
                <a:rect b="b" l="l" r="r" t="t"/>
                <a:pathLst>
                  <a:path extrusionOk="0" h="45" w="45">
                    <a:moveTo>
                      <a:pt x="3" y="33"/>
                    </a:moveTo>
                    <a:cubicBezTo>
                      <a:pt x="-3" y="23"/>
                      <a:pt x="2" y="9"/>
                      <a:pt x="12" y="3"/>
                    </a:cubicBezTo>
                    <a:cubicBezTo>
                      <a:pt x="23" y="-3"/>
                      <a:pt x="37" y="1"/>
                      <a:pt x="43" y="12"/>
                    </a:cubicBezTo>
                    <a:cubicBezTo>
                      <a:pt x="49" y="23"/>
                      <a:pt x="44" y="37"/>
                      <a:pt x="34" y="43"/>
                    </a:cubicBezTo>
                    <a:cubicBezTo>
                      <a:pt x="23" y="48"/>
                      <a:pt x="9" y="44"/>
                      <a:pt x="3" y="3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25" name="Google Shape;2125;p31"/>
              <p:cNvSpPr/>
              <p:nvPr/>
            </p:nvSpPr>
            <p:spPr>
              <a:xfrm>
                <a:off x="8899478" y="4521770"/>
                <a:ext cx="14378" cy="14378"/>
              </a:xfrm>
              <a:custGeom>
                <a:rect b="b" l="l" r="r" t="t"/>
                <a:pathLst>
                  <a:path extrusionOk="0" h="18" w="18">
                    <a:moveTo>
                      <a:pt x="7" y="17"/>
                    </a:moveTo>
                    <a:cubicBezTo>
                      <a:pt x="2" y="16"/>
                      <a:pt x="-1" y="11"/>
                      <a:pt x="1" y="6"/>
                    </a:cubicBezTo>
                    <a:cubicBezTo>
                      <a:pt x="2" y="1"/>
                      <a:pt x="7" y="-2"/>
                      <a:pt x="12" y="0"/>
                    </a:cubicBezTo>
                    <a:cubicBezTo>
                      <a:pt x="17" y="1"/>
                      <a:pt x="20" y="6"/>
                      <a:pt x="18" y="11"/>
                    </a:cubicBezTo>
                    <a:cubicBezTo>
                      <a:pt x="17" y="16"/>
                      <a:pt x="12" y="19"/>
                      <a:pt x="7"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26" name="Google Shape;2126;p31"/>
              <p:cNvSpPr/>
              <p:nvPr/>
            </p:nvSpPr>
            <p:spPr>
              <a:xfrm>
                <a:off x="8842766" y="4650369"/>
                <a:ext cx="25560" cy="25560"/>
              </a:xfrm>
              <a:custGeom>
                <a:rect b="b" l="l" r="r" t="t"/>
                <a:pathLst>
                  <a:path extrusionOk="0" h="32" w="32">
                    <a:moveTo>
                      <a:pt x="12" y="31"/>
                    </a:moveTo>
                    <a:cubicBezTo>
                      <a:pt x="3" y="28"/>
                      <a:pt x="-1" y="19"/>
                      <a:pt x="1" y="11"/>
                    </a:cubicBezTo>
                    <a:cubicBezTo>
                      <a:pt x="4" y="2"/>
                      <a:pt x="13" y="-2"/>
                      <a:pt x="21" y="0"/>
                    </a:cubicBezTo>
                    <a:cubicBezTo>
                      <a:pt x="29" y="3"/>
                      <a:pt x="34" y="12"/>
                      <a:pt x="32" y="20"/>
                    </a:cubicBezTo>
                    <a:cubicBezTo>
                      <a:pt x="29" y="28"/>
                      <a:pt x="20" y="33"/>
                      <a:pt x="12" y="3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nvGrpSpPr>
          <p:cNvPr id="2127" name="Google Shape;2127;p31"/>
          <p:cNvGrpSpPr/>
          <p:nvPr/>
        </p:nvGrpSpPr>
        <p:grpSpPr>
          <a:xfrm flipH="1" rot="-8241031">
            <a:off x="7977914" y="4184898"/>
            <a:ext cx="1483096" cy="1435462"/>
            <a:chOff x="5065342" y="2958231"/>
            <a:chExt cx="1483120" cy="1435486"/>
          </a:xfrm>
        </p:grpSpPr>
        <p:sp>
          <p:nvSpPr>
            <p:cNvPr id="2128" name="Google Shape;2128;p31"/>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29" name="Google Shape;2129;p31"/>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0" name="Google Shape;2130;p31"/>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1" name="Google Shape;2131;p31"/>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2" name="Google Shape;2132;p31"/>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3" name="Google Shape;2133;p31"/>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4" name="Google Shape;2134;p31"/>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5" name="Google Shape;2135;p31"/>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6" name="Google Shape;2136;p31"/>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7" name="Google Shape;2137;p31"/>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8" name="Google Shape;2138;p31"/>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39" name="Google Shape;2139;p31"/>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140" name="Google Shape;2140;p31"/>
          <p:cNvSpPr/>
          <p:nvPr/>
        </p:nvSpPr>
        <p:spPr>
          <a:xfrm rot="-4351198">
            <a:off x="7768586" y="244731"/>
            <a:ext cx="2702173" cy="1435687"/>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41" name="Google Shape;2141;p31"/>
          <p:cNvSpPr/>
          <p:nvPr/>
        </p:nvSpPr>
        <p:spPr>
          <a:xfrm rot="4357050">
            <a:off x="-817014" y="4247311"/>
            <a:ext cx="2702165" cy="1435683"/>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2">
    <p:spTree>
      <p:nvGrpSpPr>
        <p:cNvPr id="2142" name="Shape 2142"/>
        <p:cNvGrpSpPr/>
        <p:nvPr/>
      </p:nvGrpSpPr>
      <p:grpSpPr>
        <a:xfrm>
          <a:off x="0" y="0"/>
          <a:ext cx="0" cy="0"/>
          <a:chOff x="0" y="0"/>
          <a:chExt cx="0" cy="0"/>
        </a:xfrm>
      </p:grpSpPr>
      <p:grpSp>
        <p:nvGrpSpPr>
          <p:cNvPr id="2143" name="Google Shape;2143;p32"/>
          <p:cNvGrpSpPr/>
          <p:nvPr/>
        </p:nvGrpSpPr>
        <p:grpSpPr>
          <a:xfrm rot="-3266575">
            <a:off x="8251787" y="4176716"/>
            <a:ext cx="1156579" cy="1033248"/>
            <a:chOff x="4548039" y="4800694"/>
            <a:chExt cx="863704" cy="771570"/>
          </a:xfrm>
        </p:grpSpPr>
        <p:sp>
          <p:nvSpPr>
            <p:cNvPr id="2144" name="Google Shape;2144;p32"/>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45" name="Google Shape;2145;p32"/>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46" name="Google Shape;2146;p32"/>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47" name="Google Shape;2147;p32"/>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48" name="Google Shape;2148;p32"/>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149" name="Google Shape;2149;p32"/>
          <p:cNvSpPr/>
          <p:nvPr/>
        </p:nvSpPr>
        <p:spPr>
          <a:xfrm flipH="1" rot="10282922">
            <a:off x="237924" y="70244"/>
            <a:ext cx="434166" cy="206283"/>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50" name="Google Shape;2150;p32"/>
          <p:cNvSpPr/>
          <p:nvPr/>
        </p:nvSpPr>
        <p:spPr>
          <a:xfrm flipH="1" rot="10282922">
            <a:off x="-30966" y="216214"/>
            <a:ext cx="177482" cy="368645"/>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51" name="Google Shape;2151;p32"/>
          <p:cNvSpPr/>
          <p:nvPr/>
        </p:nvSpPr>
        <p:spPr>
          <a:xfrm flipH="1" rot="10282922">
            <a:off x="263673" y="423895"/>
            <a:ext cx="231483" cy="512287"/>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52" name="Google Shape;2152;p32"/>
          <p:cNvSpPr/>
          <p:nvPr/>
        </p:nvSpPr>
        <p:spPr>
          <a:xfrm flipH="1" rot="10282922">
            <a:off x="437252" y="363364"/>
            <a:ext cx="537127" cy="296644"/>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53" name="Google Shape;2153;p32"/>
          <p:cNvSpPr/>
          <p:nvPr/>
        </p:nvSpPr>
        <p:spPr>
          <a:xfrm flipH="1" rot="10282922">
            <a:off x="-13080" y="-310854"/>
            <a:ext cx="883811" cy="1192335"/>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54" name="Google Shape;2154;p32"/>
          <p:cNvSpPr/>
          <p:nvPr/>
        </p:nvSpPr>
        <p:spPr>
          <a:xfrm rot="10800000">
            <a:off x="303568" y="514036"/>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55" name="Google Shape;2155;p32"/>
          <p:cNvSpPr/>
          <p:nvPr/>
        </p:nvSpPr>
        <p:spPr>
          <a:xfrm>
            <a:off x="575703" y="532497"/>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56" name="Google Shape;2156;p32"/>
          <p:cNvSpPr/>
          <p:nvPr/>
        </p:nvSpPr>
        <p:spPr>
          <a:xfrm rot="10800000">
            <a:off x="575730" y="532495"/>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57" name="Google Shape;2157;p32"/>
          <p:cNvSpPr/>
          <p:nvPr/>
        </p:nvSpPr>
        <p:spPr>
          <a:xfrm flipH="1" rot="10282922">
            <a:off x="326955" y="740943"/>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58" name="Google Shape;2158;p32"/>
          <p:cNvSpPr/>
          <p:nvPr/>
        </p:nvSpPr>
        <p:spPr>
          <a:xfrm flipH="1" rot="10282922">
            <a:off x="414714" y="810660"/>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59" name="Google Shape;2159;p32"/>
          <p:cNvSpPr/>
          <p:nvPr/>
        </p:nvSpPr>
        <p:spPr>
          <a:xfrm flipH="1" rot="10282922">
            <a:off x="28396" y="508009"/>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60" name="Google Shape;2160;p32"/>
          <p:cNvSpPr/>
          <p:nvPr/>
        </p:nvSpPr>
        <p:spPr>
          <a:xfrm rot="-517078">
            <a:off x="515198" y="231778"/>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61" name="Google Shape;2161;p32"/>
          <p:cNvSpPr/>
          <p:nvPr/>
        </p:nvSpPr>
        <p:spPr>
          <a:xfrm flipH="1" rot="2354763">
            <a:off x="-1295603" y="3347973"/>
            <a:ext cx="2702164" cy="1435682"/>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62" name="Google Shape;2162;p32"/>
          <p:cNvSpPr/>
          <p:nvPr/>
        </p:nvSpPr>
        <p:spPr>
          <a:xfrm rot="-6442950">
            <a:off x="7263134" y="-495050"/>
            <a:ext cx="2702165" cy="1435683"/>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166" name="Shape 2166"/>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167" name="Shape 2167"/>
        <p:cNvGrpSpPr/>
        <p:nvPr/>
      </p:nvGrpSpPr>
      <p:grpSpPr>
        <a:xfrm>
          <a:off x="0" y="0"/>
          <a:ext cx="0" cy="0"/>
          <a:chOff x="0" y="0"/>
          <a:chExt cx="0" cy="0"/>
        </a:xfrm>
      </p:grpSpPr>
      <p:sp>
        <p:nvSpPr>
          <p:cNvPr id="2168" name="Google Shape;2168;p3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3.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slideLayout" Target="../slideLayouts/slideLayout33.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540020"/>
            <a:ext cx="77109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Domine SemiBold"/>
              <a:buNone/>
              <a:defRPr sz="2800">
                <a:solidFill>
                  <a:schemeClr val="dk1"/>
                </a:solidFill>
                <a:latin typeface="Domine SemiBold"/>
                <a:ea typeface="Domine SemiBold"/>
                <a:cs typeface="Domine SemiBold"/>
                <a:sym typeface="Domine SemiBold"/>
              </a:defRPr>
            </a:lvl1pPr>
            <a:lvl2pPr lvl="1">
              <a:spcBef>
                <a:spcPts val="0"/>
              </a:spcBef>
              <a:spcAft>
                <a:spcPts val="0"/>
              </a:spcAft>
              <a:buClr>
                <a:schemeClr val="dk1"/>
              </a:buClr>
              <a:buSzPts val="2800"/>
              <a:buFont typeface="Domine SemiBold"/>
              <a:buNone/>
              <a:defRPr sz="2800">
                <a:solidFill>
                  <a:schemeClr val="dk1"/>
                </a:solidFill>
                <a:latin typeface="Domine SemiBold"/>
                <a:ea typeface="Domine SemiBold"/>
                <a:cs typeface="Domine SemiBold"/>
                <a:sym typeface="Domine SemiBold"/>
              </a:defRPr>
            </a:lvl2pPr>
            <a:lvl3pPr lvl="2">
              <a:spcBef>
                <a:spcPts val="0"/>
              </a:spcBef>
              <a:spcAft>
                <a:spcPts val="0"/>
              </a:spcAft>
              <a:buClr>
                <a:schemeClr val="dk1"/>
              </a:buClr>
              <a:buSzPts val="2800"/>
              <a:buFont typeface="Domine SemiBold"/>
              <a:buNone/>
              <a:defRPr sz="2800">
                <a:solidFill>
                  <a:schemeClr val="dk1"/>
                </a:solidFill>
                <a:latin typeface="Domine SemiBold"/>
                <a:ea typeface="Domine SemiBold"/>
                <a:cs typeface="Domine SemiBold"/>
                <a:sym typeface="Domine SemiBold"/>
              </a:defRPr>
            </a:lvl3pPr>
            <a:lvl4pPr lvl="3">
              <a:spcBef>
                <a:spcPts val="0"/>
              </a:spcBef>
              <a:spcAft>
                <a:spcPts val="0"/>
              </a:spcAft>
              <a:buClr>
                <a:schemeClr val="dk1"/>
              </a:buClr>
              <a:buSzPts val="2800"/>
              <a:buFont typeface="Domine SemiBold"/>
              <a:buNone/>
              <a:defRPr sz="2800">
                <a:solidFill>
                  <a:schemeClr val="dk1"/>
                </a:solidFill>
                <a:latin typeface="Domine SemiBold"/>
                <a:ea typeface="Domine SemiBold"/>
                <a:cs typeface="Domine SemiBold"/>
                <a:sym typeface="Domine SemiBold"/>
              </a:defRPr>
            </a:lvl4pPr>
            <a:lvl5pPr lvl="4">
              <a:spcBef>
                <a:spcPts val="0"/>
              </a:spcBef>
              <a:spcAft>
                <a:spcPts val="0"/>
              </a:spcAft>
              <a:buClr>
                <a:schemeClr val="dk1"/>
              </a:buClr>
              <a:buSzPts val="2800"/>
              <a:buFont typeface="Domine SemiBold"/>
              <a:buNone/>
              <a:defRPr sz="2800">
                <a:solidFill>
                  <a:schemeClr val="dk1"/>
                </a:solidFill>
                <a:latin typeface="Domine SemiBold"/>
                <a:ea typeface="Domine SemiBold"/>
                <a:cs typeface="Domine SemiBold"/>
                <a:sym typeface="Domine SemiBold"/>
              </a:defRPr>
            </a:lvl5pPr>
            <a:lvl6pPr lvl="5">
              <a:spcBef>
                <a:spcPts val="0"/>
              </a:spcBef>
              <a:spcAft>
                <a:spcPts val="0"/>
              </a:spcAft>
              <a:buClr>
                <a:schemeClr val="dk1"/>
              </a:buClr>
              <a:buSzPts val="2800"/>
              <a:buFont typeface="Domine SemiBold"/>
              <a:buNone/>
              <a:defRPr sz="2800">
                <a:solidFill>
                  <a:schemeClr val="dk1"/>
                </a:solidFill>
                <a:latin typeface="Domine SemiBold"/>
                <a:ea typeface="Domine SemiBold"/>
                <a:cs typeface="Domine SemiBold"/>
                <a:sym typeface="Domine SemiBold"/>
              </a:defRPr>
            </a:lvl6pPr>
            <a:lvl7pPr lvl="6">
              <a:spcBef>
                <a:spcPts val="0"/>
              </a:spcBef>
              <a:spcAft>
                <a:spcPts val="0"/>
              </a:spcAft>
              <a:buClr>
                <a:schemeClr val="dk1"/>
              </a:buClr>
              <a:buSzPts val="2800"/>
              <a:buFont typeface="Domine SemiBold"/>
              <a:buNone/>
              <a:defRPr sz="2800">
                <a:solidFill>
                  <a:schemeClr val="dk1"/>
                </a:solidFill>
                <a:latin typeface="Domine SemiBold"/>
                <a:ea typeface="Domine SemiBold"/>
                <a:cs typeface="Domine SemiBold"/>
                <a:sym typeface="Domine SemiBold"/>
              </a:defRPr>
            </a:lvl7pPr>
            <a:lvl8pPr lvl="7">
              <a:spcBef>
                <a:spcPts val="0"/>
              </a:spcBef>
              <a:spcAft>
                <a:spcPts val="0"/>
              </a:spcAft>
              <a:buClr>
                <a:schemeClr val="dk1"/>
              </a:buClr>
              <a:buSzPts val="2800"/>
              <a:buFont typeface="Domine SemiBold"/>
              <a:buNone/>
              <a:defRPr sz="2800">
                <a:solidFill>
                  <a:schemeClr val="dk1"/>
                </a:solidFill>
                <a:latin typeface="Domine SemiBold"/>
                <a:ea typeface="Domine SemiBold"/>
                <a:cs typeface="Domine SemiBold"/>
                <a:sym typeface="Domine SemiBold"/>
              </a:defRPr>
            </a:lvl8pPr>
            <a:lvl9pPr lvl="8">
              <a:spcBef>
                <a:spcPts val="0"/>
              </a:spcBef>
              <a:spcAft>
                <a:spcPts val="0"/>
              </a:spcAft>
              <a:buClr>
                <a:schemeClr val="dk1"/>
              </a:buClr>
              <a:buSzPts val="2800"/>
              <a:buFont typeface="Domine SemiBold"/>
              <a:buNone/>
              <a:defRPr sz="2800">
                <a:solidFill>
                  <a:schemeClr val="dk1"/>
                </a:solidFill>
                <a:latin typeface="Domine SemiBold"/>
                <a:ea typeface="Domine SemiBold"/>
                <a:cs typeface="Domine SemiBold"/>
                <a:sym typeface="Domine SemiBold"/>
              </a:defRPr>
            </a:lvl9pPr>
          </a:lstStyle>
          <a:p/>
        </p:txBody>
      </p:sp>
      <p:sp>
        <p:nvSpPr>
          <p:cNvPr id="7" name="Google Shape;7;p1"/>
          <p:cNvSpPr txBox="1"/>
          <p:nvPr>
            <p:ph idx="1" type="body"/>
          </p:nvPr>
        </p:nvSpPr>
        <p:spPr>
          <a:xfrm>
            <a:off x="720000" y="1180668"/>
            <a:ext cx="77109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1pPr>
            <a:lvl2pPr indent="-304800" lvl="1" marL="9144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2pPr>
            <a:lvl3pPr indent="-304800" lvl="2" marL="13716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3pPr>
            <a:lvl4pPr indent="-304800" lvl="3" marL="1828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4pPr>
            <a:lvl5pPr indent="-304800" lvl="4" marL="22860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5pPr>
            <a:lvl6pPr indent="-304800" lvl="5" marL="27432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6pPr>
            <a:lvl7pPr indent="-304800" lvl="6" marL="32004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7pPr>
            <a:lvl8pPr indent="-304800" lvl="7" marL="36576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8pPr>
            <a:lvl9pPr indent="-304800" lvl="8" marL="411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163" name="Shape 2163"/>
        <p:cNvGrpSpPr/>
        <p:nvPr/>
      </p:nvGrpSpPr>
      <p:grpSpPr>
        <a:xfrm>
          <a:off x="0" y="0"/>
          <a:ext cx="0" cy="0"/>
          <a:chOff x="0" y="0"/>
          <a:chExt cx="0" cy="0"/>
        </a:xfrm>
      </p:grpSpPr>
      <p:sp>
        <p:nvSpPr>
          <p:cNvPr id="2164" name="Google Shape;2164;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165" name="Google Shape;2165;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 id="2147483680"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41.xml"/><Relationship Id="rId9" Type="http://schemas.openxmlformats.org/officeDocument/2006/relationships/slide" Target="/ppt/slides/slide41.xml"/><Relationship Id="rId5" Type="http://schemas.openxmlformats.org/officeDocument/2006/relationships/slide" Target="/ppt/slides/slide38.xml"/><Relationship Id="rId6" Type="http://schemas.openxmlformats.org/officeDocument/2006/relationships/slide" Target="/ppt/slides/slide37.xml"/><Relationship Id="rId7" Type="http://schemas.openxmlformats.org/officeDocument/2006/relationships/slide" Target="/ppt/slides/slide37.xml"/><Relationship Id="rId8" Type="http://schemas.openxmlformats.org/officeDocument/2006/relationships/slide" Target="/ppt/slides/slide35.xml"/><Relationship Id="rId11" Type="http://schemas.openxmlformats.org/officeDocument/2006/relationships/slide" Target="/ppt/slides/slide43.xml"/><Relationship Id="rId10" Type="http://schemas.openxmlformats.org/officeDocument/2006/relationships/slide" Target="/ppt/slides/slide49.xml"/><Relationship Id="rId13" Type="http://schemas.openxmlformats.org/officeDocument/2006/relationships/hyperlink" Target="https://bit.ly/3A1uf1Q" TargetMode="External"/><Relationship Id="rId12"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14.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5.xml"/><Relationship Id="rId3" Type="http://schemas.openxmlformats.org/officeDocument/2006/relationships/image" Target="../media/image11.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9.xml"/><Relationship Id="rId3" Type="http://schemas.openxmlformats.org/officeDocument/2006/relationships/image" Target="../media/image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0.xml"/><Relationship Id="rId3" Type="http://schemas.openxmlformats.org/officeDocument/2006/relationships/image" Target="../media/image2.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1.xml"/><Relationship Id="rId3" Type="http://schemas.openxmlformats.org/officeDocument/2006/relationships/image" Target="../media/image10.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p0PHlI7DukTN-2Ml3Rc2zi83swIZIXbwYXnmcbzMvKQ/copy" TargetMode="External"/><Relationship Id="rId5" Type="http://schemas.openxmlformats.org/officeDocument/2006/relationships/image" Target="../media/image4.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6.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p0PHlI7DukTN-2Ml3Rc2zi83swIZIXbwYXnmcbzMvKQ/copy" TargetMode="External"/><Relationship Id="rId5" Type="http://schemas.openxmlformats.org/officeDocument/2006/relationships/image" Target="../media/image3.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7.xml"/><Relationship Id="rId3" Type="http://schemas.openxmlformats.org/officeDocument/2006/relationships/image" Target="../media/image10.jpg"/><Relationship Id="rId4" Type="http://schemas.openxmlformats.org/officeDocument/2006/relationships/image" Target="../media/image13.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 Id="rId3" Type="http://schemas.openxmlformats.org/officeDocument/2006/relationships/hyperlink" Target="https://www.freepik.com/free-vector/flat-design-food-label-collection_28765438.htm/?utm_source=slidesgo_template&amp;utm_medium=referral-link&amp;utm_campaign=sg_resources&amp;utm_content=freepik" TargetMode="External"/><Relationship Id="rId4" Type="http://schemas.openxmlformats.org/officeDocument/2006/relationships/hyperlink" Target="https://www.freepik.com/free-vector/hand-drawn-muted-colors-illustration_35335493.htm/?utm_source=slidesgo_template&amp;utm_medium=referral-link&amp;utm_campaign=sg_resources&amp;utm_content=freepik" TargetMode="External"/><Relationship Id="rId5" Type="http://schemas.openxmlformats.org/officeDocument/2006/relationships/hyperlink" Target="https://www.freepik.com/free-vector/hand-drawn-kombucha-horizontal-template_36075613.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8.xml"/><Relationship Id="rId3" Type="http://schemas.openxmlformats.org/officeDocument/2006/relationships/hyperlink" Target="https://www.freepik.com/free-photo/flat-lay-organic-medicinal-spices-herbs_11375812.htm/?utm_source=slidesgo_template&amp;utm_medium=referral-link&amp;utm_campaign=sg_resources&amp;utm_content=freepik" TargetMode="External"/><Relationship Id="rId4" Type="http://schemas.openxmlformats.org/officeDocument/2006/relationships/hyperlink" Target="https://www.freepik.com/free-photo/blonde-young-woman-smelling-lavender-flowers-crate_4018689.htm/?utm_source=slidesgo_template&amp;utm_medium=referral-link&amp;utm_campaign=sg_resources&amp;utm_content=freepik" TargetMode="External"/><Relationship Id="rId9" Type="http://schemas.openxmlformats.org/officeDocument/2006/relationships/hyperlink" Target="https://www.freepik.com/free-vector/hand-drawn-kombucha-horizontal-template_36075613.htm/?utm_source=slidesgo_template&amp;utm_medium=referral-link&amp;utm_campaign=sg_resources&amp;utm_content=freepik" TargetMode="External"/><Relationship Id="rId5" Type="http://schemas.openxmlformats.org/officeDocument/2006/relationships/hyperlink" Target="https://www.freepik.com/free-photo/high-angle-woman-taking-care-plants_34002091.htm/?utm_source=slidesgo_template&amp;utm_medium=referral-link&amp;utm_campaign=sg_resources&amp;utm_content=freepik" TargetMode="External"/><Relationship Id="rId6" Type="http://schemas.openxmlformats.org/officeDocument/2006/relationships/hyperlink" Target="https://www.freepik.com/free-photo/man-enjoying-indoor-farming_30588892.htm/?utm_source=slidesgo_template&amp;utm_medium=referral-link&amp;utm_campaign=sg_resources&amp;utm_content=freepik" TargetMode="External"/><Relationship Id="rId7" Type="http://schemas.openxmlformats.org/officeDocument/2006/relationships/hyperlink" Target="https://www.flaticon.com/packs/therapy-134/?utm_source=slidesgo_template&amp;utm_medium=referral-link&amp;utm_campaign=sg_resources&amp;utm_content=flaticon" TargetMode="External"/><Relationship Id="rId8" Type="http://schemas.openxmlformats.org/officeDocument/2006/relationships/hyperlink" Target="https://www.freepik.com/free-vector/hand-drawn-kombucha-horizontal-template_36075612.htm/?utm_source=slidesgo_template&amp;utm_medium=referral-link&amp;utm_campaign=sg_resources&amp;utm_content=freepik" TargetMode="External"/><Relationship Id="rId11" Type="http://schemas.openxmlformats.org/officeDocument/2006/relationships/hyperlink" Target="https://www.freepik.com/free-vector/hand-drawn-muted-colors-illustration_35335482.htm/?utm_source=slidesgo_template&amp;utm_medium=referral-link&amp;utm_campaign=sg_resources&amp;utm_content=freepik" TargetMode="External"/><Relationship Id="rId10" Type="http://schemas.openxmlformats.org/officeDocument/2006/relationships/hyperlink" Target="https://www.freepik.com/free-vector/hand-drawn-kombucha-horizontal-template_36075605.htm/?utm_source=slidesgo_template&amp;utm_medium=referral-link&amp;utm_campaign=sg_resources&amp;utm_content=freepik" TargetMode="External"/><Relationship Id="rId13" Type="http://schemas.openxmlformats.org/officeDocument/2006/relationships/hyperlink" Target="https://www.freepik.com/free-vector/hand-drawn-kombucha-logo-template_36075627.htm/?utm_source=slidesgo_template&amp;utm_medium=referral-link&amp;utm_campaign=sg_resources&amp;utm_content=freepik" TargetMode="External"/><Relationship Id="rId12" Type="http://schemas.openxmlformats.org/officeDocument/2006/relationships/hyperlink" Target="https://www.freepik.com/free-vector/hand-drawn-muted-colors-illustration_35335493.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1.xml"/><Relationship Id="rId3" Type="http://schemas.openxmlformats.org/officeDocument/2006/relationships/hyperlink" Target="https://fonts.google.com/specimen/Domine" TargetMode="External"/><Relationship Id="rId4" Type="http://schemas.openxmlformats.org/officeDocument/2006/relationships/hyperlink" Target="https://fonts.google.com/specimen/Inter"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5.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7.png"/><Relationship Id="rId14" Type="http://schemas.openxmlformats.org/officeDocument/2006/relationships/image" Target="../media/image6.png"/><Relationship Id="rId17" Type="http://schemas.openxmlformats.org/officeDocument/2006/relationships/image" Target="../media/image8.png"/><Relationship Id="rId16" Type="http://schemas.openxmlformats.org/officeDocument/2006/relationships/image" Target="../media/image9.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1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2" name="Shape 2172"/>
        <p:cNvGrpSpPr/>
        <p:nvPr/>
      </p:nvGrpSpPr>
      <p:grpSpPr>
        <a:xfrm>
          <a:off x="0" y="0"/>
          <a:ext cx="0" cy="0"/>
          <a:chOff x="0" y="0"/>
          <a:chExt cx="0" cy="0"/>
        </a:xfrm>
      </p:grpSpPr>
      <p:sp>
        <p:nvSpPr>
          <p:cNvPr id="2173" name="Google Shape;2173;p36"/>
          <p:cNvSpPr txBox="1"/>
          <p:nvPr>
            <p:ph type="ctrTitle"/>
          </p:nvPr>
        </p:nvSpPr>
        <p:spPr>
          <a:xfrm>
            <a:off x="720000" y="1018246"/>
            <a:ext cx="4356000" cy="243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6400">
                <a:solidFill>
                  <a:schemeClr val="accent6"/>
                </a:solidFill>
                <a:latin typeface="Domine"/>
                <a:ea typeface="Domine"/>
                <a:cs typeface="Domine"/>
                <a:sym typeface="Domine"/>
              </a:rPr>
              <a:t>Home Remedies</a:t>
            </a:r>
            <a:endParaRPr b="1" sz="6400">
              <a:solidFill>
                <a:schemeClr val="accent6"/>
              </a:solidFill>
              <a:latin typeface="Domine"/>
              <a:ea typeface="Domine"/>
              <a:cs typeface="Domine"/>
              <a:sym typeface="Domine"/>
            </a:endParaRPr>
          </a:p>
          <a:p>
            <a:pPr indent="0" lvl="0" marL="0" rtl="0" algn="l">
              <a:spcBef>
                <a:spcPts val="0"/>
              </a:spcBef>
              <a:spcAft>
                <a:spcPts val="0"/>
              </a:spcAft>
              <a:buNone/>
            </a:pPr>
            <a:r>
              <a:rPr lang="en" sz="2700">
                <a:solidFill>
                  <a:schemeClr val="dk1"/>
                </a:solidFill>
                <a:latin typeface="Domine Medium"/>
                <a:ea typeface="Domine Medium"/>
                <a:cs typeface="Domine Medium"/>
                <a:sym typeface="Domine Medium"/>
              </a:rPr>
              <a:t>for Health &amp; Well-being</a:t>
            </a:r>
            <a:endParaRPr sz="2700">
              <a:solidFill>
                <a:schemeClr val="dk1"/>
              </a:solidFill>
              <a:latin typeface="Domine Medium"/>
              <a:ea typeface="Domine Medium"/>
              <a:cs typeface="Domine Medium"/>
              <a:sym typeface="Domine Medium"/>
            </a:endParaRPr>
          </a:p>
        </p:txBody>
      </p:sp>
      <p:sp>
        <p:nvSpPr>
          <p:cNvPr id="2174" name="Google Shape;2174;p36"/>
          <p:cNvSpPr txBox="1"/>
          <p:nvPr>
            <p:ph idx="1" type="subTitle"/>
          </p:nvPr>
        </p:nvSpPr>
        <p:spPr>
          <a:xfrm>
            <a:off x="720000" y="3632250"/>
            <a:ext cx="4356000" cy="392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2175" name="Google Shape;2175;p36"/>
          <p:cNvGrpSpPr/>
          <p:nvPr/>
        </p:nvGrpSpPr>
        <p:grpSpPr>
          <a:xfrm flipH="1" rot="-1725269">
            <a:off x="5682687" y="1828624"/>
            <a:ext cx="819973" cy="732504"/>
            <a:chOff x="4548039" y="4800694"/>
            <a:chExt cx="863704" cy="771570"/>
          </a:xfrm>
        </p:grpSpPr>
        <p:sp>
          <p:nvSpPr>
            <p:cNvPr id="2176" name="Google Shape;2176;p36"/>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77" name="Google Shape;2177;p36"/>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78" name="Google Shape;2178;p36"/>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79" name="Google Shape;2179;p36"/>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80" name="Google Shape;2180;p36"/>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181" name="Google Shape;2181;p36"/>
          <p:cNvGrpSpPr/>
          <p:nvPr/>
        </p:nvGrpSpPr>
        <p:grpSpPr>
          <a:xfrm flipH="1" rot="-3013057">
            <a:off x="6421895" y="613131"/>
            <a:ext cx="1408084" cy="1362860"/>
            <a:chOff x="5065342" y="2958231"/>
            <a:chExt cx="1483120" cy="1435486"/>
          </a:xfrm>
        </p:grpSpPr>
        <p:sp>
          <p:nvSpPr>
            <p:cNvPr id="2182" name="Google Shape;2182;p36"/>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83" name="Google Shape;2183;p36"/>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84" name="Google Shape;2184;p36"/>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85" name="Google Shape;2185;p36"/>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86" name="Google Shape;2186;p36"/>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87" name="Google Shape;2187;p36"/>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88" name="Google Shape;2188;p36"/>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89" name="Google Shape;2189;p36"/>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90" name="Google Shape;2190;p36"/>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91" name="Google Shape;2191;p36"/>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92" name="Google Shape;2192;p36"/>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93" name="Google Shape;2193;p36"/>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94" name="Google Shape;2194;p36"/>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95" name="Google Shape;2195;p36"/>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96" name="Google Shape;2196;p36"/>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197" name="Google Shape;2197;p36"/>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198" name="Google Shape;2198;p36"/>
          <p:cNvGrpSpPr/>
          <p:nvPr/>
        </p:nvGrpSpPr>
        <p:grpSpPr>
          <a:xfrm>
            <a:off x="7730248" y="2886894"/>
            <a:ext cx="965937" cy="870891"/>
            <a:chOff x="7938540" y="2510298"/>
            <a:chExt cx="1017418" cy="917307"/>
          </a:xfrm>
        </p:grpSpPr>
        <p:sp>
          <p:nvSpPr>
            <p:cNvPr id="2199" name="Google Shape;2199;p36"/>
            <p:cNvSpPr/>
            <p:nvPr/>
          </p:nvSpPr>
          <p:spPr>
            <a:xfrm rot="-1077583">
              <a:off x="8004039" y="2599230"/>
              <a:ext cx="660459" cy="529204"/>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00" name="Google Shape;2200;p36"/>
            <p:cNvSpPr/>
            <p:nvPr/>
          </p:nvSpPr>
          <p:spPr>
            <a:xfrm rot="-1077583">
              <a:off x="8070610" y="2636689"/>
              <a:ext cx="534956" cy="430370"/>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01" name="Google Shape;2201;p36"/>
            <p:cNvSpPr/>
            <p:nvPr/>
          </p:nvSpPr>
          <p:spPr>
            <a:xfrm rot="-1077583">
              <a:off x="8321998" y="2644313"/>
              <a:ext cx="177273" cy="208126"/>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02" name="Google Shape;2202;p36"/>
            <p:cNvSpPr/>
            <p:nvPr/>
          </p:nvSpPr>
          <p:spPr>
            <a:xfrm rot="-1077583">
              <a:off x="8214604" y="2767703"/>
              <a:ext cx="190869" cy="232703"/>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03" name="Google Shape;2203;p36"/>
            <p:cNvSpPr/>
            <p:nvPr/>
          </p:nvSpPr>
          <p:spPr>
            <a:xfrm rot="-1077583">
              <a:off x="8136303" y="2930481"/>
              <a:ext cx="144328" cy="194529"/>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04" name="Google Shape;2204;p36"/>
            <p:cNvSpPr/>
            <p:nvPr/>
          </p:nvSpPr>
          <p:spPr>
            <a:xfrm rot="-1077583">
              <a:off x="8129217" y="2930341"/>
              <a:ext cx="786484" cy="385398"/>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05" name="Google Shape;2205;p36"/>
            <p:cNvSpPr/>
            <p:nvPr/>
          </p:nvSpPr>
          <p:spPr>
            <a:xfrm rot="-1077583">
              <a:off x="8185771" y="3021319"/>
              <a:ext cx="660459" cy="185640"/>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06" name="Google Shape;2206;p36"/>
            <p:cNvSpPr/>
            <p:nvPr/>
          </p:nvSpPr>
          <p:spPr>
            <a:xfrm rot="-1077583">
              <a:off x="8502054" y="2951460"/>
              <a:ext cx="176750" cy="202896"/>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07" name="Google Shape;2207;p36"/>
            <p:cNvSpPr/>
            <p:nvPr/>
          </p:nvSpPr>
          <p:spPr>
            <a:xfrm rot="-1077583">
              <a:off x="8351968" y="3015987"/>
              <a:ext cx="177796" cy="249960"/>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08" name="Google Shape;2208;p36"/>
            <p:cNvSpPr/>
            <p:nvPr/>
          </p:nvSpPr>
          <p:spPr>
            <a:xfrm rot="-1077583">
              <a:off x="8244506" y="3119497"/>
              <a:ext cx="113998" cy="231134"/>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209" name="Google Shape;2209;p36"/>
          <p:cNvGrpSpPr/>
          <p:nvPr/>
        </p:nvGrpSpPr>
        <p:grpSpPr>
          <a:xfrm>
            <a:off x="5753935" y="3026740"/>
            <a:ext cx="1408076" cy="1362851"/>
            <a:chOff x="5065343" y="2958230"/>
            <a:chExt cx="1483122" cy="1435487"/>
          </a:xfrm>
        </p:grpSpPr>
        <p:sp>
          <p:nvSpPr>
            <p:cNvPr id="2210" name="Google Shape;2210;p36"/>
            <p:cNvSpPr/>
            <p:nvPr/>
          </p:nvSpPr>
          <p:spPr>
            <a:xfrm rot="-772393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11" name="Google Shape;2211;p36"/>
            <p:cNvSpPr/>
            <p:nvPr/>
          </p:nvSpPr>
          <p:spPr>
            <a:xfrm rot="-7723937">
              <a:off x="5913011" y="3827791"/>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12" name="Google Shape;2212;p36"/>
            <p:cNvSpPr/>
            <p:nvPr/>
          </p:nvSpPr>
          <p:spPr>
            <a:xfrm rot="-7723937">
              <a:off x="5460068" y="3743633"/>
              <a:ext cx="231487"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13" name="Google Shape;2213;p36"/>
            <p:cNvSpPr/>
            <p:nvPr/>
          </p:nvSpPr>
          <p:spPr>
            <a:xfrm rot="-7723937">
              <a:off x="5181230" y="3506483"/>
              <a:ext cx="537135"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14" name="Google Shape;2214;p36"/>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15" name="Google Shape;2215;p36"/>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16" name="Google Shape;2216;p36"/>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17" name="Google Shape;2217;p36"/>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18" name="Google Shape;2218;p36"/>
            <p:cNvSpPr/>
            <p:nvPr/>
          </p:nvSpPr>
          <p:spPr>
            <a:xfrm rot="-7723937">
              <a:off x="5364992" y="3079797"/>
              <a:ext cx="883825" cy="1192354"/>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19" name="Google Shape;2219;p36"/>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20" name="Google Shape;2220;p36"/>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21" name="Google Shape;2221;p36"/>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22" name="Google Shape;2222;p36"/>
            <p:cNvSpPr/>
            <p:nvPr/>
          </p:nvSpPr>
          <p:spPr>
            <a:xfrm rot="-772393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23" name="Google Shape;2223;p36"/>
            <p:cNvSpPr/>
            <p:nvPr/>
          </p:nvSpPr>
          <p:spPr>
            <a:xfrm rot="-772393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24" name="Google Shape;2224;p36"/>
            <p:cNvSpPr/>
            <p:nvPr/>
          </p:nvSpPr>
          <p:spPr>
            <a:xfrm rot="-772393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25" name="Google Shape;2225;p36"/>
            <p:cNvSpPr/>
            <p:nvPr/>
          </p:nvSpPr>
          <p:spPr>
            <a:xfrm rot="-772393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226" name="Google Shape;2226;p36"/>
          <p:cNvGrpSpPr/>
          <p:nvPr/>
        </p:nvGrpSpPr>
        <p:grpSpPr>
          <a:xfrm>
            <a:off x="5399563" y="750823"/>
            <a:ext cx="3567034" cy="3851670"/>
            <a:chOff x="5399563" y="750823"/>
            <a:chExt cx="3567034" cy="3851670"/>
          </a:xfrm>
        </p:grpSpPr>
        <p:sp>
          <p:nvSpPr>
            <p:cNvPr id="2227" name="Google Shape;2227;p36"/>
            <p:cNvSpPr/>
            <p:nvPr/>
          </p:nvSpPr>
          <p:spPr>
            <a:xfrm flipH="1" rot="1920981">
              <a:off x="6421019" y="1973917"/>
              <a:ext cx="1437288" cy="888532"/>
            </a:xfrm>
            <a:custGeom>
              <a:rect b="b" l="l" r="r" t="t"/>
              <a:pathLst>
                <a:path extrusionOk="0" h="1488" w="2407">
                  <a:moveTo>
                    <a:pt x="630" y="616"/>
                  </a:moveTo>
                  <a:cubicBezTo>
                    <a:pt x="929" y="907"/>
                    <a:pt x="1297" y="1129"/>
                    <a:pt x="1694" y="1256"/>
                  </a:cubicBezTo>
                  <a:cubicBezTo>
                    <a:pt x="1931" y="1332"/>
                    <a:pt x="2150" y="1356"/>
                    <a:pt x="2356" y="1488"/>
                  </a:cubicBezTo>
                  <a:lnTo>
                    <a:pt x="2407" y="1406"/>
                  </a:lnTo>
                  <a:cubicBezTo>
                    <a:pt x="2157" y="1272"/>
                    <a:pt x="1938" y="1083"/>
                    <a:pt x="1677" y="972"/>
                  </a:cubicBezTo>
                  <a:cubicBezTo>
                    <a:pt x="1445" y="873"/>
                    <a:pt x="1188" y="840"/>
                    <a:pt x="965" y="722"/>
                  </a:cubicBezTo>
                  <a:cubicBezTo>
                    <a:pt x="616" y="538"/>
                    <a:pt x="389" y="170"/>
                    <a:pt x="35" y="0"/>
                  </a:cubicBezTo>
                  <a:lnTo>
                    <a:pt x="0" y="56"/>
                  </a:lnTo>
                  <a:cubicBezTo>
                    <a:pt x="249" y="186"/>
                    <a:pt x="427" y="419"/>
                    <a:pt x="630" y="616"/>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28" name="Google Shape;2228;p36"/>
            <p:cNvSpPr/>
            <p:nvPr/>
          </p:nvSpPr>
          <p:spPr>
            <a:xfrm flipH="1" rot="1920981">
              <a:off x="6421340" y="1880235"/>
              <a:ext cx="1456994" cy="927345"/>
            </a:xfrm>
            <a:custGeom>
              <a:rect b="b" l="l" r="r" t="t"/>
              <a:pathLst>
                <a:path extrusionOk="0" h="1553" w="2440">
                  <a:moveTo>
                    <a:pt x="930" y="869"/>
                  </a:moveTo>
                  <a:cubicBezTo>
                    <a:pt x="1153" y="987"/>
                    <a:pt x="1410" y="1020"/>
                    <a:pt x="1642" y="1119"/>
                  </a:cubicBezTo>
                  <a:cubicBezTo>
                    <a:pt x="1903" y="1230"/>
                    <a:pt x="2122" y="1419"/>
                    <a:pt x="2372" y="1553"/>
                  </a:cubicBezTo>
                  <a:lnTo>
                    <a:pt x="2440" y="1444"/>
                  </a:lnTo>
                  <a:cubicBezTo>
                    <a:pt x="2256" y="1389"/>
                    <a:pt x="2086" y="1289"/>
                    <a:pt x="1947" y="1156"/>
                  </a:cubicBezTo>
                  <a:cubicBezTo>
                    <a:pt x="1855" y="1067"/>
                    <a:pt x="1775" y="963"/>
                    <a:pt x="1667" y="895"/>
                  </a:cubicBezTo>
                  <a:cubicBezTo>
                    <a:pt x="1529" y="808"/>
                    <a:pt x="1361" y="787"/>
                    <a:pt x="1211" y="722"/>
                  </a:cubicBezTo>
                  <a:cubicBezTo>
                    <a:pt x="989" y="627"/>
                    <a:pt x="820" y="440"/>
                    <a:pt x="627" y="292"/>
                  </a:cubicBezTo>
                  <a:cubicBezTo>
                    <a:pt x="466" y="167"/>
                    <a:pt x="284" y="69"/>
                    <a:pt x="92" y="0"/>
                  </a:cubicBezTo>
                  <a:lnTo>
                    <a:pt x="0" y="147"/>
                  </a:lnTo>
                  <a:cubicBezTo>
                    <a:pt x="354" y="317"/>
                    <a:pt x="581" y="685"/>
                    <a:pt x="930" y="869"/>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29" name="Google Shape;2229;p36"/>
            <p:cNvSpPr/>
            <p:nvPr/>
          </p:nvSpPr>
          <p:spPr>
            <a:xfrm flipH="1" rot="1920981">
              <a:off x="6356142" y="1279687"/>
              <a:ext cx="1658226" cy="1428339"/>
            </a:xfrm>
            <a:custGeom>
              <a:rect b="b" l="l" r="r" t="t"/>
              <a:pathLst>
                <a:path extrusionOk="0" h="2392" w="2777">
                  <a:moveTo>
                    <a:pt x="535" y="1240"/>
                  </a:moveTo>
                  <a:cubicBezTo>
                    <a:pt x="728" y="1388"/>
                    <a:pt x="897" y="1575"/>
                    <a:pt x="1119" y="1670"/>
                  </a:cubicBezTo>
                  <a:cubicBezTo>
                    <a:pt x="1269" y="1735"/>
                    <a:pt x="1437" y="1756"/>
                    <a:pt x="1575" y="1843"/>
                  </a:cubicBezTo>
                  <a:cubicBezTo>
                    <a:pt x="1683" y="1911"/>
                    <a:pt x="1763" y="2015"/>
                    <a:pt x="1855" y="2104"/>
                  </a:cubicBezTo>
                  <a:cubicBezTo>
                    <a:pt x="1994" y="2237"/>
                    <a:pt x="2164" y="2337"/>
                    <a:pt x="2348" y="2392"/>
                  </a:cubicBezTo>
                  <a:lnTo>
                    <a:pt x="2545" y="2079"/>
                  </a:lnTo>
                  <a:cubicBezTo>
                    <a:pt x="2545" y="2079"/>
                    <a:pt x="2910" y="1534"/>
                    <a:pt x="2725" y="1042"/>
                  </a:cubicBezTo>
                  <a:lnTo>
                    <a:pt x="1066" y="0"/>
                  </a:lnTo>
                  <a:cubicBezTo>
                    <a:pt x="515" y="128"/>
                    <a:pt x="210" y="614"/>
                    <a:pt x="210" y="614"/>
                  </a:cubicBezTo>
                  <a:lnTo>
                    <a:pt x="0" y="948"/>
                  </a:lnTo>
                  <a:cubicBezTo>
                    <a:pt x="192" y="1017"/>
                    <a:pt x="374" y="1115"/>
                    <a:pt x="535" y="1240"/>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30" name="Google Shape;2230;p36"/>
            <p:cNvSpPr/>
            <p:nvPr/>
          </p:nvSpPr>
          <p:spPr>
            <a:xfrm flipH="1" rot="1920987">
              <a:off x="6421341" y="1880234"/>
              <a:ext cx="1456993" cy="927345"/>
            </a:xfrm>
            <a:custGeom>
              <a:rect b="b" l="l" r="r" t="t"/>
              <a:pathLst>
                <a:path extrusionOk="0" h="1553" w="2440">
                  <a:moveTo>
                    <a:pt x="930" y="869"/>
                  </a:moveTo>
                  <a:cubicBezTo>
                    <a:pt x="1153" y="987"/>
                    <a:pt x="1410" y="1020"/>
                    <a:pt x="1642" y="1119"/>
                  </a:cubicBezTo>
                  <a:cubicBezTo>
                    <a:pt x="1903" y="1230"/>
                    <a:pt x="2122" y="1419"/>
                    <a:pt x="2372" y="1553"/>
                  </a:cubicBezTo>
                  <a:lnTo>
                    <a:pt x="2440" y="1444"/>
                  </a:lnTo>
                  <a:cubicBezTo>
                    <a:pt x="2256" y="1389"/>
                    <a:pt x="2086" y="1289"/>
                    <a:pt x="1947" y="1156"/>
                  </a:cubicBezTo>
                  <a:cubicBezTo>
                    <a:pt x="1855" y="1067"/>
                    <a:pt x="1775" y="963"/>
                    <a:pt x="1667" y="895"/>
                  </a:cubicBezTo>
                  <a:cubicBezTo>
                    <a:pt x="1529" y="808"/>
                    <a:pt x="1361" y="787"/>
                    <a:pt x="1211" y="722"/>
                  </a:cubicBezTo>
                  <a:cubicBezTo>
                    <a:pt x="989" y="627"/>
                    <a:pt x="820" y="440"/>
                    <a:pt x="627" y="292"/>
                  </a:cubicBezTo>
                  <a:cubicBezTo>
                    <a:pt x="466" y="167"/>
                    <a:pt x="284" y="69"/>
                    <a:pt x="92" y="0"/>
                  </a:cubicBezTo>
                  <a:lnTo>
                    <a:pt x="0" y="147"/>
                  </a:lnTo>
                  <a:cubicBezTo>
                    <a:pt x="354" y="317"/>
                    <a:pt x="581" y="685"/>
                    <a:pt x="930" y="86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31" name="Google Shape;2231;p36"/>
            <p:cNvSpPr/>
            <p:nvPr/>
          </p:nvSpPr>
          <p:spPr>
            <a:xfrm flipH="1" rot="1920981">
              <a:off x="6321100" y="2042591"/>
              <a:ext cx="1629564" cy="1240839"/>
            </a:xfrm>
            <a:custGeom>
              <a:rect b="b" l="l" r="r" t="t"/>
              <a:pathLst>
                <a:path extrusionOk="0" h="2078" w="2729">
                  <a:moveTo>
                    <a:pt x="1443" y="1675"/>
                  </a:moveTo>
                  <a:cubicBezTo>
                    <a:pt x="1574" y="1709"/>
                    <a:pt x="1708" y="1732"/>
                    <a:pt x="1831" y="1788"/>
                  </a:cubicBezTo>
                  <a:cubicBezTo>
                    <a:pt x="2005" y="1866"/>
                    <a:pt x="2148" y="2006"/>
                    <a:pt x="2324" y="2078"/>
                  </a:cubicBezTo>
                  <a:lnTo>
                    <a:pt x="2729" y="1432"/>
                  </a:lnTo>
                  <a:cubicBezTo>
                    <a:pt x="2523" y="1300"/>
                    <a:pt x="2304" y="1276"/>
                    <a:pt x="2067" y="1200"/>
                  </a:cubicBezTo>
                  <a:cubicBezTo>
                    <a:pt x="1670" y="1073"/>
                    <a:pt x="1302" y="851"/>
                    <a:pt x="1003" y="560"/>
                  </a:cubicBezTo>
                  <a:cubicBezTo>
                    <a:pt x="800" y="363"/>
                    <a:pt x="622" y="130"/>
                    <a:pt x="373" y="0"/>
                  </a:cubicBezTo>
                  <a:lnTo>
                    <a:pt x="0" y="593"/>
                  </a:lnTo>
                  <a:cubicBezTo>
                    <a:pt x="134" y="682"/>
                    <a:pt x="226" y="823"/>
                    <a:pt x="328" y="949"/>
                  </a:cubicBezTo>
                  <a:cubicBezTo>
                    <a:pt x="610" y="1300"/>
                    <a:pt x="1008" y="1559"/>
                    <a:pt x="1443" y="1675"/>
                  </a:cubicBezTo>
                  <a:close/>
                </a:path>
              </a:pathLst>
            </a:custGeom>
            <a:solidFill>
              <a:srgbClr val="FFC04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32" name="Google Shape;2232;p36"/>
            <p:cNvSpPr/>
            <p:nvPr/>
          </p:nvSpPr>
          <p:spPr>
            <a:xfrm flipH="1" rot="1920981">
              <a:off x="6191632" y="2510648"/>
              <a:ext cx="1913797" cy="1714962"/>
            </a:xfrm>
            <a:custGeom>
              <a:rect b="b" l="l" r="r" t="t"/>
              <a:pathLst>
                <a:path extrusionOk="0" h="2872" w="3205">
                  <a:moveTo>
                    <a:pt x="3205" y="1485"/>
                  </a:moveTo>
                  <a:lnTo>
                    <a:pt x="2334" y="2872"/>
                  </a:lnTo>
                  <a:lnTo>
                    <a:pt x="0" y="1407"/>
                  </a:lnTo>
                  <a:lnTo>
                    <a:pt x="882" y="0"/>
                  </a:lnTo>
                  <a:cubicBezTo>
                    <a:pt x="1017" y="89"/>
                    <a:pt x="1108" y="230"/>
                    <a:pt x="1210" y="357"/>
                  </a:cubicBezTo>
                  <a:cubicBezTo>
                    <a:pt x="1492" y="707"/>
                    <a:pt x="1890" y="966"/>
                    <a:pt x="2325" y="1082"/>
                  </a:cubicBezTo>
                  <a:cubicBezTo>
                    <a:pt x="2455" y="1116"/>
                    <a:pt x="2590" y="1139"/>
                    <a:pt x="2713" y="1195"/>
                  </a:cubicBezTo>
                  <a:cubicBezTo>
                    <a:pt x="2887" y="1273"/>
                    <a:pt x="3030" y="1413"/>
                    <a:pt x="3205" y="148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33" name="Google Shape;2233;p36"/>
            <p:cNvSpPr/>
            <p:nvPr/>
          </p:nvSpPr>
          <p:spPr>
            <a:xfrm flipH="1" rot="1920981">
              <a:off x="6321100" y="2042591"/>
              <a:ext cx="1629564" cy="1240839"/>
            </a:xfrm>
            <a:custGeom>
              <a:rect b="b" l="l" r="r" t="t"/>
              <a:pathLst>
                <a:path extrusionOk="0" h="2078" w="2729">
                  <a:moveTo>
                    <a:pt x="1443" y="1675"/>
                  </a:moveTo>
                  <a:cubicBezTo>
                    <a:pt x="1574" y="1709"/>
                    <a:pt x="1708" y="1732"/>
                    <a:pt x="1831" y="1788"/>
                  </a:cubicBezTo>
                  <a:cubicBezTo>
                    <a:pt x="2005" y="1866"/>
                    <a:pt x="2148" y="2006"/>
                    <a:pt x="2324" y="2078"/>
                  </a:cubicBezTo>
                  <a:lnTo>
                    <a:pt x="2729" y="1432"/>
                  </a:lnTo>
                  <a:cubicBezTo>
                    <a:pt x="2523" y="1300"/>
                    <a:pt x="2304" y="1276"/>
                    <a:pt x="2067" y="1200"/>
                  </a:cubicBezTo>
                  <a:cubicBezTo>
                    <a:pt x="1670" y="1073"/>
                    <a:pt x="1302" y="851"/>
                    <a:pt x="1003" y="560"/>
                  </a:cubicBezTo>
                  <a:cubicBezTo>
                    <a:pt x="800" y="363"/>
                    <a:pt x="622" y="130"/>
                    <a:pt x="373" y="0"/>
                  </a:cubicBezTo>
                  <a:lnTo>
                    <a:pt x="0" y="593"/>
                  </a:lnTo>
                  <a:cubicBezTo>
                    <a:pt x="134" y="682"/>
                    <a:pt x="226" y="823"/>
                    <a:pt x="328" y="949"/>
                  </a:cubicBezTo>
                  <a:cubicBezTo>
                    <a:pt x="610" y="1300"/>
                    <a:pt x="1008" y="1559"/>
                    <a:pt x="1443" y="1675"/>
                  </a:cubicBezTo>
                  <a:close/>
                </a:path>
              </a:pathLst>
            </a:custGeom>
            <a:solidFill>
              <a:schemeClr val="lt2"/>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34" name="Google Shape;2234;p36"/>
            <p:cNvSpPr/>
            <p:nvPr/>
          </p:nvSpPr>
          <p:spPr>
            <a:xfrm flipH="1" rot="1920987">
              <a:off x="5941352" y="1397441"/>
              <a:ext cx="2483456" cy="2756359"/>
            </a:xfrm>
            <a:custGeom>
              <a:rect b="b" l="l" r="r" t="t"/>
              <a:pathLst>
                <a:path extrusionOk="0" h="4616" w="4159">
                  <a:moveTo>
                    <a:pt x="4107" y="1042"/>
                  </a:moveTo>
                  <a:lnTo>
                    <a:pt x="2448" y="0"/>
                  </a:lnTo>
                  <a:cubicBezTo>
                    <a:pt x="1897" y="128"/>
                    <a:pt x="1592" y="614"/>
                    <a:pt x="1592" y="614"/>
                  </a:cubicBezTo>
                  <a:lnTo>
                    <a:pt x="1382" y="948"/>
                  </a:lnTo>
                  <a:lnTo>
                    <a:pt x="1290" y="1095"/>
                  </a:lnTo>
                  <a:lnTo>
                    <a:pt x="1255" y="1151"/>
                  </a:lnTo>
                  <a:lnTo>
                    <a:pt x="882" y="1744"/>
                  </a:lnTo>
                  <a:lnTo>
                    <a:pt x="882" y="1744"/>
                  </a:lnTo>
                  <a:lnTo>
                    <a:pt x="0" y="3151"/>
                  </a:lnTo>
                  <a:lnTo>
                    <a:pt x="2334" y="4616"/>
                  </a:lnTo>
                  <a:lnTo>
                    <a:pt x="3205" y="3229"/>
                  </a:lnTo>
                  <a:lnTo>
                    <a:pt x="3206" y="3229"/>
                  </a:lnTo>
                  <a:lnTo>
                    <a:pt x="3611" y="2583"/>
                  </a:lnTo>
                  <a:lnTo>
                    <a:pt x="3662" y="2501"/>
                  </a:lnTo>
                  <a:lnTo>
                    <a:pt x="3730" y="2392"/>
                  </a:lnTo>
                  <a:lnTo>
                    <a:pt x="3927" y="2079"/>
                  </a:lnTo>
                  <a:cubicBezTo>
                    <a:pt x="3927" y="2079"/>
                    <a:pt x="4292" y="1534"/>
                    <a:pt x="4107" y="1042"/>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35" name="Google Shape;2235;p36"/>
            <p:cNvSpPr/>
            <p:nvPr/>
          </p:nvSpPr>
          <p:spPr>
            <a:xfrm flipH="1" rot="1920987">
              <a:off x="6561896" y="997814"/>
              <a:ext cx="1163207" cy="806725"/>
            </a:xfrm>
            <a:custGeom>
              <a:rect b="b" l="l" r="r" t="t"/>
              <a:pathLst>
                <a:path extrusionOk="0" h="1351" w="1948">
                  <a:moveTo>
                    <a:pt x="1719" y="1331"/>
                  </a:moveTo>
                  <a:lnTo>
                    <a:pt x="60" y="289"/>
                  </a:lnTo>
                  <a:cubicBezTo>
                    <a:pt x="0" y="252"/>
                    <a:pt x="-18" y="172"/>
                    <a:pt x="19" y="113"/>
                  </a:cubicBezTo>
                  <a:lnTo>
                    <a:pt x="52" y="60"/>
                  </a:lnTo>
                  <a:cubicBezTo>
                    <a:pt x="89" y="0"/>
                    <a:pt x="169" y="-18"/>
                    <a:pt x="229" y="20"/>
                  </a:cubicBezTo>
                  <a:lnTo>
                    <a:pt x="1888" y="1062"/>
                  </a:lnTo>
                  <a:cubicBezTo>
                    <a:pt x="1948" y="1099"/>
                    <a:pt x="1966" y="1179"/>
                    <a:pt x="1929" y="1239"/>
                  </a:cubicBezTo>
                  <a:lnTo>
                    <a:pt x="1896" y="1291"/>
                  </a:lnTo>
                  <a:cubicBezTo>
                    <a:pt x="1859" y="1351"/>
                    <a:pt x="1779" y="1369"/>
                    <a:pt x="1719" y="1331"/>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36" name="Google Shape;2236;p36"/>
            <p:cNvSpPr/>
            <p:nvPr/>
          </p:nvSpPr>
          <p:spPr>
            <a:xfrm flipH="1" rot="1920987">
              <a:off x="6561896" y="997814"/>
              <a:ext cx="1163207" cy="806725"/>
            </a:xfrm>
            <a:custGeom>
              <a:rect b="b" l="l" r="r" t="t"/>
              <a:pathLst>
                <a:path extrusionOk="0" h="1351" w="1948">
                  <a:moveTo>
                    <a:pt x="1719" y="1331"/>
                  </a:moveTo>
                  <a:lnTo>
                    <a:pt x="60" y="289"/>
                  </a:lnTo>
                  <a:cubicBezTo>
                    <a:pt x="0" y="252"/>
                    <a:pt x="-18" y="172"/>
                    <a:pt x="19" y="113"/>
                  </a:cubicBezTo>
                  <a:lnTo>
                    <a:pt x="52" y="60"/>
                  </a:lnTo>
                  <a:cubicBezTo>
                    <a:pt x="89" y="0"/>
                    <a:pt x="169" y="-18"/>
                    <a:pt x="229" y="20"/>
                  </a:cubicBezTo>
                  <a:lnTo>
                    <a:pt x="1888" y="1062"/>
                  </a:lnTo>
                  <a:cubicBezTo>
                    <a:pt x="1948" y="1099"/>
                    <a:pt x="1966" y="1179"/>
                    <a:pt x="1929" y="1239"/>
                  </a:cubicBezTo>
                  <a:lnTo>
                    <a:pt x="1896" y="1291"/>
                  </a:lnTo>
                  <a:cubicBezTo>
                    <a:pt x="1859" y="1351"/>
                    <a:pt x="1779" y="1369"/>
                    <a:pt x="1719" y="133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37" name="Google Shape;2237;p36"/>
            <p:cNvSpPr/>
            <p:nvPr/>
          </p:nvSpPr>
          <p:spPr>
            <a:xfrm flipH="1" rot="1920987">
              <a:off x="6389138" y="1228394"/>
              <a:ext cx="1566866" cy="1133356"/>
            </a:xfrm>
            <a:custGeom>
              <a:rect b="b" l="l" r="r" t="t"/>
              <a:pathLst>
                <a:path extrusionOk="0" h="1898" w="2624">
                  <a:moveTo>
                    <a:pt x="756" y="0"/>
                  </a:moveTo>
                  <a:cubicBezTo>
                    <a:pt x="756" y="0"/>
                    <a:pt x="259" y="101"/>
                    <a:pt x="0" y="151"/>
                  </a:cubicBezTo>
                  <a:cubicBezTo>
                    <a:pt x="0" y="151"/>
                    <a:pt x="43" y="456"/>
                    <a:pt x="348" y="490"/>
                  </a:cubicBezTo>
                  <a:cubicBezTo>
                    <a:pt x="652" y="525"/>
                    <a:pt x="830" y="683"/>
                    <a:pt x="799" y="822"/>
                  </a:cubicBezTo>
                  <a:cubicBezTo>
                    <a:pt x="769" y="960"/>
                    <a:pt x="814" y="1024"/>
                    <a:pt x="1134" y="1168"/>
                  </a:cubicBezTo>
                  <a:cubicBezTo>
                    <a:pt x="1455" y="1313"/>
                    <a:pt x="1494" y="1466"/>
                    <a:pt x="1571" y="1468"/>
                  </a:cubicBezTo>
                  <a:cubicBezTo>
                    <a:pt x="1648" y="1470"/>
                    <a:pt x="1656" y="1354"/>
                    <a:pt x="1813" y="1432"/>
                  </a:cubicBezTo>
                  <a:cubicBezTo>
                    <a:pt x="1971" y="1509"/>
                    <a:pt x="2093" y="1607"/>
                    <a:pt x="2234" y="1653"/>
                  </a:cubicBezTo>
                  <a:cubicBezTo>
                    <a:pt x="2376" y="1699"/>
                    <a:pt x="2351" y="1840"/>
                    <a:pt x="2474" y="1882"/>
                  </a:cubicBezTo>
                  <a:cubicBezTo>
                    <a:pt x="2597" y="1924"/>
                    <a:pt x="2624" y="1869"/>
                    <a:pt x="2624" y="1869"/>
                  </a:cubicBezTo>
                  <a:lnTo>
                    <a:pt x="2489" y="1088"/>
                  </a:lnTo>
                  <a:lnTo>
                    <a:pt x="756" y="0"/>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38" name="Google Shape;2238;p36"/>
            <p:cNvSpPr/>
            <p:nvPr/>
          </p:nvSpPr>
          <p:spPr>
            <a:xfrm flipH="1" rot="1920987">
              <a:off x="6389138" y="1228394"/>
              <a:ext cx="1566866" cy="1133356"/>
            </a:xfrm>
            <a:custGeom>
              <a:rect b="b" l="l" r="r" t="t"/>
              <a:pathLst>
                <a:path extrusionOk="0" h="1898" w="2624">
                  <a:moveTo>
                    <a:pt x="756" y="0"/>
                  </a:moveTo>
                  <a:cubicBezTo>
                    <a:pt x="756" y="0"/>
                    <a:pt x="259" y="101"/>
                    <a:pt x="0" y="151"/>
                  </a:cubicBezTo>
                  <a:cubicBezTo>
                    <a:pt x="0" y="151"/>
                    <a:pt x="43" y="456"/>
                    <a:pt x="348" y="490"/>
                  </a:cubicBezTo>
                  <a:cubicBezTo>
                    <a:pt x="652" y="525"/>
                    <a:pt x="830" y="683"/>
                    <a:pt x="799" y="822"/>
                  </a:cubicBezTo>
                  <a:cubicBezTo>
                    <a:pt x="769" y="960"/>
                    <a:pt x="814" y="1024"/>
                    <a:pt x="1134" y="1168"/>
                  </a:cubicBezTo>
                  <a:cubicBezTo>
                    <a:pt x="1455" y="1313"/>
                    <a:pt x="1494" y="1466"/>
                    <a:pt x="1571" y="1468"/>
                  </a:cubicBezTo>
                  <a:cubicBezTo>
                    <a:pt x="1648" y="1470"/>
                    <a:pt x="1656" y="1354"/>
                    <a:pt x="1813" y="1432"/>
                  </a:cubicBezTo>
                  <a:cubicBezTo>
                    <a:pt x="1971" y="1509"/>
                    <a:pt x="2093" y="1607"/>
                    <a:pt x="2234" y="1653"/>
                  </a:cubicBezTo>
                  <a:cubicBezTo>
                    <a:pt x="2376" y="1699"/>
                    <a:pt x="2351" y="1840"/>
                    <a:pt x="2474" y="1882"/>
                  </a:cubicBezTo>
                  <a:cubicBezTo>
                    <a:pt x="2597" y="1924"/>
                    <a:pt x="2624" y="1869"/>
                    <a:pt x="2624" y="1869"/>
                  </a:cubicBezTo>
                  <a:lnTo>
                    <a:pt x="2489" y="1088"/>
                  </a:lnTo>
                  <a:lnTo>
                    <a:pt x="756" y="0"/>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39" name="Google Shape;2239;p36"/>
            <p:cNvSpPr/>
            <p:nvPr/>
          </p:nvSpPr>
          <p:spPr>
            <a:xfrm flipH="1" rot="1920981">
              <a:off x="7624986" y="1426445"/>
              <a:ext cx="16122" cy="76433"/>
            </a:xfrm>
            <a:custGeom>
              <a:rect b="b" l="l" r="r" t="t"/>
              <a:pathLst>
                <a:path extrusionOk="0" h="128" w="27">
                  <a:moveTo>
                    <a:pt x="24" y="128"/>
                  </a:moveTo>
                  <a:cubicBezTo>
                    <a:pt x="-9" y="95"/>
                    <a:pt x="-8" y="31"/>
                    <a:pt x="27" y="0"/>
                  </a:cubicBezTo>
                  <a:cubicBezTo>
                    <a:pt x="12" y="44"/>
                    <a:pt x="10" y="84"/>
                    <a:pt x="24" y="128"/>
                  </a:cubicBezTo>
                  <a:close/>
                </a:path>
              </a:pathLst>
            </a:custGeom>
            <a:solidFill>
              <a:schemeClr val="accent6"/>
            </a:solidFill>
            <a:ln>
              <a:noFill/>
            </a:ln>
          </p:spPr>
          <p:txBody>
            <a:bodyPr anchorCtr="1" anchor="ctr" bIns="1075" lIns="90000" spcFirstLastPara="1" rIns="90000" wrap="square" tIns="1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40" name="Google Shape;2240;p36"/>
            <p:cNvSpPr/>
            <p:nvPr/>
          </p:nvSpPr>
          <p:spPr>
            <a:xfrm flipH="1" rot="1920981">
              <a:off x="7683103" y="1399764"/>
              <a:ext cx="32245" cy="94944"/>
            </a:xfrm>
            <a:custGeom>
              <a:rect b="b" l="l" r="r" t="t"/>
              <a:pathLst>
                <a:path extrusionOk="0" h="159" w="54">
                  <a:moveTo>
                    <a:pt x="7" y="159"/>
                  </a:moveTo>
                  <a:cubicBezTo>
                    <a:pt x="-12" y="105"/>
                    <a:pt x="8" y="36"/>
                    <a:pt x="54" y="0"/>
                  </a:cubicBezTo>
                  <a:cubicBezTo>
                    <a:pt x="24" y="50"/>
                    <a:pt x="9" y="101"/>
                    <a:pt x="7" y="159"/>
                  </a:cubicBezTo>
                  <a:close/>
                </a:path>
              </a:pathLst>
            </a:custGeom>
            <a:solidFill>
              <a:schemeClr val="accent6"/>
            </a:solidFill>
            <a:ln>
              <a:noFill/>
            </a:ln>
          </p:spPr>
          <p:txBody>
            <a:bodyPr anchorCtr="1" anchor="ctr" bIns="12225" lIns="90000" spcFirstLastPara="1" rIns="90000" wrap="square" tIns="122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41" name="Google Shape;2241;p36"/>
            <p:cNvSpPr/>
            <p:nvPr/>
          </p:nvSpPr>
          <p:spPr>
            <a:xfrm flipH="1" rot="1920981">
              <a:off x="6802092" y="1401478"/>
              <a:ext cx="77627" cy="75239"/>
            </a:xfrm>
            <a:custGeom>
              <a:rect b="b" l="l" r="r" t="t"/>
              <a:pathLst>
                <a:path extrusionOk="0" h="126" w="130">
                  <a:moveTo>
                    <a:pt x="130" y="0"/>
                  </a:moveTo>
                  <a:cubicBezTo>
                    <a:pt x="111" y="59"/>
                    <a:pt x="60" y="109"/>
                    <a:pt x="0" y="126"/>
                  </a:cubicBezTo>
                  <a:cubicBezTo>
                    <a:pt x="51" y="90"/>
                    <a:pt x="92" y="50"/>
                    <a:pt x="130" y="0"/>
                  </a:cubicBezTo>
                  <a:close/>
                </a:path>
              </a:pathLst>
            </a:custGeom>
            <a:solidFill>
              <a:schemeClr val="accent6"/>
            </a:solidFill>
            <a:ln>
              <a:noFill/>
            </a:ln>
          </p:spPr>
          <p:txBody>
            <a:bodyPr anchorCtr="1" anchor="ctr" bIns="350" lIns="90000" spcFirstLastPara="1" rIns="90000" wrap="square" tIns="3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42" name="Google Shape;2242;p36"/>
            <p:cNvSpPr/>
            <p:nvPr/>
          </p:nvSpPr>
          <p:spPr>
            <a:xfrm flipH="1" rot="1920981">
              <a:off x="6551838" y="1427616"/>
              <a:ext cx="74044" cy="42993"/>
            </a:xfrm>
            <a:custGeom>
              <a:rect b="b" l="l" r="r" t="t"/>
              <a:pathLst>
                <a:path extrusionOk="0" h="72" w="124">
                  <a:moveTo>
                    <a:pt x="124" y="0"/>
                  </a:moveTo>
                  <a:cubicBezTo>
                    <a:pt x="103" y="45"/>
                    <a:pt x="50" y="76"/>
                    <a:pt x="0" y="72"/>
                  </a:cubicBezTo>
                  <a:cubicBezTo>
                    <a:pt x="47" y="55"/>
                    <a:pt x="86" y="33"/>
                    <a:pt x="124"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43" name="Google Shape;2243;p36"/>
            <p:cNvSpPr/>
            <p:nvPr/>
          </p:nvSpPr>
          <p:spPr>
            <a:xfrm flipH="1" rot="1920981">
              <a:off x="6542655" y="1467265"/>
              <a:ext cx="42396" cy="15525"/>
            </a:xfrm>
            <a:custGeom>
              <a:rect b="b" l="l" r="r" t="t"/>
              <a:pathLst>
                <a:path extrusionOk="0" h="26" w="71">
                  <a:moveTo>
                    <a:pt x="71" y="0"/>
                  </a:moveTo>
                  <a:cubicBezTo>
                    <a:pt x="60" y="25"/>
                    <a:pt x="23" y="35"/>
                    <a:pt x="0" y="18"/>
                  </a:cubicBezTo>
                  <a:cubicBezTo>
                    <a:pt x="28" y="13"/>
                    <a:pt x="45" y="9"/>
                    <a:pt x="71"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44" name="Google Shape;2244;p36"/>
            <p:cNvSpPr/>
            <p:nvPr/>
          </p:nvSpPr>
          <p:spPr>
            <a:xfrm flipH="1" rot="1920981">
              <a:off x="6945247" y="1495574"/>
              <a:ext cx="66281" cy="173765"/>
            </a:xfrm>
            <a:custGeom>
              <a:rect b="b" l="l" r="r" t="t"/>
              <a:pathLst>
                <a:path extrusionOk="0" h="291" w="111">
                  <a:moveTo>
                    <a:pt x="111" y="0"/>
                  </a:moveTo>
                  <a:cubicBezTo>
                    <a:pt x="54" y="89"/>
                    <a:pt x="17" y="186"/>
                    <a:pt x="0" y="291"/>
                  </a:cubicBezTo>
                  <a:cubicBezTo>
                    <a:pt x="-4" y="185"/>
                    <a:pt x="38" y="76"/>
                    <a:pt x="111"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45" name="Google Shape;2245;p36"/>
            <p:cNvSpPr/>
            <p:nvPr/>
          </p:nvSpPr>
          <p:spPr>
            <a:xfrm flipH="1" rot="1920981">
              <a:off x="7729540" y="1689373"/>
              <a:ext cx="195858" cy="105692"/>
            </a:xfrm>
            <a:custGeom>
              <a:rect b="b" l="l" r="r" t="t"/>
              <a:pathLst>
                <a:path extrusionOk="0" h="177" w="328">
                  <a:moveTo>
                    <a:pt x="328" y="0"/>
                  </a:moveTo>
                  <a:cubicBezTo>
                    <a:pt x="236" y="84"/>
                    <a:pt x="121" y="146"/>
                    <a:pt x="0" y="177"/>
                  </a:cubicBezTo>
                  <a:cubicBezTo>
                    <a:pt x="115" y="127"/>
                    <a:pt x="223" y="68"/>
                    <a:pt x="328" y="0"/>
                  </a:cubicBezTo>
                  <a:close/>
                </a:path>
              </a:pathLst>
            </a:custGeom>
            <a:solidFill>
              <a:schemeClr val="accent6"/>
            </a:solidFill>
            <a:ln>
              <a:noFill/>
            </a:ln>
          </p:spPr>
          <p:txBody>
            <a:bodyPr anchorCtr="1" anchor="ctr" bIns="18700" lIns="90000" spcFirstLastPara="1" rIns="90000" wrap="square" tIns="187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46" name="Google Shape;2246;p36"/>
            <p:cNvSpPr/>
            <p:nvPr/>
          </p:nvSpPr>
          <p:spPr>
            <a:xfrm flipH="1" rot="1920981">
              <a:off x="7244814" y="1578854"/>
              <a:ext cx="246017" cy="256169"/>
            </a:xfrm>
            <a:custGeom>
              <a:rect b="b" l="l" r="r" t="t"/>
              <a:pathLst>
                <a:path extrusionOk="0" h="429" w="412">
                  <a:moveTo>
                    <a:pt x="412" y="0"/>
                  </a:moveTo>
                  <a:cubicBezTo>
                    <a:pt x="305" y="170"/>
                    <a:pt x="124" y="273"/>
                    <a:pt x="0" y="429"/>
                  </a:cubicBezTo>
                  <a:cubicBezTo>
                    <a:pt x="109" y="261"/>
                    <a:pt x="290" y="158"/>
                    <a:pt x="412"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47" name="Google Shape;2247;p36"/>
            <p:cNvSpPr/>
            <p:nvPr/>
          </p:nvSpPr>
          <p:spPr>
            <a:xfrm flipH="1" rot="1920981">
              <a:off x="6851087" y="1846036"/>
              <a:ext cx="50159" cy="114052"/>
            </a:xfrm>
            <a:custGeom>
              <a:rect b="b" l="l" r="r" t="t"/>
              <a:pathLst>
                <a:path extrusionOk="0" h="191" w="84">
                  <a:moveTo>
                    <a:pt x="84" y="0"/>
                  </a:moveTo>
                  <a:cubicBezTo>
                    <a:pt x="74" y="70"/>
                    <a:pt x="45" y="137"/>
                    <a:pt x="0" y="191"/>
                  </a:cubicBezTo>
                  <a:cubicBezTo>
                    <a:pt x="27" y="126"/>
                    <a:pt x="54" y="64"/>
                    <a:pt x="84" y="0"/>
                  </a:cubicBezTo>
                  <a:close/>
                </a:path>
              </a:pathLst>
            </a:custGeom>
            <a:solidFill>
              <a:schemeClr val="accent6"/>
            </a:solidFill>
            <a:ln>
              <a:noFill/>
            </a:ln>
          </p:spPr>
          <p:txBody>
            <a:bodyPr anchorCtr="1" anchor="ctr" bIns="23750" lIns="90000" spcFirstLastPara="1" rIns="90000" wrap="square" tIns="237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48" name="Google Shape;2248;p36"/>
            <p:cNvSpPr/>
            <p:nvPr/>
          </p:nvSpPr>
          <p:spPr>
            <a:xfrm flipH="1" rot="1920981">
              <a:off x="6448456" y="1792505"/>
              <a:ext cx="40008" cy="82404"/>
            </a:xfrm>
            <a:custGeom>
              <a:rect b="b" l="l" r="r" t="t"/>
              <a:pathLst>
                <a:path extrusionOk="0" h="138" w="67">
                  <a:moveTo>
                    <a:pt x="67" y="138"/>
                  </a:moveTo>
                  <a:cubicBezTo>
                    <a:pt x="26" y="106"/>
                    <a:pt x="0" y="52"/>
                    <a:pt x="0" y="0"/>
                  </a:cubicBezTo>
                  <a:cubicBezTo>
                    <a:pt x="20" y="48"/>
                    <a:pt x="41" y="92"/>
                    <a:pt x="67" y="138"/>
                  </a:cubicBezTo>
                  <a:close/>
                </a:path>
              </a:pathLst>
            </a:custGeom>
            <a:solidFill>
              <a:schemeClr val="accent6"/>
            </a:solidFill>
            <a:ln>
              <a:noFill/>
            </a:ln>
          </p:spPr>
          <p:txBody>
            <a:bodyPr anchorCtr="1" anchor="ctr" bIns="4675" lIns="90000" spcFirstLastPara="1" rIns="90000" wrap="square" tIns="46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49" name="Google Shape;2249;p36"/>
            <p:cNvSpPr/>
            <p:nvPr/>
          </p:nvSpPr>
          <p:spPr>
            <a:xfrm flipH="1" rot="1920981">
              <a:off x="6611395" y="1157374"/>
              <a:ext cx="1064680" cy="668190"/>
            </a:xfrm>
            <a:custGeom>
              <a:rect b="b" l="l" r="r" t="t"/>
              <a:pathLst>
                <a:path extrusionOk="0" h="1119" w="1783">
                  <a:moveTo>
                    <a:pt x="0" y="0"/>
                  </a:moveTo>
                  <a:cubicBezTo>
                    <a:pt x="564" y="389"/>
                    <a:pt x="1186" y="784"/>
                    <a:pt x="1783" y="1119"/>
                  </a:cubicBezTo>
                  <a:lnTo>
                    <a:pt x="0" y="0"/>
                  </a:lnTo>
                  <a:close/>
                </a:path>
              </a:pathLst>
            </a:custGeom>
            <a:noFill/>
            <a:ln cap="flat" cmpd="sng" w="10800">
              <a:solidFill>
                <a:schemeClr val="accent6"/>
              </a:solidFill>
              <a:prstDash val="solid"/>
              <a:bevel/>
              <a:headEnd len="sm" w="sm" type="none"/>
              <a:tailEnd len="sm" w="sm" type="none"/>
            </a:ln>
          </p:spPr>
          <p:txBody>
            <a:bodyPr anchorCtr="1" anchor="ctr" bIns="50400" lIns="95400" spcFirstLastPara="1" rIns="95400" wrap="square" tIns="50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50" name="Google Shape;2250;p36"/>
            <p:cNvSpPr/>
            <p:nvPr/>
          </p:nvSpPr>
          <p:spPr>
            <a:xfrm flipH="1" rot="1920987">
              <a:off x="6132444" y="1208850"/>
              <a:ext cx="674755" cy="271098"/>
            </a:xfrm>
            <a:custGeom>
              <a:rect b="b" l="l" r="r" t="t"/>
              <a:pathLst>
                <a:path extrusionOk="0" h="454" w="1130">
                  <a:moveTo>
                    <a:pt x="971" y="46"/>
                  </a:moveTo>
                  <a:cubicBezTo>
                    <a:pt x="1020" y="59"/>
                    <a:pt x="1071" y="76"/>
                    <a:pt x="1102" y="116"/>
                  </a:cubicBezTo>
                  <a:cubicBezTo>
                    <a:pt x="1134" y="158"/>
                    <a:pt x="1137" y="217"/>
                    <a:pt x="1120" y="267"/>
                  </a:cubicBezTo>
                  <a:cubicBezTo>
                    <a:pt x="1082" y="382"/>
                    <a:pt x="954" y="449"/>
                    <a:pt x="833" y="454"/>
                  </a:cubicBezTo>
                  <a:cubicBezTo>
                    <a:pt x="711" y="459"/>
                    <a:pt x="594" y="415"/>
                    <a:pt x="480" y="372"/>
                  </a:cubicBezTo>
                  <a:cubicBezTo>
                    <a:pt x="323" y="313"/>
                    <a:pt x="146" y="265"/>
                    <a:pt x="0" y="184"/>
                  </a:cubicBezTo>
                  <a:cubicBezTo>
                    <a:pt x="182" y="-43"/>
                    <a:pt x="717" y="-21"/>
                    <a:pt x="971" y="46"/>
                  </a:cubicBezTo>
                  <a:close/>
                </a:path>
              </a:pathLst>
            </a:custGeom>
            <a:noFill/>
            <a:ln cap="flat" cmpd="sng" w="10800">
              <a:solidFill>
                <a:schemeClr val="accent6"/>
              </a:solidFill>
              <a:prstDash val="solid"/>
              <a:bevel/>
              <a:headEnd len="sm" w="sm" type="none"/>
              <a:tailEnd len="sm" w="sm" type="none"/>
            </a:ln>
          </p:spPr>
          <p:txBody>
            <a:bodyPr anchorCtr="1" anchor="ctr" bIns="50400" lIns="95400" spcFirstLastPara="1" rIns="95400" wrap="square" tIns="50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51" name="Google Shape;2251;p36"/>
            <p:cNvSpPr/>
            <p:nvPr/>
          </p:nvSpPr>
          <p:spPr>
            <a:xfrm flipH="1" rot="1920981">
              <a:off x="6760184" y="1167893"/>
              <a:ext cx="147491" cy="354099"/>
            </a:xfrm>
            <a:custGeom>
              <a:rect b="b" l="l" r="r" t="t"/>
              <a:pathLst>
                <a:path extrusionOk="0" h="593" w="247">
                  <a:moveTo>
                    <a:pt x="247" y="129"/>
                  </a:moveTo>
                  <a:cubicBezTo>
                    <a:pt x="244" y="80"/>
                    <a:pt x="231" y="22"/>
                    <a:pt x="185" y="5"/>
                  </a:cubicBezTo>
                  <a:cubicBezTo>
                    <a:pt x="140" y="-12"/>
                    <a:pt x="91" y="21"/>
                    <a:pt x="63" y="59"/>
                  </a:cubicBezTo>
                  <a:cubicBezTo>
                    <a:pt x="3" y="141"/>
                    <a:pt x="-9" y="249"/>
                    <a:pt x="7" y="347"/>
                  </a:cubicBezTo>
                  <a:cubicBezTo>
                    <a:pt x="18" y="416"/>
                    <a:pt x="41" y="483"/>
                    <a:pt x="69" y="546"/>
                  </a:cubicBezTo>
                  <a:cubicBezTo>
                    <a:pt x="109" y="637"/>
                    <a:pt x="133" y="579"/>
                    <a:pt x="166" y="511"/>
                  </a:cubicBezTo>
                  <a:cubicBezTo>
                    <a:pt x="224" y="393"/>
                    <a:pt x="252" y="261"/>
                    <a:pt x="247" y="129"/>
                  </a:cubicBezTo>
                  <a:close/>
                </a:path>
              </a:pathLst>
            </a:custGeom>
            <a:noFill/>
            <a:ln cap="flat" cmpd="sng" w="10800">
              <a:solidFill>
                <a:schemeClr val="accent6"/>
              </a:solidFill>
              <a:prstDash val="solid"/>
              <a:bevel/>
              <a:headEnd len="sm" w="sm" type="none"/>
              <a:tailEnd len="sm" w="sm" type="none"/>
            </a:ln>
          </p:spPr>
          <p:txBody>
            <a:bodyPr anchorCtr="1" anchor="ctr" bIns="50400" lIns="95400" spcFirstLastPara="1" rIns="95400" wrap="square" tIns="50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52" name="Google Shape;2252;p36"/>
            <p:cNvSpPr/>
            <p:nvPr/>
          </p:nvSpPr>
          <p:spPr>
            <a:xfrm flipH="1" rot="1920981">
              <a:off x="6401186" y="1405256"/>
              <a:ext cx="131965" cy="791199"/>
            </a:xfrm>
            <a:custGeom>
              <a:rect b="b" l="l" r="r" t="t"/>
              <a:pathLst>
                <a:path extrusionOk="0" h="1325" w="221">
                  <a:moveTo>
                    <a:pt x="0" y="0"/>
                  </a:moveTo>
                  <a:cubicBezTo>
                    <a:pt x="91" y="101"/>
                    <a:pt x="180" y="219"/>
                    <a:pt x="182" y="355"/>
                  </a:cubicBezTo>
                  <a:cubicBezTo>
                    <a:pt x="184" y="520"/>
                    <a:pt x="60" y="658"/>
                    <a:pt x="19" y="818"/>
                  </a:cubicBezTo>
                  <a:cubicBezTo>
                    <a:pt x="-29" y="1006"/>
                    <a:pt x="56" y="1221"/>
                    <a:pt x="221" y="1325"/>
                  </a:cubicBezTo>
                  <a:lnTo>
                    <a:pt x="0" y="0"/>
                  </a:lnTo>
                  <a:close/>
                </a:path>
              </a:pathLst>
            </a:custGeom>
            <a:noFill/>
            <a:ln cap="flat" cmpd="sng" w="10800">
              <a:solidFill>
                <a:schemeClr val="accent6"/>
              </a:solidFill>
              <a:prstDash val="solid"/>
              <a:bevel/>
              <a:headEnd len="sm" w="sm" type="none"/>
              <a:tailEnd len="sm" w="sm" type="none"/>
            </a:ln>
          </p:spPr>
          <p:txBody>
            <a:bodyPr anchorCtr="1" anchor="ctr" bIns="50400" lIns="95400" spcFirstLastPara="1" rIns="95400" wrap="square" tIns="50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53" name="Google Shape;2253;p36"/>
            <p:cNvSpPr/>
            <p:nvPr/>
          </p:nvSpPr>
          <p:spPr>
            <a:xfrm flipH="1" rot="1920981">
              <a:off x="6564189" y="1515321"/>
              <a:ext cx="217952" cy="574441"/>
            </a:xfrm>
            <a:custGeom>
              <a:rect b="b" l="l" r="r" t="t"/>
              <a:pathLst>
                <a:path extrusionOk="0" h="962" w="365">
                  <a:moveTo>
                    <a:pt x="356" y="0"/>
                  </a:moveTo>
                  <a:cubicBezTo>
                    <a:pt x="394" y="170"/>
                    <a:pt x="300" y="341"/>
                    <a:pt x="203" y="487"/>
                  </a:cubicBezTo>
                  <a:cubicBezTo>
                    <a:pt x="105" y="632"/>
                    <a:pt x="-4" y="787"/>
                    <a:pt x="0" y="962"/>
                  </a:cubicBezTo>
                  <a:lnTo>
                    <a:pt x="356" y="0"/>
                  </a:lnTo>
                  <a:close/>
                </a:path>
              </a:pathLst>
            </a:custGeom>
            <a:noFill/>
            <a:ln cap="flat" cmpd="sng" w="10800">
              <a:solidFill>
                <a:schemeClr val="accent6"/>
              </a:solidFill>
              <a:prstDash val="solid"/>
              <a:bevel/>
              <a:headEnd len="sm" w="sm" type="none"/>
              <a:tailEnd len="sm" w="sm" type="none"/>
            </a:ln>
          </p:spPr>
          <p:txBody>
            <a:bodyPr anchorCtr="1" anchor="ctr" bIns="50400" lIns="95400" spcFirstLastPara="1" rIns="95400" wrap="square" tIns="50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54" name="Google Shape;2254;p36"/>
            <p:cNvSpPr/>
            <p:nvPr/>
          </p:nvSpPr>
          <p:spPr>
            <a:xfrm flipH="1" rot="1920987">
              <a:off x="6615513" y="1161124"/>
              <a:ext cx="1065874" cy="677147"/>
            </a:xfrm>
            <a:custGeom>
              <a:rect b="b" l="l" r="r" t="t"/>
              <a:pathLst>
                <a:path extrusionOk="0" h="1134" w="1785">
                  <a:moveTo>
                    <a:pt x="0" y="0"/>
                  </a:moveTo>
                  <a:cubicBezTo>
                    <a:pt x="546" y="448"/>
                    <a:pt x="1154" y="814"/>
                    <a:pt x="1785" y="1134"/>
                  </a:cubicBezTo>
                  <a:lnTo>
                    <a:pt x="0" y="0"/>
                  </a:lnTo>
                  <a:close/>
                </a:path>
              </a:pathLst>
            </a:custGeom>
            <a:noFill/>
            <a:ln cap="flat" cmpd="sng" w="9525">
              <a:solidFill>
                <a:schemeClr val="accent6"/>
              </a:solidFill>
              <a:prstDash val="solid"/>
              <a:bevel/>
              <a:headEnd len="sm" w="sm" type="none"/>
              <a:tailEnd len="sm" w="sm" type="none"/>
            </a:ln>
          </p:spPr>
          <p:txBody>
            <a:bodyPr anchorCtr="1" anchor="ctr" bIns="48600" lIns="93600" spcFirstLastPara="1" rIns="93600" wrap="square" tIns="486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8" name="Shape 2258"/>
        <p:cNvGrpSpPr/>
        <p:nvPr/>
      </p:nvGrpSpPr>
      <p:grpSpPr>
        <a:xfrm>
          <a:off x="0" y="0"/>
          <a:ext cx="0" cy="0"/>
          <a:chOff x="0" y="0"/>
          <a:chExt cx="0" cy="0"/>
        </a:xfrm>
      </p:grpSpPr>
      <p:sp>
        <p:nvSpPr>
          <p:cNvPr id="2259" name="Google Shape;2259;p37"/>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2260" name="Google Shape;2260;p37"/>
          <p:cNvSpPr txBox="1"/>
          <p:nvPr>
            <p:ph idx="1" type="body"/>
          </p:nvPr>
        </p:nvSpPr>
        <p:spPr>
          <a:xfrm>
            <a:off x="720000" y="1180669"/>
            <a:ext cx="7710900" cy="356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delete this slide when you’re done editing the presentation</a:t>
            </a:r>
            <a:endParaRPr/>
          </a:p>
        </p:txBody>
      </p:sp>
      <p:graphicFrame>
        <p:nvGraphicFramePr>
          <p:cNvPr id="2261" name="Google Shape;2261;p37"/>
          <p:cNvGraphicFramePr/>
          <p:nvPr/>
        </p:nvGraphicFramePr>
        <p:xfrm>
          <a:off x="791425" y="1646742"/>
          <a:ext cx="3000000" cy="3000000"/>
        </p:xfrm>
        <a:graphic>
          <a:graphicData uri="http://schemas.openxmlformats.org/drawingml/2006/table">
            <a:tbl>
              <a:tblPr>
                <a:noFill/>
                <a:tableStyleId>{DB53067F-7488-4569-8DD5-5A9304353EBE}</a:tableStyleId>
              </a:tblPr>
              <a:tblGrid>
                <a:gridCol w="2256050"/>
                <a:gridCol w="5305100"/>
              </a:tblGrid>
              <a:tr h="398725">
                <a:tc>
                  <a:txBody>
                    <a:bodyPr/>
                    <a:lstStyle/>
                    <a:p>
                      <a:pPr indent="0" lvl="0" marL="0" rtl="0" algn="l">
                        <a:spcBef>
                          <a:spcPts val="0"/>
                        </a:spcBef>
                        <a:spcAft>
                          <a:spcPts val="0"/>
                        </a:spcAft>
                        <a:buNone/>
                      </a:pPr>
                      <a:r>
                        <a:rPr b="1" lang="en" sz="1000" u="sng">
                          <a:solidFill>
                            <a:schemeClr val="dk1"/>
                          </a:solidFill>
                          <a:latin typeface="Inter"/>
                          <a:ea typeface="Inter"/>
                          <a:cs typeface="Inter"/>
                          <a:sym typeface="Inter"/>
                          <a:hlinkClick action="ppaction://hlinksldjump" r:id="rId3">
                            <a:extLst>
                              <a:ext uri="{A12FA001-AC4F-418D-AE19-62706E023703}">
                                <ahyp:hlinkClr val="tx"/>
                              </a:ext>
                            </a:extLst>
                          </a:hlinkClick>
                        </a:rPr>
                        <a:t>Fo</a:t>
                      </a:r>
                      <a:r>
                        <a:rPr b="1" lang="en" sz="1000" u="sng">
                          <a:solidFill>
                            <a:schemeClr val="dk1"/>
                          </a:solidFill>
                          <a:latin typeface="Inter"/>
                          <a:ea typeface="Inter"/>
                          <a:cs typeface="Inter"/>
                          <a:sym typeface="Inter"/>
                          <a:hlinkClick action="ppaction://hlinksldjump" r:id="rId4">
                            <a:extLst>
                              <a:ext uri="{A12FA001-AC4F-418D-AE19-62706E023703}">
                                <ahyp:hlinkClr val="tx"/>
                              </a:ext>
                            </a:extLst>
                          </a:hlinkClick>
                        </a:rPr>
                        <a:t>nts</a:t>
                      </a:r>
                      <a:endParaRPr b="1" sz="1000" u="sng">
                        <a:solidFill>
                          <a:schemeClr val="dk1"/>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Inter"/>
                          <a:ea typeface="Inter"/>
                          <a:cs typeface="Inter"/>
                          <a:sym typeface="Inter"/>
                        </a:rPr>
                        <a:t>To view this template correctly in PowerPoint, download and install the fonts we used</a:t>
                      </a:r>
                      <a:endParaRPr sz="1000">
                        <a:solidFill>
                          <a:schemeClr val="dk1"/>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98725">
                <a:tc>
                  <a:txBody>
                    <a:bodyPr/>
                    <a:lstStyle/>
                    <a:p>
                      <a:pPr indent="0" lvl="0" marL="0" rtl="0" algn="l">
                        <a:spcBef>
                          <a:spcPts val="0"/>
                        </a:spcBef>
                        <a:spcAft>
                          <a:spcPts val="0"/>
                        </a:spcAft>
                        <a:buNone/>
                      </a:pPr>
                      <a:r>
                        <a:rPr b="1" lang="en" sz="1000" u="sng">
                          <a:solidFill>
                            <a:schemeClr val="dk1"/>
                          </a:solidFill>
                          <a:latin typeface="Inter"/>
                          <a:ea typeface="Inter"/>
                          <a:cs typeface="Inter"/>
                          <a:sym typeface="Inter"/>
                          <a:hlinkClick action="ppaction://hlinksldjump" r:id="rId5">
                            <a:extLst>
                              <a:ext uri="{A12FA001-AC4F-418D-AE19-62706E023703}">
                                <ahyp:hlinkClr val="tx"/>
                              </a:ext>
                            </a:extLst>
                          </a:hlinkClick>
                        </a:rPr>
                        <a:t>Used</a:t>
                      </a:r>
                      <a:r>
                        <a:rPr b="1" lang="en" sz="1000">
                          <a:solidFill>
                            <a:schemeClr val="dk1"/>
                          </a:solidFill>
                          <a:latin typeface="Inter"/>
                          <a:ea typeface="Inter"/>
                          <a:cs typeface="Inter"/>
                          <a:sym typeface="Inter"/>
                        </a:rPr>
                        <a:t> and </a:t>
                      </a:r>
                      <a:r>
                        <a:rPr b="1" lang="en" sz="1000" u="sng">
                          <a:solidFill>
                            <a:schemeClr val="dk1"/>
                          </a:solidFill>
                          <a:latin typeface="Inter"/>
                          <a:ea typeface="Inter"/>
                          <a:cs typeface="Inter"/>
                          <a:sym typeface="Inter"/>
                          <a:hlinkClick action="ppaction://hlinksldjump" r:id="rId6">
                            <a:extLst>
                              <a:ext uri="{A12FA001-AC4F-418D-AE19-62706E023703}">
                                <ahyp:hlinkClr val="tx"/>
                              </a:ext>
                            </a:extLst>
                          </a:hlinkClick>
                        </a:rPr>
                        <a:t>alternative</a:t>
                      </a:r>
                      <a:r>
                        <a:rPr b="1" lang="en" sz="1000" u="sng">
                          <a:solidFill>
                            <a:schemeClr val="dk1"/>
                          </a:solidFill>
                          <a:latin typeface="Inter"/>
                          <a:ea typeface="Inter"/>
                          <a:cs typeface="Inter"/>
                          <a:sym typeface="Inter"/>
                          <a:hlinkClick action="ppaction://hlinksldjump" r:id="rId7">
                            <a:extLst>
                              <a:ext uri="{A12FA001-AC4F-418D-AE19-62706E023703}">
                                <ahyp:hlinkClr val="tx"/>
                              </a:ext>
                            </a:extLst>
                          </a:hlinkClick>
                        </a:rPr>
                        <a:t> resources</a:t>
                      </a:r>
                      <a:endParaRPr b="1" sz="1000" u="sng">
                        <a:solidFill>
                          <a:schemeClr val="dk1"/>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Inter"/>
                          <a:ea typeface="Inter"/>
                          <a:cs typeface="Inter"/>
                          <a:sym typeface="Inter"/>
                        </a:rPr>
                        <a:t>An assortment of graphic resources that are suitable for use in this presentation</a:t>
                      </a:r>
                      <a:endParaRPr sz="1000">
                        <a:solidFill>
                          <a:schemeClr val="dk1"/>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98725">
                <a:tc>
                  <a:txBody>
                    <a:bodyPr/>
                    <a:lstStyle/>
                    <a:p>
                      <a:pPr indent="0" lvl="0" marL="0" rtl="0" algn="l">
                        <a:spcBef>
                          <a:spcPts val="0"/>
                        </a:spcBef>
                        <a:spcAft>
                          <a:spcPts val="0"/>
                        </a:spcAft>
                        <a:buNone/>
                      </a:pPr>
                      <a:r>
                        <a:rPr b="1" lang="en" sz="1000" u="sng">
                          <a:solidFill>
                            <a:schemeClr val="dk1"/>
                          </a:solidFill>
                          <a:latin typeface="Inter"/>
                          <a:ea typeface="Inter"/>
                          <a:cs typeface="Inter"/>
                          <a:sym typeface="Inter"/>
                          <a:hlinkClick action="ppaction://hlinksldjump" r:id="rId8">
                            <a:extLst>
                              <a:ext uri="{A12FA001-AC4F-418D-AE19-62706E023703}">
                                <ahyp:hlinkClr val="tx"/>
                              </a:ext>
                            </a:extLst>
                          </a:hlinkClick>
                        </a:rPr>
                        <a:t>Thanks slide</a:t>
                      </a:r>
                      <a:endParaRPr b="1" sz="1000" u="sng">
                        <a:solidFill>
                          <a:schemeClr val="dk1"/>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Inter"/>
                          <a:ea typeface="Inter"/>
                          <a:cs typeface="Inter"/>
                          <a:sym typeface="Inter"/>
                        </a:rPr>
                        <a:t>You must keep it so that proper credits for our design are given</a:t>
                      </a:r>
                      <a:endParaRPr sz="1000">
                        <a:solidFill>
                          <a:schemeClr val="dk1"/>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98725">
                <a:tc>
                  <a:txBody>
                    <a:bodyPr/>
                    <a:lstStyle/>
                    <a:p>
                      <a:pPr indent="0" lvl="0" marL="0" rtl="0" algn="l">
                        <a:spcBef>
                          <a:spcPts val="0"/>
                        </a:spcBef>
                        <a:spcAft>
                          <a:spcPts val="0"/>
                        </a:spcAft>
                        <a:buNone/>
                      </a:pPr>
                      <a:r>
                        <a:rPr b="1" lang="en" sz="1000" u="sng">
                          <a:solidFill>
                            <a:schemeClr val="dk1"/>
                          </a:solidFill>
                          <a:latin typeface="Inter"/>
                          <a:ea typeface="Inter"/>
                          <a:cs typeface="Inter"/>
                          <a:sym typeface="Inter"/>
                          <a:hlinkClick action="ppaction://hlinksldjump" r:id="rId9">
                            <a:extLst>
                              <a:ext uri="{A12FA001-AC4F-418D-AE19-62706E023703}">
                                <ahyp:hlinkClr val="tx"/>
                              </a:ext>
                            </a:extLst>
                          </a:hlinkClick>
                        </a:rPr>
                        <a:t>Colors</a:t>
                      </a:r>
                      <a:endParaRPr b="1" sz="1000" u="sng">
                        <a:solidFill>
                          <a:schemeClr val="dk1"/>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Inter"/>
                          <a:ea typeface="Inter"/>
                          <a:cs typeface="Inter"/>
                          <a:sym typeface="Inter"/>
                        </a:rPr>
                        <a:t>All the colors used in this presentation</a:t>
                      </a:r>
                      <a:endParaRPr sz="1000">
                        <a:solidFill>
                          <a:schemeClr val="dk1"/>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98725">
                <a:tc>
                  <a:txBody>
                    <a:bodyPr/>
                    <a:lstStyle/>
                    <a:p>
                      <a:pPr indent="0" lvl="0" marL="0" rtl="0" algn="l">
                        <a:spcBef>
                          <a:spcPts val="0"/>
                        </a:spcBef>
                        <a:spcAft>
                          <a:spcPts val="0"/>
                        </a:spcAft>
                        <a:buNone/>
                      </a:pPr>
                      <a:r>
                        <a:rPr b="1" lang="en" sz="1000" u="sng">
                          <a:solidFill>
                            <a:schemeClr val="dk1"/>
                          </a:solidFill>
                          <a:latin typeface="Inter"/>
                          <a:ea typeface="Inter"/>
                          <a:cs typeface="Inter"/>
                          <a:sym typeface="Inter"/>
                          <a:hlinkClick action="ppaction://hlinksldjump" r:id="rId10">
                            <a:extLst>
                              <a:ext uri="{A12FA001-AC4F-418D-AE19-62706E023703}">
                                <ahyp:hlinkClr val="tx"/>
                              </a:ext>
                            </a:extLst>
                          </a:hlinkClick>
                        </a:rPr>
                        <a:t>Icons</a:t>
                      </a:r>
                      <a:r>
                        <a:rPr b="1" lang="en" sz="1000">
                          <a:solidFill>
                            <a:schemeClr val="dk1"/>
                          </a:solidFill>
                          <a:latin typeface="Inter"/>
                          <a:ea typeface="Inter"/>
                          <a:cs typeface="Inter"/>
                          <a:sym typeface="Inter"/>
                        </a:rPr>
                        <a:t> and </a:t>
                      </a:r>
                      <a:r>
                        <a:rPr b="1" lang="en" sz="1000" u="sng">
                          <a:solidFill>
                            <a:schemeClr val="dk1"/>
                          </a:solidFill>
                          <a:latin typeface="Inter"/>
                          <a:ea typeface="Inter"/>
                          <a:cs typeface="Inter"/>
                          <a:sym typeface="Inter"/>
                          <a:hlinkClick action="ppaction://hlinksldjump" r:id="rId11">
                            <a:extLst>
                              <a:ext uri="{A12FA001-AC4F-418D-AE19-62706E023703}">
                                <ahyp:hlinkClr val="tx"/>
                              </a:ext>
                            </a:extLst>
                          </a:hlinkClick>
                        </a:rPr>
                        <a:t>infographic resources</a:t>
                      </a:r>
                      <a:endParaRPr b="1" sz="1000" u="sng">
                        <a:solidFill>
                          <a:schemeClr val="dk1"/>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Inter"/>
                          <a:ea typeface="Inter"/>
                          <a:cs typeface="Inter"/>
                          <a:sym typeface="Inter"/>
                        </a:rPr>
                        <a:t>These can be used in the template, and their size and color can be edited</a:t>
                      </a:r>
                      <a:endParaRPr sz="1000">
                        <a:solidFill>
                          <a:schemeClr val="dk1"/>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98725">
                <a:tc>
                  <a:txBody>
                    <a:bodyPr/>
                    <a:lstStyle/>
                    <a:p>
                      <a:pPr indent="0" lvl="0" marL="0" rtl="0" algn="l">
                        <a:spcBef>
                          <a:spcPts val="0"/>
                        </a:spcBef>
                        <a:spcAft>
                          <a:spcPts val="0"/>
                        </a:spcAft>
                        <a:buNone/>
                      </a:pPr>
                      <a:r>
                        <a:rPr b="1" lang="en" sz="1000">
                          <a:solidFill>
                            <a:schemeClr val="dk1"/>
                          </a:solidFill>
                          <a:latin typeface="Inter"/>
                          <a:ea typeface="Inter"/>
                          <a:cs typeface="Inter"/>
                          <a:sym typeface="Inter"/>
                        </a:rPr>
                        <a:t>Editable presentation theme </a:t>
                      </a:r>
                      <a:endParaRPr b="1" sz="1000">
                        <a:solidFill>
                          <a:schemeClr val="dk1"/>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Inter"/>
                          <a:ea typeface="Inter"/>
                          <a:cs typeface="Inter"/>
                          <a:sym typeface="Inter"/>
                        </a:rPr>
                        <a:t>You can edit the master slides easily. For more info, click </a:t>
                      </a:r>
                      <a:r>
                        <a:rPr b="1" lang="en" sz="1000" u="sng">
                          <a:solidFill>
                            <a:schemeClr val="dk1"/>
                          </a:solidFill>
                          <a:latin typeface="Inter"/>
                          <a:ea typeface="Inter"/>
                          <a:cs typeface="Inter"/>
                          <a:sym typeface="Inter"/>
                          <a:hlinkClick r:id="rId12">
                            <a:extLst>
                              <a:ext uri="{A12FA001-AC4F-418D-AE19-62706E023703}">
                                <ahyp:hlinkClr val="tx"/>
                              </a:ext>
                            </a:extLst>
                          </a:hlinkClick>
                        </a:rPr>
                        <a:t>here</a:t>
                      </a:r>
                      <a:endParaRPr sz="1000">
                        <a:solidFill>
                          <a:schemeClr val="dk1"/>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2262" name="Google Shape;2262;p37"/>
          <p:cNvSpPr txBox="1"/>
          <p:nvPr/>
        </p:nvSpPr>
        <p:spPr>
          <a:xfrm>
            <a:off x="876125" y="4111058"/>
            <a:ext cx="3564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ter"/>
                <a:ea typeface="Inter"/>
                <a:cs typeface="Inter"/>
                <a:sym typeface="Inter"/>
              </a:rPr>
              <a:t>For more info:</a:t>
            </a:r>
            <a:br>
              <a:rPr b="1" lang="en" sz="1000">
                <a:solidFill>
                  <a:schemeClr val="dk1"/>
                </a:solidFill>
                <a:latin typeface="Inter"/>
                <a:ea typeface="Inter"/>
                <a:cs typeface="Inter"/>
                <a:sym typeface="Inter"/>
              </a:rPr>
            </a:br>
            <a:r>
              <a:rPr b="1" lang="en" sz="1000" u="sng">
                <a:solidFill>
                  <a:schemeClr val="dk1"/>
                </a:solidFill>
                <a:latin typeface="Inter"/>
                <a:ea typeface="Inter"/>
                <a:cs typeface="Inter"/>
                <a:sym typeface="Inter"/>
                <a:hlinkClick r:id="rId13">
                  <a:extLst>
                    <a:ext uri="{A12FA001-AC4F-418D-AE19-62706E023703}">
                      <ahyp:hlinkClr val="tx"/>
                    </a:ext>
                  </a:extLst>
                </a:hlinkClick>
              </a:rPr>
              <a:t>SLIDESGO</a:t>
            </a:r>
            <a:r>
              <a:rPr b="1" lang="en" sz="1000">
                <a:solidFill>
                  <a:schemeClr val="dk1"/>
                </a:solidFill>
                <a:latin typeface="Inter"/>
                <a:ea typeface="Inter"/>
                <a:cs typeface="Inter"/>
                <a:sym typeface="Inter"/>
              </a:rPr>
              <a:t> | </a:t>
            </a:r>
            <a:r>
              <a:rPr b="1" lang="en" sz="1000" u="sng">
                <a:solidFill>
                  <a:schemeClr val="dk1"/>
                </a:solidFill>
                <a:latin typeface="Inter"/>
                <a:ea typeface="Inter"/>
                <a:cs typeface="Inter"/>
                <a:sym typeface="Inter"/>
                <a:hlinkClick r:id="rId14">
                  <a:extLst>
                    <a:ext uri="{A12FA001-AC4F-418D-AE19-62706E023703}">
                      <ahyp:hlinkClr val="tx"/>
                    </a:ext>
                  </a:extLst>
                </a:hlinkClick>
              </a:rPr>
              <a:t>BLOG</a:t>
            </a:r>
            <a:r>
              <a:rPr b="1" lang="en" sz="1000">
                <a:solidFill>
                  <a:schemeClr val="dk1"/>
                </a:solidFill>
                <a:latin typeface="Inter"/>
                <a:ea typeface="Inter"/>
                <a:cs typeface="Inter"/>
                <a:sym typeface="Inter"/>
              </a:rPr>
              <a:t> | </a:t>
            </a:r>
            <a:r>
              <a:rPr b="1" lang="en" sz="1000" u="sng">
                <a:solidFill>
                  <a:schemeClr val="dk1"/>
                </a:solidFill>
                <a:latin typeface="Inter"/>
                <a:ea typeface="Inter"/>
                <a:cs typeface="Inter"/>
                <a:sym typeface="Inter"/>
                <a:hlinkClick r:id="rId15">
                  <a:extLst>
                    <a:ext uri="{A12FA001-AC4F-418D-AE19-62706E023703}">
                      <ahyp:hlinkClr val="tx"/>
                    </a:ext>
                  </a:extLst>
                </a:hlinkClick>
              </a:rPr>
              <a:t>FAQs</a:t>
            </a:r>
            <a:endParaRPr b="1" sz="1000" u="sng">
              <a:solidFill>
                <a:schemeClr val="dk1"/>
              </a:solidFill>
              <a:latin typeface="Inter"/>
              <a:ea typeface="Inter"/>
              <a:cs typeface="Inter"/>
              <a:sym typeface="Inter"/>
            </a:endParaRPr>
          </a:p>
        </p:txBody>
      </p:sp>
      <p:sp>
        <p:nvSpPr>
          <p:cNvPr id="2263" name="Google Shape;2263;p37"/>
          <p:cNvSpPr txBox="1"/>
          <p:nvPr/>
        </p:nvSpPr>
        <p:spPr>
          <a:xfrm>
            <a:off x="4703850" y="4111058"/>
            <a:ext cx="3564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ter"/>
                <a:ea typeface="Inter"/>
                <a:cs typeface="Inter"/>
                <a:sym typeface="Inter"/>
              </a:rPr>
              <a:t>You can visit our sister </a:t>
            </a:r>
            <a:r>
              <a:rPr lang="en" sz="1000">
                <a:solidFill>
                  <a:schemeClr val="dk1"/>
                </a:solidFill>
                <a:latin typeface="Inter"/>
                <a:ea typeface="Inter"/>
                <a:cs typeface="Inter"/>
                <a:sym typeface="Inter"/>
              </a:rPr>
              <a:t>projects</a:t>
            </a:r>
            <a:r>
              <a:rPr lang="en" sz="1000">
                <a:solidFill>
                  <a:schemeClr val="dk1"/>
                </a:solidFill>
                <a:latin typeface="Inter"/>
                <a:ea typeface="Inter"/>
                <a:cs typeface="Inter"/>
                <a:sym typeface="Inter"/>
              </a:rPr>
              <a:t>:</a:t>
            </a:r>
            <a:br>
              <a:rPr b="1" lang="en" sz="1000">
                <a:solidFill>
                  <a:schemeClr val="dk1"/>
                </a:solidFill>
                <a:latin typeface="Inter"/>
                <a:ea typeface="Inter"/>
                <a:cs typeface="Inter"/>
                <a:sym typeface="Inter"/>
              </a:rPr>
            </a:br>
            <a:r>
              <a:rPr b="1" lang="en" sz="1000" u="sng">
                <a:solidFill>
                  <a:schemeClr val="dk1"/>
                </a:solidFill>
                <a:latin typeface="Inter"/>
                <a:ea typeface="Inter"/>
                <a:cs typeface="Inter"/>
                <a:sym typeface="Inter"/>
                <a:hlinkClick r:id="rId16">
                  <a:extLst>
                    <a:ext uri="{A12FA001-AC4F-418D-AE19-62706E023703}">
                      <ahyp:hlinkClr val="tx"/>
                    </a:ext>
                  </a:extLst>
                </a:hlinkClick>
              </a:rPr>
              <a:t>FREEPIK</a:t>
            </a:r>
            <a:r>
              <a:rPr b="1" lang="en" sz="1000">
                <a:solidFill>
                  <a:schemeClr val="dk1"/>
                </a:solidFill>
                <a:latin typeface="Inter"/>
                <a:ea typeface="Inter"/>
                <a:cs typeface="Inter"/>
                <a:sym typeface="Inter"/>
              </a:rPr>
              <a:t> | </a:t>
            </a:r>
            <a:r>
              <a:rPr b="1" lang="en" sz="1000" u="sng">
                <a:solidFill>
                  <a:schemeClr val="dk1"/>
                </a:solidFill>
                <a:latin typeface="Inter"/>
                <a:ea typeface="Inter"/>
                <a:cs typeface="Inter"/>
                <a:sym typeface="Inter"/>
                <a:hlinkClick r:id="rId17">
                  <a:extLst>
                    <a:ext uri="{A12FA001-AC4F-418D-AE19-62706E023703}">
                      <ahyp:hlinkClr val="tx"/>
                    </a:ext>
                  </a:extLst>
                </a:hlinkClick>
              </a:rPr>
              <a:t>FLATICON</a:t>
            </a:r>
            <a:r>
              <a:rPr b="1" lang="en" sz="1000">
                <a:solidFill>
                  <a:schemeClr val="dk1"/>
                </a:solidFill>
                <a:latin typeface="Inter"/>
                <a:ea typeface="Inter"/>
                <a:cs typeface="Inter"/>
                <a:sym typeface="Inter"/>
              </a:rPr>
              <a:t> | </a:t>
            </a:r>
            <a:r>
              <a:rPr b="1" lang="en" sz="1000" u="sng">
                <a:solidFill>
                  <a:schemeClr val="dk1"/>
                </a:solidFill>
                <a:latin typeface="Inter"/>
                <a:ea typeface="Inter"/>
                <a:cs typeface="Inter"/>
                <a:sym typeface="Inter"/>
                <a:hlinkClick r:id="rId18">
                  <a:extLst>
                    <a:ext uri="{A12FA001-AC4F-418D-AE19-62706E023703}">
                      <ahyp:hlinkClr val="tx"/>
                    </a:ext>
                  </a:extLst>
                </a:hlinkClick>
              </a:rPr>
              <a:t>STORYSET</a:t>
            </a:r>
            <a:r>
              <a:rPr b="1" lang="en" sz="1000">
                <a:solidFill>
                  <a:schemeClr val="dk1"/>
                </a:solidFill>
                <a:latin typeface="Inter"/>
                <a:ea typeface="Inter"/>
                <a:cs typeface="Inter"/>
                <a:sym typeface="Inter"/>
              </a:rPr>
              <a:t> | </a:t>
            </a:r>
            <a:r>
              <a:rPr b="1" lang="en" sz="1000" u="sng">
                <a:solidFill>
                  <a:schemeClr val="dk1"/>
                </a:solidFill>
                <a:latin typeface="Inter"/>
                <a:ea typeface="Inter"/>
                <a:cs typeface="Inter"/>
                <a:sym typeface="Inter"/>
                <a:hlinkClick r:id="rId19">
                  <a:extLst>
                    <a:ext uri="{A12FA001-AC4F-418D-AE19-62706E023703}">
                      <ahyp:hlinkClr val="tx"/>
                    </a:ext>
                  </a:extLst>
                </a:hlinkClick>
              </a:rPr>
              <a:t>WEPIK</a:t>
            </a:r>
            <a:r>
              <a:rPr b="1" lang="en" sz="1000">
                <a:solidFill>
                  <a:schemeClr val="dk1"/>
                </a:solidFill>
                <a:latin typeface="Inter"/>
                <a:ea typeface="Inter"/>
                <a:cs typeface="Inter"/>
                <a:sym typeface="Inter"/>
              </a:rPr>
              <a:t> | </a:t>
            </a:r>
            <a:r>
              <a:rPr b="1" lang="en" sz="1000" u="sng">
                <a:solidFill>
                  <a:schemeClr val="dk1"/>
                </a:solidFill>
                <a:latin typeface="Inter"/>
                <a:ea typeface="Inter"/>
                <a:cs typeface="Inter"/>
                <a:sym typeface="Inter"/>
                <a:hlinkClick r:id="rId20">
                  <a:extLst>
                    <a:ext uri="{A12FA001-AC4F-418D-AE19-62706E023703}">
                      <ahyp:hlinkClr val="tx"/>
                    </a:ext>
                  </a:extLst>
                </a:hlinkClick>
              </a:rPr>
              <a:t>VIDEVO</a:t>
            </a:r>
            <a:endParaRPr b="1" sz="1000">
              <a:solidFill>
                <a:schemeClr val="dk1"/>
              </a:solidFill>
              <a:latin typeface="Inter"/>
              <a:ea typeface="Inter"/>
              <a:cs typeface="Inter"/>
              <a:sym typeface="Inte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7" name="Shape 2267"/>
        <p:cNvGrpSpPr/>
        <p:nvPr/>
      </p:nvGrpSpPr>
      <p:grpSpPr>
        <a:xfrm>
          <a:off x="0" y="0"/>
          <a:ext cx="0" cy="0"/>
          <a:chOff x="0" y="0"/>
          <a:chExt cx="0" cy="0"/>
        </a:xfrm>
      </p:grpSpPr>
      <p:sp>
        <p:nvSpPr>
          <p:cNvPr id="2268" name="Google Shape;2268;p38"/>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2269" name="Google Shape;2269;p38"/>
          <p:cNvSpPr txBox="1"/>
          <p:nvPr>
            <p:ph idx="2" type="title"/>
          </p:nvPr>
        </p:nvSpPr>
        <p:spPr>
          <a:xfrm>
            <a:off x="926525" y="1617283"/>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270" name="Google Shape;2270;p38"/>
          <p:cNvSpPr txBox="1"/>
          <p:nvPr>
            <p:ph idx="3" type="title"/>
          </p:nvPr>
        </p:nvSpPr>
        <p:spPr>
          <a:xfrm>
            <a:off x="926525" y="3137754"/>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2271" name="Google Shape;2271;p38"/>
          <p:cNvSpPr txBox="1"/>
          <p:nvPr>
            <p:ph idx="4" type="title"/>
          </p:nvPr>
        </p:nvSpPr>
        <p:spPr>
          <a:xfrm>
            <a:off x="3549596" y="1617283"/>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2272" name="Google Shape;2272;p38"/>
          <p:cNvSpPr txBox="1"/>
          <p:nvPr>
            <p:ph idx="5" type="title"/>
          </p:nvPr>
        </p:nvSpPr>
        <p:spPr>
          <a:xfrm>
            <a:off x="3549596" y="3137754"/>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2273" name="Google Shape;2273;p38"/>
          <p:cNvSpPr txBox="1"/>
          <p:nvPr>
            <p:ph idx="6" type="title"/>
          </p:nvPr>
        </p:nvSpPr>
        <p:spPr>
          <a:xfrm>
            <a:off x="6172674" y="1617283"/>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2274" name="Google Shape;2274;p38"/>
          <p:cNvSpPr txBox="1"/>
          <p:nvPr>
            <p:ph idx="7" type="title"/>
          </p:nvPr>
        </p:nvSpPr>
        <p:spPr>
          <a:xfrm>
            <a:off x="6172674" y="3137754"/>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2275" name="Google Shape;2275;p38"/>
          <p:cNvSpPr txBox="1"/>
          <p:nvPr>
            <p:ph idx="1" type="subTitle"/>
          </p:nvPr>
        </p:nvSpPr>
        <p:spPr>
          <a:xfrm>
            <a:off x="926525" y="2086362"/>
            <a:ext cx="20448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 name</a:t>
            </a:r>
            <a:endParaRPr/>
          </a:p>
        </p:txBody>
      </p:sp>
      <p:sp>
        <p:nvSpPr>
          <p:cNvPr id="2276" name="Google Shape;2276;p38"/>
          <p:cNvSpPr txBox="1"/>
          <p:nvPr>
            <p:ph idx="8" type="subTitle"/>
          </p:nvPr>
        </p:nvSpPr>
        <p:spPr>
          <a:xfrm>
            <a:off x="3549600" y="2086362"/>
            <a:ext cx="20448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Section name</a:t>
            </a:r>
            <a:endParaRPr/>
          </a:p>
        </p:txBody>
      </p:sp>
      <p:sp>
        <p:nvSpPr>
          <p:cNvPr id="2277" name="Google Shape;2277;p38"/>
          <p:cNvSpPr txBox="1"/>
          <p:nvPr>
            <p:ph idx="9" type="subTitle"/>
          </p:nvPr>
        </p:nvSpPr>
        <p:spPr>
          <a:xfrm>
            <a:off x="6172675" y="2086362"/>
            <a:ext cx="20448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Section name</a:t>
            </a:r>
            <a:endParaRPr/>
          </a:p>
        </p:txBody>
      </p:sp>
      <p:sp>
        <p:nvSpPr>
          <p:cNvPr id="2278" name="Google Shape;2278;p38"/>
          <p:cNvSpPr txBox="1"/>
          <p:nvPr>
            <p:ph idx="13" type="subTitle"/>
          </p:nvPr>
        </p:nvSpPr>
        <p:spPr>
          <a:xfrm>
            <a:off x="926525" y="3606910"/>
            <a:ext cx="20448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Section name</a:t>
            </a:r>
            <a:endParaRPr/>
          </a:p>
        </p:txBody>
      </p:sp>
      <p:sp>
        <p:nvSpPr>
          <p:cNvPr id="2279" name="Google Shape;2279;p38"/>
          <p:cNvSpPr txBox="1"/>
          <p:nvPr>
            <p:ph idx="14" type="subTitle"/>
          </p:nvPr>
        </p:nvSpPr>
        <p:spPr>
          <a:xfrm>
            <a:off x="3549600" y="3606910"/>
            <a:ext cx="20448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Section name</a:t>
            </a:r>
            <a:endParaRPr/>
          </a:p>
        </p:txBody>
      </p:sp>
      <p:sp>
        <p:nvSpPr>
          <p:cNvPr id="2280" name="Google Shape;2280;p38"/>
          <p:cNvSpPr txBox="1"/>
          <p:nvPr>
            <p:ph idx="15" type="subTitle"/>
          </p:nvPr>
        </p:nvSpPr>
        <p:spPr>
          <a:xfrm>
            <a:off x="6172675" y="3606910"/>
            <a:ext cx="20448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Section name</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4" name="Shape 2284"/>
        <p:cNvGrpSpPr/>
        <p:nvPr/>
      </p:nvGrpSpPr>
      <p:grpSpPr>
        <a:xfrm>
          <a:off x="0" y="0"/>
          <a:ext cx="0" cy="0"/>
          <a:chOff x="0" y="0"/>
          <a:chExt cx="0" cy="0"/>
        </a:xfrm>
      </p:grpSpPr>
      <p:sp>
        <p:nvSpPr>
          <p:cNvPr id="2285" name="Google Shape;2285;p39"/>
          <p:cNvSpPr txBox="1"/>
          <p:nvPr>
            <p:ph type="title"/>
          </p:nvPr>
        </p:nvSpPr>
        <p:spPr>
          <a:xfrm>
            <a:off x="720000" y="1486381"/>
            <a:ext cx="3852000" cy="1196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Whoa!</a:t>
            </a:r>
            <a:endParaRPr/>
          </a:p>
        </p:txBody>
      </p:sp>
      <p:sp>
        <p:nvSpPr>
          <p:cNvPr id="2286" name="Google Shape;2286;p39"/>
          <p:cNvSpPr txBox="1"/>
          <p:nvPr>
            <p:ph idx="1" type="subTitle"/>
          </p:nvPr>
        </p:nvSpPr>
        <p:spPr>
          <a:xfrm>
            <a:off x="720000" y="2770019"/>
            <a:ext cx="3852000" cy="88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can be the part of the presentation where you introduce yourself, write your email…</a:t>
            </a:r>
            <a:endParaRPr/>
          </a:p>
        </p:txBody>
      </p:sp>
      <p:grpSp>
        <p:nvGrpSpPr>
          <p:cNvPr id="2287" name="Google Shape;2287;p39"/>
          <p:cNvGrpSpPr/>
          <p:nvPr/>
        </p:nvGrpSpPr>
        <p:grpSpPr>
          <a:xfrm>
            <a:off x="4874568" y="523383"/>
            <a:ext cx="3423653" cy="4097086"/>
            <a:chOff x="4874568" y="523383"/>
            <a:chExt cx="3423653" cy="4097086"/>
          </a:xfrm>
        </p:grpSpPr>
        <p:grpSp>
          <p:nvGrpSpPr>
            <p:cNvPr id="2288" name="Google Shape;2288;p39"/>
            <p:cNvGrpSpPr/>
            <p:nvPr/>
          </p:nvGrpSpPr>
          <p:grpSpPr>
            <a:xfrm flipH="1" rot="2447836">
              <a:off x="5967627" y="2766075"/>
              <a:ext cx="1575541" cy="1524938"/>
              <a:chOff x="5065342" y="2958231"/>
              <a:chExt cx="1483120" cy="1435486"/>
            </a:xfrm>
          </p:grpSpPr>
          <p:sp>
            <p:nvSpPr>
              <p:cNvPr id="2289" name="Google Shape;2289;p39"/>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90" name="Google Shape;2290;p39"/>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91" name="Google Shape;2291;p39"/>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92" name="Google Shape;2292;p39"/>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93" name="Google Shape;2293;p39"/>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94" name="Google Shape;2294;p39"/>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95" name="Google Shape;2295;p39"/>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96" name="Google Shape;2296;p39"/>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97" name="Google Shape;2297;p39"/>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98" name="Google Shape;2298;p39"/>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299" name="Google Shape;2299;p39"/>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00" name="Google Shape;2300;p39"/>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01" name="Google Shape;2301;p39"/>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02" name="Google Shape;2302;p39"/>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03" name="Google Shape;2303;p39"/>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04" name="Google Shape;2304;p39"/>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305" name="Google Shape;2305;p39"/>
            <p:cNvGrpSpPr/>
            <p:nvPr/>
          </p:nvGrpSpPr>
          <p:grpSpPr>
            <a:xfrm rot="-4381307">
              <a:off x="5462887" y="2030588"/>
              <a:ext cx="1080803" cy="974456"/>
              <a:chOff x="7938540" y="2510296"/>
              <a:chExt cx="1017418" cy="917308"/>
            </a:xfrm>
          </p:grpSpPr>
          <p:sp>
            <p:nvSpPr>
              <p:cNvPr id="2306" name="Google Shape;2306;p39"/>
              <p:cNvSpPr/>
              <p:nvPr/>
            </p:nvSpPr>
            <p:spPr>
              <a:xfrm rot="-1077590">
                <a:off x="8004039" y="2599229"/>
                <a:ext cx="660458" cy="529203"/>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07" name="Google Shape;2307;p39"/>
              <p:cNvSpPr/>
              <p:nvPr/>
            </p:nvSpPr>
            <p:spPr>
              <a:xfrm rot="-1077590">
                <a:off x="8070610" y="2636689"/>
                <a:ext cx="534956" cy="430370"/>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08" name="Google Shape;2308;p39"/>
              <p:cNvSpPr/>
              <p:nvPr/>
            </p:nvSpPr>
            <p:spPr>
              <a:xfrm rot="-1077590">
                <a:off x="8321998" y="2644313"/>
                <a:ext cx="177273" cy="208125"/>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09" name="Google Shape;2309;p39"/>
              <p:cNvSpPr/>
              <p:nvPr/>
            </p:nvSpPr>
            <p:spPr>
              <a:xfrm rot="-1077590">
                <a:off x="8214605" y="2767702"/>
                <a:ext cx="190869" cy="232703"/>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10" name="Google Shape;2310;p39"/>
              <p:cNvSpPr/>
              <p:nvPr/>
            </p:nvSpPr>
            <p:spPr>
              <a:xfrm rot="-1077590">
                <a:off x="8136303" y="2930480"/>
                <a:ext cx="144328" cy="194529"/>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11" name="Google Shape;2311;p39"/>
              <p:cNvSpPr/>
              <p:nvPr/>
            </p:nvSpPr>
            <p:spPr>
              <a:xfrm rot="-1077590">
                <a:off x="8129217" y="2930340"/>
                <a:ext cx="786484" cy="385398"/>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12" name="Google Shape;2312;p39"/>
              <p:cNvSpPr/>
              <p:nvPr/>
            </p:nvSpPr>
            <p:spPr>
              <a:xfrm rot="-1077590">
                <a:off x="8185771" y="3021318"/>
                <a:ext cx="660458" cy="185640"/>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13" name="Google Shape;2313;p39"/>
              <p:cNvSpPr/>
              <p:nvPr/>
            </p:nvSpPr>
            <p:spPr>
              <a:xfrm rot="-1077590">
                <a:off x="8502054" y="2951459"/>
                <a:ext cx="176750" cy="202896"/>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14" name="Google Shape;2314;p39"/>
              <p:cNvSpPr/>
              <p:nvPr/>
            </p:nvSpPr>
            <p:spPr>
              <a:xfrm rot="-1077590">
                <a:off x="8351968" y="3015987"/>
                <a:ext cx="177796" cy="249960"/>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15" name="Google Shape;2315;p39"/>
              <p:cNvSpPr/>
              <p:nvPr/>
            </p:nvSpPr>
            <p:spPr>
              <a:xfrm rot="-1077590">
                <a:off x="8244506" y="3119497"/>
                <a:ext cx="113998" cy="231134"/>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316" name="Google Shape;2316;p39"/>
            <p:cNvGrpSpPr/>
            <p:nvPr/>
          </p:nvGrpSpPr>
          <p:grpSpPr>
            <a:xfrm>
              <a:off x="4874568" y="2397381"/>
              <a:ext cx="1575667" cy="1525061"/>
              <a:chOff x="5065342" y="2958231"/>
              <a:chExt cx="1483120" cy="1435486"/>
            </a:xfrm>
          </p:grpSpPr>
          <p:sp>
            <p:nvSpPr>
              <p:cNvPr id="2317" name="Google Shape;2317;p39"/>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18" name="Google Shape;2318;p39"/>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19" name="Google Shape;2319;p39"/>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20" name="Google Shape;2320;p39"/>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21" name="Google Shape;2321;p39"/>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22" name="Google Shape;2322;p39"/>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23" name="Google Shape;2323;p39"/>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24" name="Google Shape;2324;p39"/>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25" name="Google Shape;2325;p39"/>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26" name="Google Shape;2326;p39"/>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27" name="Google Shape;2327;p39"/>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28" name="Google Shape;2328;p39"/>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29" name="Google Shape;2329;p39"/>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330" name="Google Shape;2330;p39"/>
            <p:cNvGrpSpPr/>
            <p:nvPr/>
          </p:nvGrpSpPr>
          <p:grpSpPr>
            <a:xfrm flipH="1" rot="2027539">
              <a:off x="6997184" y="1921859"/>
              <a:ext cx="997749" cy="1393671"/>
              <a:chOff x="5113370" y="646875"/>
              <a:chExt cx="891600" cy="1245401"/>
            </a:xfrm>
          </p:grpSpPr>
          <p:sp>
            <p:nvSpPr>
              <p:cNvPr id="2331" name="Google Shape;2331;p39"/>
              <p:cNvSpPr/>
              <p:nvPr/>
            </p:nvSpPr>
            <p:spPr>
              <a:xfrm>
                <a:off x="5555073" y="1425995"/>
                <a:ext cx="356044" cy="436486"/>
              </a:xfrm>
              <a:custGeom>
                <a:rect b="b" l="l" r="r" t="t"/>
                <a:pathLst>
                  <a:path extrusionOk="0" h="586" w="478">
                    <a:moveTo>
                      <a:pt x="393" y="22"/>
                    </a:moveTo>
                    <a:cubicBezTo>
                      <a:pt x="352" y="200"/>
                      <a:pt x="240" y="361"/>
                      <a:pt x="86" y="460"/>
                    </a:cubicBezTo>
                    <a:cubicBezTo>
                      <a:pt x="58" y="479"/>
                      <a:pt x="27" y="496"/>
                      <a:pt x="9" y="525"/>
                    </a:cubicBezTo>
                    <a:cubicBezTo>
                      <a:pt x="3" y="534"/>
                      <a:pt x="-2" y="546"/>
                      <a:pt x="0" y="557"/>
                    </a:cubicBezTo>
                    <a:cubicBezTo>
                      <a:pt x="5" y="581"/>
                      <a:pt x="37" y="587"/>
                      <a:pt x="61" y="585"/>
                    </a:cubicBezTo>
                    <a:cubicBezTo>
                      <a:pt x="137" y="577"/>
                      <a:pt x="205" y="531"/>
                      <a:pt x="257" y="476"/>
                    </a:cubicBezTo>
                    <a:cubicBezTo>
                      <a:pt x="378" y="347"/>
                      <a:pt x="430" y="170"/>
                      <a:pt x="478" y="0"/>
                    </a:cubicBezTo>
                    <a:lnTo>
                      <a:pt x="393" y="22"/>
                    </a:ln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32" name="Google Shape;2332;p39"/>
              <p:cNvSpPr/>
              <p:nvPr/>
            </p:nvSpPr>
            <p:spPr>
              <a:xfrm>
                <a:off x="5724901" y="1265106"/>
                <a:ext cx="280068" cy="255486"/>
              </a:xfrm>
              <a:custGeom>
                <a:rect b="b" l="l" r="r" t="t"/>
                <a:pathLst>
                  <a:path extrusionOk="0" h="343" w="376">
                    <a:moveTo>
                      <a:pt x="372" y="339"/>
                    </a:moveTo>
                    <a:cubicBezTo>
                      <a:pt x="242" y="356"/>
                      <a:pt x="105" y="320"/>
                      <a:pt x="0" y="241"/>
                    </a:cubicBezTo>
                    <a:cubicBezTo>
                      <a:pt x="0" y="241"/>
                      <a:pt x="73" y="-31"/>
                      <a:pt x="245" y="3"/>
                    </a:cubicBezTo>
                    <a:cubicBezTo>
                      <a:pt x="412" y="37"/>
                      <a:pt x="372" y="339"/>
                      <a:pt x="372" y="339"/>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33" name="Google Shape;2333;p39"/>
              <p:cNvSpPr/>
              <p:nvPr/>
            </p:nvSpPr>
            <p:spPr>
              <a:xfrm>
                <a:off x="5724901" y="1265106"/>
                <a:ext cx="185471" cy="213029"/>
              </a:xfrm>
              <a:custGeom>
                <a:rect b="b" l="l" r="r" t="t"/>
                <a:pathLst>
                  <a:path extrusionOk="0" h="286" w="249">
                    <a:moveTo>
                      <a:pt x="249" y="4"/>
                    </a:moveTo>
                    <a:cubicBezTo>
                      <a:pt x="248" y="4"/>
                      <a:pt x="247" y="4"/>
                      <a:pt x="245" y="3"/>
                    </a:cubicBezTo>
                    <a:cubicBezTo>
                      <a:pt x="73" y="-31"/>
                      <a:pt x="0" y="241"/>
                      <a:pt x="0" y="241"/>
                    </a:cubicBezTo>
                    <a:cubicBezTo>
                      <a:pt x="22" y="258"/>
                      <a:pt x="47" y="274"/>
                      <a:pt x="72" y="286"/>
                    </a:cubicBezTo>
                    <a:cubicBezTo>
                      <a:pt x="90" y="234"/>
                      <a:pt x="109" y="183"/>
                      <a:pt x="136" y="135"/>
                    </a:cubicBezTo>
                    <a:cubicBezTo>
                      <a:pt x="164" y="85"/>
                      <a:pt x="202" y="38"/>
                      <a:pt x="249" y="4"/>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34" name="Google Shape;2334;p39"/>
              <p:cNvSpPr/>
              <p:nvPr/>
            </p:nvSpPr>
            <p:spPr>
              <a:xfrm>
                <a:off x="5785980" y="1342571"/>
                <a:ext cx="35009" cy="35753"/>
              </a:xfrm>
              <a:custGeom>
                <a:rect b="b" l="l" r="r" t="t"/>
                <a:pathLst>
                  <a:path extrusionOk="0" h="48" w="47">
                    <a:moveTo>
                      <a:pt x="23" y="48"/>
                    </a:moveTo>
                    <a:cubicBezTo>
                      <a:pt x="54" y="48"/>
                      <a:pt x="54" y="0"/>
                      <a:pt x="23" y="0"/>
                    </a:cubicBezTo>
                    <a:cubicBezTo>
                      <a:pt x="-7" y="0"/>
                      <a:pt x="-8" y="48"/>
                      <a:pt x="23" y="48"/>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35" name="Google Shape;2335;p39"/>
              <p:cNvSpPr/>
              <p:nvPr/>
            </p:nvSpPr>
            <p:spPr>
              <a:xfrm>
                <a:off x="5849293" y="1386517"/>
                <a:ext cx="35009" cy="35753"/>
              </a:xfrm>
              <a:custGeom>
                <a:rect b="b" l="l" r="r" t="t"/>
                <a:pathLst>
                  <a:path extrusionOk="0" h="48" w="47">
                    <a:moveTo>
                      <a:pt x="23" y="48"/>
                    </a:moveTo>
                    <a:cubicBezTo>
                      <a:pt x="54" y="48"/>
                      <a:pt x="54" y="0"/>
                      <a:pt x="23" y="0"/>
                    </a:cubicBezTo>
                    <a:cubicBezTo>
                      <a:pt x="-8" y="0"/>
                      <a:pt x="-8" y="48"/>
                      <a:pt x="23" y="48"/>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36" name="Google Shape;2336;p39"/>
              <p:cNvSpPr/>
              <p:nvPr/>
            </p:nvSpPr>
            <p:spPr>
              <a:xfrm>
                <a:off x="5888026" y="1299369"/>
                <a:ext cx="35009" cy="35753"/>
              </a:xfrm>
              <a:custGeom>
                <a:rect b="b" l="l" r="r" t="t"/>
                <a:pathLst>
                  <a:path extrusionOk="0" h="48" w="47">
                    <a:moveTo>
                      <a:pt x="24" y="48"/>
                    </a:moveTo>
                    <a:cubicBezTo>
                      <a:pt x="55" y="48"/>
                      <a:pt x="55" y="0"/>
                      <a:pt x="24" y="0"/>
                    </a:cubicBezTo>
                    <a:cubicBezTo>
                      <a:pt x="-7" y="0"/>
                      <a:pt x="-7" y="48"/>
                      <a:pt x="24" y="48"/>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37" name="Google Shape;2337;p39"/>
              <p:cNvSpPr/>
              <p:nvPr/>
            </p:nvSpPr>
            <p:spPr>
              <a:xfrm>
                <a:off x="5940167" y="1382048"/>
                <a:ext cx="34264" cy="35753"/>
              </a:xfrm>
              <a:custGeom>
                <a:rect b="b" l="l" r="r" t="t"/>
                <a:pathLst>
                  <a:path extrusionOk="0" h="48" w="46">
                    <a:moveTo>
                      <a:pt x="23" y="48"/>
                    </a:moveTo>
                    <a:cubicBezTo>
                      <a:pt x="54" y="48"/>
                      <a:pt x="54" y="0"/>
                      <a:pt x="23" y="0"/>
                    </a:cubicBezTo>
                    <a:cubicBezTo>
                      <a:pt x="-8" y="0"/>
                      <a:pt x="-8" y="48"/>
                      <a:pt x="23" y="48"/>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38" name="Google Shape;2338;p39"/>
              <p:cNvSpPr/>
              <p:nvPr/>
            </p:nvSpPr>
            <p:spPr>
              <a:xfrm>
                <a:off x="5413549" y="932900"/>
                <a:ext cx="154931" cy="860310"/>
              </a:xfrm>
              <a:custGeom>
                <a:rect b="b" l="l" r="r" t="t"/>
                <a:pathLst>
                  <a:path extrusionOk="0" h="1155" w="208">
                    <a:moveTo>
                      <a:pt x="144" y="0"/>
                    </a:moveTo>
                    <a:cubicBezTo>
                      <a:pt x="62" y="213"/>
                      <a:pt x="13" y="440"/>
                      <a:pt x="2" y="669"/>
                    </a:cubicBezTo>
                    <a:cubicBezTo>
                      <a:pt x="-2" y="744"/>
                      <a:pt x="-2" y="820"/>
                      <a:pt x="8" y="895"/>
                    </a:cubicBezTo>
                    <a:cubicBezTo>
                      <a:pt x="14" y="944"/>
                      <a:pt x="25" y="992"/>
                      <a:pt x="39" y="1040"/>
                    </a:cubicBezTo>
                    <a:cubicBezTo>
                      <a:pt x="51" y="1081"/>
                      <a:pt x="69" y="1124"/>
                      <a:pt x="104" y="1147"/>
                    </a:cubicBezTo>
                    <a:cubicBezTo>
                      <a:pt x="115" y="1154"/>
                      <a:pt x="128" y="1159"/>
                      <a:pt x="138" y="1152"/>
                    </a:cubicBezTo>
                    <a:cubicBezTo>
                      <a:pt x="146" y="1146"/>
                      <a:pt x="148" y="1135"/>
                      <a:pt x="148" y="1124"/>
                    </a:cubicBezTo>
                    <a:cubicBezTo>
                      <a:pt x="148" y="1082"/>
                      <a:pt x="136" y="1040"/>
                      <a:pt x="127" y="998"/>
                    </a:cubicBezTo>
                    <a:cubicBezTo>
                      <a:pt x="81" y="786"/>
                      <a:pt x="105" y="567"/>
                      <a:pt x="129" y="352"/>
                    </a:cubicBezTo>
                    <a:cubicBezTo>
                      <a:pt x="142" y="236"/>
                      <a:pt x="156" y="117"/>
                      <a:pt x="208" y="13"/>
                    </a:cubicBezTo>
                    <a:lnTo>
                      <a:pt x="144" y="0"/>
                    </a:ln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39" name="Google Shape;2339;p39"/>
              <p:cNvSpPr/>
              <p:nvPr/>
            </p:nvSpPr>
            <p:spPr>
              <a:xfrm>
                <a:off x="5347256" y="646875"/>
                <a:ext cx="381370" cy="359766"/>
              </a:xfrm>
              <a:custGeom>
                <a:rect b="b" l="l" r="r" t="t"/>
                <a:pathLst>
                  <a:path extrusionOk="0" h="483" w="512">
                    <a:moveTo>
                      <a:pt x="490" y="483"/>
                    </a:moveTo>
                    <a:cubicBezTo>
                      <a:pt x="310" y="486"/>
                      <a:pt x="131" y="418"/>
                      <a:pt x="0" y="295"/>
                    </a:cubicBezTo>
                    <a:cubicBezTo>
                      <a:pt x="0" y="295"/>
                      <a:pt x="140" y="-63"/>
                      <a:pt x="368" y="9"/>
                    </a:cubicBezTo>
                    <a:cubicBezTo>
                      <a:pt x="589" y="79"/>
                      <a:pt x="490" y="483"/>
                      <a:pt x="490" y="483"/>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40" name="Google Shape;2340;p39"/>
              <p:cNvSpPr/>
              <p:nvPr/>
            </p:nvSpPr>
            <p:spPr>
              <a:xfrm>
                <a:off x="5347256" y="646875"/>
                <a:ext cx="256978" cy="279322"/>
              </a:xfrm>
              <a:custGeom>
                <a:rect b="b" l="l" r="r" t="t"/>
                <a:pathLst>
                  <a:path extrusionOk="0" h="375" w="345">
                    <a:moveTo>
                      <a:pt x="345" y="3"/>
                    </a:moveTo>
                    <a:cubicBezTo>
                      <a:pt x="131" y="-39"/>
                      <a:pt x="0" y="295"/>
                      <a:pt x="0" y="295"/>
                    </a:cubicBezTo>
                    <a:cubicBezTo>
                      <a:pt x="32" y="325"/>
                      <a:pt x="67" y="351"/>
                      <a:pt x="103" y="375"/>
                    </a:cubicBezTo>
                    <a:cubicBezTo>
                      <a:pt x="128" y="310"/>
                      <a:pt x="156" y="247"/>
                      <a:pt x="192" y="188"/>
                    </a:cubicBezTo>
                    <a:cubicBezTo>
                      <a:pt x="233" y="119"/>
                      <a:pt x="284" y="55"/>
                      <a:pt x="345" y="3"/>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41" name="Google Shape;2341;p39"/>
              <p:cNvSpPr/>
              <p:nvPr/>
            </p:nvSpPr>
            <p:spPr>
              <a:xfrm>
                <a:off x="5496229" y="706464"/>
                <a:ext cx="35009" cy="35753"/>
              </a:xfrm>
              <a:custGeom>
                <a:rect b="b" l="l" r="r" t="t"/>
                <a:pathLst>
                  <a:path extrusionOk="0" h="48" w="47">
                    <a:moveTo>
                      <a:pt x="23" y="48"/>
                    </a:moveTo>
                    <a:cubicBezTo>
                      <a:pt x="54" y="48"/>
                      <a:pt x="54" y="0"/>
                      <a:pt x="23" y="0"/>
                    </a:cubicBezTo>
                    <a:cubicBezTo>
                      <a:pt x="-8" y="0"/>
                      <a:pt x="-8" y="48"/>
                      <a:pt x="23" y="48"/>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42" name="Google Shape;2342;p39"/>
              <p:cNvSpPr/>
              <p:nvPr/>
            </p:nvSpPr>
            <p:spPr>
              <a:xfrm>
                <a:off x="5492504" y="795101"/>
                <a:ext cx="35009" cy="35753"/>
              </a:xfrm>
              <a:custGeom>
                <a:rect b="b" l="l" r="r" t="t"/>
                <a:pathLst>
                  <a:path extrusionOk="0" h="48" w="47">
                    <a:moveTo>
                      <a:pt x="24" y="48"/>
                    </a:moveTo>
                    <a:cubicBezTo>
                      <a:pt x="55" y="48"/>
                      <a:pt x="55" y="0"/>
                      <a:pt x="24" y="0"/>
                    </a:cubicBezTo>
                    <a:cubicBezTo>
                      <a:pt x="-7" y="0"/>
                      <a:pt x="-7" y="48"/>
                      <a:pt x="24" y="48"/>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43" name="Google Shape;2343;p39"/>
              <p:cNvSpPr/>
              <p:nvPr/>
            </p:nvSpPr>
            <p:spPr>
              <a:xfrm>
                <a:off x="5571460" y="728809"/>
                <a:ext cx="34264" cy="35753"/>
              </a:xfrm>
              <a:custGeom>
                <a:rect b="b" l="l" r="r" t="t"/>
                <a:pathLst>
                  <a:path extrusionOk="0" h="48" w="46">
                    <a:moveTo>
                      <a:pt x="23" y="48"/>
                    </a:moveTo>
                    <a:cubicBezTo>
                      <a:pt x="54" y="48"/>
                      <a:pt x="54" y="0"/>
                      <a:pt x="23" y="0"/>
                    </a:cubicBezTo>
                    <a:cubicBezTo>
                      <a:pt x="-8" y="0"/>
                      <a:pt x="-8" y="48"/>
                      <a:pt x="23" y="48"/>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44" name="Google Shape;2344;p39"/>
              <p:cNvSpPr/>
              <p:nvPr/>
            </p:nvSpPr>
            <p:spPr>
              <a:xfrm>
                <a:off x="5601999" y="831599"/>
                <a:ext cx="35009" cy="35753"/>
              </a:xfrm>
              <a:custGeom>
                <a:rect b="b" l="l" r="r" t="t"/>
                <a:pathLst>
                  <a:path extrusionOk="0" h="48" w="47">
                    <a:moveTo>
                      <a:pt x="23" y="48"/>
                    </a:moveTo>
                    <a:cubicBezTo>
                      <a:pt x="54" y="48"/>
                      <a:pt x="54" y="0"/>
                      <a:pt x="23" y="0"/>
                    </a:cubicBezTo>
                    <a:cubicBezTo>
                      <a:pt x="-8" y="0"/>
                      <a:pt x="-8" y="48"/>
                      <a:pt x="23" y="48"/>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45" name="Google Shape;2345;p39"/>
              <p:cNvSpPr/>
              <p:nvPr/>
            </p:nvSpPr>
            <p:spPr>
              <a:xfrm>
                <a:off x="5660843" y="762328"/>
                <a:ext cx="34264" cy="35753"/>
              </a:xfrm>
              <a:custGeom>
                <a:rect b="b" l="l" r="r" t="t"/>
                <a:pathLst>
                  <a:path extrusionOk="0" h="48" w="46">
                    <a:moveTo>
                      <a:pt x="23" y="48"/>
                    </a:moveTo>
                    <a:cubicBezTo>
                      <a:pt x="54" y="48"/>
                      <a:pt x="54" y="0"/>
                      <a:pt x="23" y="0"/>
                    </a:cubicBezTo>
                    <a:cubicBezTo>
                      <a:pt x="-8" y="0"/>
                      <a:pt x="-8" y="48"/>
                      <a:pt x="23" y="48"/>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46" name="Google Shape;2346;p39"/>
              <p:cNvSpPr/>
              <p:nvPr/>
            </p:nvSpPr>
            <p:spPr>
              <a:xfrm>
                <a:off x="5222864" y="937369"/>
                <a:ext cx="388073" cy="954907"/>
              </a:xfrm>
              <a:custGeom>
                <a:rect b="b" l="l" r="r" t="t"/>
                <a:pathLst>
                  <a:path extrusionOk="0" h="1282" w="521">
                    <a:moveTo>
                      <a:pt x="39" y="83"/>
                    </a:moveTo>
                    <a:cubicBezTo>
                      <a:pt x="-2" y="240"/>
                      <a:pt x="-7" y="404"/>
                      <a:pt x="6" y="566"/>
                    </a:cubicBezTo>
                    <a:cubicBezTo>
                      <a:pt x="16" y="681"/>
                      <a:pt x="35" y="797"/>
                      <a:pt x="75" y="906"/>
                    </a:cubicBezTo>
                    <a:cubicBezTo>
                      <a:pt x="115" y="1015"/>
                      <a:pt x="177" y="1118"/>
                      <a:pt x="264" y="1195"/>
                    </a:cubicBezTo>
                    <a:cubicBezTo>
                      <a:pt x="305" y="1231"/>
                      <a:pt x="352" y="1262"/>
                      <a:pt x="404" y="1276"/>
                    </a:cubicBezTo>
                    <a:cubicBezTo>
                      <a:pt x="426" y="1282"/>
                      <a:pt x="450" y="1285"/>
                      <a:pt x="472" y="1278"/>
                    </a:cubicBezTo>
                    <a:cubicBezTo>
                      <a:pt x="494" y="1272"/>
                      <a:pt x="514" y="1256"/>
                      <a:pt x="519" y="1234"/>
                    </a:cubicBezTo>
                    <a:cubicBezTo>
                      <a:pt x="525" y="1211"/>
                      <a:pt x="515" y="1188"/>
                      <a:pt x="501" y="1170"/>
                    </a:cubicBezTo>
                    <a:cubicBezTo>
                      <a:pt x="468" y="1126"/>
                      <a:pt x="415" y="1104"/>
                      <a:pt x="369" y="1075"/>
                    </a:cubicBezTo>
                    <a:cubicBezTo>
                      <a:pt x="267" y="1011"/>
                      <a:pt x="192" y="908"/>
                      <a:pt x="145" y="796"/>
                    </a:cubicBezTo>
                    <a:cubicBezTo>
                      <a:pt x="98" y="685"/>
                      <a:pt x="76" y="564"/>
                      <a:pt x="64" y="443"/>
                    </a:cubicBezTo>
                    <a:cubicBezTo>
                      <a:pt x="50" y="313"/>
                      <a:pt x="68" y="128"/>
                      <a:pt x="98" y="0"/>
                    </a:cubicBezTo>
                    <a:lnTo>
                      <a:pt x="39" y="83"/>
                    </a:ln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47" name="Google Shape;2347;p39"/>
              <p:cNvSpPr/>
              <p:nvPr/>
            </p:nvSpPr>
            <p:spPr>
              <a:xfrm>
                <a:off x="5113370" y="742961"/>
                <a:ext cx="321781" cy="298688"/>
              </a:xfrm>
              <a:custGeom>
                <a:rect b="b" l="l" r="r" t="t"/>
                <a:pathLst>
                  <a:path extrusionOk="0" h="401" w="432">
                    <a:moveTo>
                      <a:pt x="422" y="399"/>
                    </a:moveTo>
                    <a:cubicBezTo>
                      <a:pt x="271" y="411"/>
                      <a:pt x="116" y="362"/>
                      <a:pt x="0" y="266"/>
                    </a:cubicBezTo>
                    <a:cubicBezTo>
                      <a:pt x="0" y="266"/>
                      <a:pt x="99" y="-44"/>
                      <a:pt x="295" y="6"/>
                    </a:cubicBezTo>
                    <a:cubicBezTo>
                      <a:pt x="485" y="53"/>
                      <a:pt x="422" y="399"/>
                      <a:pt x="422" y="399"/>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48" name="Google Shape;2348;p39"/>
              <p:cNvSpPr/>
              <p:nvPr/>
            </p:nvSpPr>
            <p:spPr>
              <a:xfrm>
                <a:off x="5113370" y="743706"/>
                <a:ext cx="216010" cy="249527"/>
              </a:xfrm>
              <a:custGeom>
                <a:rect b="b" l="l" r="r" t="t"/>
                <a:pathLst>
                  <a:path extrusionOk="0" h="335" w="290">
                    <a:moveTo>
                      <a:pt x="290" y="4"/>
                    </a:moveTo>
                    <a:cubicBezTo>
                      <a:pt x="98" y="-39"/>
                      <a:pt x="0" y="265"/>
                      <a:pt x="0" y="265"/>
                    </a:cubicBezTo>
                    <a:cubicBezTo>
                      <a:pt x="32" y="292"/>
                      <a:pt x="68" y="315"/>
                      <a:pt x="106" y="335"/>
                    </a:cubicBezTo>
                    <a:cubicBezTo>
                      <a:pt x="131" y="270"/>
                      <a:pt x="157" y="206"/>
                      <a:pt x="189" y="145"/>
                    </a:cubicBezTo>
                    <a:cubicBezTo>
                      <a:pt x="217" y="94"/>
                      <a:pt x="249" y="44"/>
                      <a:pt x="290" y="4"/>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49" name="Google Shape;2349;p39"/>
              <p:cNvSpPr/>
              <p:nvPr/>
            </p:nvSpPr>
            <p:spPr>
              <a:xfrm>
                <a:off x="5220630" y="798081"/>
                <a:ext cx="34264" cy="35753"/>
              </a:xfrm>
              <a:custGeom>
                <a:rect b="b" l="l" r="r" t="t"/>
                <a:pathLst>
                  <a:path extrusionOk="0" h="48" w="46">
                    <a:moveTo>
                      <a:pt x="23" y="48"/>
                    </a:moveTo>
                    <a:cubicBezTo>
                      <a:pt x="54" y="48"/>
                      <a:pt x="54" y="0"/>
                      <a:pt x="23" y="0"/>
                    </a:cubicBezTo>
                    <a:cubicBezTo>
                      <a:pt x="-7" y="0"/>
                      <a:pt x="-8" y="48"/>
                      <a:pt x="23" y="48"/>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50" name="Google Shape;2350;p39"/>
              <p:cNvSpPr/>
              <p:nvPr/>
            </p:nvSpPr>
            <p:spPr>
              <a:xfrm>
                <a:off x="5303310" y="797336"/>
                <a:ext cx="34264" cy="36498"/>
              </a:xfrm>
              <a:custGeom>
                <a:rect b="b" l="l" r="r" t="t"/>
                <a:pathLst>
                  <a:path extrusionOk="0" h="49" w="46">
                    <a:moveTo>
                      <a:pt x="23" y="49"/>
                    </a:moveTo>
                    <a:cubicBezTo>
                      <a:pt x="54" y="49"/>
                      <a:pt x="54" y="0"/>
                      <a:pt x="23" y="0"/>
                    </a:cubicBezTo>
                    <a:cubicBezTo>
                      <a:pt x="-8" y="0"/>
                      <a:pt x="-8" y="49"/>
                      <a:pt x="23" y="49"/>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51" name="Google Shape;2351;p39"/>
              <p:cNvSpPr/>
              <p:nvPr/>
            </p:nvSpPr>
            <p:spPr>
              <a:xfrm>
                <a:off x="5261597" y="872567"/>
                <a:ext cx="35009" cy="35753"/>
              </a:xfrm>
              <a:custGeom>
                <a:rect b="b" l="l" r="r" t="t"/>
                <a:pathLst>
                  <a:path extrusionOk="0" h="48" w="47">
                    <a:moveTo>
                      <a:pt x="24" y="48"/>
                    </a:moveTo>
                    <a:cubicBezTo>
                      <a:pt x="54" y="48"/>
                      <a:pt x="54" y="0"/>
                      <a:pt x="24" y="0"/>
                    </a:cubicBezTo>
                    <a:cubicBezTo>
                      <a:pt x="-7" y="0"/>
                      <a:pt x="-7" y="48"/>
                      <a:pt x="24" y="48"/>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52" name="Google Shape;2352;p39"/>
              <p:cNvSpPr/>
              <p:nvPr/>
            </p:nvSpPr>
            <p:spPr>
              <a:xfrm>
                <a:off x="5350981" y="871077"/>
                <a:ext cx="35009" cy="35753"/>
              </a:xfrm>
              <a:custGeom>
                <a:rect b="b" l="l" r="r" t="t"/>
                <a:pathLst>
                  <a:path extrusionOk="0" h="48" w="47">
                    <a:moveTo>
                      <a:pt x="23" y="48"/>
                    </a:moveTo>
                    <a:cubicBezTo>
                      <a:pt x="54" y="48"/>
                      <a:pt x="54" y="0"/>
                      <a:pt x="23" y="0"/>
                    </a:cubicBezTo>
                    <a:cubicBezTo>
                      <a:pt x="-7" y="0"/>
                      <a:pt x="-7" y="48"/>
                      <a:pt x="23" y="48"/>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53" name="Google Shape;2353;p39"/>
              <p:cNvSpPr/>
              <p:nvPr/>
            </p:nvSpPr>
            <p:spPr>
              <a:xfrm>
                <a:off x="5540176" y="1201048"/>
                <a:ext cx="116943" cy="680800"/>
              </a:xfrm>
              <a:custGeom>
                <a:rect b="b" l="l" r="r" t="t"/>
                <a:pathLst>
                  <a:path extrusionOk="0" h="914" w="157">
                    <a:moveTo>
                      <a:pt x="114" y="2"/>
                    </a:moveTo>
                    <a:cubicBezTo>
                      <a:pt x="49" y="263"/>
                      <a:pt x="-16" y="528"/>
                      <a:pt x="4" y="796"/>
                    </a:cubicBezTo>
                    <a:cubicBezTo>
                      <a:pt x="7" y="829"/>
                      <a:pt x="11" y="863"/>
                      <a:pt x="28" y="891"/>
                    </a:cubicBezTo>
                    <a:cubicBezTo>
                      <a:pt x="35" y="902"/>
                      <a:pt x="45" y="912"/>
                      <a:pt x="58" y="914"/>
                    </a:cubicBezTo>
                    <a:cubicBezTo>
                      <a:pt x="74" y="916"/>
                      <a:pt x="90" y="903"/>
                      <a:pt x="96" y="887"/>
                    </a:cubicBezTo>
                    <a:cubicBezTo>
                      <a:pt x="102" y="872"/>
                      <a:pt x="101" y="855"/>
                      <a:pt x="100" y="838"/>
                    </a:cubicBezTo>
                    <a:cubicBezTo>
                      <a:pt x="87" y="653"/>
                      <a:pt x="89" y="466"/>
                      <a:pt x="105" y="281"/>
                    </a:cubicBezTo>
                    <a:cubicBezTo>
                      <a:pt x="113" y="186"/>
                      <a:pt x="125" y="90"/>
                      <a:pt x="157" y="0"/>
                    </a:cubicBezTo>
                    <a:lnTo>
                      <a:pt x="114" y="2"/>
                    </a:ln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54" name="Google Shape;2354;p39"/>
              <p:cNvSpPr/>
              <p:nvPr/>
            </p:nvSpPr>
            <p:spPr>
              <a:xfrm>
                <a:off x="5486546" y="967163"/>
                <a:ext cx="322525" cy="303902"/>
              </a:xfrm>
              <a:custGeom>
                <a:rect b="b" l="l" r="r" t="t"/>
                <a:pathLst>
                  <a:path extrusionOk="0" h="408" w="433">
                    <a:moveTo>
                      <a:pt x="414" y="408"/>
                    </a:moveTo>
                    <a:cubicBezTo>
                      <a:pt x="263" y="411"/>
                      <a:pt x="111" y="353"/>
                      <a:pt x="0" y="249"/>
                    </a:cubicBezTo>
                    <a:cubicBezTo>
                      <a:pt x="0" y="249"/>
                      <a:pt x="119" y="-53"/>
                      <a:pt x="311" y="8"/>
                    </a:cubicBezTo>
                    <a:cubicBezTo>
                      <a:pt x="498" y="67"/>
                      <a:pt x="414" y="408"/>
                      <a:pt x="414" y="408"/>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55" name="Google Shape;2355;p39"/>
              <p:cNvSpPr/>
              <p:nvPr/>
            </p:nvSpPr>
            <p:spPr>
              <a:xfrm>
                <a:off x="5486546" y="967163"/>
                <a:ext cx="241335" cy="242079"/>
              </a:xfrm>
              <a:custGeom>
                <a:rect b="b" l="l" r="r" t="t"/>
                <a:pathLst>
                  <a:path extrusionOk="0" h="325" w="324">
                    <a:moveTo>
                      <a:pt x="324" y="13"/>
                    </a:moveTo>
                    <a:cubicBezTo>
                      <a:pt x="320" y="11"/>
                      <a:pt x="316" y="9"/>
                      <a:pt x="311" y="8"/>
                    </a:cubicBezTo>
                    <a:cubicBezTo>
                      <a:pt x="119" y="-53"/>
                      <a:pt x="0" y="249"/>
                      <a:pt x="0" y="249"/>
                    </a:cubicBezTo>
                    <a:cubicBezTo>
                      <a:pt x="31" y="279"/>
                      <a:pt x="66" y="304"/>
                      <a:pt x="102" y="325"/>
                    </a:cubicBezTo>
                    <a:cubicBezTo>
                      <a:pt x="142" y="202"/>
                      <a:pt x="221" y="91"/>
                      <a:pt x="324" y="13"/>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56" name="Google Shape;2356;p39"/>
              <p:cNvSpPr/>
              <p:nvPr/>
            </p:nvSpPr>
            <p:spPr>
              <a:xfrm>
                <a:off x="5578164" y="1049097"/>
                <a:ext cx="37243" cy="37243"/>
              </a:xfrm>
              <a:custGeom>
                <a:rect b="b" l="l" r="r" t="t"/>
                <a:pathLst>
                  <a:path extrusionOk="0" h="50" w="50">
                    <a:moveTo>
                      <a:pt x="5" y="12"/>
                    </a:moveTo>
                    <a:lnTo>
                      <a:pt x="3" y="14"/>
                    </a:lnTo>
                    <a:cubicBezTo>
                      <a:pt x="2" y="17"/>
                      <a:pt x="1" y="20"/>
                      <a:pt x="0" y="23"/>
                    </a:cubicBezTo>
                    <a:cubicBezTo>
                      <a:pt x="0" y="27"/>
                      <a:pt x="0" y="30"/>
                      <a:pt x="1" y="33"/>
                    </a:cubicBezTo>
                    <a:cubicBezTo>
                      <a:pt x="2" y="36"/>
                      <a:pt x="3" y="39"/>
                      <a:pt x="5" y="41"/>
                    </a:cubicBezTo>
                    <a:cubicBezTo>
                      <a:pt x="7" y="44"/>
                      <a:pt x="9" y="46"/>
                      <a:pt x="12" y="47"/>
                    </a:cubicBezTo>
                    <a:cubicBezTo>
                      <a:pt x="14" y="48"/>
                      <a:pt x="16" y="49"/>
                      <a:pt x="18" y="50"/>
                    </a:cubicBezTo>
                    <a:cubicBezTo>
                      <a:pt x="22" y="51"/>
                      <a:pt x="26" y="51"/>
                      <a:pt x="30" y="50"/>
                    </a:cubicBezTo>
                    <a:cubicBezTo>
                      <a:pt x="32" y="49"/>
                      <a:pt x="34" y="48"/>
                      <a:pt x="36" y="47"/>
                    </a:cubicBezTo>
                    <a:cubicBezTo>
                      <a:pt x="40" y="45"/>
                      <a:pt x="43" y="42"/>
                      <a:pt x="45" y="39"/>
                    </a:cubicBezTo>
                    <a:cubicBezTo>
                      <a:pt x="45" y="38"/>
                      <a:pt x="46" y="37"/>
                      <a:pt x="47" y="36"/>
                    </a:cubicBezTo>
                    <a:cubicBezTo>
                      <a:pt x="48" y="33"/>
                      <a:pt x="49" y="30"/>
                      <a:pt x="49" y="27"/>
                    </a:cubicBezTo>
                    <a:cubicBezTo>
                      <a:pt x="50" y="24"/>
                      <a:pt x="50" y="21"/>
                      <a:pt x="49" y="17"/>
                    </a:cubicBezTo>
                    <a:cubicBezTo>
                      <a:pt x="48" y="14"/>
                      <a:pt x="47" y="11"/>
                      <a:pt x="45" y="9"/>
                    </a:cubicBezTo>
                    <a:cubicBezTo>
                      <a:pt x="43" y="7"/>
                      <a:pt x="41" y="5"/>
                      <a:pt x="38" y="3"/>
                    </a:cubicBezTo>
                    <a:cubicBezTo>
                      <a:pt x="36" y="2"/>
                      <a:pt x="34" y="1"/>
                      <a:pt x="32" y="1"/>
                    </a:cubicBezTo>
                    <a:cubicBezTo>
                      <a:pt x="28" y="0"/>
                      <a:pt x="24" y="0"/>
                      <a:pt x="19" y="1"/>
                    </a:cubicBezTo>
                    <a:cubicBezTo>
                      <a:pt x="18" y="1"/>
                      <a:pt x="16" y="2"/>
                      <a:pt x="14" y="3"/>
                    </a:cubicBezTo>
                    <a:cubicBezTo>
                      <a:pt x="10" y="5"/>
                      <a:pt x="7" y="8"/>
                      <a:pt x="5" y="12"/>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57" name="Google Shape;2357;p39"/>
              <p:cNvSpPr/>
              <p:nvPr/>
            </p:nvSpPr>
            <p:spPr>
              <a:xfrm>
                <a:off x="5637753" y="1109431"/>
                <a:ext cx="35009" cy="35753"/>
              </a:xfrm>
              <a:custGeom>
                <a:rect b="b" l="l" r="r" t="t"/>
                <a:pathLst>
                  <a:path extrusionOk="0" h="48" w="47">
                    <a:moveTo>
                      <a:pt x="23" y="48"/>
                    </a:moveTo>
                    <a:cubicBezTo>
                      <a:pt x="54" y="48"/>
                      <a:pt x="54" y="0"/>
                      <a:pt x="23" y="0"/>
                    </a:cubicBezTo>
                    <a:cubicBezTo>
                      <a:pt x="-8" y="0"/>
                      <a:pt x="-8" y="48"/>
                      <a:pt x="23" y="48"/>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58" name="Google Shape;2358;p39"/>
              <p:cNvSpPr/>
              <p:nvPr/>
            </p:nvSpPr>
            <p:spPr>
              <a:xfrm>
                <a:off x="5693617" y="1007386"/>
                <a:ext cx="34264" cy="35753"/>
              </a:xfrm>
              <a:custGeom>
                <a:rect b="b" l="l" r="r" t="t"/>
                <a:pathLst>
                  <a:path extrusionOk="0" h="48" w="46">
                    <a:moveTo>
                      <a:pt x="23" y="48"/>
                    </a:moveTo>
                    <a:cubicBezTo>
                      <a:pt x="54" y="48"/>
                      <a:pt x="54" y="0"/>
                      <a:pt x="23" y="0"/>
                    </a:cubicBezTo>
                    <a:cubicBezTo>
                      <a:pt x="-8" y="0"/>
                      <a:pt x="-8" y="48"/>
                      <a:pt x="23" y="48"/>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59" name="Google Shape;2359;p39"/>
              <p:cNvSpPr/>
              <p:nvPr/>
            </p:nvSpPr>
            <p:spPr>
              <a:xfrm>
                <a:off x="5730860" y="1107196"/>
                <a:ext cx="34264" cy="35753"/>
              </a:xfrm>
              <a:custGeom>
                <a:rect b="b" l="l" r="r" t="t"/>
                <a:pathLst>
                  <a:path extrusionOk="0" h="48" w="46">
                    <a:moveTo>
                      <a:pt x="23" y="48"/>
                    </a:moveTo>
                    <a:cubicBezTo>
                      <a:pt x="54" y="48"/>
                      <a:pt x="54" y="0"/>
                      <a:pt x="23" y="0"/>
                    </a:cubicBezTo>
                    <a:cubicBezTo>
                      <a:pt x="-8" y="0"/>
                      <a:pt x="-8" y="48"/>
                      <a:pt x="23" y="48"/>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360" name="Google Shape;2360;p39"/>
            <p:cNvGrpSpPr/>
            <p:nvPr/>
          </p:nvGrpSpPr>
          <p:grpSpPr>
            <a:xfrm>
              <a:off x="5375601" y="2293219"/>
              <a:ext cx="2374830" cy="1595650"/>
              <a:chOff x="1974721" y="4001620"/>
              <a:chExt cx="1146375" cy="770250"/>
            </a:xfrm>
          </p:grpSpPr>
          <p:sp>
            <p:nvSpPr>
              <p:cNvPr id="2361" name="Google Shape;2361;p39"/>
              <p:cNvSpPr/>
              <p:nvPr/>
            </p:nvSpPr>
            <p:spPr>
              <a:xfrm>
                <a:off x="2806956" y="4277088"/>
                <a:ext cx="314140" cy="279176"/>
              </a:xfrm>
              <a:custGeom>
                <a:rect b="b" l="l" r="r" t="t"/>
                <a:pathLst>
                  <a:path extrusionOk="0" h="527" w="593">
                    <a:moveTo>
                      <a:pt x="246" y="88"/>
                    </a:moveTo>
                    <a:cubicBezTo>
                      <a:pt x="284" y="58"/>
                      <a:pt x="324" y="28"/>
                      <a:pt x="371" y="12"/>
                    </a:cubicBezTo>
                    <a:cubicBezTo>
                      <a:pt x="417" y="-5"/>
                      <a:pt x="471" y="-6"/>
                      <a:pt x="513" y="20"/>
                    </a:cubicBezTo>
                    <a:cubicBezTo>
                      <a:pt x="561" y="48"/>
                      <a:pt x="586" y="105"/>
                      <a:pt x="591" y="160"/>
                    </a:cubicBezTo>
                    <a:cubicBezTo>
                      <a:pt x="606" y="297"/>
                      <a:pt x="519" y="435"/>
                      <a:pt x="394" y="493"/>
                    </a:cubicBezTo>
                    <a:cubicBezTo>
                      <a:pt x="269" y="550"/>
                      <a:pt x="116" y="532"/>
                      <a:pt x="0" y="457"/>
                    </a:cubicBezTo>
                    <a:lnTo>
                      <a:pt x="246" y="88"/>
                    </a:lnTo>
                    <a:close/>
                  </a:path>
                </a:pathLst>
              </a:custGeom>
              <a:noFill/>
              <a:ln cap="flat" cmpd="sng" w="37800">
                <a:solidFill>
                  <a:schemeClr val="accent6"/>
                </a:solidFill>
                <a:prstDash val="solid"/>
                <a:bevel/>
                <a:headEnd len="sm" w="sm" type="none"/>
                <a:tailEnd len="sm" w="sm" type="none"/>
              </a:ln>
            </p:spPr>
            <p:txBody>
              <a:bodyPr anchorCtr="1" anchor="ctr" bIns="63700" lIns="108700" spcFirstLastPara="1" rIns="108700" wrap="square" tIns="637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62" name="Google Shape;2362;p39"/>
              <p:cNvSpPr/>
              <p:nvPr/>
            </p:nvSpPr>
            <p:spPr>
              <a:xfrm>
                <a:off x="2329123" y="4626720"/>
                <a:ext cx="294010" cy="145150"/>
              </a:xfrm>
              <a:custGeom>
                <a:rect b="b" l="l" r="r" t="t"/>
                <a:pathLst>
                  <a:path extrusionOk="0" h="274" w="555">
                    <a:moveTo>
                      <a:pt x="72" y="0"/>
                    </a:moveTo>
                    <a:cubicBezTo>
                      <a:pt x="48" y="73"/>
                      <a:pt x="21" y="163"/>
                      <a:pt x="0" y="238"/>
                    </a:cubicBezTo>
                    <a:cubicBezTo>
                      <a:pt x="178" y="288"/>
                      <a:pt x="373" y="282"/>
                      <a:pt x="555" y="247"/>
                    </a:cubicBezTo>
                    <a:cubicBezTo>
                      <a:pt x="531" y="167"/>
                      <a:pt x="486" y="9"/>
                      <a:pt x="486" y="9"/>
                    </a:cubicBezTo>
                    <a:lnTo>
                      <a:pt x="72" y="0"/>
                    </a:ln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63" name="Google Shape;2363;p39"/>
              <p:cNvSpPr/>
              <p:nvPr/>
            </p:nvSpPr>
            <p:spPr>
              <a:xfrm>
                <a:off x="1974721" y="4180674"/>
                <a:ext cx="1034597" cy="164221"/>
              </a:xfrm>
              <a:custGeom>
                <a:rect b="b" l="l" r="r" t="t"/>
                <a:pathLst>
                  <a:path extrusionOk="0" h="310" w="1953">
                    <a:moveTo>
                      <a:pt x="164" y="199"/>
                    </a:moveTo>
                    <a:cubicBezTo>
                      <a:pt x="219" y="222"/>
                      <a:pt x="275" y="250"/>
                      <a:pt x="335" y="248"/>
                    </a:cubicBezTo>
                    <a:cubicBezTo>
                      <a:pt x="423" y="245"/>
                      <a:pt x="499" y="178"/>
                      <a:pt x="587" y="172"/>
                    </a:cubicBezTo>
                    <a:cubicBezTo>
                      <a:pt x="685" y="166"/>
                      <a:pt x="769" y="235"/>
                      <a:pt x="863" y="264"/>
                    </a:cubicBezTo>
                    <a:cubicBezTo>
                      <a:pt x="913" y="280"/>
                      <a:pt x="966" y="284"/>
                      <a:pt x="1017" y="276"/>
                    </a:cubicBezTo>
                    <a:cubicBezTo>
                      <a:pt x="1119" y="262"/>
                      <a:pt x="1219" y="202"/>
                      <a:pt x="1320" y="226"/>
                    </a:cubicBezTo>
                    <a:cubicBezTo>
                      <a:pt x="1389" y="243"/>
                      <a:pt x="1446" y="299"/>
                      <a:pt x="1517" y="308"/>
                    </a:cubicBezTo>
                    <a:cubicBezTo>
                      <a:pt x="1625" y="323"/>
                      <a:pt x="1715" y="227"/>
                      <a:pt x="1820" y="199"/>
                    </a:cubicBezTo>
                    <a:cubicBezTo>
                      <a:pt x="1849" y="192"/>
                      <a:pt x="1880" y="190"/>
                      <a:pt x="1909" y="193"/>
                    </a:cubicBezTo>
                    <a:cubicBezTo>
                      <a:pt x="1942" y="93"/>
                      <a:pt x="1953" y="24"/>
                      <a:pt x="1953" y="24"/>
                    </a:cubicBezTo>
                    <a:lnTo>
                      <a:pt x="0" y="0"/>
                    </a:lnTo>
                    <a:cubicBezTo>
                      <a:pt x="0" y="0"/>
                      <a:pt x="8" y="70"/>
                      <a:pt x="37" y="171"/>
                    </a:cubicBezTo>
                    <a:cubicBezTo>
                      <a:pt x="79" y="169"/>
                      <a:pt x="124" y="183"/>
                      <a:pt x="164" y="199"/>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64" name="Google Shape;2364;p39"/>
              <p:cNvSpPr/>
              <p:nvPr/>
            </p:nvSpPr>
            <p:spPr>
              <a:xfrm>
                <a:off x="1994322" y="4271261"/>
                <a:ext cx="991687" cy="138793"/>
              </a:xfrm>
              <a:custGeom>
                <a:rect b="b" l="l" r="r" t="t"/>
                <a:pathLst>
                  <a:path extrusionOk="0" h="262" w="1872">
                    <a:moveTo>
                      <a:pt x="291" y="200"/>
                    </a:moveTo>
                    <a:cubicBezTo>
                      <a:pt x="379" y="198"/>
                      <a:pt x="455" y="130"/>
                      <a:pt x="543" y="124"/>
                    </a:cubicBezTo>
                    <a:cubicBezTo>
                      <a:pt x="641" y="118"/>
                      <a:pt x="726" y="187"/>
                      <a:pt x="819" y="216"/>
                    </a:cubicBezTo>
                    <a:cubicBezTo>
                      <a:pt x="869" y="232"/>
                      <a:pt x="922" y="236"/>
                      <a:pt x="973" y="229"/>
                    </a:cubicBezTo>
                    <a:cubicBezTo>
                      <a:pt x="1076" y="214"/>
                      <a:pt x="1175" y="154"/>
                      <a:pt x="1276" y="178"/>
                    </a:cubicBezTo>
                    <a:cubicBezTo>
                      <a:pt x="1345" y="195"/>
                      <a:pt x="1402" y="251"/>
                      <a:pt x="1473" y="261"/>
                    </a:cubicBezTo>
                    <a:cubicBezTo>
                      <a:pt x="1581" y="275"/>
                      <a:pt x="1671" y="179"/>
                      <a:pt x="1777" y="152"/>
                    </a:cubicBezTo>
                    <a:cubicBezTo>
                      <a:pt x="1793" y="147"/>
                      <a:pt x="1810" y="145"/>
                      <a:pt x="1827" y="144"/>
                    </a:cubicBezTo>
                    <a:cubicBezTo>
                      <a:pt x="1845" y="100"/>
                      <a:pt x="1860" y="59"/>
                      <a:pt x="1872" y="22"/>
                    </a:cubicBezTo>
                    <a:cubicBezTo>
                      <a:pt x="1843" y="19"/>
                      <a:pt x="1812" y="21"/>
                      <a:pt x="1783" y="28"/>
                    </a:cubicBezTo>
                    <a:cubicBezTo>
                      <a:pt x="1678" y="56"/>
                      <a:pt x="1588" y="152"/>
                      <a:pt x="1480" y="137"/>
                    </a:cubicBezTo>
                    <a:cubicBezTo>
                      <a:pt x="1409" y="128"/>
                      <a:pt x="1352" y="72"/>
                      <a:pt x="1283" y="55"/>
                    </a:cubicBezTo>
                    <a:cubicBezTo>
                      <a:pt x="1182" y="31"/>
                      <a:pt x="1082" y="91"/>
                      <a:pt x="980" y="105"/>
                    </a:cubicBezTo>
                    <a:cubicBezTo>
                      <a:pt x="929" y="113"/>
                      <a:pt x="876" y="109"/>
                      <a:pt x="826" y="93"/>
                    </a:cubicBezTo>
                    <a:cubicBezTo>
                      <a:pt x="732" y="64"/>
                      <a:pt x="648" y="-5"/>
                      <a:pt x="550" y="1"/>
                    </a:cubicBezTo>
                    <a:cubicBezTo>
                      <a:pt x="462" y="7"/>
                      <a:pt x="386" y="74"/>
                      <a:pt x="298" y="77"/>
                    </a:cubicBezTo>
                    <a:cubicBezTo>
                      <a:pt x="238" y="79"/>
                      <a:pt x="182" y="51"/>
                      <a:pt x="127" y="28"/>
                    </a:cubicBezTo>
                    <a:cubicBezTo>
                      <a:pt x="87" y="12"/>
                      <a:pt x="42" y="-2"/>
                      <a:pt x="0" y="0"/>
                    </a:cubicBezTo>
                    <a:cubicBezTo>
                      <a:pt x="11" y="38"/>
                      <a:pt x="26" y="82"/>
                      <a:pt x="43" y="127"/>
                    </a:cubicBezTo>
                    <a:cubicBezTo>
                      <a:pt x="69" y="132"/>
                      <a:pt x="95" y="141"/>
                      <a:pt x="120" y="151"/>
                    </a:cubicBezTo>
                    <a:cubicBezTo>
                      <a:pt x="175" y="174"/>
                      <a:pt x="231" y="202"/>
                      <a:pt x="291" y="200"/>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65" name="Google Shape;2365;p39"/>
              <p:cNvSpPr/>
              <p:nvPr/>
            </p:nvSpPr>
            <p:spPr>
              <a:xfrm>
                <a:off x="2146360" y="4506998"/>
                <a:ext cx="657946" cy="175875"/>
              </a:xfrm>
              <a:custGeom>
                <a:rect b="b" l="l" r="r" t="t"/>
                <a:pathLst>
                  <a:path extrusionOk="0" h="332" w="1242">
                    <a:moveTo>
                      <a:pt x="1142" y="137"/>
                    </a:moveTo>
                    <a:cubicBezTo>
                      <a:pt x="1071" y="127"/>
                      <a:pt x="1014" y="72"/>
                      <a:pt x="945" y="55"/>
                    </a:cubicBezTo>
                    <a:cubicBezTo>
                      <a:pt x="844" y="30"/>
                      <a:pt x="744" y="90"/>
                      <a:pt x="642" y="105"/>
                    </a:cubicBezTo>
                    <a:cubicBezTo>
                      <a:pt x="591" y="112"/>
                      <a:pt x="537" y="108"/>
                      <a:pt x="488" y="92"/>
                    </a:cubicBezTo>
                    <a:cubicBezTo>
                      <a:pt x="394" y="63"/>
                      <a:pt x="309" y="-6"/>
                      <a:pt x="212" y="0"/>
                    </a:cubicBezTo>
                    <a:cubicBezTo>
                      <a:pt x="137" y="5"/>
                      <a:pt x="71" y="55"/>
                      <a:pt x="0" y="71"/>
                    </a:cubicBezTo>
                    <a:cubicBezTo>
                      <a:pt x="142" y="216"/>
                      <a:pt x="345" y="327"/>
                      <a:pt x="633" y="332"/>
                    </a:cubicBezTo>
                    <a:cubicBezTo>
                      <a:pt x="900" y="337"/>
                      <a:pt x="1097" y="247"/>
                      <a:pt x="1242" y="122"/>
                    </a:cubicBezTo>
                    <a:cubicBezTo>
                      <a:pt x="1210" y="134"/>
                      <a:pt x="1177" y="141"/>
                      <a:pt x="1142" y="137"/>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66" name="Google Shape;2366;p39"/>
              <p:cNvSpPr/>
              <p:nvPr/>
            </p:nvSpPr>
            <p:spPr>
              <a:xfrm>
                <a:off x="2017101" y="4336949"/>
                <a:ext cx="945070" cy="243153"/>
              </a:xfrm>
              <a:custGeom>
                <a:rect b="b" l="l" r="r" t="t"/>
                <a:pathLst>
                  <a:path extrusionOk="0" h="459" w="1784">
                    <a:moveTo>
                      <a:pt x="1784" y="20"/>
                    </a:moveTo>
                    <a:cubicBezTo>
                      <a:pt x="1767" y="21"/>
                      <a:pt x="1750" y="23"/>
                      <a:pt x="1734" y="28"/>
                    </a:cubicBezTo>
                    <a:cubicBezTo>
                      <a:pt x="1628" y="55"/>
                      <a:pt x="1538" y="151"/>
                      <a:pt x="1430" y="137"/>
                    </a:cubicBezTo>
                    <a:cubicBezTo>
                      <a:pt x="1359" y="127"/>
                      <a:pt x="1302" y="71"/>
                      <a:pt x="1233" y="54"/>
                    </a:cubicBezTo>
                    <a:cubicBezTo>
                      <a:pt x="1132" y="30"/>
                      <a:pt x="1033" y="90"/>
                      <a:pt x="930" y="105"/>
                    </a:cubicBezTo>
                    <a:cubicBezTo>
                      <a:pt x="879" y="112"/>
                      <a:pt x="826" y="108"/>
                      <a:pt x="776" y="92"/>
                    </a:cubicBezTo>
                    <a:cubicBezTo>
                      <a:pt x="683" y="63"/>
                      <a:pt x="598" y="-6"/>
                      <a:pt x="500" y="0"/>
                    </a:cubicBezTo>
                    <a:cubicBezTo>
                      <a:pt x="412" y="6"/>
                      <a:pt x="336" y="74"/>
                      <a:pt x="248" y="76"/>
                    </a:cubicBezTo>
                    <a:cubicBezTo>
                      <a:pt x="188" y="78"/>
                      <a:pt x="132" y="50"/>
                      <a:pt x="77" y="27"/>
                    </a:cubicBezTo>
                    <a:cubicBezTo>
                      <a:pt x="52" y="17"/>
                      <a:pt x="26" y="8"/>
                      <a:pt x="0" y="3"/>
                    </a:cubicBezTo>
                    <a:cubicBezTo>
                      <a:pt x="49" y="128"/>
                      <a:pt x="125" y="271"/>
                      <a:pt x="244" y="392"/>
                    </a:cubicBezTo>
                    <a:cubicBezTo>
                      <a:pt x="315" y="376"/>
                      <a:pt x="381" y="326"/>
                      <a:pt x="455" y="321"/>
                    </a:cubicBezTo>
                    <a:cubicBezTo>
                      <a:pt x="553" y="315"/>
                      <a:pt x="639" y="384"/>
                      <a:pt x="732" y="413"/>
                    </a:cubicBezTo>
                    <a:cubicBezTo>
                      <a:pt x="781" y="429"/>
                      <a:pt x="835" y="433"/>
                      <a:pt x="886" y="426"/>
                    </a:cubicBezTo>
                    <a:cubicBezTo>
                      <a:pt x="988" y="411"/>
                      <a:pt x="1088" y="351"/>
                      <a:pt x="1189" y="376"/>
                    </a:cubicBezTo>
                    <a:cubicBezTo>
                      <a:pt x="1258" y="393"/>
                      <a:pt x="1315" y="448"/>
                      <a:pt x="1386" y="458"/>
                    </a:cubicBezTo>
                    <a:cubicBezTo>
                      <a:pt x="1421" y="462"/>
                      <a:pt x="1454" y="455"/>
                      <a:pt x="1486" y="443"/>
                    </a:cubicBezTo>
                    <a:cubicBezTo>
                      <a:pt x="1632" y="318"/>
                      <a:pt x="1725" y="157"/>
                      <a:pt x="1784" y="20"/>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67" name="Google Shape;2367;p39"/>
              <p:cNvSpPr/>
              <p:nvPr/>
            </p:nvSpPr>
            <p:spPr>
              <a:xfrm>
                <a:off x="1974721" y="4180674"/>
                <a:ext cx="532396" cy="502198"/>
              </a:xfrm>
              <a:custGeom>
                <a:rect b="b" l="l" r="r" t="t"/>
                <a:pathLst>
                  <a:path extrusionOk="0" h="948" w="1005">
                    <a:moveTo>
                      <a:pt x="633" y="559"/>
                    </a:moveTo>
                    <a:cubicBezTo>
                      <a:pt x="546" y="386"/>
                      <a:pt x="482" y="198"/>
                      <a:pt x="457" y="5"/>
                    </a:cubicBezTo>
                    <a:lnTo>
                      <a:pt x="0" y="0"/>
                    </a:lnTo>
                    <a:cubicBezTo>
                      <a:pt x="0" y="0"/>
                      <a:pt x="8" y="70"/>
                      <a:pt x="37" y="171"/>
                    </a:cubicBezTo>
                    <a:cubicBezTo>
                      <a:pt x="48" y="209"/>
                      <a:pt x="63" y="253"/>
                      <a:pt x="80" y="298"/>
                    </a:cubicBezTo>
                    <a:cubicBezTo>
                      <a:pt x="129" y="423"/>
                      <a:pt x="205" y="566"/>
                      <a:pt x="324" y="687"/>
                    </a:cubicBezTo>
                    <a:cubicBezTo>
                      <a:pt x="466" y="832"/>
                      <a:pt x="669" y="943"/>
                      <a:pt x="957" y="948"/>
                    </a:cubicBezTo>
                    <a:cubicBezTo>
                      <a:pt x="973" y="949"/>
                      <a:pt x="989" y="949"/>
                      <a:pt x="1005" y="948"/>
                    </a:cubicBezTo>
                    <a:cubicBezTo>
                      <a:pt x="926" y="911"/>
                      <a:pt x="853" y="863"/>
                      <a:pt x="793" y="800"/>
                    </a:cubicBezTo>
                    <a:cubicBezTo>
                      <a:pt x="726" y="730"/>
                      <a:pt x="676" y="646"/>
                      <a:pt x="633" y="55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68" name="Google Shape;2368;p39"/>
              <p:cNvSpPr/>
              <p:nvPr/>
            </p:nvSpPr>
            <p:spPr>
              <a:xfrm>
                <a:off x="1974721" y="4139354"/>
                <a:ext cx="1034597" cy="95354"/>
              </a:xfrm>
              <a:custGeom>
                <a:rect b="b" l="l" r="r" t="t"/>
                <a:pathLst>
                  <a:path extrusionOk="0" h="180" w="1953">
                    <a:moveTo>
                      <a:pt x="1953" y="102"/>
                    </a:moveTo>
                    <a:cubicBezTo>
                      <a:pt x="1952" y="151"/>
                      <a:pt x="1515" y="186"/>
                      <a:pt x="975" y="179"/>
                    </a:cubicBezTo>
                    <a:cubicBezTo>
                      <a:pt x="436" y="172"/>
                      <a:pt x="-1" y="127"/>
                      <a:pt x="0" y="78"/>
                    </a:cubicBezTo>
                    <a:cubicBezTo>
                      <a:pt x="1" y="28"/>
                      <a:pt x="438" y="-6"/>
                      <a:pt x="978" y="1"/>
                    </a:cubicBezTo>
                    <a:cubicBezTo>
                      <a:pt x="1517" y="7"/>
                      <a:pt x="1954" y="53"/>
                      <a:pt x="1953" y="102"/>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19800" lIns="90000" spcFirstLastPara="1" rIns="90000" wrap="square" tIns="19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69" name="Google Shape;2369;p39"/>
              <p:cNvSpPr/>
              <p:nvPr/>
            </p:nvSpPr>
            <p:spPr>
              <a:xfrm>
                <a:off x="2016572" y="4152598"/>
                <a:ext cx="942421" cy="68867"/>
              </a:xfrm>
              <a:custGeom>
                <a:rect b="b" l="l" r="r" t="t"/>
                <a:pathLst>
                  <a:path extrusionOk="0" h="130" w="1779">
                    <a:moveTo>
                      <a:pt x="1779" y="76"/>
                    </a:moveTo>
                    <a:cubicBezTo>
                      <a:pt x="1778" y="111"/>
                      <a:pt x="1380" y="135"/>
                      <a:pt x="888" y="129"/>
                    </a:cubicBezTo>
                    <a:cubicBezTo>
                      <a:pt x="397" y="123"/>
                      <a:pt x="-1" y="89"/>
                      <a:pt x="0" y="54"/>
                    </a:cubicBezTo>
                    <a:cubicBezTo>
                      <a:pt x="0" y="18"/>
                      <a:pt x="399" y="-6"/>
                      <a:pt x="890" y="1"/>
                    </a:cubicBezTo>
                    <a:cubicBezTo>
                      <a:pt x="1381" y="6"/>
                      <a:pt x="1779" y="40"/>
                      <a:pt x="1779" y="76"/>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1800" lIns="90000" spcFirstLastPara="1" rIns="90000" wrap="square" tIns="1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70" name="Google Shape;2370;p39"/>
              <p:cNvSpPr/>
              <p:nvPr/>
            </p:nvSpPr>
            <p:spPr>
              <a:xfrm>
                <a:off x="2377330" y="4001620"/>
                <a:ext cx="543521" cy="219844"/>
              </a:xfrm>
              <a:custGeom>
                <a:rect b="b" l="l" r="r" t="t"/>
                <a:pathLst>
                  <a:path extrusionOk="0" h="415" w="1026">
                    <a:moveTo>
                      <a:pt x="1016" y="263"/>
                    </a:moveTo>
                    <a:cubicBezTo>
                      <a:pt x="990" y="244"/>
                      <a:pt x="951" y="285"/>
                      <a:pt x="924" y="268"/>
                    </a:cubicBezTo>
                    <a:cubicBezTo>
                      <a:pt x="909" y="258"/>
                      <a:pt x="909" y="236"/>
                      <a:pt x="911" y="218"/>
                    </a:cubicBezTo>
                    <a:cubicBezTo>
                      <a:pt x="914" y="186"/>
                      <a:pt x="932" y="81"/>
                      <a:pt x="896" y="37"/>
                    </a:cubicBezTo>
                    <a:cubicBezTo>
                      <a:pt x="873" y="10"/>
                      <a:pt x="836" y="-2"/>
                      <a:pt x="800" y="0"/>
                    </a:cubicBezTo>
                    <a:cubicBezTo>
                      <a:pt x="710" y="4"/>
                      <a:pt x="640" y="76"/>
                      <a:pt x="585" y="147"/>
                    </a:cubicBezTo>
                    <a:cubicBezTo>
                      <a:pt x="547" y="197"/>
                      <a:pt x="511" y="251"/>
                      <a:pt x="464" y="291"/>
                    </a:cubicBezTo>
                    <a:cubicBezTo>
                      <a:pt x="444" y="309"/>
                      <a:pt x="421" y="325"/>
                      <a:pt x="396" y="336"/>
                    </a:cubicBezTo>
                    <a:cubicBezTo>
                      <a:pt x="359" y="353"/>
                      <a:pt x="310" y="357"/>
                      <a:pt x="279" y="330"/>
                    </a:cubicBezTo>
                    <a:cubicBezTo>
                      <a:pt x="265" y="318"/>
                      <a:pt x="255" y="300"/>
                      <a:pt x="244" y="286"/>
                    </a:cubicBezTo>
                    <a:cubicBezTo>
                      <a:pt x="234" y="273"/>
                      <a:pt x="223" y="262"/>
                      <a:pt x="206" y="260"/>
                    </a:cubicBezTo>
                    <a:cubicBezTo>
                      <a:pt x="195" y="258"/>
                      <a:pt x="183" y="262"/>
                      <a:pt x="173" y="266"/>
                    </a:cubicBezTo>
                    <a:cubicBezTo>
                      <a:pt x="160" y="271"/>
                      <a:pt x="149" y="277"/>
                      <a:pt x="138" y="285"/>
                    </a:cubicBezTo>
                    <a:cubicBezTo>
                      <a:pt x="89" y="318"/>
                      <a:pt x="52" y="370"/>
                      <a:pt x="3" y="407"/>
                    </a:cubicBezTo>
                    <a:cubicBezTo>
                      <a:pt x="2" y="408"/>
                      <a:pt x="1" y="408"/>
                      <a:pt x="0" y="410"/>
                    </a:cubicBezTo>
                    <a:cubicBezTo>
                      <a:pt x="66" y="411"/>
                      <a:pt x="136" y="413"/>
                      <a:pt x="207" y="414"/>
                    </a:cubicBezTo>
                    <a:cubicBezTo>
                      <a:pt x="553" y="418"/>
                      <a:pt x="852" y="408"/>
                      <a:pt x="1000" y="389"/>
                    </a:cubicBezTo>
                    <a:cubicBezTo>
                      <a:pt x="1005" y="375"/>
                      <a:pt x="1010" y="361"/>
                      <a:pt x="1014" y="347"/>
                    </a:cubicBezTo>
                    <a:cubicBezTo>
                      <a:pt x="1015" y="342"/>
                      <a:pt x="1024" y="305"/>
                      <a:pt x="1025" y="301"/>
                    </a:cubicBezTo>
                    <a:cubicBezTo>
                      <a:pt x="1028" y="286"/>
                      <a:pt x="1027" y="271"/>
                      <a:pt x="1016" y="263"/>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71" name="Google Shape;2371;p39"/>
              <p:cNvSpPr/>
              <p:nvPr/>
            </p:nvSpPr>
            <p:spPr>
              <a:xfrm>
                <a:off x="2047827" y="4049827"/>
                <a:ext cx="138264" cy="159453"/>
              </a:xfrm>
              <a:custGeom>
                <a:rect b="b" l="l" r="r" t="t"/>
                <a:pathLst>
                  <a:path extrusionOk="0" h="301" w="261">
                    <a:moveTo>
                      <a:pt x="224" y="261"/>
                    </a:moveTo>
                    <a:cubicBezTo>
                      <a:pt x="211" y="244"/>
                      <a:pt x="200" y="225"/>
                      <a:pt x="191" y="206"/>
                    </a:cubicBezTo>
                    <a:cubicBezTo>
                      <a:pt x="175" y="174"/>
                      <a:pt x="163" y="140"/>
                      <a:pt x="153" y="106"/>
                    </a:cubicBezTo>
                    <a:cubicBezTo>
                      <a:pt x="145" y="79"/>
                      <a:pt x="138" y="52"/>
                      <a:pt x="121" y="30"/>
                    </a:cubicBezTo>
                    <a:cubicBezTo>
                      <a:pt x="104" y="8"/>
                      <a:pt x="74" y="-7"/>
                      <a:pt x="48" y="3"/>
                    </a:cubicBezTo>
                    <a:cubicBezTo>
                      <a:pt x="25" y="12"/>
                      <a:pt x="12" y="39"/>
                      <a:pt x="6" y="63"/>
                    </a:cubicBezTo>
                    <a:cubicBezTo>
                      <a:pt x="-6" y="116"/>
                      <a:pt x="3" y="170"/>
                      <a:pt x="22" y="222"/>
                    </a:cubicBezTo>
                    <a:cubicBezTo>
                      <a:pt x="29" y="242"/>
                      <a:pt x="37" y="261"/>
                      <a:pt x="47" y="279"/>
                    </a:cubicBezTo>
                    <a:cubicBezTo>
                      <a:pt x="101" y="287"/>
                      <a:pt x="174" y="295"/>
                      <a:pt x="261" y="301"/>
                    </a:cubicBezTo>
                    <a:cubicBezTo>
                      <a:pt x="248" y="289"/>
                      <a:pt x="235" y="276"/>
                      <a:pt x="224" y="261"/>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72" name="Google Shape;2372;p39"/>
              <p:cNvSpPr/>
              <p:nvPr/>
            </p:nvSpPr>
            <p:spPr>
              <a:xfrm>
                <a:off x="2867877" y="4087439"/>
                <a:ext cx="56683" cy="46618"/>
              </a:xfrm>
              <a:custGeom>
                <a:rect b="b" l="l" r="r" t="t"/>
                <a:pathLst>
                  <a:path extrusionOk="0" h="88" w="107">
                    <a:moveTo>
                      <a:pt x="6" y="40"/>
                    </a:moveTo>
                    <a:cubicBezTo>
                      <a:pt x="1" y="49"/>
                      <a:pt x="-2" y="61"/>
                      <a:pt x="1" y="71"/>
                    </a:cubicBezTo>
                    <a:cubicBezTo>
                      <a:pt x="4" y="82"/>
                      <a:pt x="15" y="90"/>
                      <a:pt x="26" y="87"/>
                    </a:cubicBezTo>
                    <a:cubicBezTo>
                      <a:pt x="35" y="85"/>
                      <a:pt x="41" y="77"/>
                      <a:pt x="50" y="74"/>
                    </a:cubicBezTo>
                    <a:cubicBezTo>
                      <a:pt x="59" y="72"/>
                      <a:pt x="69" y="77"/>
                      <a:pt x="78" y="76"/>
                    </a:cubicBezTo>
                    <a:cubicBezTo>
                      <a:pt x="83" y="76"/>
                      <a:pt x="87" y="74"/>
                      <a:pt x="91" y="71"/>
                    </a:cubicBezTo>
                    <a:cubicBezTo>
                      <a:pt x="121" y="50"/>
                      <a:pt x="104" y="15"/>
                      <a:pt x="77" y="2"/>
                    </a:cubicBezTo>
                    <a:cubicBezTo>
                      <a:pt x="50" y="-9"/>
                      <a:pt x="17" y="17"/>
                      <a:pt x="6" y="40"/>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73" name="Google Shape;2373;p39"/>
              <p:cNvSpPr/>
              <p:nvPr/>
            </p:nvSpPr>
            <p:spPr>
              <a:xfrm>
                <a:off x="2873174" y="4042411"/>
                <a:ext cx="41320" cy="39201"/>
              </a:xfrm>
              <a:custGeom>
                <a:rect b="b" l="l" r="r" t="t"/>
                <a:pathLst>
                  <a:path extrusionOk="0" h="74" w="78">
                    <a:moveTo>
                      <a:pt x="0" y="52"/>
                    </a:moveTo>
                    <a:cubicBezTo>
                      <a:pt x="-1" y="61"/>
                      <a:pt x="2" y="71"/>
                      <a:pt x="10" y="74"/>
                    </a:cubicBezTo>
                    <a:cubicBezTo>
                      <a:pt x="15" y="75"/>
                      <a:pt x="20" y="73"/>
                      <a:pt x="24" y="70"/>
                    </a:cubicBezTo>
                    <a:cubicBezTo>
                      <a:pt x="28" y="67"/>
                      <a:pt x="31" y="63"/>
                      <a:pt x="35" y="60"/>
                    </a:cubicBezTo>
                    <a:cubicBezTo>
                      <a:pt x="42" y="54"/>
                      <a:pt x="51" y="51"/>
                      <a:pt x="59" y="47"/>
                    </a:cubicBezTo>
                    <a:cubicBezTo>
                      <a:pt x="70" y="42"/>
                      <a:pt x="80" y="32"/>
                      <a:pt x="77" y="19"/>
                    </a:cubicBezTo>
                    <a:cubicBezTo>
                      <a:pt x="75" y="8"/>
                      <a:pt x="62" y="-1"/>
                      <a:pt x="51" y="0"/>
                    </a:cubicBezTo>
                    <a:cubicBezTo>
                      <a:pt x="30" y="2"/>
                      <a:pt x="3" y="32"/>
                      <a:pt x="0" y="52"/>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74" name="Google Shape;2374;p39"/>
              <p:cNvSpPr/>
              <p:nvPr/>
            </p:nvSpPr>
            <p:spPr>
              <a:xfrm>
                <a:off x="2518773" y="4084261"/>
                <a:ext cx="31785" cy="83700"/>
              </a:xfrm>
              <a:custGeom>
                <a:rect b="b" l="l" r="r" t="t"/>
                <a:pathLst>
                  <a:path extrusionOk="0" h="158" w="60">
                    <a:moveTo>
                      <a:pt x="2" y="38"/>
                    </a:moveTo>
                    <a:cubicBezTo>
                      <a:pt x="4" y="30"/>
                      <a:pt x="6" y="21"/>
                      <a:pt x="11" y="13"/>
                    </a:cubicBezTo>
                    <a:cubicBezTo>
                      <a:pt x="17" y="6"/>
                      <a:pt x="25" y="0"/>
                      <a:pt x="34" y="0"/>
                    </a:cubicBezTo>
                    <a:cubicBezTo>
                      <a:pt x="48" y="0"/>
                      <a:pt x="59" y="15"/>
                      <a:pt x="60" y="30"/>
                    </a:cubicBezTo>
                    <a:cubicBezTo>
                      <a:pt x="62" y="44"/>
                      <a:pt x="55" y="58"/>
                      <a:pt x="49" y="71"/>
                    </a:cubicBezTo>
                    <a:cubicBezTo>
                      <a:pt x="42" y="84"/>
                      <a:pt x="36" y="98"/>
                      <a:pt x="36" y="112"/>
                    </a:cubicBezTo>
                    <a:cubicBezTo>
                      <a:pt x="36" y="123"/>
                      <a:pt x="40" y="133"/>
                      <a:pt x="42" y="144"/>
                    </a:cubicBezTo>
                    <a:cubicBezTo>
                      <a:pt x="45" y="155"/>
                      <a:pt x="38" y="163"/>
                      <a:pt x="30" y="154"/>
                    </a:cubicBezTo>
                    <a:cubicBezTo>
                      <a:pt x="22" y="146"/>
                      <a:pt x="16" y="130"/>
                      <a:pt x="12" y="120"/>
                    </a:cubicBezTo>
                    <a:cubicBezTo>
                      <a:pt x="1" y="94"/>
                      <a:pt x="-2" y="66"/>
                      <a:pt x="2" y="38"/>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11875" lIns="90000" spcFirstLastPara="1" rIns="90000" wrap="square" tIns="11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75" name="Google Shape;2375;p39"/>
              <p:cNvSpPr/>
              <p:nvPr/>
            </p:nvSpPr>
            <p:spPr>
              <a:xfrm>
                <a:off x="2143181" y="4101212"/>
                <a:ext cx="34963" cy="69926"/>
              </a:xfrm>
              <a:custGeom>
                <a:rect b="b" l="l" r="r" t="t"/>
                <a:pathLst>
                  <a:path extrusionOk="0" h="132" w="66">
                    <a:moveTo>
                      <a:pt x="3" y="54"/>
                    </a:moveTo>
                    <a:cubicBezTo>
                      <a:pt x="1" y="45"/>
                      <a:pt x="-1" y="36"/>
                      <a:pt x="0" y="27"/>
                    </a:cubicBezTo>
                    <a:cubicBezTo>
                      <a:pt x="1" y="17"/>
                      <a:pt x="6" y="9"/>
                      <a:pt x="14" y="3"/>
                    </a:cubicBezTo>
                    <a:cubicBezTo>
                      <a:pt x="17" y="1"/>
                      <a:pt x="21" y="0"/>
                      <a:pt x="25" y="0"/>
                    </a:cubicBezTo>
                    <a:cubicBezTo>
                      <a:pt x="33" y="2"/>
                      <a:pt x="37" y="10"/>
                      <a:pt x="39" y="17"/>
                    </a:cubicBezTo>
                    <a:cubicBezTo>
                      <a:pt x="49" y="44"/>
                      <a:pt x="49" y="73"/>
                      <a:pt x="60" y="100"/>
                    </a:cubicBezTo>
                    <a:cubicBezTo>
                      <a:pt x="63" y="106"/>
                      <a:pt x="67" y="113"/>
                      <a:pt x="66" y="120"/>
                    </a:cubicBezTo>
                    <a:cubicBezTo>
                      <a:pt x="63" y="149"/>
                      <a:pt x="35" y="115"/>
                      <a:pt x="29" y="107"/>
                    </a:cubicBezTo>
                    <a:cubicBezTo>
                      <a:pt x="17" y="92"/>
                      <a:pt x="9" y="73"/>
                      <a:pt x="3" y="54"/>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2500" lIns="90000" spcFirstLastPara="1" rIns="90000" wrap="square" tIns="2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376" name="Google Shape;2376;p39"/>
            <p:cNvGrpSpPr/>
            <p:nvPr/>
          </p:nvGrpSpPr>
          <p:grpSpPr>
            <a:xfrm rot="3245070">
              <a:off x="6337052" y="698124"/>
              <a:ext cx="1245964" cy="1595525"/>
              <a:chOff x="719993" y="2355021"/>
              <a:chExt cx="882376" cy="1129930"/>
            </a:xfrm>
          </p:grpSpPr>
          <p:sp>
            <p:nvSpPr>
              <p:cNvPr id="2377" name="Google Shape;2377;p39"/>
              <p:cNvSpPr/>
              <p:nvPr/>
            </p:nvSpPr>
            <p:spPr>
              <a:xfrm>
                <a:off x="725388" y="2355021"/>
                <a:ext cx="876981" cy="1116143"/>
              </a:xfrm>
              <a:custGeom>
                <a:rect b="b" l="l" r="r" t="t"/>
                <a:pathLst>
                  <a:path extrusionOk="0" h="1862" w="1463">
                    <a:moveTo>
                      <a:pt x="989" y="1641"/>
                    </a:moveTo>
                    <a:cubicBezTo>
                      <a:pt x="1063" y="1738"/>
                      <a:pt x="1327" y="1918"/>
                      <a:pt x="1424" y="1844"/>
                    </a:cubicBezTo>
                    <a:cubicBezTo>
                      <a:pt x="1521" y="1770"/>
                      <a:pt x="1415" y="1468"/>
                      <a:pt x="1341" y="1371"/>
                    </a:cubicBezTo>
                    <a:cubicBezTo>
                      <a:pt x="1274" y="1284"/>
                      <a:pt x="1156" y="1260"/>
                      <a:pt x="1062" y="1309"/>
                    </a:cubicBezTo>
                    <a:cubicBezTo>
                      <a:pt x="796" y="950"/>
                      <a:pt x="543" y="578"/>
                      <a:pt x="314" y="197"/>
                    </a:cubicBezTo>
                    <a:cubicBezTo>
                      <a:pt x="288" y="154"/>
                      <a:pt x="261" y="109"/>
                      <a:pt x="224" y="74"/>
                    </a:cubicBezTo>
                    <a:cubicBezTo>
                      <a:pt x="187" y="40"/>
                      <a:pt x="138" y="18"/>
                      <a:pt x="105" y="33"/>
                    </a:cubicBezTo>
                    <a:cubicBezTo>
                      <a:pt x="86" y="1"/>
                      <a:pt x="36" y="-10"/>
                      <a:pt x="18" y="9"/>
                    </a:cubicBezTo>
                    <a:cubicBezTo>
                      <a:pt x="-5" y="22"/>
                      <a:pt x="-8" y="73"/>
                      <a:pt x="18" y="100"/>
                    </a:cubicBezTo>
                    <a:cubicBezTo>
                      <a:pt x="-5" y="127"/>
                      <a:pt x="3" y="181"/>
                      <a:pt x="27" y="225"/>
                    </a:cubicBezTo>
                    <a:cubicBezTo>
                      <a:pt x="51" y="270"/>
                      <a:pt x="87" y="307"/>
                      <a:pt x="122" y="344"/>
                    </a:cubicBezTo>
                    <a:cubicBezTo>
                      <a:pt x="430" y="664"/>
                      <a:pt x="723" y="1005"/>
                      <a:pt x="1001" y="1356"/>
                    </a:cubicBezTo>
                    <a:cubicBezTo>
                      <a:pt x="930" y="1434"/>
                      <a:pt x="922" y="1554"/>
                      <a:pt x="989" y="164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78" name="Google Shape;2378;p39"/>
              <p:cNvSpPr/>
              <p:nvPr/>
            </p:nvSpPr>
            <p:spPr>
              <a:xfrm>
                <a:off x="719993" y="2368808"/>
                <a:ext cx="876981" cy="1116143"/>
              </a:xfrm>
              <a:custGeom>
                <a:rect b="b" l="l" r="r" t="t"/>
                <a:pathLst>
                  <a:path extrusionOk="0" h="1862" w="1463">
                    <a:moveTo>
                      <a:pt x="56" y="204"/>
                    </a:moveTo>
                    <a:cubicBezTo>
                      <a:pt x="41" y="203"/>
                      <a:pt x="31" y="189"/>
                      <a:pt x="33" y="175"/>
                    </a:cubicBezTo>
                    <a:cubicBezTo>
                      <a:pt x="35" y="161"/>
                      <a:pt x="48" y="151"/>
                      <a:pt x="63" y="152"/>
                    </a:cubicBezTo>
                    <a:cubicBezTo>
                      <a:pt x="77" y="154"/>
                      <a:pt x="134" y="188"/>
                      <a:pt x="134" y="188"/>
                    </a:cubicBezTo>
                    <a:cubicBezTo>
                      <a:pt x="134" y="188"/>
                      <a:pt x="70" y="206"/>
                      <a:pt x="56" y="204"/>
                    </a:cubicBezTo>
                    <a:moveTo>
                      <a:pt x="85" y="97"/>
                    </a:moveTo>
                    <a:cubicBezTo>
                      <a:pt x="97" y="88"/>
                      <a:pt x="113" y="91"/>
                      <a:pt x="122" y="103"/>
                    </a:cubicBezTo>
                    <a:cubicBezTo>
                      <a:pt x="130" y="114"/>
                      <a:pt x="144" y="179"/>
                      <a:pt x="144" y="179"/>
                    </a:cubicBezTo>
                    <a:cubicBezTo>
                      <a:pt x="144" y="179"/>
                      <a:pt x="88" y="145"/>
                      <a:pt x="79" y="133"/>
                    </a:cubicBezTo>
                    <a:cubicBezTo>
                      <a:pt x="71" y="122"/>
                      <a:pt x="73" y="105"/>
                      <a:pt x="85" y="97"/>
                    </a:cubicBezTo>
                    <a:moveTo>
                      <a:pt x="144" y="93"/>
                    </a:moveTo>
                    <a:cubicBezTo>
                      <a:pt x="147" y="79"/>
                      <a:pt x="161" y="69"/>
                      <a:pt x="175" y="72"/>
                    </a:cubicBezTo>
                    <a:cubicBezTo>
                      <a:pt x="189" y="75"/>
                      <a:pt x="199" y="89"/>
                      <a:pt x="196" y="103"/>
                    </a:cubicBezTo>
                    <a:cubicBezTo>
                      <a:pt x="194" y="117"/>
                      <a:pt x="156" y="172"/>
                      <a:pt x="156" y="172"/>
                    </a:cubicBezTo>
                    <a:cubicBezTo>
                      <a:pt x="156" y="172"/>
                      <a:pt x="142" y="107"/>
                      <a:pt x="144" y="93"/>
                    </a:cubicBezTo>
                    <a:moveTo>
                      <a:pt x="988" y="1641"/>
                    </a:moveTo>
                    <a:cubicBezTo>
                      <a:pt x="1063" y="1738"/>
                      <a:pt x="1326" y="1919"/>
                      <a:pt x="1424" y="1844"/>
                    </a:cubicBezTo>
                    <a:cubicBezTo>
                      <a:pt x="1521" y="1770"/>
                      <a:pt x="1415" y="1468"/>
                      <a:pt x="1340" y="1371"/>
                    </a:cubicBezTo>
                    <a:cubicBezTo>
                      <a:pt x="1274" y="1284"/>
                      <a:pt x="1156" y="1260"/>
                      <a:pt x="1062" y="1309"/>
                    </a:cubicBezTo>
                    <a:cubicBezTo>
                      <a:pt x="796" y="950"/>
                      <a:pt x="543" y="578"/>
                      <a:pt x="314" y="197"/>
                    </a:cubicBezTo>
                    <a:cubicBezTo>
                      <a:pt x="288" y="154"/>
                      <a:pt x="261" y="109"/>
                      <a:pt x="224" y="74"/>
                    </a:cubicBezTo>
                    <a:cubicBezTo>
                      <a:pt x="187" y="40"/>
                      <a:pt x="138" y="18"/>
                      <a:pt x="105" y="33"/>
                    </a:cubicBezTo>
                    <a:cubicBezTo>
                      <a:pt x="86" y="1"/>
                      <a:pt x="36" y="-10"/>
                      <a:pt x="18" y="10"/>
                    </a:cubicBezTo>
                    <a:cubicBezTo>
                      <a:pt x="-5" y="22"/>
                      <a:pt x="-8" y="73"/>
                      <a:pt x="18" y="100"/>
                    </a:cubicBezTo>
                    <a:cubicBezTo>
                      <a:pt x="-6" y="127"/>
                      <a:pt x="3" y="181"/>
                      <a:pt x="27" y="225"/>
                    </a:cubicBezTo>
                    <a:cubicBezTo>
                      <a:pt x="50" y="270"/>
                      <a:pt x="87" y="307"/>
                      <a:pt x="122" y="344"/>
                    </a:cubicBezTo>
                    <a:cubicBezTo>
                      <a:pt x="430" y="664"/>
                      <a:pt x="723" y="1005"/>
                      <a:pt x="1001" y="1356"/>
                    </a:cubicBezTo>
                    <a:cubicBezTo>
                      <a:pt x="930" y="1434"/>
                      <a:pt x="922" y="1554"/>
                      <a:pt x="988" y="1641"/>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79" name="Google Shape;2379;p39"/>
              <p:cNvSpPr/>
              <p:nvPr/>
            </p:nvSpPr>
            <p:spPr>
              <a:xfrm>
                <a:off x="1375181" y="3190631"/>
                <a:ext cx="126482" cy="41361"/>
              </a:xfrm>
              <a:custGeom>
                <a:rect b="b" l="l" r="r" t="t"/>
                <a:pathLst>
                  <a:path extrusionOk="0" h="69" w="211">
                    <a:moveTo>
                      <a:pt x="0" y="41"/>
                    </a:moveTo>
                    <a:cubicBezTo>
                      <a:pt x="55" y="-24"/>
                      <a:pt x="175" y="-8"/>
                      <a:pt x="211" y="69"/>
                    </a:cubicBezTo>
                    <a:cubicBezTo>
                      <a:pt x="153" y="17"/>
                      <a:pt x="69" y="6"/>
                      <a:pt x="0" y="4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80" name="Google Shape;2380;p39"/>
              <p:cNvSpPr/>
              <p:nvPr/>
            </p:nvSpPr>
            <p:spPr>
              <a:xfrm>
                <a:off x="1327226" y="3294932"/>
                <a:ext cx="208006" cy="142066"/>
              </a:xfrm>
              <a:custGeom>
                <a:rect b="b" l="l" r="r" t="t"/>
                <a:pathLst>
                  <a:path extrusionOk="0" h="237" w="347">
                    <a:moveTo>
                      <a:pt x="347" y="217"/>
                    </a:moveTo>
                    <a:cubicBezTo>
                      <a:pt x="319" y="243"/>
                      <a:pt x="273" y="239"/>
                      <a:pt x="238" y="229"/>
                    </a:cubicBezTo>
                    <a:cubicBezTo>
                      <a:pt x="129" y="196"/>
                      <a:pt x="41" y="105"/>
                      <a:pt x="0" y="0"/>
                    </a:cubicBezTo>
                    <a:cubicBezTo>
                      <a:pt x="21" y="31"/>
                      <a:pt x="43" y="61"/>
                      <a:pt x="68" y="87"/>
                    </a:cubicBezTo>
                    <a:cubicBezTo>
                      <a:pt x="125" y="150"/>
                      <a:pt x="259" y="259"/>
                      <a:pt x="347" y="217"/>
                    </a:cubicBezTo>
                    <a:close/>
                  </a:path>
                </a:pathLst>
              </a:custGeom>
              <a:solidFill>
                <a:srgbClr val="000000">
                  <a:alpha val="37970"/>
                </a:srgbClr>
              </a:solidFill>
              <a:ln>
                <a:noFill/>
              </a:ln>
            </p:spPr>
            <p:txBody>
              <a:bodyPr anchorCtr="1" anchor="ctr" bIns="40300" lIns="90000" spcFirstLastPara="1" rIns="90000" wrap="square" tIns="403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84" name="Shape 2384"/>
        <p:cNvGrpSpPr/>
        <p:nvPr/>
      </p:nvGrpSpPr>
      <p:grpSpPr>
        <a:xfrm>
          <a:off x="0" y="0"/>
          <a:ext cx="0" cy="0"/>
          <a:chOff x="0" y="0"/>
          <a:chExt cx="0" cy="0"/>
        </a:xfrm>
      </p:grpSpPr>
      <p:sp>
        <p:nvSpPr>
          <p:cNvPr id="2385" name="Google Shape;2385;p40"/>
          <p:cNvSpPr txBox="1"/>
          <p:nvPr>
            <p:ph type="title"/>
          </p:nvPr>
        </p:nvSpPr>
        <p:spPr>
          <a:xfrm>
            <a:off x="4248250" y="2255250"/>
            <a:ext cx="4182600" cy="1767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latin typeface="Domine Medium"/>
                <a:ea typeface="Domine Medium"/>
                <a:cs typeface="Domine Medium"/>
                <a:sym typeface="Domine Medium"/>
              </a:rPr>
              <a:t>Name of</a:t>
            </a:r>
            <a:r>
              <a:rPr lang="en"/>
              <a:t> </a:t>
            </a:r>
            <a:r>
              <a:rPr b="1" lang="en">
                <a:solidFill>
                  <a:schemeClr val="accent6"/>
                </a:solidFill>
                <a:latin typeface="Domine"/>
                <a:ea typeface="Domine"/>
                <a:cs typeface="Domine"/>
                <a:sym typeface="Domine"/>
              </a:rPr>
              <a:t>the section</a:t>
            </a:r>
            <a:endParaRPr b="1">
              <a:solidFill>
                <a:schemeClr val="accent6"/>
              </a:solidFill>
              <a:latin typeface="Domine"/>
              <a:ea typeface="Domine"/>
              <a:cs typeface="Domine"/>
              <a:sym typeface="Domine"/>
            </a:endParaRPr>
          </a:p>
        </p:txBody>
      </p:sp>
      <p:sp>
        <p:nvSpPr>
          <p:cNvPr id="2386" name="Google Shape;2386;p40"/>
          <p:cNvSpPr txBox="1"/>
          <p:nvPr>
            <p:ph idx="2" type="title"/>
          </p:nvPr>
        </p:nvSpPr>
        <p:spPr>
          <a:xfrm>
            <a:off x="7060700" y="1105548"/>
            <a:ext cx="1370100" cy="1058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grpSp>
        <p:nvGrpSpPr>
          <p:cNvPr id="2387" name="Google Shape;2387;p40"/>
          <p:cNvGrpSpPr/>
          <p:nvPr/>
        </p:nvGrpSpPr>
        <p:grpSpPr>
          <a:xfrm>
            <a:off x="725802" y="632442"/>
            <a:ext cx="3632928" cy="3385576"/>
            <a:chOff x="725802" y="632442"/>
            <a:chExt cx="3632928" cy="3385576"/>
          </a:xfrm>
        </p:grpSpPr>
        <p:grpSp>
          <p:nvGrpSpPr>
            <p:cNvPr id="2388" name="Google Shape;2388;p40"/>
            <p:cNvGrpSpPr/>
            <p:nvPr/>
          </p:nvGrpSpPr>
          <p:grpSpPr>
            <a:xfrm flipH="1" rot="-288023">
              <a:off x="1338796" y="1321537"/>
              <a:ext cx="1017645" cy="909089"/>
              <a:chOff x="4548039" y="4800694"/>
              <a:chExt cx="863704" cy="771570"/>
            </a:xfrm>
          </p:grpSpPr>
          <p:sp>
            <p:nvSpPr>
              <p:cNvPr id="2389" name="Google Shape;2389;p40"/>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90" name="Google Shape;2390;p40"/>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91" name="Google Shape;2391;p40"/>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92" name="Google Shape;2392;p40"/>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93" name="Google Shape;2393;p40"/>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394" name="Google Shape;2394;p40"/>
            <p:cNvGrpSpPr/>
            <p:nvPr/>
          </p:nvGrpSpPr>
          <p:grpSpPr>
            <a:xfrm flipH="1" rot="-2351051">
              <a:off x="2588934" y="939556"/>
              <a:ext cx="1483084" cy="1435451"/>
              <a:chOff x="5065342" y="2958231"/>
              <a:chExt cx="1483120" cy="1435486"/>
            </a:xfrm>
          </p:grpSpPr>
          <p:sp>
            <p:nvSpPr>
              <p:cNvPr id="2395" name="Google Shape;2395;p40"/>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96" name="Google Shape;2396;p40"/>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97" name="Google Shape;2397;p40"/>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98" name="Google Shape;2398;p40"/>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399" name="Google Shape;2399;p40"/>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00" name="Google Shape;2400;p40"/>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01" name="Google Shape;2401;p40"/>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02" name="Google Shape;2402;p40"/>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03" name="Google Shape;2403;p40"/>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04" name="Google Shape;2404;p40"/>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05" name="Google Shape;2405;p40"/>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06" name="Google Shape;2406;p40"/>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07" name="Google Shape;2407;p40"/>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08" name="Google Shape;2408;p40"/>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09" name="Google Shape;2409;p40"/>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10" name="Google Shape;2410;p40"/>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411" name="Google Shape;2411;p40"/>
            <p:cNvGrpSpPr/>
            <p:nvPr/>
          </p:nvGrpSpPr>
          <p:grpSpPr>
            <a:xfrm flipH="1" rot="-621165">
              <a:off x="874588" y="2114235"/>
              <a:ext cx="1454523" cy="1787638"/>
              <a:chOff x="-150295" y="1638860"/>
              <a:chExt cx="1527700" cy="1877574"/>
            </a:xfrm>
          </p:grpSpPr>
          <p:sp>
            <p:nvSpPr>
              <p:cNvPr id="2412" name="Google Shape;2412;p40"/>
              <p:cNvSpPr/>
              <p:nvPr/>
            </p:nvSpPr>
            <p:spPr>
              <a:xfrm>
                <a:off x="179728" y="2633230"/>
                <a:ext cx="593049" cy="883204"/>
              </a:xfrm>
              <a:custGeom>
                <a:rect b="b" l="l" r="r" t="t"/>
                <a:pathLst>
                  <a:path extrusionOk="0" h="5339" w="3585">
                    <a:moveTo>
                      <a:pt x="1735" y="0"/>
                    </a:moveTo>
                    <a:cubicBezTo>
                      <a:pt x="1735" y="0"/>
                      <a:pt x="1755" y="727"/>
                      <a:pt x="1174" y="1594"/>
                    </a:cubicBezTo>
                    <a:cubicBezTo>
                      <a:pt x="594" y="2461"/>
                      <a:pt x="-488" y="3255"/>
                      <a:pt x="247" y="4474"/>
                    </a:cubicBezTo>
                    <a:cubicBezTo>
                      <a:pt x="1112" y="5908"/>
                      <a:pt x="3498" y="5419"/>
                      <a:pt x="3579" y="4035"/>
                    </a:cubicBezTo>
                    <a:cubicBezTo>
                      <a:pt x="3645" y="2900"/>
                      <a:pt x="3109" y="2414"/>
                      <a:pt x="3081" y="1750"/>
                    </a:cubicBezTo>
                    <a:cubicBezTo>
                      <a:pt x="3054" y="1086"/>
                      <a:pt x="3252" y="184"/>
                      <a:pt x="3252" y="184"/>
                    </a:cubicBezTo>
                    <a:lnTo>
                      <a:pt x="1735" y="0"/>
                    </a:ln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13" name="Google Shape;2413;p40"/>
              <p:cNvSpPr/>
              <p:nvPr/>
            </p:nvSpPr>
            <p:spPr>
              <a:xfrm>
                <a:off x="179728" y="2633230"/>
                <a:ext cx="375184" cy="852600"/>
              </a:xfrm>
              <a:custGeom>
                <a:rect b="b" l="l" r="r" t="t"/>
                <a:pathLst>
                  <a:path extrusionOk="0" h="5154" w="2268">
                    <a:moveTo>
                      <a:pt x="672" y="4617"/>
                    </a:moveTo>
                    <a:cubicBezTo>
                      <a:pt x="526" y="4230"/>
                      <a:pt x="530" y="3789"/>
                      <a:pt x="683" y="3405"/>
                    </a:cubicBezTo>
                    <a:cubicBezTo>
                      <a:pt x="882" y="2908"/>
                      <a:pt x="1301" y="2538"/>
                      <a:pt x="1599" y="2094"/>
                    </a:cubicBezTo>
                    <a:cubicBezTo>
                      <a:pt x="2001" y="1495"/>
                      <a:pt x="2168" y="785"/>
                      <a:pt x="2268" y="65"/>
                    </a:cubicBezTo>
                    <a:lnTo>
                      <a:pt x="1735" y="0"/>
                    </a:lnTo>
                    <a:cubicBezTo>
                      <a:pt x="1735" y="0"/>
                      <a:pt x="1755" y="727"/>
                      <a:pt x="1174" y="1594"/>
                    </a:cubicBezTo>
                    <a:cubicBezTo>
                      <a:pt x="594" y="2461"/>
                      <a:pt x="-488" y="3255"/>
                      <a:pt x="247" y="4474"/>
                    </a:cubicBezTo>
                    <a:cubicBezTo>
                      <a:pt x="438" y="4790"/>
                      <a:pt x="705" y="5014"/>
                      <a:pt x="1004" y="5154"/>
                    </a:cubicBezTo>
                    <a:cubicBezTo>
                      <a:pt x="861" y="4997"/>
                      <a:pt x="747" y="4814"/>
                      <a:pt x="672" y="4617"/>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14" name="Google Shape;2414;p40"/>
              <p:cNvSpPr/>
              <p:nvPr/>
            </p:nvSpPr>
            <p:spPr>
              <a:xfrm>
                <a:off x="361200" y="2562097"/>
                <a:ext cx="402810" cy="235896"/>
              </a:xfrm>
              <a:custGeom>
                <a:rect b="b" l="l" r="r" t="t"/>
                <a:pathLst>
                  <a:path extrusionOk="0" h="1426" w="2435">
                    <a:moveTo>
                      <a:pt x="728" y="0"/>
                    </a:moveTo>
                    <a:cubicBezTo>
                      <a:pt x="570" y="350"/>
                      <a:pt x="316" y="657"/>
                      <a:pt x="0" y="877"/>
                    </a:cubicBezTo>
                    <a:cubicBezTo>
                      <a:pt x="279" y="830"/>
                      <a:pt x="544" y="706"/>
                      <a:pt x="759" y="522"/>
                    </a:cubicBezTo>
                    <a:cubicBezTo>
                      <a:pt x="772" y="735"/>
                      <a:pt x="786" y="957"/>
                      <a:pt x="799" y="1170"/>
                    </a:cubicBezTo>
                    <a:cubicBezTo>
                      <a:pt x="890" y="1006"/>
                      <a:pt x="974" y="840"/>
                      <a:pt x="1053" y="670"/>
                    </a:cubicBezTo>
                    <a:cubicBezTo>
                      <a:pt x="1086" y="877"/>
                      <a:pt x="1154" y="1078"/>
                      <a:pt x="1247" y="1267"/>
                    </a:cubicBezTo>
                    <a:cubicBezTo>
                      <a:pt x="1331" y="1090"/>
                      <a:pt x="1416" y="913"/>
                      <a:pt x="1501" y="736"/>
                    </a:cubicBezTo>
                    <a:cubicBezTo>
                      <a:pt x="1577" y="917"/>
                      <a:pt x="1623" y="1134"/>
                      <a:pt x="1627" y="1331"/>
                    </a:cubicBezTo>
                    <a:cubicBezTo>
                      <a:pt x="1760" y="1160"/>
                      <a:pt x="1872" y="972"/>
                      <a:pt x="1957" y="774"/>
                    </a:cubicBezTo>
                    <a:cubicBezTo>
                      <a:pt x="2057" y="1019"/>
                      <a:pt x="2223" y="1266"/>
                      <a:pt x="2435" y="1426"/>
                    </a:cubicBezTo>
                    <a:cubicBezTo>
                      <a:pt x="2342" y="1035"/>
                      <a:pt x="2260" y="610"/>
                      <a:pt x="2324" y="213"/>
                    </a:cubicBezTo>
                    <a:lnTo>
                      <a:pt x="728" y="0"/>
                    </a:ln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15" name="Google Shape;2415;p40"/>
              <p:cNvSpPr/>
              <p:nvPr/>
            </p:nvSpPr>
            <p:spPr>
              <a:xfrm>
                <a:off x="-146821" y="1638860"/>
                <a:ext cx="1524226" cy="1176172"/>
              </a:xfrm>
              <a:custGeom>
                <a:rect b="b" l="l" r="r" t="t"/>
                <a:pathLst>
                  <a:path extrusionOk="0" h="7110" w="9214">
                    <a:moveTo>
                      <a:pt x="9056" y="7110"/>
                    </a:moveTo>
                    <a:cubicBezTo>
                      <a:pt x="7401" y="7012"/>
                      <a:pt x="5922" y="6005"/>
                      <a:pt x="4278" y="5792"/>
                    </a:cubicBezTo>
                    <a:cubicBezTo>
                      <a:pt x="2895" y="5612"/>
                      <a:pt x="1486" y="6008"/>
                      <a:pt x="102" y="5835"/>
                    </a:cubicBezTo>
                    <a:cubicBezTo>
                      <a:pt x="102" y="5835"/>
                      <a:pt x="-319" y="4616"/>
                      <a:pt x="549" y="4037"/>
                    </a:cubicBezTo>
                    <a:cubicBezTo>
                      <a:pt x="1417" y="3459"/>
                      <a:pt x="2603" y="3295"/>
                      <a:pt x="3158" y="2219"/>
                    </a:cubicBezTo>
                    <a:cubicBezTo>
                      <a:pt x="3713" y="1144"/>
                      <a:pt x="4564" y="-209"/>
                      <a:pt x="5680" y="27"/>
                    </a:cubicBezTo>
                    <a:cubicBezTo>
                      <a:pt x="7179" y="347"/>
                      <a:pt x="6879" y="2792"/>
                      <a:pt x="7341" y="3575"/>
                    </a:cubicBezTo>
                    <a:cubicBezTo>
                      <a:pt x="7815" y="4379"/>
                      <a:pt x="8519" y="4701"/>
                      <a:pt x="8948" y="5322"/>
                    </a:cubicBezTo>
                    <a:cubicBezTo>
                      <a:pt x="9475" y="6085"/>
                      <a:pt x="9056" y="7110"/>
                      <a:pt x="9056" y="7110"/>
                    </a:cubicBez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16" name="Google Shape;2416;p40"/>
              <p:cNvSpPr/>
              <p:nvPr/>
            </p:nvSpPr>
            <p:spPr>
              <a:xfrm>
                <a:off x="-146655" y="2368880"/>
                <a:ext cx="1523895" cy="446151"/>
              </a:xfrm>
              <a:custGeom>
                <a:rect b="b" l="l" r="r" t="t"/>
                <a:pathLst>
                  <a:path extrusionOk="0" h="2697" w="9212">
                    <a:moveTo>
                      <a:pt x="9120" y="1732"/>
                    </a:moveTo>
                    <a:cubicBezTo>
                      <a:pt x="9034" y="1758"/>
                      <a:pt x="8961" y="1806"/>
                      <a:pt x="8890" y="1862"/>
                    </a:cubicBezTo>
                    <a:cubicBezTo>
                      <a:pt x="8715" y="1614"/>
                      <a:pt x="8448" y="1426"/>
                      <a:pt x="8149" y="1374"/>
                    </a:cubicBezTo>
                    <a:cubicBezTo>
                      <a:pt x="7851" y="1322"/>
                      <a:pt x="7524" y="1401"/>
                      <a:pt x="7316" y="1622"/>
                    </a:cubicBezTo>
                    <a:cubicBezTo>
                      <a:pt x="7304" y="1510"/>
                      <a:pt x="7236" y="1407"/>
                      <a:pt x="7138" y="1351"/>
                    </a:cubicBezTo>
                    <a:cubicBezTo>
                      <a:pt x="7041" y="1295"/>
                      <a:pt x="6897" y="1269"/>
                      <a:pt x="6795" y="1314"/>
                    </a:cubicBezTo>
                    <a:cubicBezTo>
                      <a:pt x="6645" y="962"/>
                      <a:pt x="6354" y="662"/>
                      <a:pt x="5990" y="545"/>
                    </a:cubicBezTo>
                    <a:cubicBezTo>
                      <a:pt x="5625" y="429"/>
                      <a:pt x="5205" y="514"/>
                      <a:pt x="4945" y="794"/>
                    </a:cubicBezTo>
                    <a:cubicBezTo>
                      <a:pt x="4813" y="645"/>
                      <a:pt x="4551" y="565"/>
                      <a:pt x="4386" y="674"/>
                    </a:cubicBezTo>
                    <a:cubicBezTo>
                      <a:pt x="4253" y="511"/>
                      <a:pt x="4117" y="345"/>
                      <a:pt x="3937" y="239"/>
                    </a:cubicBezTo>
                    <a:cubicBezTo>
                      <a:pt x="3720" y="111"/>
                      <a:pt x="3451" y="81"/>
                      <a:pt x="3209" y="147"/>
                    </a:cubicBezTo>
                    <a:cubicBezTo>
                      <a:pt x="2967" y="212"/>
                      <a:pt x="2726" y="393"/>
                      <a:pt x="2579" y="597"/>
                    </a:cubicBezTo>
                    <a:cubicBezTo>
                      <a:pt x="2517" y="509"/>
                      <a:pt x="2415" y="450"/>
                      <a:pt x="2307" y="443"/>
                    </a:cubicBezTo>
                    <a:cubicBezTo>
                      <a:pt x="2200" y="435"/>
                      <a:pt x="2090" y="476"/>
                      <a:pt x="2016" y="555"/>
                    </a:cubicBezTo>
                    <a:cubicBezTo>
                      <a:pt x="1859" y="269"/>
                      <a:pt x="1571" y="50"/>
                      <a:pt x="1247" y="8"/>
                    </a:cubicBezTo>
                    <a:cubicBezTo>
                      <a:pt x="923" y="-34"/>
                      <a:pt x="551" y="92"/>
                      <a:pt x="385" y="373"/>
                    </a:cubicBezTo>
                    <a:cubicBezTo>
                      <a:pt x="329" y="261"/>
                      <a:pt x="241" y="165"/>
                      <a:pt x="137" y="96"/>
                    </a:cubicBezTo>
                    <a:cubicBezTo>
                      <a:pt x="-150" y="694"/>
                      <a:pt x="101" y="1422"/>
                      <a:pt x="101" y="1422"/>
                    </a:cubicBezTo>
                    <a:cubicBezTo>
                      <a:pt x="1485" y="1595"/>
                      <a:pt x="2894" y="1199"/>
                      <a:pt x="4277" y="1379"/>
                    </a:cubicBezTo>
                    <a:cubicBezTo>
                      <a:pt x="5921" y="1592"/>
                      <a:pt x="7400" y="2599"/>
                      <a:pt x="9055" y="2697"/>
                    </a:cubicBezTo>
                    <a:cubicBezTo>
                      <a:pt x="9055" y="2697"/>
                      <a:pt x="9239" y="2245"/>
                      <a:pt x="9209" y="1719"/>
                    </a:cubicBezTo>
                    <a:cubicBezTo>
                      <a:pt x="9179" y="1719"/>
                      <a:pt x="9149" y="1723"/>
                      <a:pt x="9120" y="1732"/>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17" name="Google Shape;2417;p40"/>
              <p:cNvSpPr/>
              <p:nvPr/>
            </p:nvSpPr>
            <p:spPr>
              <a:xfrm>
                <a:off x="583862" y="1722399"/>
                <a:ext cx="114805" cy="114640"/>
              </a:xfrm>
              <a:custGeom>
                <a:rect b="b" l="l" r="r" t="t"/>
                <a:pathLst>
                  <a:path extrusionOk="0" h="693" w="694">
                    <a:moveTo>
                      <a:pt x="11" y="254"/>
                    </a:moveTo>
                    <a:cubicBezTo>
                      <a:pt x="-32" y="412"/>
                      <a:pt x="52" y="594"/>
                      <a:pt x="200" y="662"/>
                    </a:cubicBezTo>
                    <a:cubicBezTo>
                      <a:pt x="302" y="709"/>
                      <a:pt x="425" y="702"/>
                      <a:pt x="524" y="650"/>
                    </a:cubicBezTo>
                    <a:cubicBezTo>
                      <a:pt x="565" y="628"/>
                      <a:pt x="602" y="600"/>
                      <a:pt x="630" y="563"/>
                    </a:cubicBezTo>
                    <a:cubicBezTo>
                      <a:pt x="655" y="528"/>
                      <a:pt x="671" y="487"/>
                      <a:pt x="681" y="446"/>
                    </a:cubicBezTo>
                    <a:cubicBezTo>
                      <a:pt x="730" y="257"/>
                      <a:pt x="637" y="39"/>
                      <a:pt x="420" y="4"/>
                    </a:cubicBezTo>
                    <a:cubicBezTo>
                      <a:pt x="252" y="-23"/>
                      <a:pt x="54" y="97"/>
                      <a:pt x="11" y="254"/>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18" name="Google Shape;2418;p40"/>
              <p:cNvSpPr/>
              <p:nvPr/>
            </p:nvSpPr>
            <p:spPr>
              <a:xfrm>
                <a:off x="429355" y="1991215"/>
                <a:ext cx="114805" cy="114474"/>
              </a:xfrm>
              <a:custGeom>
                <a:rect b="b" l="l" r="r" t="t"/>
                <a:pathLst>
                  <a:path extrusionOk="0" h="692" w="694">
                    <a:moveTo>
                      <a:pt x="11" y="253"/>
                    </a:moveTo>
                    <a:cubicBezTo>
                      <a:pt x="-32" y="410"/>
                      <a:pt x="51" y="593"/>
                      <a:pt x="200" y="661"/>
                    </a:cubicBezTo>
                    <a:cubicBezTo>
                      <a:pt x="302" y="708"/>
                      <a:pt x="425" y="700"/>
                      <a:pt x="524" y="649"/>
                    </a:cubicBezTo>
                    <a:cubicBezTo>
                      <a:pt x="565" y="627"/>
                      <a:pt x="602" y="599"/>
                      <a:pt x="630" y="561"/>
                    </a:cubicBezTo>
                    <a:cubicBezTo>
                      <a:pt x="655" y="527"/>
                      <a:pt x="671" y="486"/>
                      <a:pt x="681" y="444"/>
                    </a:cubicBezTo>
                    <a:cubicBezTo>
                      <a:pt x="730" y="256"/>
                      <a:pt x="637" y="38"/>
                      <a:pt x="420" y="4"/>
                    </a:cubicBezTo>
                    <a:cubicBezTo>
                      <a:pt x="252" y="-23"/>
                      <a:pt x="54" y="96"/>
                      <a:pt x="11" y="253"/>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19" name="Google Shape;2419;p40"/>
              <p:cNvSpPr/>
              <p:nvPr/>
            </p:nvSpPr>
            <p:spPr>
              <a:xfrm>
                <a:off x="841925" y="1931993"/>
                <a:ext cx="90653" cy="90653"/>
              </a:xfrm>
              <a:custGeom>
                <a:rect b="b" l="l" r="r" t="t"/>
                <a:pathLst>
                  <a:path extrusionOk="0" h="548" w="548">
                    <a:moveTo>
                      <a:pt x="8" y="201"/>
                    </a:moveTo>
                    <a:cubicBezTo>
                      <a:pt x="-25" y="326"/>
                      <a:pt x="40" y="469"/>
                      <a:pt x="158" y="523"/>
                    </a:cubicBezTo>
                    <a:cubicBezTo>
                      <a:pt x="238" y="560"/>
                      <a:pt x="336" y="554"/>
                      <a:pt x="414" y="513"/>
                    </a:cubicBezTo>
                    <a:cubicBezTo>
                      <a:pt x="446" y="496"/>
                      <a:pt x="476" y="473"/>
                      <a:pt x="497" y="444"/>
                    </a:cubicBezTo>
                    <a:cubicBezTo>
                      <a:pt x="517" y="417"/>
                      <a:pt x="530" y="385"/>
                      <a:pt x="538" y="353"/>
                    </a:cubicBezTo>
                    <a:cubicBezTo>
                      <a:pt x="576" y="204"/>
                      <a:pt x="504" y="32"/>
                      <a:pt x="332" y="4"/>
                    </a:cubicBezTo>
                    <a:cubicBezTo>
                      <a:pt x="199" y="-18"/>
                      <a:pt x="42" y="78"/>
                      <a:pt x="8" y="201"/>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20" name="Google Shape;2420;p40"/>
              <p:cNvSpPr/>
              <p:nvPr/>
            </p:nvSpPr>
            <p:spPr>
              <a:xfrm>
                <a:off x="586508" y="2111975"/>
                <a:ext cx="49131" cy="49131"/>
              </a:xfrm>
              <a:custGeom>
                <a:rect b="b" l="l" r="r" t="t"/>
                <a:pathLst>
                  <a:path extrusionOk="0" h="297" w="297">
                    <a:moveTo>
                      <a:pt x="4" y="108"/>
                    </a:moveTo>
                    <a:cubicBezTo>
                      <a:pt x="-14" y="176"/>
                      <a:pt x="21" y="254"/>
                      <a:pt x="85" y="283"/>
                    </a:cubicBezTo>
                    <a:cubicBezTo>
                      <a:pt x="129" y="303"/>
                      <a:pt x="181" y="300"/>
                      <a:pt x="224" y="278"/>
                    </a:cubicBezTo>
                    <a:cubicBezTo>
                      <a:pt x="241" y="269"/>
                      <a:pt x="257" y="256"/>
                      <a:pt x="269" y="241"/>
                    </a:cubicBezTo>
                    <a:cubicBezTo>
                      <a:pt x="280" y="226"/>
                      <a:pt x="287" y="208"/>
                      <a:pt x="291" y="190"/>
                    </a:cubicBezTo>
                    <a:cubicBezTo>
                      <a:pt x="312" y="109"/>
                      <a:pt x="272" y="16"/>
                      <a:pt x="179" y="1"/>
                    </a:cubicBezTo>
                    <a:cubicBezTo>
                      <a:pt x="107" y="-10"/>
                      <a:pt x="22" y="41"/>
                      <a:pt x="4" y="108"/>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21" name="Google Shape;2421;p40"/>
              <p:cNvSpPr/>
              <p:nvPr/>
            </p:nvSpPr>
            <p:spPr>
              <a:xfrm>
                <a:off x="924472" y="2072273"/>
                <a:ext cx="49297" cy="49131"/>
              </a:xfrm>
              <a:custGeom>
                <a:rect b="b" l="l" r="r" t="t"/>
                <a:pathLst>
                  <a:path extrusionOk="0" h="297" w="298">
                    <a:moveTo>
                      <a:pt x="5" y="108"/>
                    </a:moveTo>
                    <a:cubicBezTo>
                      <a:pt x="-14" y="176"/>
                      <a:pt x="22" y="254"/>
                      <a:pt x="85" y="283"/>
                    </a:cubicBezTo>
                    <a:cubicBezTo>
                      <a:pt x="129" y="303"/>
                      <a:pt x="182" y="300"/>
                      <a:pt x="225" y="278"/>
                    </a:cubicBezTo>
                    <a:cubicBezTo>
                      <a:pt x="242" y="269"/>
                      <a:pt x="258" y="257"/>
                      <a:pt x="270" y="241"/>
                    </a:cubicBezTo>
                    <a:cubicBezTo>
                      <a:pt x="281" y="226"/>
                      <a:pt x="287" y="208"/>
                      <a:pt x="292" y="190"/>
                    </a:cubicBezTo>
                    <a:cubicBezTo>
                      <a:pt x="313" y="110"/>
                      <a:pt x="273" y="16"/>
                      <a:pt x="180" y="1"/>
                    </a:cubicBezTo>
                    <a:cubicBezTo>
                      <a:pt x="108" y="-10"/>
                      <a:pt x="23" y="41"/>
                      <a:pt x="5" y="108"/>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22" name="Google Shape;2422;p40"/>
              <p:cNvSpPr/>
              <p:nvPr/>
            </p:nvSpPr>
            <p:spPr>
              <a:xfrm>
                <a:off x="741181" y="2057220"/>
                <a:ext cx="121918" cy="121753"/>
              </a:xfrm>
              <a:custGeom>
                <a:rect b="b" l="l" r="r" t="t"/>
                <a:pathLst>
                  <a:path extrusionOk="0" h="736" w="737">
                    <a:moveTo>
                      <a:pt x="12" y="269"/>
                    </a:moveTo>
                    <a:cubicBezTo>
                      <a:pt x="-33" y="436"/>
                      <a:pt x="55" y="630"/>
                      <a:pt x="213" y="702"/>
                    </a:cubicBezTo>
                    <a:cubicBezTo>
                      <a:pt x="321" y="752"/>
                      <a:pt x="452" y="744"/>
                      <a:pt x="557" y="689"/>
                    </a:cubicBezTo>
                    <a:cubicBezTo>
                      <a:pt x="600" y="666"/>
                      <a:pt x="640" y="636"/>
                      <a:pt x="669" y="596"/>
                    </a:cubicBezTo>
                    <a:cubicBezTo>
                      <a:pt x="696" y="560"/>
                      <a:pt x="712" y="516"/>
                      <a:pt x="724" y="472"/>
                    </a:cubicBezTo>
                    <a:cubicBezTo>
                      <a:pt x="775" y="272"/>
                      <a:pt x="677" y="41"/>
                      <a:pt x="447" y="4"/>
                    </a:cubicBezTo>
                    <a:cubicBezTo>
                      <a:pt x="269" y="-25"/>
                      <a:pt x="58" y="103"/>
                      <a:pt x="12" y="269"/>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23" name="Google Shape;2423;p40"/>
              <p:cNvSpPr/>
              <p:nvPr/>
            </p:nvSpPr>
            <p:spPr>
              <a:xfrm>
                <a:off x="576583" y="1864500"/>
                <a:ext cx="202149" cy="200164"/>
              </a:xfrm>
              <a:custGeom>
                <a:rect b="b" l="l" r="r" t="t"/>
                <a:pathLst>
                  <a:path extrusionOk="0" h="1210" w="1222">
                    <a:moveTo>
                      <a:pt x="292" y="72"/>
                    </a:moveTo>
                    <a:cubicBezTo>
                      <a:pt x="49" y="219"/>
                      <a:pt x="-66" y="549"/>
                      <a:pt x="38" y="812"/>
                    </a:cubicBezTo>
                    <a:cubicBezTo>
                      <a:pt x="110" y="993"/>
                      <a:pt x="274" y="1132"/>
                      <a:pt x="462" y="1186"/>
                    </a:cubicBezTo>
                    <a:cubicBezTo>
                      <a:pt x="539" y="1208"/>
                      <a:pt x="620" y="1217"/>
                      <a:pt x="699" y="1203"/>
                    </a:cubicBezTo>
                    <a:cubicBezTo>
                      <a:pt x="773" y="1190"/>
                      <a:pt x="841" y="1158"/>
                      <a:pt x="905" y="1118"/>
                    </a:cubicBezTo>
                    <a:cubicBezTo>
                      <a:pt x="1193" y="939"/>
                      <a:pt x="1339" y="556"/>
                      <a:pt x="1108" y="250"/>
                    </a:cubicBezTo>
                    <a:cubicBezTo>
                      <a:pt x="929" y="14"/>
                      <a:pt x="534" y="-74"/>
                      <a:pt x="292" y="72"/>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24" name="Google Shape;2424;p40"/>
              <p:cNvSpPr/>
              <p:nvPr/>
            </p:nvSpPr>
            <p:spPr>
              <a:xfrm>
                <a:off x="-150295" y="2478226"/>
                <a:ext cx="1527204" cy="282711"/>
              </a:xfrm>
              <a:custGeom>
                <a:rect b="b" l="l" r="r" t="t"/>
                <a:pathLst>
                  <a:path extrusionOk="0" h="1709" w="9232">
                    <a:moveTo>
                      <a:pt x="8646" y="1709"/>
                    </a:moveTo>
                    <a:lnTo>
                      <a:pt x="8637" y="1653"/>
                    </a:lnTo>
                    <a:cubicBezTo>
                      <a:pt x="8616" y="1515"/>
                      <a:pt x="8496" y="1398"/>
                      <a:pt x="8358" y="1380"/>
                    </a:cubicBezTo>
                    <a:cubicBezTo>
                      <a:pt x="8221" y="1363"/>
                      <a:pt x="8075" y="1445"/>
                      <a:pt x="8019" y="1573"/>
                    </a:cubicBezTo>
                    <a:lnTo>
                      <a:pt x="7987" y="1646"/>
                    </a:lnTo>
                    <a:lnTo>
                      <a:pt x="7969" y="1568"/>
                    </a:lnTo>
                    <a:cubicBezTo>
                      <a:pt x="7935" y="1418"/>
                      <a:pt x="7805" y="1295"/>
                      <a:pt x="7654" y="1266"/>
                    </a:cubicBezTo>
                    <a:cubicBezTo>
                      <a:pt x="7492" y="1236"/>
                      <a:pt x="7334" y="1293"/>
                      <a:pt x="7254" y="1410"/>
                    </a:cubicBezTo>
                    <a:lnTo>
                      <a:pt x="7229" y="1446"/>
                    </a:lnTo>
                    <a:lnTo>
                      <a:pt x="7208" y="1407"/>
                    </a:lnTo>
                    <a:cubicBezTo>
                      <a:pt x="7166" y="1327"/>
                      <a:pt x="7105" y="1227"/>
                      <a:pt x="7014" y="1169"/>
                    </a:cubicBezTo>
                    <a:cubicBezTo>
                      <a:pt x="6939" y="1121"/>
                      <a:pt x="6821" y="1098"/>
                      <a:pt x="6738" y="1161"/>
                    </a:cubicBezTo>
                    <a:lnTo>
                      <a:pt x="6701" y="1189"/>
                    </a:lnTo>
                    <a:lnTo>
                      <a:pt x="6696" y="1144"/>
                    </a:lnTo>
                    <a:cubicBezTo>
                      <a:pt x="6675" y="989"/>
                      <a:pt x="6588" y="854"/>
                      <a:pt x="6468" y="792"/>
                    </a:cubicBezTo>
                    <a:cubicBezTo>
                      <a:pt x="6341" y="727"/>
                      <a:pt x="6168" y="718"/>
                      <a:pt x="6083" y="830"/>
                    </a:cubicBezTo>
                    <a:lnTo>
                      <a:pt x="6049" y="874"/>
                    </a:lnTo>
                    <a:lnTo>
                      <a:pt x="6037" y="820"/>
                    </a:lnTo>
                    <a:cubicBezTo>
                      <a:pt x="6002" y="673"/>
                      <a:pt x="5886" y="551"/>
                      <a:pt x="5742" y="508"/>
                    </a:cubicBezTo>
                    <a:cubicBezTo>
                      <a:pt x="5598" y="465"/>
                      <a:pt x="5434" y="505"/>
                      <a:pt x="5324" y="608"/>
                    </a:cubicBezTo>
                    <a:lnTo>
                      <a:pt x="5286" y="645"/>
                    </a:lnTo>
                    <a:lnTo>
                      <a:pt x="5280" y="592"/>
                    </a:lnTo>
                    <a:cubicBezTo>
                      <a:pt x="5268" y="486"/>
                      <a:pt x="5185" y="388"/>
                      <a:pt x="5082" y="360"/>
                    </a:cubicBezTo>
                    <a:cubicBezTo>
                      <a:pt x="4974" y="330"/>
                      <a:pt x="4811" y="355"/>
                      <a:pt x="4749" y="438"/>
                    </a:cubicBezTo>
                    <a:lnTo>
                      <a:pt x="4714" y="485"/>
                    </a:lnTo>
                    <a:lnTo>
                      <a:pt x="4702" y="428"/>
                    </a:lnTo>
                    <a:cubicBezTo>
                      <a:pt x="4676" y="306"/>
                      <a:pt x="4548" y="208"/>
                      <a:pt x="4412" y="204"/>
                    </a:cubicBezTo>
                    <a:cubicBezTo>
                      <a:pt x="4287" y="199"/>
                      <a:pt x="4154" y="269"/>
                      <a:pt x="4065" y="383"/>
                    </a:cubicBezTo>
                    <a:lnTo>
                      <a:pt x="4036" y="420"/>
                    </a:lnTo>
                    <a:lnTo>
                      <a:pt x="4019" y="376"/>
                    </a:lnTo>
                    <a:cubicBezTo>
                      <a:pt x="3976" y="264"/>
                      <a:pt x="3866" y="180"/>
                      <a:pt x="3747" y="167"/>
                    </a:cubicBezTo>
                    <a:cubicBezTo>
                      <a:pt x="3610" y="152"/>
                      <a:pt x="3523" y="184"/>
                      <a:pt x="3463" y="272"/>
                    </a:cubicBezTo>
                    <a:lnTo>
                      <a:pt x="3428" y="324"/>
                    </a:lnTo>
                    <a:lnTo>
                      <a:pt x="3415" y="263"/>
                    </a:lnTo>
                    <a:cubicBezTo>
                      <a:pt x="3383" y="107"/>
                      <a:pt x="3194" y="30"/>
                      <a:pt x="3046" y="59"/>
                    </a:cubicBezTo>
                    <a:cubicBezTo>
                      <a:pt x="2913" y="85"/>
                      <a:pt x="2784" y="175"/>
                      <a:pt x="2651" y="335"/>
                    </a:cubicBezTo>
                    <a:lnTo>
                      <a:pt x="2626" y="365"/>
                    </a:lnTo>
                    <a:lnTo>
                      <a:pt x="2608" y="331"/>
                    </a:lnTo>
                    <a:cubicBezTo>
                      <a:pt x="2542" y="209"/>
                      <a:pt x="2410" y="124"/>
                      <a:pt x="2272" y="114"/>
                    </a:cubicBezTo>
                    <a:cubicBezTo>
                      <a:pt x="2134" y="105"/>
                      <a:pt x="1992" y="171"/>
                      <a:pt x="1910" y="283"/>
                    </a:cubicBezTo>
                    <a:lnTo>
                      <a:pt x="1886" y="316"/>
                    </a:lnTo>
                    <a:lnTo>
                      <a:pt x="1865" y="280"/>
                    </a:lnTo>
                    <a:cubicBezTo>
                      <a:pt x="1812" y="183"/>
                      <a:pt x="1701" y="119"/>
                      <a:pt x="1590" y="124"/>
                    </a:cubicBezTo>
                    <a:cubicBezTo>
                      <a:pt x="1479" y="128"/>
                      <a:pt x="1373" y="198"/>
                      <a:pt x="1326" y="299"/>
                    </a:cubicBezTo>
                    <a:lnTo>
                      <a:pt x="1306" y="343"/>
                    </a:lnTo>
                    <a:lnTo>
                      <a:pt x="1280" y="302"/>
                    </a:lnTo>
                    <a:cubicBezTo>
                      <a:pt x="1194" y="165"/>
                      <a:pt x="1028" y="81"/>
                      <a:pt x="867" y="93"/>
                    </a:cubicBezTo>
                    <a:cubicBezTo>
                      <a:pt x="706" y="104"/>
                      <a:pt x="554" y="211"/>
                      <a:pt x="489" y="359"/>
                    </a:cubicBezTo>
                    <a:lnTo>
                      <a:pt x="472" y="398"/>
                    </a:lnTo>
                    <a:lnTo>
                      <a:pt x="445" y="365"/>
                    </a:lnTo>
                    <a:cubicBezTo>
                      <a:pt x="336" y="236"/>
                      <a:pt x="170" y="159"/>
                      <a:pt x="0" y="158"/>
                    </a:cubicBezTo>
                    <a:lnTo>
                      <a:pt x="1" y="105"/>
                    </a:lnTo>
                    <a:cubicBezTo>
                      <a:pt x="172" y="106"/>
                      <a:pt x="340" y="179"/>
                      <a:pt x="458" y="302"/>
                    </a:cubicBezTo>
                    <a:cubicBezTo>
                      <a:pt x="539" y="156"/>
                      <a:pt x="697" y="52"/>
                      <a:pt x="863" y="40"/>
                    </a:cubicBezTo>
                    <a:cubicBezTo>
                      <a:pt x="1028" y="28"/>
                      <a:pt x="1199" y="106"/>
                      <a:pt x="1300" y="237"/>
                    </a:cubicBezTo>
                    <a:cubicBezTo>
                      <a:pt x="1362" y="140"/>
                      <a:pt x="1473" y="75"/>
                      <a:pt x="1588" y="71"/>
                    </a:cubicBezTo>
                    <a:cubicBezTo>
                      <a:pt x="1706" y="68"/>
                      <a:pt x="1823" y="126"/>
                      <a:pt x="1891" y="222"/>
                    </a:cubicBezTo>
                    <a:cubicBezTo>
                      <a:pt x="1986" y="114"/>
                      <a:pt x="2132" y="51"/>
                      <a:pt x="2276" y="61"/>
                    </a:cubicBezTo>
                    <a:cubicBezTo>
                      <a:pt x="2419" y="71"/>
                      <a:pt x="2556" y="153"/>
                      <a:pt x="2635" y="273"/>
                    </a:cubicBezTo>
                    <a:cubicBezTo>
                      <a:pt x="2767" y="121"/>
                      <a:pt x="2899" y="33"/>
                      <a:pt x="3036" y="7"/>
                    </a:cubicBezTo>
                    <a:cubicBezTo>
                      <a:pt x="3192" y="-23"/>
                      <a:pt x="3387" y="50"/>
                      <a:pt x="3452" y="202"/>
                    </a:cubicBezTo>
                    <a:cubicBezTo>
                      <a:pt x="3521" y="127"/>
                      <a:pt x="3618" y="100"/>
                      <a:pt x="3752" y="114"/>
                    </a:cubicBezTo>
                    <a:cubicBezTo>
                      <a:pt x="3876" y="128"/>
                      <a:pt x="3991" y="208"/>
                      <a:pt x="4050" y="318"/>
                    </a:cubicBezTo>
                    <a:cubicBezTo>
                      <a:pt x="4149" y="209"/>
                      <a:pt x="4281" y="147"/>
                      <a:pt x="4413" y="151"/>
                    </a:cubicBezTo>
                    <a:cubicBezTo>
                      <a:pt x="4559" y="155"/>
                      <a:pt x="4691" y="247"/>
                      <a:pt x="4740" y="371"/>
                    </a:cubicBezTo>
                    <a:cubicBezTo>
                      <a:pt x="4828" y="298"/>
                      <a:pt x="4985" y="279"/>
                      <a:pt x="5096" y="309"/>
                    </a:cubicBezTo>
                    <a:cubicBezTo>
                      <a:pt x="5206" y="339"/>
                      <a:pt x="5294" y="430"/>
                      <a:pt x="5324" y="539"/>
                    </a:cubicBezTo>
                    <a:cubicBezTo>
                      <a:pt x="5445" y="446"/>
                      <a:pt x="5610" y="414"/>
                      <a:pt x="5757" y="458"/>
                    </a:cubicBezTo>
                    <a:cubicBezTo>
                      <a:pt x="5903" y="501"/>
                      <a:pt x="6024" y="618"/>
                      <a:pt x="6075" y="762"/>
                    </a:cubicBezTo>
                    <a:cubicBezTo>
                      <a:pt x="6183" y="665"/>
                      <a:pt x="6360" y="677"/>
                      <a:pt x="6492" y="745"/>
                    </a:cubicBezTo>
                    <a:cubicBezTo>
                      <a:pt x="6617" y="809"/>
                      <a:pt x="6710" y="942"/>
                      <a:pt x="6741" y="1097"/>
                    </a:cubicBezTo>
                    <a:cubicBezTo>
                      <a:pt x="6829" y="1053"/>
                      <a:pt x="6946" y="1063"/>
                      <a:pt x="7042" y="1124"/>
                    </a:cubicBezTo>
                    <a:cubicBezTo>
                      <a:pt x="7130" y="1180"/>
                      <a:pt x="7191" y="1269"/>
                      <a:pt x="7236" y="1348"/>
                    </a:cubicBezTo>
                    <a:cubicBezTo>
                      <a:pt x="7333" y="1235"/>
                      <a:pt x="7496" y="1183"/>
                      <a:pt x="7664" y="1214"/>
                    </a:cubicBezTo>
                    <a:cubicBezTo>
                      <a:pt x="7814" y="1242"/>
                      <a:pt x="7946" y="1355"/>
                      <a:pt x="8002" y="1495"/>
                    </a:cubicBezTo>
                    <a:cubicBezTo>
                      <a:pt x="8080" y="1380"/>
                      <a:pt x="8226" y="1311"/>
                      <a:pt x="8365" y="1329"/>
                    </a:cubicBezTo>
                    <a:cubicBezTo>
                      <a:pt x="8509" y="1347"/>
                      <a:pt x="8637" y="1458"/>
                      <a:pt x="8679" y="1597"/>
                    </a:cubicBezTo>
                    <a:cubicBezTo>
                      <a:pt x="8823" y="1478"/>
                      <a:pt x="9077" y="1479"/>
                      <a:pt x="9232" y="1609"/>
                    </a:cubicBezTo>
                    <a:lnTo>
                      <a:pt x="9198" y="1650"/>
                    </a:lnTo>
                    <a:cubicBezTo>
                      <a:pt x="9050" y="1525"/>
                      <a:pt x="8800" y="1533"/>
                      <a:pt x="8683" y="1666"/>
                    </a:cubicBezTo>
                    <a:lnTo>
                      <a:pt x="8646" y="1709"/>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25" name="Google Shape;2425;p40"/>
              <p:cNvSpPr/>
              <p:nvPr/>
            </p:nvSpPr>
            <p:spPr>
              <a:xfrm>
                <a:off x="-146821" y="1658049"/>
                <a:ext cx="810252" cy="953510"/>
              </a:xfrm>
              <a:custGeom>
                <a:rect b="b" l="l" r="r" t="t"/>
                <a:pathLst>
                  <a:path extrusionOk="0" h="5764" w="4898">
                    <a:moveTo>
                      <a:pt x="1600" y="4732"/>
                    </a:moveTo>
                    <a:cubicBezTo>
                      <a:pt x="1664" y="4437"/>
                      <a:pt x="1764" y="4140"/>
                      <a:pt x="1961" y="3911"/>
                    </a:cubicBezTo>
                    <a:cubicBezTo>
                      <a:pt x="2257" y="3568"/>
                      <a:pt x="2725" y="3428"/>
                      <a:pt x="3081" y="3146"/>
                    </a:cubicBezTo>
                    <a:cubicBezTo>
                      <a:pt x="3599" y="2735"/>
                      <a:pt x="3831" y="2070"/>
                      <a:pt x="4058" y="1450"/>
                    </a:cubicBezTo>
                    <a:cubicBezTo>
                      <a:pt x="4251" y="920"/>
                      <a:pt x="4484" y="365"/>
                      <a:pt x="4898" y="0"/>
                    </a:cubicBezTo>
                    <a:cubicBezTo>
                      <a:pt x="4160" y="329"/>
                      <a:pt x="3575" y="1295"/>
                      <a:pt x="3158" y="2103"/>
                    </a:cubicBezTo>
                    <a:cubicBezTo>
                      <a:pt x="2603" y="3179"/>
                      <a:pt x="1417" y="3343"/>
                      <a:pt x="549" y="3921"/>
                    </a:cubicBezTo>
                    <a:cubicBezTo>
                      <a:pt x="-319" y="4500"/>
                      <a:pt x="102" y="5720"/>
                      <a:pt x="102" y="5720"/>
                    </a:cubicBezTo>
                    <a:cubicBezTo>
                      <a:pt x="568" y="5778"/>
                      <a:pt x="1037" y="5771"/>
                      <a:pt x="1507" y="5744"/>
                    </a:cubicBezTo>
                    <a:cubicBezTo>
                      <a:pt x="1497" y="5404"/>
                      <a:pt x="1528" y="5064"/>
                      <a:pt x="1600" y="473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426" name="Google Shape;2426;p40"/>
            <p:cNvGrpSpPr/>
            <p:nvPr/>
          </p:nvGrpSpPr>
          <p:grpSpPr>
            <a:xfrm>
              <a:off x="1776100" y="1272367"/>
              <a:ext cx="1752006" cy="2603775"/>
              <a:chOff x="1776100" y="1272367"/>
              <a:chExt cx="1752006" cy="2603775"/>
            </a:xfrm>
          </p:grpSpPr>
          <p:sp>
            <p:nvSpPr>
              <p:cNvPr id="2427" name="Google Shape;2427;p40"/>
              <p:cNvSpPr/>
              <p:nvPr/>
            </p:nvSpPr>
            <p:spPr>
              <a:xfrm>
                <a:off x="3161756" y="1710871"/>
                <a:ext cx="273499" cy="288131"/>
              </a:xfrm>
              <a:custGeom>
                <a:rect b="b" l="l" r="r" t="t"/>
                <a:pathLst>
                  <a:path extrusionOk="0" h="571" w="542">
                    <a:moveTo>
                      <a:pt x="518" y="43"/>
                    </a:moveTo>
                    <a:cubicBezTo>
                      <a:pt x="518" y="43"/>
                      <a:pt x="607" y="85"/>
                      <a:pt x="442" y="346"/>
                    </a:cubicBezTo>
                    <a:cubicBezTo>
                      <a:pt x="277" y="607"/>
                      <a:pt x="76" y="569"/>
                      <a:pt x="76" y="569"/>
                    </a:cubicBezTo>
                    <a:lnTo>
                      <a:pt x="0" y="229"/>
                    </a:lnTo>
                    <a:lnTo>
                      <a:pt x="229" y="0"/>
                    </a:lnTo>
                    <a:lnTo>
                      <a:pt x="518" y="43"/>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28" name="Google Shape;2428;p40"/>
              <p:cNvSpPr/>
              <p:nvPr/>
            </p:nvSpPr>
            <p:spPr>
              <a:xfrm>
                <a:off x="3161756" y="1710871"/>
                <a:ext cx="273499" cy="288131"/>
              </a:xfrm>
              <a:custGeom>
                <a:rect b="b" l="l" r="r" t="t"/>
                <a:pathLst>
                  <a:path extrusionOk="0" h="571" w="542">
                    <a:moveTo>
                      <a:pt x="518" y="43"/>
                    </a:moveTo>
                    <a:cubicBezTo>
                      <a:pt x="518" y="43"/>
                      <a:pt x="607" y="85"/>
                      <a:pt x="442" y="346"/>
                    </a:cubicBezTo>
                    <a:cubicBezTo>
                      <a:pt x="277" y="607"/>
                      <a:pt x="76" y="569"/>
                      <a:pt x="76" y="569"/>
                    </a:cubicBezTo>
                    <a:lnTo>
                      <a:pt x="0" y="229"/>
                    </a:lnTo>
                    <a:lnTo>
                      <a:pt x="229" y="0"/>
                    </a:lnTo>
                    <a:lnTo>
                      <a:pt x="518" y="4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29" name="Google Shape;2429;p40"/>
              <p:cNvSpPr/>
              <p:nvPr/>
            </p:nvSpPr>
            <p:spPr>
              <a:xfrm>
                <a:off x="1776100" y="1791609"/>
                <a:ext cx="202349" cy="254322"/>
              </a:xfrm>
              <a:custGeom>
                <a:rect b="b" l="l" r="r" t="t"/>
                <a:pathLst>
                  <a:path extrusionOk="0" h="504" w="401">
                    <a:moveTo>
                      <a:pt x="20" y="36"/>
                    </a:moveTo>
                    <a:cubicBezTo>
                      <a:pt x="20" y="36"/>
                      <a:pt x="-69" y="197"/>
                      <a:pt x="129" y="410"/>
                    </a:cubicBezTo>
                    <a:cubicBezTo>
                      <a:pt x="327" y="623"/>
                      <a:pt x="401" y="410"/>
                      <a:pt x="401" y="410"/>
                    </a:cubicBezTo>
                    <a:lnTo>
                      <a:pt x="360" y="62"/>
                    </a:lnTo>
                    <a:lnTo>
                      <a:pt x="213" y="0"/>
                    </a:lnTo>
                    <a:lnTo>
                      <a:pt x="20" y="36"/>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30" name="Google Shape;2430;p40"/>
              <p:cNvSpPr/>
              <p:nvPr/>
            </p:nvSpPr>
            <p:spPr>
              <a:xfrm>
                <a:off x="1776100" y="1791609"/>
                <a:ext cx="202349" cy="254322"/>
              </a:xfrm>
              <a:custGeom>
                <a:rect b="b" l="l" r="r" t="t"/>
                <a:pathLst>
                  <a:path extrusionOk="0" h="504" w="401">
                    <a:moveTo>
                      <a:pt x="20" y="36"/>
                    </a:moveTo>
                    <a:cubicBezTo>
                      <a:pt x="20" y="36"/>
                      <a:pt x="-69" y="197"/>
                      <a:pt x="129" y="410"/>
                    </a:cubicBezTo>
                    <a:cubicBezTo>
                      <a:pt x="327" y="623"/>
                      <a:pt x="401" y="410"/>
                      <a:pt x="401" y="410"/>
                    </a:cubicBezTo>
                    <a:lnTo>
                      <a:pt x="360" y="62"/>
                    </a:lnTo>
                    <a:lnTo>
                      <a:pt x="213" y="0"/>
                    </a:lnTo>
                    <a:lnTo>
                      <a:pt x="20" y="36"/>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31" name="Google Shape;2431;p40"/>
              <p:cNvSpPr/>
              <p:nvPr/>
            </p:nvSpPr>
            <p:spPr>
              <a:xfrm>
                <a:off x="1786697" y="1458567"/>
                <a:ext cx="1741409" cy="2417575"/>
              </a:xfrm>
              <a:custGeom>
                <a:rect b="b" l="l" r="r" t="t"/>
                <a:pathLst>
                  <a:path extrusionOk="0" h="4791" w="3451">
                    <a:moveTo>
                      <a:pt x="2657" y="316"/>
                    </a:moveTo>
                    <a:lnTo>
                      <a:pt x="2657" y="0"/>
                    </a:lnTo>
                    <a:lnTo>
                      <a:pt x="2016" y="0"/>
                    </a:lnTo>
                    <a:lnTo>
                      <a:pt x="1434" y="0"/>
                    </a:lnTo>
                    <a:lnTo>
                      <a:pt x="794" y="0"/>
                    </a:lnTo>
                    <a:lnTo>
                      <a:pt x="794" y="316"/>
                    </a:lnTo>
                    <a:lnTo>
                      <a:pt x="571" y="445"/>
                    </a:lnTo>
                    <a:cubicBezTo>
                      <a:pt x="217" y="651"/>
                      <a:pt x="0" y="1029"/>
                      <a:pt x="0" y="1438"/>
                    </a:cubicBezTo>
                    <a:lnTo>
                      <a:pt x="0" y="3976"/>
                    </a:lnTo>
                    <a:cubicBezTo>
                      <a:pt x="0" y="4234"/>
                      <a:pt x="102" y="4481"/>
                      <a:pt x="285" y="4663"/>
                    </a:cubicBezTo>
                    <a:cubicBezTo>
                      <a:pt x="366" y="4745"/>
                      <a:pt x="477" y="4791"/>
                      <a:pt x="593" y="4791"/>
                    </a:cubicBezTo>
                    <a:lnTo>
                      <a:pt x="2857" y="4791"/>
                    </a:lnTo>
                    <a:cubicBezTo>
                      <a:pt x="2973" y="4791"/>
                      <a:pt x="3084" y="4745"/>
                      <a:pt x="3166" y="4663"/>
                    </a:cubicBezTo>
                    <a:cubicBezTo>
                      <a:pt x="3348" y="4481"/>
                      <a:pt x="3451" y="4234"/>
                      <a:pt x="3451" y="3976"/>
                    </a:cubicBezTo>
                    <a:lnTo>
                      <a:pt x="3451" y="1438"/>
                    </a:lnTo>
                    <a:cubicBezTo>
                      <a:pt x="3451" y="1029"/>
                      <a:pt x="3233" y="651"/>
                      <a:pt x="2880" y="445"/>
                    </a:cubicBezTo>
                    <a:lnTo>
                      <a:pt x="2657" y="316"/>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32" name="Google Shape;2432;p40"/>
              <p:cNvSpPr/>
              <p:nvPr/>
            </p:nvSpPr>
            <p:spPr>
              <a:xfrm>
                <a:off x="1786697" y="1458567"/>
                <a:ext cx="1741409" cy="2417575"/>
              </a:xfrm>
              <a:custGeom>
                <a:rect b="b" l="l" r="r" t="t"/>
                <a:pathLst>
                  <a:path extrusionOk="0" h="4791" w="3451">
                    <a:moveTo>
                      <a:pt x="2657" y="316"/>
                    </a:moveTo>
                    <a:lnTo>
                      <a:pt x="2657" y="0"/>
                    </a:lnTo>
                    <a:lnTo>
                      <a:pt x="2016" y="0"/>
                    </a:lnTo>
                    <a:lnTo>
                      <a:pt x="1434" y="0"/>
                    </a:lnTo>
                    <a:lnTo>
                      <a:pt x="794" y="0"/>
                    </a:lnTo>
                    <a:lnTo>
                      <a:pt x="794" y="316"/>
                    </a:lnTo>
                    <a:lnTo>
                      <a:pt x="571" y="445"/>
                    </a:lnTo>
                    <a:cubicBezTo>
                      <a:pt x="217" y="651"/>
                      <a:pt x="0" y="1029"/>
                      <a:pt x="0" y="1438"/>
                    </a:cubicBezTo>
                    <a:lnTo>
                      <a:pt x="0" y="3976"/>
                    </a:lnTo>
                    <a:cubicBezTo>
                      <a:pt x="0" y="4234"/>
                      <a:pt x="102" y="4481"/>
                      <a:pt x="285" y="4663"/>
                    </a:cubicBezTo>
                    <a:cubicBezTo>
                      <a:pt x="366" y="4745"/>
                      <a:pt x="477" y="4791"/>
                      <a:pt x="593" y="4791"/>
                    </a:cubicBezTo>
                    <a:lnTo>
                      <a:pt x="2857" y="4791"/>
                    </a:lnTo>
                    <a:cubicBezTo>
                      <a:pt x="2973" y="4791"/>
                      <a:pt x="3084" y="4745"/>
                      <a:pt x="3166" y="4663"/>
                    </a:cubicBezTo>
                    <a:cubicBezTo>
                      <a:pt x="3348" y="4481"/>
                      <a:pt x="3451" y="4234"/>
                      <a:pt x="3451" y="3976"/>
                    </a:cubicBezTo>
                    <a:lnTo>
                      <a:pt x="3451" y="1438"/>
                    </a:lnTo>
                    <a:cubicBezTo>
                      <a:pt x="3451" y="1029"/>
                      <a:pt x="3233" y="651"/>
                      <a:pt x="2880" y="445"/>
                    </a:cubicBezTo>
                    <a:lnTo>
                      <a:pt x="2657" y="316"/>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33" name="Google Shape;2433;p40"/>
              <p:cNvSpPr/>
              <p:nvPr/>
            </p:nvSpPr>
            <p:spPr>
              <a:xfrm>
                <a:off x="1813441" y="2184193"/>
                <a:ext cx="1687416" cy="1665205"/>
              </a:xfrm>
              <a:custGeom>
                <a:rect b="b" l="l" r="r" t="t"/>
                <a:pathLst>
                  <a:path extrusionOk="0" h="3300" w="3344">
                    <a:moveTo>
                      <a:pt x="0" y="0"/>
                    </a:moveTo>
                    <a:lnTo>
                      <a:pt x="0" y="2538"/>
                    </a:lnTo>
                    <a:cubicBezTo>
                      <a:pt x="0" y="2783"/>
                      <a:pt x="96" y="3014"/>
                      <a:pt x="269" y="3188"/>
                    </a:cubicBezTo>
                    <a:cubicBezTo>
                      <a:pt x="342" y="3260"/>
                      <a:pt x="438" y="3300"/>
                      <a:pt x="540" y="3300"/>
                    </a:cubicBezTo>
                    <a:lnTo>
                      <a:pt x="2804" y="3300"/>
                    </a:lnTo>
                    <a:cubicBezTo>
                      <a:pt x="2907" y="3300"/>
                      <a:pt x="3003" y="3260"/>
                      <a:pt x="3075" y="3188"/>
                    </a:cubicBezTo>
                    <a:cubicBezTo>
                      <a:pt x="3249" y="3014"/>
                      <a:pt x="3344" y="2783"/>
                      <a:pt x="3344" y="2538"/>
                    </a:cubicBezTo>
                    <a:lnTo>
                      <a:pt x="3344" y="0"/>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34" name="Google Shape;2434;p40"/>
              <p:cNvSpPr/>
              <p:nvPr/>
            </p:nvSpPr>
            <p:spPr>
              <a:xfrm>
                <a:off x="1813441" y="2184193"/>
                <a:ext cx="1687416" cy="1665205"/>
              </a:xfrm>
              <a:custGeom>
                <a:rect b="b" l="l" r="r" t="t"/>
                <a:pathLst>
                  <a:path extrusionOk="0" h="3300" w="3344">
                    <a:moveTo>
                      <a:pt x="0" y="0"/>
                    </a:moveTo>
                    <a:lnTo>
                      <a:pt x="0" y="2538"/>
                    </a:lnTo>
                    <a:cubicBezTo>
                      <a:pt x="0" y="2783"/>
                      <a:pt x="96" y="3014"/>
                      <a:pt x="269" y="3188"/>
                    </a:cubicBezTo>
                    <a:cubicBezTo>
                      <a:pt x="342" y="3260"/>
                      <a:pt x="438" y="3300"/>
                      <a:pt x="540" y="3300"/>
                    </a:cubicBezTo>
                    <a:lnTo>
                      <a:pt x="2804" y="3300"/>
                    </a:lnTo>
                    <a:cubicBezTo>
                      <a:pt x="2907" y="3300"/>
                      <a:pt x="3003" y="3260"/>
                      <a:pt x="3075" y="3188"/>
                    </a:cubicBezTo>
                    <a:cubicBezTo>
                      <a:pt x="3249" y="3014"/>
                      <a:pt x="3344" y="2783"/>
                      <a:pt x="3344" y="2538"/>
                    </a:cubicBezTo>
                    <a:lnTo>
                      <a:pt x="3344" y="0"/>
                    </a:lnTo>
                    <a:lnTo>
                      <a:pt x="0" y="0"/>
                    </a:lnTo>
                    <a:close/>
                  </a:path>
                </a:pathLst>
              </a:custGeom>
              <a:noFill/>
              <a:ln cap="flat" cmpd="sng" w="9525">
                <a:solidFill>
                  <a:schemeClr val="accent6"/>
                </a:solidFill>
                <a:prstDash val="solid"/>
                <a:bevel/>
                <a:headEnd len="sm" w="sm" type="none"/>
                <a:tailEnd len="sm" w="sm" type="none"/>
              </a:ln>
            </p:spPr>
            <p:txBody>
              <a:bodyPr anchorCtr="1" anchor="ctr" bIns="47150" lIns="92150" spcFirstLastPara="1" rIns="92150" wrap="square" tIns="471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35" name="Google Shape;2435;p40"/>
              <p:cNvSpPr/>
              <p:nvPr/>
            </p:nvSpPr>
            <p:spPr>
              <a:xfrm>
                <a:off x="1813441" y="2184193"/>
                <a:ext cx="383504" cy="1665205"/>
              </a:xfrm>
              <a:custGeom>
                <a:rect b="b" l="l" r="r" t="t"/>
                <a:pathLst>
                  <a:path extrusionOk="0" h="3300" w="760">
                    <a:moveTo>
                      <a:pt x="363" y="0"/>
                    </a:moveTo>
                    <a:lnTo>
                      <a:pt x="0" y="0"/>
                    </a:lnTo>
                    <a:lnTo>
                      <a:pt x="0" y="2538"/>
                    </a:lnTo>
                    <a:cubicBezTo>
                      <a:pt x="0" y="2783"/>
                      <a:pt x="96" y="3014"/>
                      <a:pt x="269" y="3188"/>
                    </a:cubicBezTo>
                    <a:cubicBezTo>
                      <a:pt x="342" y="3260"/>
                      <a:pt x="438" y="3300"/>
                      <a:pt x="540" y="3300"/>
                    </a:cubicBezTo>
                    <a:lnTo>
                      <a:pt x="760" y="3300"/>
                    </a:lnTo>
                    <a:cubicBezTo>
                      <a:pt x="282" y="2662"/>
                      <a:pt x="101" y="1831"/>
                      <a:pt x="161" y="1036"/>
                    </a:cubicBezTo>
                    <a:cubicBezTo>
                      <a:pt x="188" y="683"/>
                      <a:pt x="259" y="336"/>
                      <a:pt x="363" y="0"/>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36" name="Google Shape;2436;p40"/>
              <p:cNvSpPr/>
              <p:nvPr/>
            </p:nvSpPr>
            <p:spPr>
              <a:xfrm>
                <a:off x="1813441" y="2087309"/>
                <a:ext cx="1687416" cy="193265"/>
              </a:xfrm>
              <a:custGeom>
                <a:rect b="b" l="l" r="r" t="t"/>
                <a:pathLst>
                  <a:path extrusionOk="0" h="383" w="3344">
                    <a:moveTo>
                      <a:pt x="3344" y="192"/>
                    </a:moveTo>
                    <a:cubicBezTo>
                      <a:pt x="3344" y="298"/>
                      <a:pt x="2596" y="383"/>
                      <a:pt x="1672" y="383"/>
                    </a:cubicBezTo>
                    <a:cubicBezTo>
                      <a:pt x="749" y="383"/>
                      <a:pt x="0" y="298"/>
                      <a:pt x="0" y="192"/>
                    </a:cubicBezTo>
                    <a:cubicBezTo>
                      <a:pt x="0" y="86"/>
                      <a:pt x="749" y="0"/>
                      <a:pt x="1672" y="0"/>
                    </a:cubicBezTo>
                    <a:cubicBezTo>
                      <a:pt x="2596" y="0"/>
                      <a:pt x="3344" y="86"/>
                      <a:pt x="3344" y="192"/>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37" name="Google Shape;2437;p40"/>
              <p:cNvSpPr/>
              <p:nvPr/>
            </p:nvSpPr>
            <p:spPr>
              <a:xfrm>
                <a:off x="1812432" y="2061069"/>
                <a:ext cx="1648056" cy="232624"/>
              </a:xfrm>
              <a:custGeom>
                <a:rect b="b" l="l" r="r" t="t"/>
                <a:pathLst>
                  <a:path extrusionOk="0" h="461" w="3266">
                    <a:moveTo>
                      <a:pt x="44" y="245"/>
                    </a:moveTo>
                    <a:cubicBezTo>
                      <a:pt x="23" y="259"/>
                      <a:pt x="-2" y="279"/>
                      <a:pt x="0" y="304"/>
                    </a:cubicBezTo>
                    <a:cubicBezTo>
                      <a:pt x="3" y="338"/>
                      <a:pt x="46" y="350"/>
                      <a:pt x="80" y="353"/>
                    </a:cubicBezTo>
                    <a:cubicBezTo>
                      <a:pt x="347" y="376"/>
                      <a:pt x="614" y="399"/>
                      <a:pt x="881" y="422"/>
                    </a:cubicBezTo>
                    <a:cubicBezTo>
                      <a:pt x="1179" y="448"/>
                      <a:pt x="1478" y="474"/>
                      <a:pt x="1776" y="454"/>
                    </a:cubicBezTo>
                    <a:cubicBezTo>
                      <a:pt x="2234" y="425"/>
                      <a:pt x="2693" y="290"/>
                      <a:pt x="3144" y="373"/>
                    </a:cubicBezTo>
                    <a:cubicBezTo>
                      <a:pt x="3182" y="380"/>
                      <a:pt x="3229" y="386"/>
                      <a:pt x="3254" y="355"/>
                    </a:cubicBezTo>
                    <a:cubicBezTo>
                      <a:pt x="3278" y="325"/>
                      <a:pt x="3263" y="281"/>
                      <a:pt x="3243" y="248"/>
                    </a:cubicBezTo>
                    <a:cubicBezTo>
                      <a:pt x="3147" y="91"/>
                      <a:pt x="2954" y="18"/>
                      <a:pt x="2771" y="6"/>
                    </a:cubicBezTo>
                    <a:cubicBezTo>
                      <a:pt x="2587" y="-7"/>
                      <a:pt x="2404" y="30"/>
                      <a:pt x="2220" y="40"/>
                    </a:cubicBezTo>
                    <a:cubicBezTo>
                      <a:pt x="1811" y="63"/>
                      <a:pt x="1398" y="-46"/>
                      <a:pt x="995" y="24"/>
                    </a:cubicBezTo>
                    <a:cubicBezTo>
                      <a:pt x="897" y="41"/>
                      <a:pt x="802" y="69"/>
                      <a:pt x="703" y="75"/>
                    </a:cubicBezTo>
                    <a:cubicBezTo>
                      <a:pt x="650" y="78"/>
                      <a:pt x="595" y="74"/>
                      <a:pt x="543" y="59"/>
                    </a:cubicBezTo>
                    <a:cubicBezTo>
                      <a:pt x="487" y="43"/>
                      <a:pt x="452" y="2"/>
                      <a:pt x="400" y="16"/>
                    </a:cubicBezTo>
                    <a:cubicBezTo>
                      <a:pt x="342" y="32"/>
                      <a:pt x="273" y="98"/>
                      <a:pt x="222" y="131"/>
                    </a:cubicBezTo>
                    <a:cubicBezTo>
                      <a:pt x="163" y="169"/>
                      <a:pt x="104" y="207"/>
                      <a:pt x="44" y="245"/>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38" name="Google Shape;2438;p40"/>
              <p:cNvSpPr/>
              <p:nvPr/>
            </p:nvSpPr>
            <p:spPr>
              <a:xfrm>
                <a:off x="3383784" y="2159972"/>
                <a:ext cx="76701" cy="70140"/>
              </a:xfrm>
              <a:custGeom>
                <a:rect b="b" l="l" r="r" t="t"/>
                <a:pathLst>
                  <a:path extrusionOk="0" h="139" w="152">
                    <a:moveTo>
                      <a:pt x="0" y="121"/>
                    </a:moveTo>
                    <a:cubicBezTo>
                      <a:pt x="6" y="117"/>
                      <a:pt x="152" y="139"/>
                      <a:pt x="152" y="139"/>
                    </a:cubicBezTo>
                    <a:lnTo>
                      <a:pt x="152" y="47"/>
                    </a:lnTo>
                    <a:lnTo>
                      <a:pt x="25" y="0"/>
                    </a:lnTo>
                    <a:lnTo>
                      <a:pt x="0" y="121"/>
                    </a:lnTo>
                    <a:close/>
                  </a:path>
                </a:pathLst>
              </a:custGeom>
              <a:solidFill>
                <a:schemeClr val="lt2"/>
              </a:solidFill>
              <a:ln>
                <a:noFill/>
              </a:ln>
            </p:spPr>
            <p:txBody>
              <a:bodyPr anchorCtr="1" anchor="ctr" bIns="5025" lIns="90000" spcFirstLastPara="1" rIns="90000" wrap="square" tIns="5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39" name="Google Shape;2439;p40"/>
              <p:cNvSpPr/>
              <p:nvPr/>
            </p:nvSpPr>
            <p:spPr>
              <a:xfrm>
                <a:off x="1812432" y="2175110"/>
                <a:ext cx="65095" cy="39359"/>
              </a:xfrm>
              <a:custGeom>
                <a:rect b="b" l="l" r="r" t="t"/>
                <a:pathLst>
                  <a:path extrusionOk="0" h="78" w="129">
                    <a:moveTo>
                      <a:pt x="0" y="78"/>
                    </a:moveTo>
                    <a:lnTo>
                      <a:pt x="0" y="0"/>
                    </a:lnTo>
                    <a:lnTo>
                      <a:pt x="104" y="0"/>
                    </a:lnTo>
                    <a:lnTo>
                      <a:pt x="129" y="30"/>
                    </a:lnTo>
                    <a:lnTo>
                      <a:pt x="97" y="78"/>
                    </a:lnTo>
                    <a:lnTo>
                      <a:pt x="0" y="78"/>
                    </a:ln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40" name="Google Shape;2440;p40"/>
              <p:cNvSpPr/>
              <p:nvPr/>
            </p:nvSpPr>
            <p:spPr>
              <a:xfrm>
                <a:off x="1812432" y="2184698"/>
                <a:ext cx="1648056" cy="108995"/>
              </a:xfrm>
              <a:custGeom>
                <a:rect b="b" l="l" r="r" t="t"/>
                <a:pathLst>
                  <a:path extrusionOk="0" h="216" w="3266">
                    <a:moveTo>
                      <a:pt x="44" y="0"/>
                    </a:moveTo>
                    <a:cubicBezTo>
                      <a:pt x="23" y="14"/>
                      <a:pt x="-2" y="34"/>
                      <a:pt x="0" y="59"/>
                    </a:cubicBezTo>
                    <a:cubicBezTo>
                      <a:pt x="3" y="93"/>
                      <a:pt x="46" y="105"/>
                      <a:pt x="80" y="108"/>
                    </a:cubicBezTo>
                    <a:cubicBezTo>
                      <a:pt x="347" y="131"/>
                      <a:pt x="614" y="154"/>
                      <a:pt x="881" y="177"/>
                    </a:cubicBezTo>
                    <a:cubicBezTo>
                      <a:pt x="1179" y="203"/>
                      <a:pt x="1478" y="229"/>
                      <a:pt x="1776" y="209"/>
                    </a:cubicBezTo>
                    <a:cubicBezTo>
                      <a:pt x="2234" y="180"/>
                      <a:pt x="2693" y="45"/>
                      <a:pt x="3144" y="128"/>
                    </a:cubicBezTo>
                    <a:cubicBezTo>
                      <a:pt x="3182" y="135"/>
                      <a:pt x="3229" y="141"/>
                      <a:pt x="3254" y="110"/>
                    </a:cubicBezTo>
                    <a:cubicBezTo>
                      <a:pt x="3275" y="83"/>
                      <a:pt x="3266" y="45"/>
                      <a:pt x="3249" y="14"/>
                    </a:cubicBezTo>
                    <a:lnTo>
                      <a:pt x="44" y="0"/>
                    </a:lnTo>
                    <a:close/>
                  </a:path>
                </a:pathLst>
              </a:custGeom>
              <a:noFill/>
              <a:ln cap="flat" cmpd="sng" w="9525">
                <a:solidFill>
                  <a:schemeClr val="accent6"/>
                </a:solidFill>
                <a:prstDash val="solid"/>
                <a:bevel/>
                <a:headEnd len="sm" w="sm" type="none"/>
                <a:tailEnd len="sm" w="sm" type="none"/>
              </a:ln>
            </p:spPr>
            <p:txBody>
              <a:bodyPr anchorCtr="1" anchor="ctr" bIns="30600" lIns="92150" spcFirstLastPara="1" rIns="92150" wrap="square" tIns="306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41" name="Google Shape;2441;p40"/>
              <p:cNvSpPr/>
              <p:nvPr/>
            </p:nvSpPr>
            <p:spPr>
              <a:xfrm>
                <a:off x="1982485" y="3649574"/>
                <a:ext cx="1349327" cy="145327"/>
              </a:xfrm>
              <a:custGeom>
                <a:rect b="b" l="l" r="r" t="t"/>
                <a:pathLst>
                  <a:path extrusionOk="0" h="288" w="2674">
                    <a:moveTo>
                      <a:pt x="2674" y="250"/>
                    </a:moveTo>
                    <a:cubicBezTo>
                      <a:pt x="2660" y="324"/>
                      <a:pt x="2064" y="266"/>
                      <a:pt x="1337" y="268"/>
                    </a:cubicBezTo>
                    <a:cubicBezTo>
                      <a:pt x="610" y="266"/>
                      <a:pt x="15" y="324"/>
                      <a:pt x="0" y="250"/>
                    </a:cubicBezTo>
                    <a:cubicBezTo>
                      <a:pt x="-16" y="179"/>
                      <a:pt x="580" y="-2"/>
                      <a:pt x="1337" y="0"/>
                    </a:cubicBezTo>
                    <a:cubicBezTo>
                      <a:pt x="2095" y="-2"/>
                      <a:pt x="2690" y="179"/>
                      <a:pt x="2674" y="250"/>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42" name="Google Shape;2442;p40"/>
              <p:cNvSpPr/>
              <p:nvPr/>
            </p:nvSpPr>
            <p:spPr>
              <a:xfrm>
                <a:off x="1982485" y="3649574"/>
                <a:ext cx="1349327" cy="145327"/>
              </a:xfrm>
              <a:custGeom>
                <a:rect b="b" l="l" r="r" t="t"/>
                <a:pathLst>
                  <a:path extrusionOk="0" h="288" w="2674">
                    <a:moveTo>
                      <a:pt x="2674" y="250"/>
                    </a:moveTo>
                    <a:cubicBezTo>
                      <a:pt x="2660" y="324"/>
                      <a:pt x="2064" y="266"/>
                      <a:pt x="1337" y="268"/>
                    </a:cubicBezTo>
                    <a:cubicBezTo>
                      <a:pt x="610" y="266"/>
                      <a:pt x="15" y="324"/>
                      <a:pt x="0" y="250"/>
                    </a:cubicBezTo>
                    <a:cubicBezTo>
                      <a:pt x="-16" y="179"/>
                      <a:pt x="580" y="-2"/>
                      <a:pt x="1337" y="0"/>
                    </a:cubicBezTo>
                    <a:cubicBezTo>
                      <a:pt x="2095" y="-2"/>
                      <a:pt x="2690" y="179"/>
                      <a:pt x="2674" y="250"/>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43" name="Google Shape;2443;p40"/>
              <p:cNvSpPr/>
              <p:nvPr/>
            </p:nvSpPr>
            <p:spPr>
              <a:xfrm>
                <a:off x="3071935" y="1658392"/>
                <a:ext cx="456167" cy="2217750"/>
              </a:xfrm>
              <a:custGeom>
                <a:rect b="b" l="l" r="r" t="t"/>
                <a:pathLst>
                  <a:path extrusionOk="0" h="4395" w="904">
                    <a:moveTo>
                      <a:pt x="904" y="1042"/>
                    </a:moveTo>
                    <a:cubicBezTo>
                      <a:pt x="904" y="633"/>
                      <a:pt x="686" y="255"/>
                      <a:pt x="333" y="49"/>
                    </a:cubicBezTo>
                    <a:lnTo>
                      <a:pt x="248" y="0"/>
                    </a:lnTo>
                    <a:cubicBezTo>
                      <a:pt x="497" y="816"/>
                      <a:pt x="632" y="1666"/>
                      <a:pt x="645" y="2519"/>
                    </a:cubicBezTo>
                    <a:cubicBezTo>
                      <a:pt x="653" y="3022"/>
                      <a:pt x="614" y="3547"/>
                      <a:pt x="357" y="3980"/>
                    </a:cubicBezTo>
                    <a:cubicBezTo>
                      <a:pt x="264" y="4138"/>
                      <a:pt x="141" y="4278"/>
                      <a:pt x="0" y="4395"/>
                    </a:cubicBezTo>
                    <a:lnTo>
                      <a:pt x="310" y="4395"/>
                    </a:lnTo>
                    <a:cubicBezTo>
                      <a:pt x="426" y="4395"/>
                      <a:pt x="537" y="4349"/>
                      <a:pt x="619" y="4267"/>
                    </a:cubicBezTo>
                    <a:cubicBezTo>
                      <a:pt x="801" y="4085"/>
                      <a:pt x="904" y="3838"/>
                      <a:pt x="904" y="3580"/>
                    </a:cubicBezTo>
                    <a:lnTo>
                      <a:pt x="904" y="1042"/>
                    </a:ln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44" name="Google Shape;2444;p40"/>
              <p:cNvSpPr/>
              <p:nvPr/>
            </p:nvSpPr>
            <p:spPr>
              <a:xfrm>
                <a:off x="1786192" y="1515588"/>
                <a:ext cx="1643010" cy="399649"/>
              </a:xfrm>
              <a:custGeom>
                <a:rect b="b" l="l" r="r" t="t"/>
                <a:pathLst>
                  <a:path extrusionOk="0" h="792" w="3256">
                    <a:moveTo>
                      <a:pt x="780" y="96"/>
                    </a:moveTo>
                    <a:cubicBezTo>
                      <a:pt x="745" y="195"/>
                      <a:pt x="655" y="266"/>
                      <a:pt x="559" y="310"/>
                    </a:cubicBezTo>
                    <a:cubicBezTo>
                      <a:pt x="463" y="354"/>
                      <a:pt x="358" y="376"/>
                      <a:pt x="259" y="410"/>
                    </a:cubicBezTo>
                    <a:cubicBezTo>
                      <a:pt x="159" y="445"/>
                      <a:pt x="60" y="496"/>
                      <a:pt x="0" y="583"/>
                    </a:cubicBezTo>
                    <a:cubicBezTo>
                      <a:pt x="69" y="562"/>
                      <a:pt x="141" y="607"/>
                      <a:pt x="198" y="652"/>
                    </a:cubicBezTo>
                    <a:cubicBezTo>
                      <a:pt x="255" y="696"/>
                      <a:pt x="307" y="751"/>
                      <a:pt x="375" y="776"/>
                    </a:cubicBezTo>
                    <a:cubicBezTo>
                      <a:pt x="466" y="810"/>
                      <a:pt x="568" y="785"/>
                      <a:pt x="657" y="747"/>
                    </a:cubicBezTo>
                    <a:cubicBezTo>
                      <a:pt x="746" y="708"/>
                      <a:pt x="831" y="656"/>
                      <a:pt x="925" y="634"/>
                    </a:cubicBezTo>
                    <a:cubicBezTo>
                      <a:pt x="1048" y="605"/>
                      <a:pt x="1182" y="631"/>
                      <a:pt x="1285" y="703"/>
                    </a:cubicBezTo>
                    <a:cubicBezTo>
                      <a:pt x="1403" y="786"/>
                      <a:pt x="1559" y="799"/>
                      <a:pt x="1692" y="743"/>
                    </a:cubicBezTo>
                    <a:cubicBezTo>
                      <a:pt x="1825" y="688"/>
                      <a:pt x="1950" y="597"/>
                      <a:pt x="2095" y="593"/>
                    </a:cubicBezTo>
                    <a:cubicBezTo>
                      <a:pt x="2278" y="588"/>
                      <a:pt x="2447" y="725"/>
                      <a:pt x="2629" y="705"/>
                    </a:cubicBezTo>
                    <a:cubicBezTo>
                      <a:pt x="2856" y="680"/>
                      <a:pt x="3028" y="433"/>
                      <a:pt x="3256" y="441"/>
                    </a:cubicBezTo>
                    <a:cubicBezTo>
                      <a:pt x="3202" y="324"/>
                      <a:pt x="3090" y="257"/>
                      <a:pt x="2977" y="229"/>
                    </a:cubicBezTo>
                    <a:cubicBezTo>
                      <a:pt x="2863" y="201"/>
                      <a:pt x="2740" y="178"/>
                      <a:pt x="2658" y="95"/>
                    </a:cubicBezTo>
                    <a:cubicBezTo>
                      <a:pt x="2026" y="-42"/>
                      <a:pt x="1416" y="-22"/>
                      <a:pt x="780" y="96"/>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45" name="Google Shape;2445;p40"/>
              <p:cNvSpPr/>
              <p:nvPr/>
            </p:nvSpPr>
            <p:spPr>
              <a:xfrm>
                <a:off x="2148501" y="1482789"/>
                <a:ext cx="1013257" cy="137253"/>
              </a:xfrm>
              <a:custGeom>
                <a:rect b="b" l="l" r="r" t="t"/>
                <a:pathLst>
                  <a:path extrusionOk="0" h="272" w="2008">
                    <a:moveTo>
                      <a:pt x="33" y="76"/>
                    </a:moveTo>
                    <a:cubicBezTo>
                      <a:pt x="-7" y="89"/>
                      <a:pt x="-10" y="153"/>
                      <a:pt x="20" y="185"/>
                    </a:cubicBezTo>
                    <a:cubicBezTo>
                      <a:pt x="49" y="216"/>
                      <a:pt x="94" y="222"/>
                      <a:pt x="136" y="227"/>
                    </a:cubicBezTo>
                    <a:cubicBezTo>
                      <a:pt x="293" y="244"/>
                      <a:pt x="450" y="261"/>
                      <a:pt x="607" y="268"/>
                    </a:cubicBezTo>
                    <a:cubicBezTo>
                      <a:pt x="779" y="276"/>
                      <a:pt x="951" y="272"/>
                      <a:pt x="1123" y="267"/>
                    </a:cubicBezTo>
                    <a:cubicBezTo>
                      <a:pt x="1350" y="261"/>
                      <a:pt x="1577" y="255"/>
                      <a:pt x="1804" y="249"/>
                    </a:cubicBezTo>
                    <a:cubicBezTo>
                      <a:pt x="1856" y="248"/>
                      <a:pt x="1911" y="246"/>
                      <a:pt x="1954" y="217"/>
                    </a:cubicBezTo>
                    <a:cubicBezTo>
                      <a:pt x="1999" y="188"/>
                      <a:pt x="2025" y="121"/>
                      <a:pt x="1995" y="77"/>
                    </a:cubicBezTo>
                    <a:cubicBezTo>
                      <a:pt x="1339" y="132"/>
                      <a:pt x="664" y="-119"/>
                      <a:pt x="33" y="7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46" name="Google Shape;2446;p40"/>
              <p:cNvSpPr/>
              <p:nvPr/>
            </p:nvSpPr>
            <p:spPr>
              <a:xfrm>
                <a:off x="2114693" y="1334434"/>
                <a:ext cx="1085416" cy="248771"/>
              </a:xfrm>
              <a:custGeom>
                <a:rect b="b" l="l" r="r" t="t"/>
                <a:pathLst>
                  <a:path extrusionOk="0" h="493" w="2151">
                    <a:moveTo>
                      <a:pt x="0" y="0"/>
                    </a:moveTo>
                    <a:lnTo>
                      <a:pt x="9" y="385"/>
                    </a:lnTo>
                    <a:cubicBezTo>
                      <a:pt x="78" y="446"/>
                      <a:pt x="529" y="493"/>
                      <a:pt x="1075" y="493"/>
                    </a:cubicBezTo>
                    <a:cubicBezTo>
                      <a:pt x="1622" y="493"/>
                      <a:pt x="2072" y="446"/>
                      <a:pt x="2141" y="385"/>
                    </a:cubicBezTo>
                    <a:lnTo>
                      <a:pt x="2151" y="0"/>
                    </a:lnTo>
                    <a:lnTo>
                      <a:pt x="0" y="0"/>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47" name="Google Shape;2447;p40"/>
              <p:cNvSpPr/>
              <p:nvPr/>
            </p:nvSpPr>
            <p:spPr>
              <a:xfrm>
                <a:off x="2114693" y="1334434"/>
                <a:ext cx="97894" cy="222027"/>
              </a:xfrm>
              <a:custGeom>
                <a:rect b="b" l="l" r="r" t="t"/>
                <a:pathLst>
                  <a:path extrusionOk="0" h="440" w="194">
                    <a:moveTo>
                      <a:pt x="131" y="247"/>
                    </a:moveTo>
                    <a:cubicBezTo>
                      <a:pt x="131" y="166"/>
                      <a:pt x="153" y="88"/>
                      <a:pt x="179" y="12"/>
                    </a:cubicBezTo>
                    <a:cubicBezTo>
                      <a:pt x="178" y="8"/>
                      <a:pt x="177" y="4"/>
                      <a:pt x="175" y="0"/>
                    </a:cubicBezTo>
                    <a:lnTo>
                      <a:pt x="0" y="0"/>
                    </a:lnTo>
                    <a:lnTo>
                      <a:pt x="9" y="385"/>
                    </a:lnTo>
                    <a:cubicBezTo>
                      <a:pt x="32" y="405"/>
                      <a:pt x="97" y="424"/>
                      <a:pt x="194" y="440"/>
                    </a:cubicBezTo>
                    <a:cubicBezTo>
                      <a:pt x="151" y="386"/>
                      <a:pt x="132" y="316"/>
                      <a:pt x="131" y="247"/>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48" name="Google Shape;2448;p40"/>
              <p:cNvSpPr/>
              <p:nvPr/>
            </p:nvSpPr>
            <p:spPr>
              <a:xfrm>
                <a:off x="2913488" y="1334434"/>
                <a:ext cx="286618" cy="240193"/>
              </a:xfrm>
              <a:custGeom>
                <a:rect b="b" l="l" r="r" t="t"/>
                <a:pathLst>
                  <a:path extrusionOk="0" h="476" w="568">
                    <a:moveTo>
                      <a:pt x="27" y="476"/>
                    </a:moveTo>
                    <a:cubicBezTo>
                      <a:pt x="311" y="458"/>
                      <a:pt x="514" y="424"/>
                      <a:pt x="558" y="385"/>
                    </a:cubicBezTo>
                    <a:lnTo>
                      <a:pt x="568" y="0"/>
                    </a:lnTo>
                    <a:lnTo>
                      <a:pt x="4" y="0"/>
                    </a:lnTo>
                    <a:cubicBezTo>
                      <a:pt x="2" y="3"/>
                      <a:pt x="1" y="5"/>
                      <a:pt x="0" y="7"/>
                    </a:cubicBezTo>
                    <a:cubicBezTo>
                      <a:pt x="91" y="80"/>
                      <a:pt x="137" y="205"/>
                      <a:pt x="113" y="319"/>
                    </a:cubicBezTo>
                    <a:cubicBezTo>
                      <a:pt x="101" y="379"/>
                      <a:pt x="70" y="433"/>
                      <a:pt x="27" y="476"/>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49" name="Google Shape;2449;p40"/>
              <p:cNvSpPr/>
              <p:nvPr/>
            </p:nvSpPr>
            <p:spPr>
              <a:xfrm>
                <a:off x="1786192" y="1563526"/>
                <a:ext cx="1643010" cy="351711"/>
              </a:xfrm>
              <a:custGeom>
                <a:rect b="b" l="l" r="r" t="t"/>
                <a:pathLst>
                  <a:path extrusionOk="0" h="697" w="3256">
                    <a:moveTo>
                      <a:pt x="780" y="1"/>
                    </a:moveTo>
                    <a:cubicBezTo>
                      <a:pt x="745" y="100"/>
                      <a:pt x="655" y="171"/>
                      <a:pt x="559" y="215"/>
                    </a:cubicBezTo>
                    <a:cubicBezTo>
                      <a:pt x="463" y="259"/>
                      <a:pt x="358" y="281"/>
                      <a:pt x="259" y="315"/>
                    </a:cubicBezTo>
                    <a:cubicBezTo>
                      <a:pt x="159" y="350"/>
                      <a:pt x="60" y="401"/>
                      <a:pt x="0" y="488"/>
                    </a:cubicBezTo>
                    <a:cubicBezTo>
                      <a:pt x="69" y="467"/>
                      <a:pt x="141" y="512"/>
                      <a:pt x="198" y="557"/>
                    </a:cubicBezTo>
                    <a:cubicBezTo>
                      <a:pt x="255" y="601"/>
                      <a:pt x="307" y="656"/>
                      <a:pt x="375" y="681"/>
                    </a:cubicBezTo>
                    <a:cubicBezTo>
                      <a:pt x="466" y="715"/>
                      <a:pt x="568" y="690"/>
                      <a:pt x="657" y="652"/>
                    </a:cubicBezTo>
                    <a:cubicBezTo>
                      <a:pt x="746" y="613"/>
                      <a:pt x="831" y="561"/>
                      <a:pt x="925" y="539"/>
                    </a:cubicBezTo>
                    <a:cubicBezTo>
                      <a:pt x="1048" y="510"/>
                      <a:pt x="1182" y="536"/>
                      <a:pt x="1285" y="608"/>
                    </a:cubicBezTo>
                    <a:cubicBezTo>
                      <a:pt x="1403" y="691"/>
                      <a:pt x="1559" y="704"/>
                      <a:pt x="1692" y="648"/>
                    </a:cubicBezTo>
                    <a:cubicBezTo>
                      <a:pt x="1825" y="593"/>
                      <a:pt x="1950" y="502"/>
                      <a:pt x="2095" y="498"/>
                    </a:cubicBezTo>
                    <a:cubicBezTo>
                      <a:pt x="2278" y="493"/>
                      <a:pt x="2447" y="630"/>
                      <a:pt x="2629" y="610"/>
                    </a:cubicBezTo>
                    <a:cubicBezTo>
                      <a:pt x="2856" y="585"/>
                      <a:pt x="3028" y="338"/>
                      <a:pt x="3256" y="346"/>
                    </a:cubicBezTo>
                    <a:cubicBezTo>
                      <a:pt x="3202" y="229"/>
                      <a:pt x="3090" y="162"/>
                      <a:pt x="2977" y="134"/>
                    </a:cubicBezTo>
                    <a:cubicBezTo>
                      <a:pt x="2863" y="106"/>
                      <a:pt x="2740" y="83"/>
                      <a:pt x="2658" y="0"/>
                    </a:cubicBezTo>
                    <a:lnTo>
                      <a:pt x="780" y="1"/>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50" name="Google Shape;2450;p40"/>
              <p:cNvSpPr/>
              <p:nvPr/>
            </p:nvSpPr>
            <p:spPr>
              <a:xfrm>
                <a:off x="2114693" y="1334434"/>
                <a:ext cx="1084912" cy="248771"/>
              </a:xfrm>
              <a:custGeom>
                <a:rect b="b" l="l" r="r" t="t"/>
                <a:pathLst>
                  <a:path extrusionOk="0" h="493" w="2150">
                    <a:moveTo>
                      <a:pt x="0" y="0"/>
                    </a:moveTo>
                    <a:lnTo>
                      <a:pt x="9" y="385"/>
                    </a:lnTo>
                    <a:cubicBezTo>
                      <a:pt x="78" y="446"/>
                      <a:pt x="529" y="493"/>
                      <a:pt x="1075" y="493"/>
                    </a:cubicBezTo>
                    <a:cubicBezTo>
                      <a:pt x="1622" y="493"/>
                      <a:pt x="2072" y="446"/>
                      <a:pt x="2141" y="385"/>
                    </a:cubicBezTo>
                    <a:lnTo>
                      <a:pt x="2150" y="12"/>
                    </a:lnTo>
                    <a:lnTo>
                      <a:pt x="0" y="0"/>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51" name="Google Shape;2451;p40"/>
              <p:cNvSpPr/>
              <p:nvPr/>
            </p:nvSpPr>
            <p:spPr>
              <a:xfrm>
                <a:off x="2574833" y="1514282"/>
                <a:ext cx="120813" cy="120807"/>
              </a:xfrm>
              <a:custGeom>
                <a:rect b="b" l="l" r="r" t="t"/>
                <a:pathLst>
                  <a:path extrusionOk="0" h="215" w="215">
                    <a:moveTo>
                      <a:pt x="215" y="108"/>
                    </a:moveTo>
                    <a:cubicBezTo>
                      <a:pt x="215" y="167"/>
                      <a:pt x="167" y="215"/>
                      <a:pt x="108" y="215"/>
                    </a:cubicBezTo>
                    <a:cubicBezTo>
                      <a:pt x="48" y="215"/>
                      <a:pt x="0" y="167"/>
                      <a:pt x="0" y="108"/>
                    </a:cubicBezTo>
                    <a:cubicBezTo>
                      <a:pt x="0" y="48"/>
                      <a:pt x="48" y="0"/>
                      <a:pt x="108" y="0"/>
                    </a:cubicBezTo>
                    <a:cubicBezTo>
                      <a:pt x="167" y="0"/>
                      <a:pt x="215" y="48"/>
                      <a:pt x="215" y="108"/>
                    </a:cubicBezTo>
                    <a:close/>
                  </a:path>
                </a:pathLst>
              </a:custGeom>
              <a:solidFill>
                <a:schemeClr val="lt2"/>
              </a:solidFill>
              <a:ln>
                <a:noFill/>
              </a:ln>
            </p:spPr>
            <p:txBody>
              <a:bodyPr anchorCtr="1" anchor="ctr" bIns="32400" lIns="90000" spcFirstLastPara="1" rIns="90000" wrap="square" tIns="324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52" name="Google Shape;2452;p40"/>
              <p:cNvSpPr/>
              <p:nvPr/>
            </p:nvSpPr>
            <p:spPr>
              <a:xfrm>
                <a:off x="2360179" y="1545187"/>
                <a:ext cx="236007" cy="133169"/>
              </a:xfrm>
              <a:custGeom>
                <a:rect b="b" l="l" r="r" t="t"/>
                <a:pathLst>
                  <a:path extrusionOk="0" h="237" w="420">
                    <a:moveTo>
                      <a:pt x="297" y="151"/>
                    </a:moveTo>
                    <a:cubicBezTo>
                      <a:pt x="265" y="172"/>
                      <a:pt x="228" y="186"/>
                      <a:pt x="191" y="196"/>
                    </a:cubicBezTo>
                    <a:cubicBezTo>
                      <a:pt x="165" y="203"/>
                      <a:pt x="138" y="209"/>
                      <a:pt x="112" y="204"/>
                    </a:cubicBezTo>
                    <a:cubicBezTo>
                      <a:pt x="86" y="199"/>
                      <a:pt x="61" y="179"/>
                      <a:pt x="57" y="153"/>
                    </a:cubicBezTo>
                    <a:cubicBezTo>
                      <a:pt x="53" y="125"/>
                      <a:pt x="72" y="99"/>
                      <a:pt x="94" y="82"/>
                    </a:cubicBezTo>
                    <a:cubicBezTo>
                      <a:pt x="131" y="51"/>
                      <a:pt x="180" y="36"/>
                      <a:pt x="228" y="33"/>
                    </a:cubicBezTo>
                    <a:cubicBezTo>
                      <a:pt x="257" y="31"/>
                      <a:pt x="347" y="27"/>
                      <a:pt x="362" y="59"/>
                    </a:cubicBezTo>
                    <a:cubicBezTo>
                      <a:pt x="377" y="92"/>
                      <a:pt x="320" y="136"/>
                      <a:pt x="297" y="151"/>
                    </a:cubicBezTo>
                    <a:moveTo>
                      <a:pt x="417" y="37"/>
                    </a:moveTo>
                    <a:cubicBezTo>
                      <a:pt x="396" y="-6"/>
                      <a:pt x="274" y="-1"/>
                      <a:pt x="235" y="2"/>
                    </a:cubicBezTo>
                    <a:cubicBezTo>
                      <a:pt x="169" y="6"/>
                      <a:pt x="103" y="27"/>
                      <a:pt x="51" y="68"/>
                    </a:cubicBezTo>
                    <a:cubicBezTo>
                      <a:pt x="22" y="92"/>
                      <a:pt x="-5" y="128"/>
                      <a:pt x="1" y="165"/>
                    </a:cubicBezTo>
                    <a:cubicBezTo>
                      <a:pt x="7" y="201"/>
                      <a:pt x="41" y="228"/>
                      <a:pt x="76" y="235"/>
                    </a:cubicBezTo>
                    <a:cubicBezTo>
                      <a:pt x="112" y="242"/>
                      <a:pt x="149" y="234"/>
                      <a:pt x="184" y="224"/>
                    </a:cubicBezTo>
                    <a:cubicBezTo>
                      <a:pt x="235" y="210"/>
                      <a:pt x="285" y="191"/>
                      <a:pt x="329" y="162"/>
                    </a:cubicBezTo>
                    <a:cubicBezTo>
                      <a:pt x="359" y="142"/>
                      <a:pt x="438" y="82"/>
                      <a:pt x="417" y="37"/>
                    </a:cubicBezTo>
                    <a:close/>
                  </a:path>
                </a:pathLst>
              </a:custGeom>
              <a:solidFill>
                <a:schemeClr val="lt2"/>
              </a:solidFill>
              <a:ln>
                <a:noFill/>
              </a:ln>
            </p:spPr>
            <p:txBody>
              <a:bodyPr anchorCtr="1" anchor="ctr" bIns="40300" lIns="90000" spcFirstLastPara="1" rIns="90000" wrap="square" tIns="403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53" name="Google Shape;2453;p40"/>
              <p:cNvSpPr/>
              <p:nvPr/>
            </p:nvSpPr>
            <p:spPr>
              <a:xfrm>
                <a:off x="2668674" y="1557549"/>
                <a:ext cx="242751" cy="121369"/>
              </a:xfrm>
              <a:custGeom>
                <a:rect b="b" l="l" r="r" t="t"/>
                <a:pathLst>
                  <a:path extrusionOk="0" h="216" w="432">
                    <a:moveTo>
                      <a:pt x="157" y="27"/>
                    </a:moveTo>
                    <a:cubicBezTo>
                      <a:pt x="195" y="22"/>
                      <a:pt x="234" y="26"/>
                      <a:pt x="272" y="33"/>
                    </a:cubicBezTo>
                    <a:cubicBezTo>
                      <a:pt x="298" y="38"/>
                      <a:pt x="325" y="44"/>
                      <a:pt x="347" y="61"/>
                    </a:cubicBezTo>
                    <a:cubicBezTo>
                      <a:pt x="368" y="77"/>
                      <a:pt x="382" y="105"/>
                      <a:pt x="374" y="131"/>
                    </a:cubicBezTo>
                    <a:cubicBezTo>
                      <a:pt x="365" y="158"/>
                      <a:pt x="337" y="172"/>
                      <a:pt x="310" y="179"/>
                    </a:cubicBezTo>
                    <a:cubicBezTo>
                      <a:pt x="262" y="189"/>
                      <a:pt x="212" y="182"/>
                      <a:pt x="167" y="163"/>
                    </a:cubicBezTo>
                    <a:cubicBezTo>
                      <a:pt x="140" y="152"/>
                      <a:pt x="58" y="117"/>
                      <a:pt x="59" y="81"/>
                    </a:cubicBezTo>
                    <a:cubicBezTo>
                      <a:pt x="59" y="45"/>
                      <a:pt x="130" y="31"/>
                      <a:pt x="157" y="27"/>
                    </a:cubicBezTo>
                    <a:moveTo>
                      <a:pt x="0" y="77"/>
                    </a:moveTo>
                    <a:cubicBezTo>
                      <a:pt x="-1" y="125"/>
                      <a:pt x="111" y="173"/>
                      <a:pt x="148" y="189"/>
                    </a:cubicBezTo>
                    <a:cubicBezTo>
                      <a:pt x="209" y="214"/>
                      <a:pt x="277" y="224"/>
                      <a:pt x="342" y="209"/>
                    </a:cubicBezTo>
                    <a:cubicBezTo>
                      <a:pt x="379" y="201"/>
                      <a:pt x="418" y="181"/>
                      <a:pt x="429" y="144"/>
                    </a:cubicBezTo>
                    <a:cubicBezTo>
                      <a:pt x="440" y="109"/>
                      <a:pt x="421" y="71"/>
                      <a:pt x="392" y="49"/>
                    </a:cubicBezTo>
                    <a:cubicBezTo>
                      <a:pt x="363" y="26"/>
                      <a:pt x="327" y="18"/>
                      <a:pt x="291" y="11"/>
                    </a:cubicBezTo>
                    <a:cubicBezTo>
                      <a:pt x="239" y="2"/>
                      <a:pt x="186" y="-4"/>
                      <a:pt x="133" y="3"/>
                    </a:cubicBezTo>
                    <a:cubicBezTo>
                      <a:pt x="97" y="8"/>
                      <a:pt x="0" y="27"/>
                      <a:pt x="0" y="77"/>
                    </a:cubicBezTo>
                    <a:close/>
                  </a:path>
                </a:pathLst>
              </a:custGeom>
              <a:solidFill>
                <a:schemeClr val="lt2"/>
              </a:solidFill>
              <a:ln>
                <a:noFill/>
              </a:ln>
            </p:spPr>
            <p:txBody>
              <a:bodyPr anchorCtr="1" anchor="ctr" bIns="32750" lIns="90000" spcFirstLastPara="1" rIns="90000" wrap="square" tIns="327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54" name="Google Shape;2454;p40"/>
              <p:cNvSpPr/>
              <p:nvPr/>
            </p:nvSpPr>
            <p:spPr>
              <a:xfrm>
                <a:off x="2521450" y="1594634"/>
                <a:ext cx="96089" cy="152274"/>
              </a:xfrm>
              <a:custGeom>
                <a:rect b="b" l="l" r="r" t="t"/>
                <a:pathLst>
                  <a:path extrusionOk="0" h="271" w="171">
                    <a:moveTo>
                      <a:pt x="163" y="0"/>
                    </a:moveTo>
                    <a:cubicBezTo>
                      <a:pt x="84" y="61"/>
                      <a:pt x="26" y="150"/>
                      <a:pt x="0" y="247"/>
                    </a:cubicBezTo>
                    <a:cubicBezTo>
                      <a:pt x="6" y="261"/>
                      <a:pt x="22" y="273"/>
                      <a:pt x="38" y="271"/>
                    </a:cubicBezTo>
                    <a:cubicBezTo>
                      <a:pt x="67" y="184"/>
                      <a:pt x="116" y="99"/>
                      <a:pt x="171" y="25"/>
                    </a:cubicBezTo>
                    <a:cubicBezTo>
                      <a:pt x="170" y="14"/>
                      <a:pt x="170" y="9"/>
                      <a:pt x="163" y="0"/>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55" name="Google Shape;2455;p40"/>
              <p:cNvSpPr/>
              <p:nvPr/>
            </p:nvSpPr>
            <p:spPr>
              <a:xfrm>
                <a:off x="2637768" y="1594634"/>
                <a:ext cx="96089" cy="152274"/>
              </a:xfrm>
              <a:custGeom>
                <a:rect b="b" l="l" r="r" t="t"/>
                <a:pathLst>
                  <a:path extrusionOk="0" h="271" w="171">
                    <a:moveTo>
                      <a:pt x="8" y="0"/>
                    </a:moveTo>
                    <a:cubicBezTo>
                      <a:pt x="87" y="61"/>
                      <a:pt x="145" y="150"/>
                      <a:pt x="171" y="247"/>
                    </a:cubicBezTo>
                    <a:cubicBezTo>
                      <a:pt x="165" y="261"/>
                      <a:pt x="149" y="273"/>
                      <a:pt x="134" y="271"/>
                    </a:cubicBezTo>
                    <a:cubicBezTo>
                      <a:pt x="104" y="184"/>
                      <a:pt x="55" y="99"/>
                      <a:pt x="0" y="25"/>
                    </a:cubicBezTo>
                    <a:cubicBezTo>
                      <a:pt x="1" y="14"/>
                      <a:pt x="2" y="9"/>
                      <a:pt x="8" y="0"/>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56" name="Google Shape;2456;p40"/>
              <p:cNvSpPr/>
              <p:nvPr/>
            </p:nvSpPr>
            <p:spPr>
              <a:xfrm>
                <a:off x="2976564" y="1772938"/>
                <a:ext cx="243727" cy="64590"/>
              </a:xfrm>
              <a:custGeom>
                <a:rect b="b" l="l" r="r" t="t"/>
                <a:pathLst>
                  <a:path extrusionOk="0" h="128" w="483">
                    <a:moveTo>
                      <a:pt x="0" y="61"/>
                    </a:moveTo>
                    <a:cubicBezTo>
                      <a:pt x="158" y="121"/>
                      <a:pt x="345" y="97"/>
                      <a:pt x="483" y="0"/>
                    </a:cubicBezTo>
                    <a:cubicBezTo>
                      <a:pt x="422" y="65"/>
                      <a:pt x="336" y="113"/>
                      <a:pt x="248" y="125"/>
                    </a:cubicBezTo>
                    <a:cubicBezTo>
                      <a:pt x="159" y="138"/>
                      <a:pt x="76" y="107"/>
                      <a:pt x="0" y="61"/>
                    </a:cubicBezTo>
                    <a:close/>
                  </a:path>
                </a:pathLst>
              </a:custGeom>
              <a:solidFill>
                <a:srgbClr val="000000">
                  <a:alpha val="37970"/>
                </a:srgbClr>
              </a:solidFill>
              <a:ln>
                <a:noFill/>
              </a:ln>
            </p:spPr>
            <p:txBody>
              <a:bodyPr anchorCtr="1" anchor="ctr" bIns="1075" lIns="90000" spcFirstLastPara="1" rIns="90000" wrap="square" tIns="1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57" name="Google Shape;2457;p40"/>
              <p:cNvSpPr/>
              <p:nvPr/>
            </p:nvSpPr>
            <p:spPr>
              <a:xfrm>
                <a:off x="1973907" y="1789590"/>
                <a:ext cx="283086" cy="79728"/>
              </a:xfrm>
              <a:custGeom>
                <a:rect b="b" l="l" r="r" t="t"/>
                <a:pathLst>
                  <a:path extrusionOk="0" h="158" w="561">
                    <a:moveTo>
                      <a:pt x="0" y="112"/>
                    </a:moveTo>
                    <a:cubicBezTo>
                      <a:pt x="47" y="131"/>
                      <a:pt x="95" y="135"/>
                      <a:pt x="142" y="130"/>
                    </a:cubicBezTo>
                    <a:cubicBezTo>
                      <a:pt x="189" y="125"/>
                      <a:pt x="236" y="113"/>
                      <a:pt x="281" y="96"/>
                    </a:cubicBezTo>
                    <a:cubicBezTo>
                      <a:pt x="326" y="79"/>
                      <a:pt x="370" y="58"/>
                      <a:pt x="417" y="39"/>
                    </a:cubicBezTo>
                    <a:cubicBezTo>
                      <a:pt x="463" y="21"/>
                      <a:pt x="511" y="5"/>
                      <a:pt x="561" y="0"/>
                    </a:cubicBezTo>
                    <a:cubicBezTo>
                      <a:pt x="515" y="19"/>
                      <a:pt x="472" y="42"/>
                      <a:pt x="428" y="64"/>
                    </a:cubicBezTo>
                    <a:cubicBezTo>
                      <a:pt x="385" y="88"/>
                      <a:pt x="340" y="110"/>
                      <a:pt x="293" y="129"/>
                    </a:cubicBezTo>
                    <a:cubicBezTo>
                      <a:pt x="246" y="146"/>
                      <a:pt x="195" y="158"/>
                      <a:pt x="143" y="158"/>
                    </a:cubicBezTo>
                    <a:cubicBezTo>
                      <a:pt x="92" y="158"/>
                      <a:pt x="39" y="144"/>
                      <a:pt x="0" y="112"/>
                    </a:cubicBezTo>
                    <a:close/>
                  </a:path>
                </a:pathLst>
              </a:custGeom>
              <a:solidFill>
                <a:srgbClr val="000000">
                  <a:alpha val="37970"/>
                </a:srgbClr>
              </a:solidFill>
              <a:ln>
                <a:noFill/>
              </a:ln>
            </p:spPr>
            <p:txBody>
              <a:bodyPr anchorCtr="1" anchor="ctr" bIns="11875" lIns="90000" spcFirstLastPara="1" rIns="90000" wrap="square" tIns="11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58" name="Google Shape;2458;p40"/>
              <p:cNvSpPr/>
              <p:nvPr/>
            </p:nvSpPr>
            <p:spPr>
              <a:xfrm>
                <a:off x="2451771" y="1828445"/>
                <a:ext cx="196798" cy="47433"/>
              </a:xfrm>
              <a:custGeom>
                <a:rect b="b" l="l" r="r" t="t"/>
                <a:pathLst>
                  <a:path extrusionOk="0" h="94" w="390">
                    <a:moveTo>
                      <a:pt x="0" y="0"/>
                    </a:moveTo>
                    <a:cubicBezTo>
                      <a:pt x="32" y="14"/>
                      <a:pt x="63" y="26"/>
                      <a:pt x="95" y="35"/>
                    </a:cubicBezTo>
                    <a:cubicBezTo>
                      <a:pt x="127" y="44"/>
                      <a:pt x="159" y="51"/>
                      <a:pt x="191" y="56"/>
                    </a:cubicBezTo>
                    <a:cubicBezTo>
                      <a:pt x="223" y="60"/>
                      <a:pt x="256" y="63"/>
                      <a:pt x="289" y="63"/>
                    </a:cubicBezTo>
                    <a:cubicBezTo>
                      <a:pt x="322" y="62"/>
                      <a:pt x="355" y="60"/>
                      <a:pt x="390" y="56"/>
                    </a:cubicBezTo>
                    <a:cubicBezTo>
                      <a:pt x="360" y="74"/>
                      <a:pt x="326" y="85"/>
                      <a:pt x="291" y="90"/>
                    </a:cubicBezTo>
                    <a:cubicBezTo>
                      <a:pt x="257" y="96"/>
                      <a:pt x="221" y="96"/>
                      <a:pt x="186" y="91"/>
                    </a:cubicBezTo>
                    <a:cubicBezTo>
                      <a:pt x="151" y="86"/>
                      <a:pt x="117" y="76"/>
                      <a:pt x="85" y="61"/>
                    </a:cubicBezTo>
                    <a:cubicBezTo>
                      <a:pt x="53" y="46"/>
                      <a:pt x="24" y="26"/>
                      <a:pt x="0" y="0"/>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59" name="Google Shape;2459;p40"/>
              <p:cNvSpPr/>
              <p:nvPr/>
            </p:nvSpPr>
            <p:spPr>
              <a:xfrm>
                <a:off x="2256992" y="2528336"/>
                <a:ext cx="110510" cy="110509"/>
              </a:xfrm>
              <a:custGeom>
                <a:rect b="b" l="l" r="r" t="t"/>
                <a:pathLst>
                  <a:path extrusionOk="0" h="219" w="219">
                    <a:moveTo>
                      <a:pt x="219" y="109"/>
                    </a:moveTo>
                    <a:cubicBezTo>
                      <a:pt x="219" y="170"/>
                      <a:pt x="170" y="219"/>
                      <a:pt x="110" y="219"/>
                    </a:cubicBezTo>
                    <a:cubicBezTo>
                      <a:pt x="49" y="219"/>
                      <a:pt x="0" y="170"/>
                      <a:pt x="0" y="109"/>
                    </a:cubicBezTo>
                    <a:cubicBezTo>
                      <a:pt x="0" y="49"/>
                      <a:pt x="49" y="0"/>
                      <a:pt x="110" y="0"/>
                    </a:cubicBezTo>
                    <a:cubicBezTo>
                      <a:pt x="170" y="0"/>
                      <a:pt x="219" y="49"/>
                      <a:pt x="219" y="109"/>
                    </a:cubicBezTo>
                    <a:close/>
                  </a:path>
                </a:pathLst>
              </a:custGeom>
              <a:solidFill>
                <a:srgbClr val="000000">
                  <a:alpha val="37970"/>
                </a:srgbClr>
              </a:solidFill>
              <a:ln>
                <a:noFill/>
              </a:ln>
            </p:spPr>
            <p:txBody>
              <a:bodyPr anchorCtr="1" anchor="ctr" bIns="33825" lIns="90000" spcFirstLastPara="1" rIns="90000" wrap="square" tIns="338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0" name="Google Shape;2460;p40"/>
              <p:cNvSpPr/>
              <p:nvPr/>
            </p:nvSpPr>
            <p:spPr>
              <a:xfrm>
                <a:off x="2793896" y="2528336"/>
                <a:ext cx="37846" cy="37846"/>
              </a:xfrm>
              <a:custGeom>
                <a:rect b="b" l="l" r="r" t="t"/>
                <a:pathLst>
                  <a:path extrusionOk="0" h="75" w="75">
                    <a:moveTo>
                      <a:pt x="75" y="37"/>
                    </a:moveTo>
                    <a:cubicBezTo>
                      <a:pt x="75" y="58"/>
                      <a:pt x="58" y="75"/>
                      <a:pt x="38" y="75"/>
                    </a:cubicBezTo>
                    <a:cubicBezTo>
                      <a:pt x="17" y="75"/>
                      <a:pt x="0" y="58"/>
                      <a:pt x="0" y="37"/>
                    </a:cubicBezTo>
                    <a:cubicBezTo>
                      <a:pt x="0" y="17"/>
                      <a:pt x="17" y="0"/>
                      <a:pt x="38" y="0"/>
                    </a:cubicBezTo>
                    <a:cubicBezTo>
                      <a:pt x="58" y="0"/>
                      <a:pt x="75" y="17"/>
                      <a:pt x="75"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1" name="Google Shape;2461;p40"/>
              <p:cNvSpPr/>
              <p:nvPr/>
            </p:nvSpPr>
            <p:spPr>
              <a:xfrm>
                <a:off x="2657147" y="2808393"/>
                <a:ext cx="34313" cy="34313"/>
              </a:xfrm>
              <a:custGeom>
                <a:rect b="b" l="l" r="r" t="t"/>
                <a:pathLst>
                  <a:path extrusionOk="0" h="68" w="68">
                    <a:moveTo>
                      <a:pt x="0" y="34"/>
                    </a:moveTo>
                    <a:cubicBezTo>
                      <a:pt x="0" y="15"/>
                      <a:pt x="15" y="0"/>
                      <a:pt x="34" y="0"/>
                    </a:cubicBezTo>
                    <a:cubicBezTo>
                      <a:pt x="53" y="0"/>
                      <a:pt x="68" y="15"/>
                      <a:pt x="68" y="34"/>
                    </a:cubicBezTo>
                    <a:cubicBezTo>
                      <a:pt x="68" y="53"/>
                      <a:pt x="53" y="68"/>
                      <a:pt x="34" y="68"/>
                    </a:cubicBezTo>
                    <a:cubicBezTo>
                      <a:pt x="15" y="68"/>
                      <a:pt x="0" y="53"/>
                      <a:pt x="0" y="3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2" name="Google Shape;2462;p40"/>
              <p:cNvSpPr/>
              <p:nvPr/>
            </p:nvSpPr>
            <p:spPr>
              <a:xfrm>
                <a:off x="2976564" y="3095515"/>
                <a:ext cx="86288" cy="86288"/>
              </a:xfrm>
              <a:custGeom>
                <a:rect b="b" l="l" r="r" t="t"/>
                <a:pathLst>
                  <a:path extrusionOk="0" h="171" w="171">
                    <a:moveTo>
                      <a:pt x="171" y="86"/>
                    </a:moveTo>
                    <a:cubicBezTo>
                      <a:pt x="171" y="133"/>
                      <a:pt x="133" y="171"/>
                      <a:pt x="86" y="171"/>
                    </a:cubicBezTo>
                    <a:cubicBezTo>
                      <a:pt x="38" y="171"/>
                      <a:pt x="0" y="133"/>
                      <a:pt x="0" y="86"/>
                    </a:cubicBezTo>
                    <a:cubicBezTo>
                      <a:pt x="0" y="38"/>
                      <a:pt x="38" y="0"/>
                      <a:pt x="86" y="0"/>
                    </a:cubicBezTo>
                    <a:cubicBezTo>
                      <a:pt x="133" y="0"/>
                      <a:pt x="171" y="38"/>
                      <a:pt x="171" y="86"/>
                    </a:cubicBezTo>
                    <a:close/>
                  </a:path>
                </a:pathLst>
              </a:custGeom>
              <a:solidFill>
                <a:srgbClr val="000000">
                  <a:alpha val="37970"/>
                </a:srgbClr>
              </a:solidFill>
              <a:ln>
                <a:noFill/>
              </a:ln>
            </p:spPr>
            <p:txBody>
              <a:bodyPr anchorCtr="1" anchor="ctr" bIns="16550" lIns="90000" spcFirstLastPara="1" rIns="90000" wrap="square" tIns="1655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3" name="Google Shape;2463;p40"/>
              <p:cNvSpPr/>
              <p:nvPr/>
            </p:nvSpPr>
            <p:spPr>
              <a:xfrm>
                <a:off x="2148501" y="3016292"/>
                <a:ext cx="37846" cy="37846"/>
              </a:xfrm>
              <a:custGeom>
                <a:rect b="b" l="l" r="r" t="t"/>
                <a:pathLst>
                  <a:path extrusionOk="0" h="75" w="75">
                    <a:moveTo>
                      <a:pt x="75" y="38"/>
                    </a:moveTo>
                    <a:cubicBezTo>
                      <a:pt x="75" y="58"/>
                      <a:pt x="58" y="75"/>
                      <a:pt x="37" y="75"/>
                    </a:cubicBezTo>
                    <a:cubicBezTo>
                      <a:pt x="17" y="75"/>
                      <a:pt x="0" y="58"/>
                      <a:pt x="0" y="38"/>
                    </a:cubicBezTo>
                    <a:cubicBezTo>
                      <a:pt x="0" y="17"/>
                      <a:pt x="17" y="0"/>
                      <a:pt x="37" y="0"/>
                    </a:cubicBezTo>
                    <a:cubicBezTo>
                      <a:pt x="58" y="0"/>
                      <a:pt x="75" y="17"/>
                      <a:pt x="75" y="38"/>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4" name="Google Shape;2464;p40"/>
              <p:cNvSpPr/>
              <p:nvPr/>
            </p:nvSpPr>
            <p:spPr>
              <a:xfrm>
                <a:off x="2436128" y="3274146"/>
                <a:ext cx="76701" cy="76700"/>
              </a:xfrm>
              <a:custGeom>
                <a:rect b="b" l="l" r="r" t="t"/>
                <a:pathLst>
                  <a:path extrusionOk="0" h="152" w="152">
                    <a:moveTo>
                      <a:pt x="152" y="76"/>
                    </a:moveTo>
                    <a:cubicBezTo>
                      <a:pt x="152" y="118"/>
                      <a:pt x="118" y="152"/>
                      <a:pt x="76" y="152"/>
                    </a:cubicBezTo>
                    <a:cubicBezTo>
                      <a:pt x="34" y="152"/>
                      <a:pt x="0" y="118"/>
                      <a:pt x="0" y="76"/>
                    </a:cubicBezTo>
                    <a:cubicBezTo>
                      <a:pt x="0" y="34"/>
                      <a:pt x="34" y="0"/>
                      <a:pt x="76" y="0"/>
                    </a:cubicBezTo>
                    <a:cubicBezTo>
                      <a:pt x="118" y="0"/>
                      <a:pt x="152" y="34"/>
                      <a:pt x="152" y="76"/>
                    </a:cubicBezTo>
                    <a:close/>
                  </a:path>
                </a:pathLst>
              </a:custGeom>
              <a:solidFill>
                <a:srgbClr val="000000">
                  <a:alpha val="37970"/>
                </a:srgbClr>
              </a:solidFill>
              <a:ln>
                <a:noFill/>
              </a:ln>
            </p:spPr>
            <p:txBody>
              <a:bodyPr anchorCtr="1" anchor="ctr" bIns="9700" lIns="90000" spcFirstLastPara="1" rIns="90000" wrap="square" tIns="97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5" name="Google Shape;2465;p40"/>
              <p:cNvSpPr/>
              <p:nvPr/>
            </p:nvSpPr>
            <p:spPr>
              <a:xfrm>
                <a:off x="2674304" y="3035467"/>
                <a:ext cx="40369" cy="39864"/>
              </a:xfrm>
              <a:custGeom>
                <a:rect b="b" l="l" r="r" t="t"/>
                <a:pathLst>
                  <a:path extrusionOk="0" h="79" w="80">
                    <a:moveTo>
                      <a:pt x="80" y="39"/>
                    </a:moveTo>
                    <a:cubicBezTo>
                      <a:pt x="80" y="61"/>
                      <a:pt x="62" y="79"/>
                      <a:pt x="40" y="79"/>
                    </a:cubicBezTo>
                    <a:cubicBezTo>
                      <a:pt x="18" y="79"/>
                      <a:pt x="0" y="61"/>
                      <a:pt x="0" y="39"/>
                    </a:cubicBezTo>
                    <a:cubicBezTo>
                      <a:pt x="0" y="17"/>
                      <a:pt x="18" y="0"/>
                      <a:pt x="40" y="0"/>
                    </a:cubicBezTo>
                    <a:cubicBezTo>
                      <a:pt x="62" y="0"/>
                      <a:pt x="80" y="17"/>
                      <a:pt x="80" y="39"/>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6" name="Google Shape;2466;p40"/>
              <p:cNvSpPr/>
              <p:nvPr/>
            </p:nvSpPr>
            <p:spPr>
              <a:xfrm>
                <a:off x="2407870" y="2842706"/>
                <a:ext cx="43901" cy="43901"/>
              </a:xfrm>
              <a:custGeom>
                <a:rect b="b" l="l" r="r" t="t"/>
                <a:pathLst>
                  <a:path extrusionOk="0" h="87" w="87">
                    <a:moveTo>
                      <a:pt x="87" y="43"/>
                    </a:moveTo>
                    <a:cubicBezTo>
                      <a:pt x="87" y="67"/>
                      <a:pt x="68" y="87"/>
                      <a:pt x="44" y="87"/>
                    </a:cubicBezTo>
                    <a:cubicBezTo>
                      <a:pt x="20" y="87"/>
                      <a:pt x="0" y="67"/>
                      <a:pt x="0" y="43"/>
                    </a:cubicBezTo>
                    <a:cubicBezTo>
                      <a:pt x="0" y="19"/>
                      <a:pt x="20" y="0"/>
                      <a:pt x="44" y="0"/>
                    </a:cubicBezTo>
                    <a:cubicBezTo>
                      <a:pt x="68" y="0"/>
                      <a:pt x="87" y="19"/>
                      <a:pt x="87" y="4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7" name="Google Shape;2467;p40"/>
              <p:cNvSpPr/>
              <p:nvPr/>
            </p:nvSpPr>
            <p:spPr>
              <a:xfrm>
                <a:off x="3098175" y="2667103"/>
                <a:ext cx="37846" cy="37846"/>
              </a:xfrm>
              <a:custGeom>
                <a:rect b="b" l="l" r="r" t="t"/>
                <a:pathLst>
                  <a:path extrusionOk="0" h="75" w="75">
                    <a:moveTo>
                      <a:pt x="75" y="37"/>
                    </a:moveTo>
                    <a:cubicBezTo>
                      <a:pt x="75" y="58"/>
                      <a:pt x="58" y="75"/>
                      <a:pt x="38" y="75"/>
                    </a:cubicBezTo>
                    <a:cubicBezTo>
                      <a:pt x="17" y="75"/>
                      <a:pt x="0" y="58"/>
                      <a:pt x="0" y="37"/>
                    </a:cubicBezTo>
                    <a:cubicBezTo>
                      <a:pt x="0" y="17"/>
                      <a:pt x="17" y="0"/>
                      <a:pt x="38" y="0"/>
                    </a:cubicBezTo>
                    <a:cubicBezTo>
                      <a:pt x="58" y="0"/>
                      <a:pt x="75" y="17"/>
                      <a:pt x="75"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8" name="Google Shape;2468;p40"/>
              <p:cNvSpPr/>
              <p:nvPr/>
            </p:nvSpPr>
            <p:spPr>
              <a:xfrm>
                <a:off x="3023998" y="2411267"/>
                <a:ext cx="47938" cy="47938"/>
              </a:xfrm>
              <a:custGeom>
                <a:rect b="b" l="l" r="r" t="t"/>
                <a:pathLst>
                  <a:path extrusionOk="0" h="95" w="95">
                    <a:moveTo>
                      <a:pt x="95" y="48"/>
                    </a:moveTo>
                    <a:cubicBezTo>
                      <a:pt x="95" y="74"/>
                      <a:pt x="74" y="95"/>
                      <a:pt x="47" y="95"/>
                    </a:cubicBezTo>
                    <a:cubicBezTo>
                      <a:pt x="21" y="95"/>
                      <a:pt x="0" y="74"/>
                      <a:pt x="0" y="48"/>
                    </a:cubicBezTo>
                    <a:cubicBezTo>
                      <a:pt x="0" y="21"/>
                      <a:pt x="21" y="0"/>
                      <a:pt x="47" y="0"/>
                    </a:cubicBezTo>
                    <a:cubicBezTo>
                      <a:pt x="74" y="0"/>
                      <a:pt x="95" y="21"/>
                      <a:pt x="95" y="48"/>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69" name="Google Shape;2469;p40"/>
              <p:cNvSpPr/>
              <p:nvPr/>
            </p:nvSpPr>
            <p:spPr>
              <a:xfrm>
                <a:off x="2550170" y="2411267"/>
                <a:ext cx="23717" cy="24221"/>
              </a:xfrm>
              <a:custGeom>
                <a:rect b="b" l="l" r="r" t="t"/>
                <a:pathLst>
                  <a:path extrusionOk="0" h="48" w="47">
                    <a:moveTo>
                      <a:pt x="47" y="24"/>
                    </a:moveTo>
                    <a:cubicBezTo>
                      <a:pt x="47" y="37"/>
                      <a:pt x="37" y="48"/>
                      <a:pt x="23" y="48"/>
                    </a:cubicBezTo>
                    <a:cubicBezTo>
                      <a:pt x="10" y="48"/>
                      <a:pt x="0" y="37"/>
                      <a:pt x="0" y="24"/>
                    </a:cubicBezTo>
                    <a:cubicBezTo>
                      <a:pt x="0" y="11"/>
                      <a:pt x="10" y="0"/>
                      <a:pt x="23" y="0"/>
                    </a:cubicBezTo>
                    <a:cubicBezTo>
                      <a:pt x="37" y="0"/>
                      <a:pt x="47" y="11"/>
                      <a:pt x="47" y="2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70" name="Google Shape;2470;p40"/>
              <p:cNvSpPr/>
              <p:nvPr/>
            </p:nvSpPr>
            <p:spPr>
              <a:xfrm>
                <a:off x="2074324" y="2767015"/>
                <a:ext cx="40369" cy="40369"/>
              </a:xfrm>
              <a:custGeom>
                <a:rect b="b" l="l" r="r" t="t"/>
                <a:pathLst>
                  <a:path extrusionOk="0" h="80" w="80">
                    <a:moveTo>
                      <a:pt x="80" y="40"/>
                    </a:moveTo>
                    <a:cubicBezTo>
                      <a:pt x="80" y="62"/>
                      <a:pt x="62" y="80"/>
                      <a:pt x="40" y="80"/>
                    </a:cubicBezTo>
                    <a:cubicBezTo>
                      <a:pt x="17" y="80"/>
                      <a:pt x="0" y="62"/>
                      <a:pt x="0" y="40"/>
                    </a:cubicBezTo>
                    <a:cubicBezTo>
                      <a:pt x="0" y="18"/>
                      <a:pt x="17" y="0"/>
                      <a:pt x="40" y="0"/>
                    </a:cubicBezTo>
                    <a:cubicBezTo>
                      <a:pt x="62" y="0"/>
                      <a:pt x="80" y="18"/>
                      <a:pt x="80" y="40"/>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71" name="Google Shape;2471;p40"/>
              <p:cNvSpPr/>
              <p:nvPr/>
            </p:nvSpPr>
            <p:spPr>
              <a:xfrm>
                <a:off x="1953722" y="3095515"/>
                <a:ext cx="78215" cy="78214"/>
              </a:xfrm>
              <a:custGeom>
                <a:rect b="b" l="l" r="r" t="t"/>
                <a:pathLst>
                  <a:path extrusionOk="0" h="155" w="155">
                    <a:moveTo>
                      <a:pt x="155" y="78"/>
                    </a:moveTo>
                    <a:cubicBezTo>
                      <a:pt x="155" y="120"/>
                      <a:pt x="120" y="155"/>
                      <a:pt x="77" y="155"/>
                    </a:cubicBezTo>
                    <a:cubicBezTo>
                      <a:pt x="34" y="155"/>
                      <a:pt x="0" y="120"/>
                      <a:pt x="0" y="78"/>
                    </a:cubicBezTo>
                    <a:cubicBezTo>
                      <a:pt x="0" y="35"/>
                      <a:pt x="34" y="0"/>
                      <a:pt x="77" y="0"/>
                    </a:cubicBezTo>
                    <a:cubicBezTo>
                      <a:pt x="120" y="0"/>
                      <a:pt x="155" y="35"/>
                      <a:pt x="155" y="78"/>
                    </a:cubicBezTo>
                    <a:close/>
                  </a:path>
                </a:pathLst>
              </a:custGeom>
              <a:solidFill>
                <a:srgbClr val="000000">
                  <a:alpha val="37970"/>
                </a:srgbClr>
              </a:solidFill>
              <a:ln>
                <a:noFill/>
              </a:ln>
            </p:spPr>
            <p:txBody>
              <a:bodyPr anchorCtr="1" anchor="ctr" bIns="10800" lIns="90000" spcFirstLastPara="1" rIns="90000" wrap="square" tIns="108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72" name="Google Shape;2472;p40"/>
              <p:cNvSpPr/>
              <p:nvPr/>
            </p:nvSpPr>
            <p:spPr>
              <a:xfrm>
                <a:off x="2874633" y="3454291"/>
                <a:ext cx="67113" cy="67113"/>
              </a:xfrm>
              <a:custGeom>
                <a:rect b="b" l="l" r="r" t="t"/>
                <a:pathLst>
                  <a:path extrusionOk="0" h="133" w="133">
                    <a:moveTo>
                      <a:pt x="133" y="67"/>
                    </a:moveTo>
                    <a:cubicBezTo>
                      <a:pt x="133" y="103"/>
                      <a:pt x="103" y="133"/>
                      <a:pt x="67" y="133"/>
                    </a:cubicBezTo>
                    <a:cubicBezTo>
                      <a:pt x="30" y="133"/>
                      <a:pt x="0" y="103"/>
                      <a:pt x="0" y="67"/>
                    </a:cubicBezTo>
                    <a:cubicBezTo>
                      <a:pt x="0" y="30"/>
                      <a:pt x="30" y="0"/>
                      <a:pt x="67" y="0"/>
                    </a:cubicBezTo>
                    <a:cubicBezTo>
                      <a:pt x="103" y="0"/>
                      <a:pt x="133" y="30"/>
                      <a:pt x="133" y="67"/>
                    </a:cubicBezTo>
                    <a:close/>
                  </a:path>
                </a:pathLst>
              </a:custGeom>
              <a:solidFill>
                <a:srgbClr val="000000">
                  <a:alpha val="37970"/>
                </a:srgbClr>
              </a:solidFill>
              <a:ln>
                <a:noFill/>
              </a:ln>
            </p:spPr>
            <p:txBody>
              <a:bodyPr anchorCtr="1" anchor="ctr" bIns="2875" lIns="90000" spcFirstLastPara="1" rIns="90000" wrap="square" tIns="2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73" name="Google Shape;2473;p40"/>
              <p:cNvSpPr/>
              <p:nvPr/>
            </p:nvSpPr>
            <p:spPr>
              <a:xfrm>
                <a:off x="1812432" y="2021205"/>
                <a:ext cx="1648056" cy="232624"/>
              </a:xfrm>
              <a:custGeom>
                <a:rect b="b" l="l" r="r" t="t"/>
                <a:pathLst>
                  <a:path extrusionOk="0" h="461" w="3266">
                    <a:moveTo>
                      <a:pt x="44" y="246"/>
                    </a:moveTo>
                    <a:cubicBezTo>
                      <a:pt x="23" y="260"/>
                      <a:pt x="-2" y="279"/>
                      <a:pt x="0" y="305"/>
                    </a:cubicBezTo>
                    <a:cubicBezTo>
                      <a:pt x="3" y="339"/>
                      <a:pt x="46" y="350"/>
                      <a:pt x="80" y="353"/>
                    </a:cubicBezTo>
                    <a:cubicBezTo>
                      <a:pt x="347" y="376"/>
                      <a:pt x="614" y="399"/>
                      <a:pt x="881" y="423"/>
                    </a:cubicBezTo>
                    <a:cubicBezTo>
                      <a:pt x="1179" y="448"/>
                      <a:pt x="1478" y="474"/>
                      <a:pt x="1776" y="455"/>
                    </a:cubicBezTo>
                    <a:cubicBezTo>
                      <a:pt x="2234" y="425"/>
                      <a:pt x="2693" y="290"/>
                      <a:pt x="3144" y="373"/>
                    </a:cubicBezTo>
                    <a:cubicBezTo>
                      <a:pt x="3182" y="380"/>
                      <a:pt x="3229" y="386"/>
                      <a:pt x="3254" y="355"/>
                    </a:cubicBezTo>
                    <a:cubicBezTo>
                      <a:pt x="3278" y="325"/>
                      <a:pt x="3263" y="281"/>
                      <a:pt x="3243" y="249"/>
                    </a:cubicBezTo>
                    <a:cubicBezTo>
                      <a:pt x="3147" y="92"/>
                      <a:pt x="2954" y="19"/>
                      <a:pt x="2771" y="6"/>
                    </a:cubicBezTo>
                    <a:cubicBezTo>
                      <a:pt x="2587" y="-7"/>
                      <a:pt x="2404" y="30"/>
                      <a:pt x="2220" y="40"/>
                    </a:cubicBezTo>
                    <a:cubicBezTo>
                      <a:pt x="1811" y="63"/>
                      <a:pt x="1398" y="-46"/>
                      <a:pt x="995" y="25"/>
                    </a:cubicBezTo>
                    <a:cubicBezTo>
                      <a:pt x="897" y="42"/>
                      <a:pt x="802" y="69"/>
                      <a:pt x="703" y="75"/>
                    </a:cubicBezTo>
                    <a:cubicBezTo>
                      <a:pt x="650" y="78"/>
                      <a:pt x="595" y="74"/>
                      <a:pt x="543" y="59"/>
                    </a:cubicBezTo>
                    <a:cubicBezTo>
                      <a:pt x="487" y="43"/>
                      <a:pt x="452" y="2"/>
                      <a:pt x="400" y="16"/>
                    </a:cubicBezTo>
                    <a:cubicBezTo>
                      <a:pt x="342" y="32"/>
                      <a:pt x="273" y="98"/>
                      <a:pt x="222" y="131"/>
                    </a:cubicBezTo>
                    <a:cubicBezTo>
                      <a:pt x="163" y="169"/>
                      <a:pt x="104" y="207"/>
                      <a:pt x="44" y="246"/>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74" name="Google Shape;2474;p40"/>
              <p:cNvSpPr/>
              <p:nvPr/>
            </p:nvSpPr>
            <p:spPr>
              <a:xfrm>
                <a:off x="1812432" y="2021205"/>
                <a:ext cx="1648056" cy="232624"/>
              </a:xfrm>
              <a:custGeom>
                <a:rect b="b" l="l" r="r" t="t"/>
                <a:pathLst>
                  <a:path extrusionOk="0" h="461" w="3266">
                    <a:moveTo>
                      <a:pt x="44" y="246"/>
                    </a:moveTo>
                    <a:cubicBezTo>
                      <a:pt x="23" y="260"/>
                      <a:pt x="-2" y="279"/>
                      <a:pt x="0" y="305"/>
                    </a:cubicBezTo>
                    <a:cubicBezTo>
                      <a:pt x="3" y="339"/>
                      <a:pt x="46" y="350"/>
                      <a:pt x="80" y="353"/>
                    </a:cubicBezTo>
                    <a:cubicBezTo>
                      <a:pt x="347" y="376"/>
                      <a:pt x="614" y="399"/>
                      <a:pt x="881" y="423"/>
                    </a:cubicBezTo>
                    <a:cubicBezTo>
                      <a:pt x="1179" y="448"/>
                      <a:pt x="1478" y="474"/>
                      <a:pt x="1776" y="455"/>
                    </a:cubicBezTo>
                    <a:cubicBezTo>
                      <a:pt x="2234" y="425"/>
                      <a:pt x="2693" y="290"/>
                      <a:pt x="3144" y="373"/>
                    </a:cubicBezTo>
                    <a:cubicBezTo>
                      <a:pt x="3182" y="380"/>
                      <a:pt x="3229" y="386"/>
                      <a:pt x="3254" y="355"/>
                    </a:cubicBezTo>
                    <a:cubicBezTo>
                      <a:pt x="3278" y="325"/>
                      <a:pt x="3263" y="281"/>
                      <a:pt x="3243" y="249"/>
                    </a:cubicBezTo>
                    <a:cubicBezTo>
                      <a:pt x="3147" y="92"/>
                      <a:pt x="2954" y="19"/>
                      <a:pt x="2771" y="6"/>
                    </a:cubicBezTo>
                    <a:cubicBezTo>
                      <a:pt x="2587" y="-7"/>
                      <a:pt x="2404" y="30"/>
                      <a:pt x="2220" y="40"/>
                    </a:cubicBezTo>
                    <a:cubicBezTo>
                      <a:pt x="1811" y="63"/>
                      <a:pt x="1398" y="-46"/>
                      <a:pt x="995" y="25"/>
                    </a:cubicBezTo>
                    <a:cubicBezTo>
                      <a:pt x="897" y="42"/>
                      <a:pt x="802" y="69"/>
                      <a:pt x="703" y="75"/>
                    </a:cubicBezTo>
                    <a:cubicBezTo>
                      <a:pt x="650" y="78"/>
                      <a:pt x="595" y="74"/>
                      <a:pt x="543" y="59"/>
                    </a:cubicBezTo>
                    <a:cubicBezTo>
                      <a:pt x="487" y="43"/>
                      <a:pt x="452" y="2"/>
                      <a:pt x="400" y="16"/>
                    </a:cubicBezTo>
                    <a:cubicBezTo>
                      <a:pt x="342" y="32"/>
                      <a:pt x="273" y="98"/>
                      <a:pt x="222" y="131"/>
                    </a:cubicBezTo>
                    <a:cubicBezTo>
                      <a:pt x="163" y="169"/>
                      <a:pt x="104" y="207"/>
                      <a:pt x="44" y="246"/>
                    </a:cubicBezTo>
                    <a:close/>
                  </a:path>
                </a:pathLst>
              </a:custGeom>
              <a:noFill/>
              <a:ln cap="flat" cmpd="sng" w="9525">
                <a:solidFill>
                  <a:schemeClr val="accent6"/>
                </a:solidFill>
                <a:prstDash val="solid"/>
                <a:bevel/>
                <a:headEnd len="sm" w="sm" type="none"/>
                <a:tailEnd len="sm" w="sm" type="none"/>
              </a:ln>
            </p:spPr>
            <p:txBody>
              <a:bodyPr anchorCtr="1" anchor="ctr" bIns="47150" lIns="92150" spcFirstLastPara="1" rIns="92150" wrap="square" tIns="471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75" name="Google Shape;2475;p40"/>
              <p:cNvSpPr/>
              <p:nvPr/>
            </p:nvSpPr>
            <p:spPr>
              <a:xfrm>
                <a:off x="2150011" y="2124145"/>
                <a:ext cx="573237" cy="54498"/>
              </a:xfrm>
              <a:custGeom>
                <a:rect b="b" l="l" r="r" t="t"/>
                <a:pathLst>
                  <a:path extrusionOk="0" h="108" w="1136">
                    <a:moveTo>
                      <a:pt x="1136" y="108"/>
                    </a:moveTo>
                    <a:cubicBezTo>
                      <a:pt x="1027" y="36"/>
                      <a:pt x="888" y="26"/>
                      <a:pt x="758" y="40"/>
                    </a:cubicBezTo>
                    <a:cubicBezTo>
                      <a:pt x="628" y="54"/>
                      <a:pt x="501" y="89"/>
                      <a:pt x="370" y="99"/>
                    </a:cubicBezTo>
                    <a:cubicBezTo>
                      <a:pt x="240" y="108"/>
                      <a:pt x="100" y="88"/>
                      <a:pt x="0" y="4"/>
                    </a:cubicBezTo>
                    <a:cubicBezTo>
                      <a:pt x="115" y="71"/>
                      <a:pt x="264" y="65"/>
                      <a:pt x="397" y="51"/>
                    </a:cubicBezTo>
                    <a:cubicBezTo>
                      <a:pt x="530" y="38"/>
                      <a:pt x="661" y="6"/>
                      <a:pt x="795" y="1"/>
                    </a:cubicBezTo>
                    <a:cubicBezTo>
                      <a:pt x="928" y="-5"/>
                      <a:pt x="1033" y="23"/>
                      <a:pt x="1136" y="108"/>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76" name="Google Shape;2476;p40"/>
              <p:cNvSpPr/>
              <p:nvPr/>
            </p:nvSpPr>
            <p:spPr>
              <a:xfrm>
                <a:off x="2615260" y="2094878"/>
                <a:ext cx="332538" cy="74682"/>
              </a:xfrm>
              <a:custGeom>
                <a:rect b="b" l="l" r="r" t="t"/>
                <a:pathLst>
                  <a:path extrusionOk="0" h="148" w="659">
                    <a:moveTo>
                      <a:pt x="659" y="148"/>
                    </a:moveTo>
                    <a:cubicBezTo>
                      <a:pt x="450" y="62"/>
                      <a:pt x="226" y="13"/>
                      <a:pt x="0" y="3"/>
                    </a:cubicBezTo>
                    <a:cubicBezTo>
                      <a:pt x="229" y="-12"/>
                      <a:pt x="461" y="34"/>
                      <a:pt x="659" y="148"/>
                    </a:cubicBezTo>
                    <a:close/>
                  </a:path>
                </a:pathLst>
              </a:custGeom>
              <a:solidFill>
                <a:srgbClr val="000000">
                  <a:alpha val="37970"/>
                </a:srgbClr>
              </a:solidFill>
              <a:ln>
                <a:noFill/>
              </a:ln>
            </p:spPr>
            <p:txBody>
              <a:bodyPr anchorCtr="1" anchor="ctr" bIns="8275" lIns="90000" spcFirstLastPara="1" rIns="90000" wrap="square" tIns="82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77" name="Google Shape;2477;p40"/>
              <p:cNvSpPr/>
              <p:nvPr/>
            </p:nvSpPr>
            <p:spPr>
              <a:xfrm>
                <a:off x="2921053" y="2076712"/>
                <a:ext cx="322950" cy="62571"/>
              </a:xfrm>
              <a:custGeom>
                <a:rect b="b" l="l" r="r" t="t"/>
                <a:pathLst>
                  <a:path extrusionOk="0" h="124" w="640">
                    <a:moveTo>
                      <a:pt x="0" y="0"/>
                    </a:moveTo>
                    <a:cubicBezTo>
                      <a:pt x="196" y="100"/>
                      <a:pt x="421" y="142"/>
                      <a:pt x="640" y="118"/>
                    </a:cubicBezTo>
                    <a:cubicBezTo>
                      <a:pt x="429" y="87"/>
                      <a:pt x="207" y="53"/>
                      <a:pt x="0" y="0"/>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78" name="Google Shape;2478;p40"/>
              <p:cNvSpPr/>
              <p:nvPr/>
            </p:nvSpPr>
            <p:spPr>
              <a:xfrm>
                <a:off x="2114693" y="1272367"/>
                <a:ext cx="1085416" cy="124638"/>
              </a:xfrm>
              <a:custGeom>
                <a:rect b="b" l="l" r="r" t="t"/>
                <a:pathLst>
                  <a:path extrusionOk="0" h="247" w="2151">
                    <a:moveTo>
                      <a:pt x="2151" y="123"/>
                    </a:moveTo>
                    <a:cubicBezTo>
                      <a:pt x="2151" y="192"/>
                      <a:pt x="1669" y="247"/>
                      <a:pt x="1075" y="247"/>
                    </a:cubicBezTo>
                    <a:cubicBezTo>
                      <a:pt x="481" y="247"/>
                      <a:pt x="0" y="192"/>
                      <a:pt x="0" y="123"/>
                    </a:cubicBezTo>
                    <a:cubicBezTo>
                      <a:pt x="0" y="55"/>
                      <a:pt x="481" y="0"/>
                      <a:pt x="1075" y="0"/>
                    </a:cubicBezTo>
                    <a:cubicBezTo>
                      <a:pt x="1669" y="0"/>
                      <a:pt x="2151" y="55"/>
                      <a:pt x="2151" y="123"/>
                    </a:cubicBezTo>
                    <a:close/>
                  </a:path>
                </a:pathLst>
              </a:custGeom>
              <a:solidFill>
                <a:schemeClr val="lt2"/>
              </a:solidFill>
              <a:ln>
                <a:noFill/>
              </a:ln>
            </p:spPr>
            <p:txBody>
              <a:bodyPr anchorCtr="1" anchor="ctr" bIns="43900" lIns="90000" spcFirstLastPara="1" rIns="90000" wrap="square" tIns="439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79" name="Google Shape;2479;p40"/>
              <p:cNvSpPr/>
              <p:nvPr/>
            </p:nvSpPr>
            <p:spPr>
              <a:xfrm>
                <a:off x="2114693" y="1272367"/>
                <a:ext cx="1085416" cy="124638"/>
              </a:xfrm>
              <a:custGeom>
                <a:rect b="b" l="l" r="r" t="t"/>
                <a:pathLst>
                  <a:path extrusionOk="0" h="247" w="2151">
                    <a:moveTo>
                      <a:pt x="2151" y="123"/>
                    </a:moveTo>
                    <a:cubicBezTo>
                      <a:pt x="2151" y="192"/>
                      <a:pt x="1669" y="247"/>
                      <a:pt x="1075" y="247"/>
                    </a:cubicBezTo>
                    <a:cubicBezTo>
                      <a:pt x="481" y="247"/>
                      <a:pt x="0" y="192"/>
                      <a:pt x="0" y="123"/>
                    </a:cubicBezTo>
                    <a:cubicBezTo>
                      <a:pt x="0" y="55"/>
                      <a:pt x="481" y="0"/>
                      <a:pt x="1075" y="0"/>
                    </a:cubicBezTo>
                    <a:cubicBezTo>
                      <a:pt x="1669" y="0"/>
                      <a:pt x="2151" y="55"/>
                      <a:pt x="2151" y="123"/>
                    </a:cubicBezTo>
                    <a:close/>
                  </a:path>
                </a:pathLst>
              </a:custGeom>
              <a:noFill/>
              <a:ln cap="flat" cmpd="sng" w="9525">
                <a:solidFill>
                  <a:schemeClr val="accent6"/>
                </a:solidFill>
                <a:prstDash val="solid"/>
                <a:bevel/>
                <a:headEnd len="sm" w="sm" type="none"/>
                <a:tailEnd len="sm" w="sm" type="none"/>
              </a:ln>
            </p:spPr>
            <p:txBody>
              <a:bodyPr anchorCtr="1" anchor="ctr" bIns="41025" lIns="92875" spcFirstLastPara="1" rIns="92875" wrap="square" tIns="41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83" name="Shape 2483"/>
        <p:cNvGrpSpPr/>
        <p:nvPr/>
      </p:nvGrpSpPr>
      <p:grpSpPr>
        <a:xfrm>
          <a:off x="0" y="0"/>
          <a:ext cx="0" cy="0"/>
          <a:chOff x="0" y="0"/>
          <a:chExt cx="0" cy="0"/>
        </a:xfrm>
      </p:grpSpPr>
      <p:sp>
        <p:nvSpPr>
          <p:cNvPr id="2484" name="Google Shape;2484;p41"/>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need longer text?</a:t>
            </a:r>
            <a:endParaRPr/>
          </a:p>
        </p:txBody>
      </p:sp>
      <p:sp>
        <p:nvSpPr>
          <p:cNvPr id="2485" name="Google Shape;2485;p41"/>
          <p:cNvSpPr txBox="1"/>
          <p:nvPr>
            <p:ph idx="1" type="subTitle"/>
          </p:nvPr>
        </p:nvSpPr>
        <p:spPr>
          <a:xfrm>
            <a:off x="1023838" y="2050650"/>
            <a:ext cx="3311100" cy="195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entire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
        <p:nvSpPr>
          <p:cNvPr id="2486" name="Google Shape;2486;p41"/>
          <p:cNvSpPr txBox="1"/>
          <p:nvPr>
            <p:ph idx="2" type="subTitle"/>
          </p:nvPr>
        </p:nvSpPr>
        <p:spPr>
          <a:xfrm>
            <a:off x="4809063" y="2050650"/>
            <a:ext cx="3311100" cy="195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and the solar radiation is so high, Mercury has sadly been considered to be non-habitable for humans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0" name="Shape 2490"/>
        <p:cNvGrpSpPr/>
        <p:nvPr/>
      </p:nvGrpSpPr>
      <p:grpSpPr>
        <a:xfrm>
          <a:off x="0" y="0"/>
          <a:ext cx="0" cy="0"/>
          <a:chOff x="0" y="0"/>
          <a:chExt cx="0" cy="0"/>
        </a:xfrm>
      </p:grpSpPr>
      <p:sp>
        <p:nvSpPr>
          <p:cNvPr id="2491" name="Google Shape;2491;p42"/>
          <p:cNvSpPr txBox="1"/>
          <p:nvPr>
            <p:ph type="title"/>
          </p:nvPr>
        </p:nvSpPr>
        <p:spPr>
          <a:xfrm>
            <a:off x="720000" y="1299450"/>
            <a:ext cx="4528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sp>
        <p:nvSpPr>
          <p:cNvPr id="2492" name="Google Shape;2492;p42"/>
          <p:cNvSpPr txBox="1"/>
          <p:nvPr>
            <p:ph idx="1" type="body"/>
          </p:nvPr>
        </p:nvSpPr>
        <p:spPr>
          <a:xfrm>
            <a:off x="720000" y="1948350"/>
            <a:ext cx="4528800" cy="189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crystal clear?</a:t>
            </a:r>
            <a:endParaRPr/>
          </a:p>
          <a:p>
            <a:pPr indent="0" lvl="0" marL="0" rtl="0" algn="l">
              <a:spcBef>
                <a:spcPts val="1200"/>
              </a:spcBef>
              <a:spcAft>
                <a:spcPts val="0"/>
              </a:spcAft>
              <a:buClr>
                <a:schemeClr val="dk1"/>
              </a:buClr>
              <a:buSzPts val="1100"/>
              <a:buFont typeface="Arial"/>
              <a:buNone/>
            </a:pPr>
            <a:r>
              <a:rPr lang="en"/>
              <a:t>Lists like this one:</a:t>
            </a:r>
            <a:endParaRPr/>
          </a:p>
          <a:p>
            <a:pPr indent="-304800" lvl="0" marL="457200" rtl="0" algn="l">
              <a:spcBef>
                <a:spcPts val="1200"/>
              </a:spcBef>
              <a:spcAft>
                <a:spcPts val="0"/>
              </a:spcAft>
              <a:buSzPts val="1200"/>
              <a:buChar char="●"/>
            </a:pPr>
            <a:r>
              <a:rPr lang="en"/>
              <a:t>They’re simple </a:t>
            </a:r>
            <a:endParaRPr/>
          </a:p>
          <a:p>
            <a:pPr indent="-304800" lvl="0" marL="457200" rtl="0" algn="l">
              <a:spcBef>
                <a:spcPts val="0"/>
              </a:spcBef>
              <a:spcAft>
                <a:spcPts val="0"/>
              </a:spcAft>
              <a:buSzPts val="1200"/>
              <a:buChar char="●"/>
            </a:pPr>
            <a:r>
              <a:rPr lang="en"/>
              <a:t>You can organize your ideas clearly</a:t>
            </a:r>
            <a:endParaRPr/>
          </a:p>
          <a:p>
            <a:pPr indent="-304800" lvl="0" marL="457200" rtl="0" algn="l">
              <a:spcBef>
                <a:spcPts val="0"/>
              </a:spcBef>
              <a:spcAft>
                <a:spcPts val="0"/>
              </a:spcAft>
              <a:buSzPts val="1200"/>
              <a:buChar char="●"/>
            </a:pPr>
            <a:r>
              <a:rPr lang="en"/>
              <a:t>You’ll never forget to buy milk!</a:t>
            </a:r>
            <a:endParaRPr/>
          </a:p>
          <a:p>
            <a:pPr indent="0" lvl="0" marL="0" rtl="0" algn="l">
              <a:spcBef>
                <a:spcPts val="1200"/>
              </a:spcBef>
              <a:spcAft>
                <a:spcPts val="1200"/>
              </a:spcAft>
              <a:buNone/>
            </a:pPr>
            <a:r>
              <a:rPr lang="en"/>
              <a:t>And the most important thing: the audience won’t miss the point of your presentation</a:t>
            </a:r>
            <a:endParaRPr/>
          </a:p>
        </p:txBody>
      </p:sp>
      <p:grpSp>
        <p:nvGrpSpPr>
          <p:cNvPr id="2493" name="Google Shape;2493;p42"/>
          <p:cNvGrpSpPr/>
          <p:nvPr/>
        </p:nvGrpSpPr>
        <p:grpSpPr>
          <a:xfrm>
            <a:off x="5449519" y="1059860"/>
            <a:ext cx="3530409" cy="3030013"/>
            <a:chOff x="5373319" y="937859"/>
            <a:chExt cx="3530409" cy="3030013"/>
          </a:xfrm>
        </p:grpSpPr>
        <p:grpSp>
          <p:nvGrpSpPr>
            <p:cNvPr id="2494" name="Google Shape;2494;p42"/>
            <p:cNvGrpSpPr/>
            <p:nvPr/>
          </p:nvGrpSpPr>
          <p:grpSpPr>
            <a:xfrm rot="396647">
              <a:off x="7439595" y="989658"/>
              <a:ext cx="947244" cy="820178"/>
              <a:chOff x="7758733" y="250199"/>
              <a:chExt cx="1094887" cy="948016"/>
            </a:xfrm>
          </p:grpSpPr>
          <p:sp>
            <p:nvSpPr>
              <p:cNvPr id="2495" name="Google Shape;2495;p42"/>
              <p:cNvSpPr/>
              <p:nvPr/>
            </p:nvSpPr>
            <p:spPr>
              <a:xfrm rot="1542246">
                <a:off x="7842520" y="428771"/>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96" name="Google Shape;2496;p42"/>
              <p:cNvSpPr/>
              <p:nvPr/>
            </p:nvSpPr>
            <p:spPr>
              <a:xfrm rot="1542246">
                <a:off x="7842520" y="425363"/>
                <a:ext cx="927313" cy="597929"/>
              </a:xfrm>
              <a:custGeom>
                <a:rect b="b" l="l" r="r" t="t"/>
                <a:pathLst>
                  <a:path extrusionOk="0" h="1661" w="2576">
                    <a:moveTo>
                      <a:pt x="1410" y="1255"/>
                    </a:moveTo>
                    <a:cubicBezTo>
                      <a:pt x="840" y="1439"/>
                      <a:pt x="135" y="912"/>
                      <a:pt x="0" y="805"/>
                    </a:cubicBezTo>
                    <a:cubicBezTo>
                      <a:pt x="18" y="850"/>
                      <a:pt x="465" y="1924"/>
                      <a:pt x="1572" y="1601"/>
                    </a:cubicBezTo>
                    <a:cubicBezTo>
                      <a:pt x="2661" y="1283"/>
                      <a:pt x="2579" y="86"/>
                      <a:pt x="2571" y="0"/>
                    </a:cubicBezTo>
                    <a:cubicBezTo>
                      <a:pt x="2369" y="461"/>
                      <a:pt x="2019" y="1060"/>
                      <a:pt x="1410" y="1255"/>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97" name="Google Shape;2497;p42"/>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98" name="Google Shape;2498;p42"/>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499" name="Google Shape;2499;p42"/>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00" name="Google Shape;2500;p42"/>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01" name="Google Shape;2501;p42"/>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solidFill>
                <a:schemeClr val="accent1"/>
              </a:solidFill>
              <a:ln>
                <a:noFill/>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02" name="Google Shape;2502;p42"/>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solidFill>
                <a:schemeClr val="accent1"/>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03" name="Google Shape;2503;p42"/>
              <p:cNvSpPr/>
              <p:nvPr/>
            </p:nvSpPr>
            <p:spPr>
              <a:xfrm rot="1542246">
                <a:off x="8159300" y="898880"/>
                <a:ext cx="24479" cy="24479"/>
              </a:xfrm>
              <a:custGeom>
                <a:rect b="b" l="l" r="r" t="t"/>
                <a:pathLst>
                  <a:path extrusionOk="0" h="68" w="68">
                    <a:moveTo>
                      <a:pt x="14" y="61"/>
                    </a:moveTo>
                    <a:cubicBezTo>
                      <a:pt x="28" y="73"/>
                      <a:pt x="50" y="70"/>
                      <a:pt x="61" y="55"/>
                    </a:cubicBezTo>
                    <a:cubicBezTo>
                      <a:pt x="72" y="40"/>
                      <a:pt x="69" y="19"/>
                      <a:pt x="54" y="7"/>
                    </a:cubicBezTo>
                    <a:cubicBezTo>
                      <a:pt x="39" y="-4"/>
                      <a:pt x="18" y="-1"/>
                      <a:pt x="7" y="14"/>
                    </a:cubicBezTo>
                    <a:cubicBezTo>
                      <a:pt x="-4" y="29"/>
                      <a:pt x="-2" y="50"/>
                      <a:pt x="14" y="6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04" name="Google Shape;2504;p42"/>
              <p:cNvSpPr/>
              <p:nvPr/>
            </p:nvSpPr>
            <p:spPr>
              <a:xfrm rot="1542246">
                <a:off x="8229989" y="938962"/>
                <a:ext cx="17999" cy="17639"/>
              </a:xfrm>
              <a:custGeom>
                <a:rect b="b" l="l" r="r" t="t"/>
                <a:pathLst>
                  <a:path extrusionOk="0" h="49" w="50">
                    <a:moveTo>
                      <a:pt x="10" y="44"/>
                    </a:moveTo>
                    <a:cubicBezTo>
                      <a:pt x="21" y="52"/>
                      <a:pt x="36" y="50"/>
                      <a:pt x="45" y="39"/>
                    </a:cubicBezTo>
                    <a:cubicBezTo>
                      <a:pt x="53" y="28"/>
                      <a:pt x="51" y="13"/>
                      <a:pt x="40" y="4"/>
                    </a:cubicBezTo>
                    <a:cubicBezTo>
                      <a:pt x="29" y="-4"/>
                      <a:pt x="13" y="-1"/>
                      <a:pt x="5" y="9"/>
                    </a:cubicBezTo>
                    <a:cubicBezTo>
                      <a:pt x="-3" y="20"/>
                      <a:pt x="-1" y="36"/>
                      <a:pt x="10" y="4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05" name="Google Shape;2505;p42"/>
              <p:cNvSpPr/>
              <p:nvPr/>
            </p:nvSpPr>
            <p:spPr>
              <a:xfrm rot="1542246">
                <a:off x="8632555" y="859412"/>
                <a:ext cx="13679" cy="13679"/>
              </a:xfrm>
              <a:custGeom>
                <a:rect b="b" l="l" r="r" t="t"/>
                <a:pathLst>
                  <a:path extrusionOk="0" h="38" w="38">
                    <a:moveTo>
                      <a:pt x="8" y="34"/>
                    </a:moveTo>
                    <a:cubicBezTo>
                      <a:pt x="16" y="41"/>
                      <a:pt x="28" y="39"/>
                      <a:pt x="34" y="31"/>
                    </a:cubicBezTo>
                    <a:cubicBezTo>
                      <a:pt x="41" y="22"/>
                      <a:pt x="39" y="11"/>
                      <a:pt x="31" y="4"/>
                    </a:cubicBezTo>
                    <a:cubicBezTo>
                      <a:pt x="22" y="-2"/>
                      <a:pt x="10" y="-1"/>
                      <a:pt x="4" y="8"/>
                    </a:cubicBezTo>
                    <a:cubicBezTo>
                      <a:pt x="-2" y="16"/>
                      <a:pt x="-1"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06" name="Google Shape;2506;p42"/>
              <p:cNvSpPr/>
              <p:nvPr/>
            </p:nvSpPr>
            <p:spPr>
              <a:xfrm rot="1542246">
                <a:off x="8701344" y="808361"/>
                <a:ext cx="10079" cy="10079"/>
              </a:xfrm>
              <a:custGeom>
                <a:rect b="b" l="l" r="r" t="t"/>
                <a:pathLst>
                  <a:path extrusionOk="0" h="28" w="28">
                    <a:moveTo>
                      <a:pt x="6" y="25"/>
                    </a:moveTo>
                    <a:cubicBezTo>
                      <a:pt x="12" y="30"/>
                      <a:pt x="21" y="29"/>
                      <a:pt x="26" y="22"/>
                    </a:cubicBezTo>
                    <a:cubicBezTo>
                      <a:pt x="30" y="16"/>
                      <a:pt x="29" y="7"/>
                      <a:pt x="23" y="2"/>
                    </a:cubicBezTo>
                    <a:cubicBezTo>
                      <a:pt x="17" y="-2"/>
                      <a:pt x="8" y="-1"/>
                      <a:pt x="3" y="5"/>
                    </a:cubicBezTo>
                    <a:cubicBezTo>
                      <a:pt x="-2" y="11"/>
                      <a:pt x="-1" y="20"/>
                      <a:pt x="6" y="2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07" name="Google Shape;2507;p42"/>
              <p:cNvSpPr/>
              <p:nvPr/>
            </p:nvSpPr>
            <p:spPr>
              <a:xfrm rot="1542246">
                <a:off x="7986578" y="777544"/>
                <a:ext cx="10079" cy="10439"/>
              </a:xfrm>
              <a:custGeom>
                <a:rect b="b" l="l" r="r" t="t"/>
                <a:pathLst>
                  <a:path extrusionOk="0" h="29" w="28">
                    <a:moveTo>
                      <a:pt x="5" y="26"/>
                    </a:moveTo>
                    <a:cubicBezTo>
                      <a:pt x="11" y="31"/>
                      <a:pt x="20" y="30"/>
                      <a:pt x="25" y="23"/>
                    </a:cubicBezTo>
                    <a:cubicBezTo>
                      <a:pt x="30" y="17"/>
                      <a:pt x="29" y="8"/>
                      <a:pt x="23" y="3"/>
                    </a:cubicBezTo>
                    <a:cubicBezTo>
                      <a:pt x="16" y="-1"/>
                      <a:pt x="7" y="0"/>
                      <a:pt x="3" y="6"/>
                    </a:cubicBezTo>
                    <a:cubicBezTo>
                      <a:pt x="-3" y="12"/>
                      <a:pt x="-1" y="22"/>
                      <a:pt x="5" y="2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08" name="Google Shape;2508;p42"/>
              <p:cNvSpPr/>
              <p:nvPr/>
            </p:nvSpPr>
            <p:spPr>
              <a:xfrm rot="1542246">
                <a:off x="8612786" y="893842"/>
                <a:ext cx="13679" cy="13679"/>
              </a:xfrm>
              <a:custGeom>
                <a:rect b="b" l="l" r="r" t="t"/>
                <a:pathLst>
                  <a:path extrusionOk="0" h="38" w="38">
                    <a:moveTo>
                      <a:pt x="8" y="34"/>
                    </a:moveTo>
                    <a:cubicBezTo>
                      <a:pt x="16" y="40"/>
                      <a:pt x="28" y="38"/>
                      <a:pt x="34" y="30"/>
                    </a:cubicBezTo>
                    <a:cubicBezTo>
                      <a:pt x="40" y="22"/>
                      <a:pt x="39" y="10"/>
                      <a:pt x="30" y="4"/>
                    </a:cubicBezTo>
                    <a:cubicBezTo>
                      <a:pt x="22" y="-2"/>
                      <a:pt x="11" y="-1"/>
                      <a:pt x="4" y="7"/>
                    </a:cubicBezTo>
                    <a:cubicBezTo>
                      <a:pt x="-2" y="16"/>
                      <a:pt x="0" y="28"/>
                      <a:pt x="8" y="34"/>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09" name="Google Shape;2509;p42"/>
              <p:cNvSpPr/>
              <p:nvPr/>
            </p:nvSpPr>
            <p:spPr>
              <a:xfrm rot="1542246">
                <a:off x="8396143" y="678682"/>
                <a:ext cx="228948" cy="135353"/>
              </a:xfrm>
              <a:custGeom>
                <a:rect b="b" l="l" r="r" t="t"/>
                <a:pathLst>
                  <a:path extrusionOk="0" h="376" w="636">
                    <a:moveTo>
                      <a:pt x="332" y="356"/>
                    </a:moveTo>
                    <a:cubicBezTo>
                      <a:pt x="344" y="365"/>
                      <a:pt x="356" y="374"/>
                      <a:pt x="370" y="376"/>
                    </a:cubicBezTo>
                    <a:cubicBezTo>
                      <a:pt x="399" y="380"/>
                      <a:pt x="424" y="358"/>
                      <a:pt x="443" y="337"/>
                    </a:cubicBezTo>
                    <a:cubicBezTo>
                      <a:pt x="503" y="274"/>
                      <a:pt x="559" y="208"/>
                      <a:pt x="611" y="138"/>
                    </a:cubicBezTo>
                    <a:cubicBezTo>
                      <a:pt x="627" y="117"/>
                      <a:pt x="643" y="90"/>
                      <a:pt x="633" y="66"/>
                    </a:cubicBezTo>
                    <a:cubicBezTo>
                      <a:pt x="629" y="54"/>
                      <a:pt x="619" y="45"/>
                      <a:pt x="608" y="37"/>
                    </a:cubicBezTo>
                    <a:cubicBezTo>
                      <a:pt x="548" y="-4"/>
                      <a:pt x="470" y="-1"/>
                      <a:pt x="397" y="2"/>
                    </a:cubicBezTo>
                    <a:cubicBezTo>
                      <a:pt x="338" y="5"/>
                      <a:pt x="-5" y="-12"/>
                      <a:pt x="1" y="67"/>
                    </a:cubicBezTo>
                    <a:cubicBezTo>
                      <a:pt x="4" y="115"/>
                      <a:pt x="118" y="186"/>
                      <a:pt x="154" y="215"/>
                    </a:cubicBezTo>
                    <a:cubicBezTo>
                      <a:pt x="212" y="264"/>
                      <a:pt x="271" y="311"/>
                      <a:pt x="332" y="356"/>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10" name="Google Shape;2510;p42"/>
              <p:cNvSpPr/>
              <p:nvPr/>
            </p:nvSpPr>
            <p:spPr>
              <a:xfrm rot="1542246">
                <a:off x="8252438" y="651252"/>
                <a:ext cx="211669" cy="207349"/>
              </a:xfrm>
              <a:custGeom>
                <a:rect b="b" l="l" r="r" t="t"/>
                <a:pathLst>
                  <a:path extrusionOk="0" h="576" w="588">
                    <a:moveTo>
                      <a:pt x="3" y="513"/>
                    </a:moveTo>
                    <a:cubicBezTo>
                      <a:pt x="1" y="519"/>
                      <a:pt x="-1" y="526"/>
                      <a:pt x="2" y="532"/>
                    </a:cubicBezTo>
                    <a:cubicBezTo>
                      <a:pt x="3" y="536"/>
                      <a:pt x="6" y="538"/>
                      <a:pt x="9" y="541"/>
                    </a:cubicBezTo>
                    <a:cubicBezTo>
                      <a:pt x="34" y="558"/>
                      <a:pt x="61" y="574"/>
                      <a:pt x="91" y="575"/>
                    </a:cubicBezTo>
                    <a:cubicBezTo>
                      <a:pt x="276" y="584"/>
                      <a:pt x="460" y="509"/>
                      <a:pt x="588" y="378"/>
                    </a:cubicBezTo>
                    <a:cubicBezTo>
                      <a:pt x="581" y="345"/>
                      <a:pt x="556" y="320"/>
                      <a:pt x="531" y="297"/>
                    </a:cubicBezTo>
                    <a:cubicBezTo>
                      <a:pt x="424" y="198"/>
                      <a:pt x="312" y="87"/>
                      <a:pt x="190" y="4"/>
                    </a:cubicBezTo>
                    <a:cubicBezTo>
                      <a:pt x="179" y="-4"/>
                      <a:pt x="164" y="-1"/>
                      <a:pt x="156" y="10"/>
                    </a:cubicBezTo>
                    <a:cubicBezTo>
                      <a:pt x="112" y="66"/>
                      <a:pt x="104" y="154"/>
                      <a:pt x="85" y="219"/>
                    </a:cubicBezTo>
                    <a:cubicBezTo>
                      <a:pt x="58" y="317"/>
                      <a:pt x="30" y="415"/>
                      <a:pt x="3" y="51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11" name="Google Shape;2511;p42"/>
              <p:cNvSpPr/>
              <p:nvPr/>
            </p:nvSpPr>
            <p:spPr>
              <a:xfrm rot="1542246">
                <a:off x="8062675" y="559040"/>
                <a:ext cx="215269" cy="168471"/>
              </a:xfrm>
              <a:custGeom>
                <a:rect b="b" l="l" r="r" t="t"/>
                <a:pathLst>
                  <a:path extrusionOk="0" h="468" w="598">
                    <a:moveTo>
                      <a:pt x="4" y="303"/>
                    </a:moveTo>
                    <a:cubicBezTo>
                      <a:pt x="-1" y="305"/>
                      <a:pt x="-2" y="312"/>
                      <a:pt x="2" y="315"/>
                    </a:cubicBezTo>
                    <a:cubicBezTo>
                      <a:pt x="92" y="403"/>
                      <a:pt x="214" y="458"/>
                      <a:pt x="339" y="467"/>
                    </a:cubicBezTo>
                    <a:cubicBezTo>
                      <a:pt x="353" y="468"/>
                      <a:pt x="367" y="468"/>
                      <a:pt x="380" y="463"/>
                    </a:cubicBezTo>
                    <a:cubicBezTo>
                      <a:pt x="400" y="454"/>
                      <a:pt x="410" y="433"/>
                      <a:pt x="419" y="414"/>
                    </a:cubicBezTo>
                    <a:cubicBezTo>
                      <a:pt x="461" y="326"/>
                      <a:pt x="504" y="238"/>
                      <a:pt x="547" y="150"/>
                    </a:cubicBezTo>
                    <a:cubicBezTo>
                      <a:pt x="580" y="80"/>
                      <a:pt x="656" y="-52"/>
                      <a:pt x="519" y="21"/>
                    </a:cubicBezTo>
                    <a:cubicBezTo>
                      <a:pt x="357" y="109"/>
                      <a:pt x="189" y="202"/>
                      <a:pt x="4" y="303"/>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12" name="Google Shape;2512;p42"/>
              <p:cNvSpPr/>
              <p:nvPr/>
            </p:nvSpPr>
            <p:spPr>
              <a:xfrm rot="1542246">
                <a:off x="8003145" y="512294"/>
                <a:ext cx="197990" cy="82076"/>
              </a:xfrm>
              <a:custGeom>
                <a:rect b="b" l="l" r="r" t="t"/>
                <a:pathLst>
                  <a:path extrusionOk="0" h="228" w="550">
                    <a:moveTo>
                      <a:pt x="0" y="173"/>
                    </a:moveTo>
                    <a:cubicBezTo>
                      <a:pt x="25" y="196"/>
                      <a:pt x="64" y="223"/>
                      <a:pt x="97" y="227"/>
                    </a:cubicBezTo>
                    <a:cubicBezTo>
                      <a:pt x="118" y="230"/>
                      <a:pt x="139" y="225"/>
                      <a:pt x="159" y="219"/>
                    </a:cubicBezTo>
                    <a:cubicBezTo>
                      <a:pt x="479" y="132"/>
                      <a:pt x="333" y="203"/>
                      <a:pt x="550" y="0"/>
                    </a:cubicBezTo>
                    <a:lnTo>
                      <a:pt x="0" y="173"/>
                    </a:lnTo>
                    <a:close/>
                  </a:path>
                </a:pathLst>
              </a:custGeom>
              <a:noFill/>
              <a:ln cap="flat" cmpd="sng" w="9525">
                <a:solidFill>
                  <a:schemeClr val="accent6"/>
                </a:solidFill>
                <a:prstDash val="solid"/>
                <a:bevel/>
                <a:headEnd len="sm" w="sm" type="none"/>
                <a:tailEnd len="sm" w="sm" type="none"/>
              </a:ln>
            </p:spPr>
            <p:txBody>
              <a:bodyPr anchorCtr="1" anchor="ctr" bIns="34200" lIns="92875" spcFirstLastPara="1" rIns="92875"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13" name="Google Shape;2513;p42"/>
              <p:cNvSpPr/>
              <p:nvPr/>
            </p:nvSpPr>
            <p:spPr>
              <a:xfrm rot="1542246">
                <a:off x="8477839" y="586343"/>
                <a:ext cx="258107" cy="83516"/>
              </a:xfrm>
              <a:custGeom>
                <a:rect b="b" l="l" r="r" t="t"/>
                <a:pathLst>
                  <a:path extrusionOk="0" h="232" w="717">
                    <a:moveTo>
                      <a:pt x="0" y="224"/>
                    </a:moveTo>
                    <a:cubicBezTo>
                      <a:pt x="122" y="224"/>
                      <a:pt x="267" y="231"/>
                      <a:pt x="389" y="232"/>
                    </a:cubicBezTo>
                    <a:cubicBezTo>
                      <a:pt x="423" y="232"/>
                      <a:pt x="458" y="232"/>
                      <a:pt x="492" y="225"/>
                    </a:cubicBezTo>
                    <a:cubicBezTo>
                      <a:pt x="603" y="205"/>
                      <a:pt x="697" y="111"/>
                      <a:pt x="717" y="0"/>
                    </a:cubicBezTo>
                    <a:lnTo>
                      <a:pt x="0" y="224"/>
                    </a:lnTo>
                    <a:close/>
                  </a:path>
                </a:pathLst>
              </a:custGeom>
              <a:noFill/>
              <a:ln cap="flat" cmpd="sng" w="9525">
                <a:solidFill>
                  <a:schemeClr val="accent6"/>
                </a:solidFill>
                <a:prstDash val="solid"/>
                <a:bevel/>
                <a:headEnd len="sm" w="sm" type="none"/>
                <a:tailEnd len="sm" w="sm" type="none"/>
              </a:ln>
            </p:spPr>
            <p:txBody>
              <a:bodyPr anchorCtr="1" anchor="ctr" bIns="35625" lIns="92875" spcFirstLastPara="1" rIns="92875" wrap="square" tIns="35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14" name="Google Shape;2514;p42"/>
              <p:cNvSpPr/>
              <p:nvPr/>
            </p:nvSpPr>
            <p:spPr>
              <a:xfrm rot="1542246">
                <a:off x="7866243" y="427832"/>
                <a:ext cx="925873" cy="467976"/>
              </a:xfrm>
              <a:custGeom>
                <a:rect b="b" l="l" r="r" t="t"/>
                <a:pathLst>
                  <a:path extrusionOk="0" h="1300" w="2572">
                    <a:moveTo>
                      <a:pt x="1411" y="1261"/>
                    </a:moveTo>
                    <a:cubicBezTo>
                      <a:pt x="2020" y="1065"/>
                      <a:pt x="2369" y="467"/>
                      <a:pt x="2572" y="5"/>
                    </a:cubicBezTo>
                    <a:cubicBezTo>
                      <a:pt x="2572" y="2"/>
                      <a:pt x="2572" y="0"/>
                      <a:pt x="2572" y="0"/>
                    </a:cubicBezTo>
                    <a:lnTo>
                      <a:pt x="0" y="809"/>
                    </a:lnTo>
                    <a:lnTo>
                      <a:pt x="1" y="810"/>
                    </a:lnTo>
                    <a:cubicBezTo>
                      <a:pt x="136" y="918"/>
                      <a:pt x="841" y="1445"/>
                      <a:pt x="1411" y="1261"/>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515" name="Google Shape;2515;p42"/>
            <p:cNvGrpSpPr/>
            <p:nvPr/>
          </p:nvGrpSpPr>
          <p:grpSpPr>
            <a:xfrm>
              <a:off x="5373319" y="1160668"/>
              <a:ext cx="3530409" cy="2807204"/>
              <a:chOff x="4916119" y="1333334"/>
              <a:chExt cx="3530409" cy="2807204"/>
            </a:xfrm>
          </p:grpSpPr>
          <p:grpSp>
            <p:nvGrpSpPr>
              <p:cNvPr id="2516" name="Google Shape;2516;p42"/>
              <p:cNvGrpSpPr/>
              <p:nvPr/>
            </p:nvGrpSpPr>
            <p:grpSpPr>
              <a:xfrm rot="1932414">
                <a:off x="7322844" y="2710211"/>
                <a:ext cx="965919" cy="870876"/>
                <a:chOff x="7938540" y="2510296"/>
                <a:chExt cx="1017418" cy="917308"/>
              </a:xfrm>
            </p:grpSpPr>
            <p:sp>
              <p:nvSpPr>
                <p:cNvPr id="2517" name="Google Shape;2517;p42"/>
                <p:cNvSpPr/>
                <p:nvPr/>
              </p:nvSpPr>
              <p:spPr>
                <a:xfrm rot="-1077590">
                  <a:off x="8004039" y="2599229"/>
                  <a:ext cx="660458" cy="529203"/>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18" name="Google Shape;2518;p42"/>
                <p:cNvSpPr/>
                <p:nvPr/>
              </p:nvSpPr>
              <p:spPr>
                <a:xfrm rot="-1077590">
                  <a:off x="8070610" y="2636689"/>
                  <a:ext cx="534956" cy="430370"/>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19" name="Google Shape;2519;p42"/>
                <p:cNvSpPr/>
                <p:nvPr/>
              </p:nvSpPr>
              <p:spPr>
                <a:xfrm rot="-1077590">
                  <a:off x="8321998" y="2644313"/>
                  <a:ext cx="177273" cy="208125"/>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20" name="Google Shape;2520;p42"/>
                <p:cNvSpPr/>
                <p:nvPr/>
              </p:nvSpPr>
              <p:spPr>
                <a:xfrm rot="-1077590">
                  <a:off x="8214605" y="2767702"/>
                  <a:ext cx="190869" cy="232703"/>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21" name="Google Shape;2521;p42"/>
                <p:cNvSpPr/>
                <p:nvPr/>
              </p:nvSpPr>
              <p:spPr>
                <a:xfrm rot="-1077590">
                  <a:off x="8136303" y="2930480"/>
                  <a:ext cx="144328" cy="194529"/>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22" name="Google Shape;2522;p42"/>
                <p:cNvSpPr/>
                <p:nvPr/>
              </p:nvSpPr>
              <p:spPr>
                <a:xfrm rot="-1077590">
                  <a:off x="8129217" y="2930340"/>
                  <a:ext cx="786484" cy="385398"/>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23" name="Google Shape;2523;p42"/>
                <p:cNvSpPr/>
                <p:nvPr/>
              </p:nvSpPr>
              <p:spPr>
                <a:xfrm rot="-1077590">
                  <a:off x="8185771" y="3021318"/>
                  <a:ext cx="660458" cy="185640"/>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24" name="Google Shape;2524;p42"/>
                <p:cNvSpPr/>
                <p:nvPr/>
              </p:nvSpPr>
              <p:spPr>
                <a:xfrm rot="-1077590">
                  <a:off x="8502054" y="2951459"/>
                  <a:ext cx="176750" cy="202896"/>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25" name="Google Shape;2525;p42"/>
                <p:cNvSpPr/>
                <p:nvPr/>
              </p:nvSpPr>
              <p:spPr>
                <a:xfrm rot="-1077590">
                  <a:off x="8351968" y="3015987"/>
                  <a:ext cx="177796" cy="249960"/>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26" name="Google Shape;2526;p42"/>
                <p:cNvSpPr/>
                <p:nvPr/>
              </p:nvSpPr>
              <p:spPr>
                <a:xfrm rot="-1077590">
                  <a:off x="8244506" y="3119497"/>
                  <a:ext cx="113998" cy="231134"/>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527" name="Google Shape;2527;p42"/>
              <p:cNvGrpSpPr/>
              <p:nvPr/>
            </p:nvGrpSpPr>
            <p:grpSpPr>
              <a:xfrm>
                <a:off x="4916119" y="1333334"/>
                <a:ext cx="3219836" cy="2807204"/>
                <a:chOff x="4916119" y="1333334"/>
                <a:chExt cx="3219836" cy="2807204"/>
              </a:xfrm>
            </p:grpSpPr>
            <p:grpSp>
              <p:nvGrpSpPr>
                <p:cNvPr id="2528" name="Google Shape;2528;p42"/>
                <p:cNvGrpSpPr/>
                <p:nvPr/>
              </p:nvGrpSpPr>
              <p:grpSpPr>
                <a:xfrm rot="6979330">
                  <a:off x="5770811" y="1585116"/>
                  <a:ext cx="1408138" cy="1362912"/>
                  <a:chOff x="5065342" y="2958231"/>
                  <a:chExt cx="1483120" cy="1435486"/>
                </a:xfrm>
              </p:grpSpPr>
              <p:sp>
                <p:nvSpPr>
                  <p:cNvPr id="2529" name="Google Shape;2529;p42"/>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30" name="Google Shape;2530;p42"/>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31" name="Google Shape;2531;p42"/>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32" name="Google Shape;2532;p42"/>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33" name="Google Shape;2533;p42"/>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34" name="Google Shape;2534;p42"/>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35" name="Google Shape;2535;p42"/>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36" name="Google Shape;2536;p42"/>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37" name="Google Shape;2537;p42"/>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38" name="Google Shape;2538;p42"/>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39" name="Google Shape;2539;p42"/>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40" name="Google Shape;2540;p42"/>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41" name="Google Shape;2541;p42"/>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42" name="Google Shape;2542;p42"/>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43" name="Google Shape;2543;p42"/>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44" name="Google Shape;2544;p42"/>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545" name="Google Shape;2545;p42"/>
                <p:cNvGrpSpPr/>
                <p:nvPr/>
              </p:nvGrpSpPr>
              <p:grpSpPr>
                <a:xfrm rot="-3700674">
                  <a:off x="5478765" y="1523106"/>
                  <a:ext cx="1252066" cy="2025931"/>
                  <a:chOff x="4571999" y="1983047"/>
                  <a:chExt cx="1075724" cy="1740526"/>
                </a:xfrm>
              </p:grpSpPr>
              <p:sp>
                <p:nvSpPr>
                  <p:cNvPr id="2546" name="Google Shape;2546;p42"/>
                  <p:cNvSpPr/>
                  <p:nvPr/>
                </p:nvSpPr>
                <p:spPr>
                  <a:xfrm>
                    <a:off x="4571999" y="2653281"/>
                    <a:ext cx="423139" cy="1070293"/>
                  </a:xfrm>
                  <a:custGeom>
                    <a:rect b="b" l="l" r="r" t="t"/>
                    <a:pathLst>
                      <a:path extrusionOk="0" h="2365" w="935">
                        <a:moveTo>
                          <a:pt x="825" y="0"/>
                        </a:moveTo>
                        <a:cubicBezTo>
                          <a:pt x="465" y="404"/>
                          <a:pt x="196" y="892"/>
                          <a:pt x="65" y="1416"/>
                        </a:cubicBezTo>
                        <a:cubicBezTo>
                          <a:pt x="15" y="1615"/>
                          <a:pt x="-15" y="1820"/>
                          <a:pt x="6" y="2024"/>
                        </a:cubicBezTo>
                        <a:cubicBezTo>
                          <a:pt x="16" y="2117"/>
                          <a:pt x="38" y="2214"/>
                          <a:pt x="100" y="2285"/>
                        </a:cubicBezTo>
                        <a:cubicBezTo>
                          <a:pt x="162" y="2356"/>
                          <a:pt x="273" y="2391"/>
                          <a:pt x="354" y="2343"/>
                        </a:cubicBezTo>
                        <a:cubicBezTo>
                          <a:pt x="441" y="2291"/>
                          <a:pt x="459" y="2173"/>
                          <a:pt x="458" y="2071"/>
                        </a:cubicBezTo>
                        <a:cubicBezTo>
                          <a:pt x="458" y="1902"/>
                          <a:pt x="435" y="1734"/>
                          <a:pt x="428" y="1566"/>
                        </a:cubicBezTo>
                        <a:cubicBezTo>
                          <a:pt x="409" y="1036"/>
                          <a:pt x="572" y="488"/>
                          <a:pt x="935" y="102"/>
                        </a:cubicBezTo>
                        <a:lnTo>
                          <a:pt x="825"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47" name="Google Shape;2547;p42"/>
                  <p:cNvSpPr/>
                  <p:nvPr/>
                </p:nvSpPr>
                <p:spPr>
                  <a:xfrm>
                    <a:off x="4773839" y="1984858"/>
                    <a:ext cx="871168" cy="874336"/>
                  </a:xfrm>
                  <a:custGeom>
                    <a:rect b="b" l="l" r="r" t="t"/>
                    <a:pathLst>
                      <a:path extrusionOk="0" h="1932" w="1925">
                        <a:moveTo>
                          <a:pt x="117" y="0"/>
                        </a:moveTo>
                        <a:cubicBezTo>
                          <a:pt x="117" y="0"/>
                          <a:pt x="-278" y="855"/>
                          <a:pt x="384" y="1564"/>
                        </a:cubicBezTo>
                        <a:cubicBezTo>
                          <a:pt x="1047" y="2273"/>
                          <a:pt x="1925" y="1739"/>
                          <a:pt x="1925" y="1739"/>
                        </a:cubicBezTo>
                        <a:lnTo>
                          <a:pt x="117" y="0"/>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48" name="Google Shape;2548;p42"/>
                  <p:cNvSpPr/>
                  <p:nvPr/>
                </p:nvSpPr>
                <p:spPr>
                  <a:xfrm>
                    <a:off x="4953051" y="2421573"/>
                    <a:ext cx="250715" cy="282847"/>
                  </a:xfrm>
                  <a:custGeom>
                    <a:rect b="b" l="l" r="r" t="t"/>
                    <a:pathLst>
                      <a:path extrusionOk="0" h="625" w="554">
                        <a:moveTo>
                          <a:pt x="16" y="625"/>
                        </a:moveTo>
                        <a:lnTo>
                          <a:pt x="0" y="612"/>
                        </a:lnTo>
                        <a:cubicBezTo>
                          <a:pt x="161" y="419"/>
                          <a:pt x="246" y="324"/>
                          <a:pt x="365" y="193"/>
                        </a:cubicBezTo>
                        <a:cubicBezTo>
                          <a:pt x="413" y="139"/>
                          <a:pt x="469" y="77"/>
                          <a:pt x="538" y="0"/>
                        </a:cubicBezTo>
                        <a:lnTo>
                          <a:pt x="554" y="14"/>
                        </a:lnTo>
                        <a:cubicBezTo>
                          <a:pt x="484" y="91"/>
                          <a:pt x="429" y="153"/>
                          <a:pt x="380" y="207"/>
                        </a:cubicBezTo>
                        <a:cubicBezTo>
                          <a:pt x="262" y="338"/>
                          <a:pt x="176" y="432"/>
                          <a:pt x="16" y="625"/>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49" name="Google Shape;2549;p42"/>
                  <p:cNvSpPr/>
                  <p:nvPr/>
                </p:nvSpPr>
                <p:spPr>
                  <a:xfrm>
                    <a:off x="4895124" y="2296215"/>
                    <a:ext cx="185095" cy="340774"/>
                  </a:xfrm>
                  <a:custGeom>
                    <a:rect b="b" l="l" r="r" t="t"/>
                    <a:pathLst>
                      <a:path extrusionOk="0" h="753" w="409">
                        <a:moveTo>
                          <a:pt x="20" y="753"/>
                        </a:moveTo>
                        <a:lnTo>
                          <a:pt x="0" y="749"/>
                        </a:lnTo>
                        <a:cubicBezTo>
                          <a:pt x="72" y="413"/>
                          <a:pt x="143" y="250"/>
                          <a:pt x="395" y="0"/>
                        </a:cubicBezTo>
                        <a:lnTo>
                          <a:pt x="409" y="15"/>
                        </a:lnTo>
                        <a:cubicBezTo>
                          <a:pt x="161" y="261"/>
                          <a:pt x="91" y="422"/>
                          <a:pt x="20" y="753"/>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50" name="Google Shape;2550;p42"/>
                  <p:cNvSpPr/>
                  <p:nvPr/>
                </p:nvSpPr>
                <p:spPr>
                  <a:xfrm>
                    <a:off x="4823620" y="2186697"/>
                    <a:ext cx="154321" cy="330818"/>
                  </a:xfrm>
                  <a:custGeom>
                    <a:rect b="b" l="l" r="r" t="t"/>
                    <a:pathLst>
                      <a:path extrusionOk="0" h="731" w="341">
                        <a:moveTo>
                          <a:pt x="1" y="731"/>
                        </a:moveTo>
                        <a:cubicBezTo>
                          <a:pt x="-22" y="550"/>
                          <a:pt x="200" y="143"/>
                          <a:pt x="325" y="0"/>
                        </a:cubicBezTo>
                        <a:lnTo>
                          <a:pt x="341" y="14"/>
                        </a:lnTo>
                        <a:cubicBezTo>
                          <a:pt x="218" y="154"/>
                          <a:pt x="-1" y="553"/>
                          <a:pt x="22" y="729"/>
                        </a:cubicBezTo>
                        <a:lnTo>
                          <a:pt x="1" y="731"/>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51" name="Google Shape;2551;p42"/>
                  <p:cNvSpPr/>
                  <p:nvPr/>
                </p:nvSpPr>
                <p:spPr>
                  <a:xfrm>
                    <a:off x="4775649" y="2068128"/>
                    <a:ext cx="100467" cy="285562"/>
                  </a:xfrm>
                  <a:custGeom>
                    <a:rect b="b" l="l" r="r" t="t"/>
                    <a:pathLst>
                      <a:path extrusionOk="0" h="631" w="222">
                        <a:moveTo>
                          <a:pt x="2" y="631"/>
                        </a:moveTo>
                        <a:cubicBezTo>
                          <a:pt x="-21" y="389"/>
                          <a:pt x="151" y="87"/>
                          <a:pt x="205" y="0"/>
                        </a:cubicBezTo>
                        <a:lnTo>
                          <a:pt x="222" y="11"/>
                        </a:lnTo>
                        <a:cubicBezTo>
                          <a:pt x="170" y="96"/>
                          <a:pt x="1" y="394"/>
                          <a:pt x="23" y="629"/>
                        </a:cubicBezTo>
                        <a:lnTo>
                          <a:pt x="2" y="631"/>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52" name="Google Shape;2552;p42"/>
                  <p:cNvSpPr/>
                  <p:nvPr/>
                </p:nvSpPr>
                <p:spPr>
                  <a:xfrm>
                    <a:off x="5002832" y="2563675"/>
                    <a:ext cx="352540" cy="188715"/>
                  </a:xfrm>
                  <a:custGeom>
                    <a:rect b="b" l="l" r="r" t="t"/>
                    <a:pathLst>
                      <a:path extrusionOk="0" h="417" w="779">
                        <a:moveTo>
                          <a:pt x="7" y="417"/>
                        </a:moveTo>
                        <a:lnTo>
                          <a:pt x="0" y="398"/>
                        </a:lnTo>
                        <a:cubicBezTo>
                          <a:pt x="337" y="296"/>
                          <a:pt x="473" y="225"/>
                          <a:pt x="766" y="0"/>
                        </a:cubicBezTo>
                        <a:lnTo>
                          <a:pt x="779" y="17"/>
                        </a:lnTo>
                        <a:cubicBezTo>
                          <a:pt x="483" y="244"/>
                          <a:pt x="346" y="315"/>
                          <a:pt x="7" y="417"/>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53" name="Google Shape;2553;p42"/>
                  <p:cNvSpPr/>
                  <p:nvPr/>
                </p:nvSpPr>
                <p:spPr>
                  <a:xfrm>
                    <a:off x="5094248" y="2651923"/>
                    <a:ext cx="360686" cy="159752"/>
                  </a:xfrm>
                  <a:custGeom>
                    <a:rect b="b" l="l" r="r" t="t"/>
                    <a:pathLst>
                      <a:path extrusionOk="0" h="353" w="797">
                        <a:moveTo>
                          <a:pt x="3" y="353"/>
                        </a:moveTo>
                        <a:lnTo>
                          <a:pt x="0" y="332"/>
                        </a:lnTo>
                        <a:cubicBezTo>
                          <a:pt x="373" y="274"/>
                          <a:pt x="494" y="246"/>
                          <a:pt x="784" y="0"/>
                        </a:cubicBezTo>
                        <a:lnTo>
                          <a:pt x="797" y="17"/>
                        </a:lnTo>
                        <a:cubicBezTo>
                          <a:pt x="504" y="265"/>
                          <a:pt x="373" y="294"/>
                          <a:pt x="3" y="353"/>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54" name="Google Shape;2554;p42"/>
                  <p:cNvSpPr/>
                  <p:nvPr/>
                </p:nvSpPr>
                <p:spPr>
                  <a:xfrm>
                    <a:off x="5211007" y="2749675"/>
                    <a:ext cx="374263" cy="109066"/>
                  </a:xfrm>
                  <a:custGeom>
                    <a:rect b="b" l="l" r="r" t="t"/>
                    <a:pathLst>
                      <a:path extrusionOk="0" h="241" w="827">
                        <a:moveTo>
                          <a:pt x="149" y="241"/>
                        </a:moveTo>
                        <a:cubicBezTo>
                          <a:pt x="103" y="241"/>
                          <a:pt x="55" y="236"/>
                          <a:pt x="0" y="228"/>
                        </a:cubicBezTo>
                        <a:lnTo>
                          <a:pt x="3" y="207"/>
                        </a:lnTo>
                        <a:cubicBezTo>
                          <a:pt x="202" y="239"/>
                          <a:pt x="319" y="209"/>
                          <a:pt x="520" y="137"/>
                        </a:cubicBezTo>
                        <a:cubicBezTo>
                          <a:pt x="687" y="77"/>
                          <a:pt x="710" y="64"/>
                          <a:pt x="776" y="24"/>
                        </a:cubicBezTo>
                        <a:cubicBezTo>
                          <a:pt x="788" y="17"/>
                          <a:pt x="801" y="9"/>
                          <a:pt x="816" y="0"/>
                        </a:cubicBezTo>
                        <a:lnTo>
                          <a:pt x="827" y="18"/>
                        </a:lnTo>
                        <a:cubicBezTo>
                          <a:pt x="812" y="27"/>
                          <a:pt x="799" y="35"/>
                          <a:pt x="787" y="42"/>
                        </a:cubicBezTo>
                        <a:cubicBezTo>
                          <a:pt x="719" y="83"/>
                          <a:pt x="696" y="96"/>
                          <a:pt x="527" y="157"/>
                        </a:cubicBezTo>
                        <a:cubicBezTo>
                          <a:pt x="378" y="210"/>
                          <a:pt x="274" y="241"/>
                          <a:pt x="149" y="241"/>
                        </a:cubicBezTo>
                        <a:close/>
                      </a:path>
                    </a:pathLst>
                  </a:custGeom>
                  <a:solidFill>
                    <a:schemeClr val="accent3"/>
                  </a:solidFill>
                  <a:ln>
                    <a:noFill/>
                  </a:ln>
                </p:spPr>
                <p:txBody>
                  <a:bodyPr anchorCtr="1" anchor="ctr" bIns="41750" lIns="90000" spcFirstLastPara="1" rIns="90000" wrap="square" tIns="417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55" name="Google Shape;2555;p42"/>
                  <p:cNvSpPr/>
                  <p:nvPr/>
                </p:nvSpPr>
                <p:spPr>
                  <a:xfrm>
                    <a:off x="4571999" y="1983047"/>
                    <a:ext cx="498716" cy="1739621"/>
                  </a:xfrm>
                  <a:custGeom>
                    <a:rect b="b" l="l" r="r" t="t"/>
                    <a:pathLst>
                      <a:path extrusionOk="0" h="3844" w="1102">
                        <a:moveTo>
                          <a:pt x="363" y="2376"/>
                        </a:moveTo>
                        <a:cubicBezTo>
                          <a:pt x="498" y="2062"/>
                          <a:pt x="609" y="1828"/>
                          <a:pt x="830" y="1568"/>
                        </a:cubicBezTo>
                        <a:cubicBezTo>
                          <a:pt x="742" y="1183"/>
                          <a:pt x="890" y="708"/>
                          <a:pt x="1102" y="375"/>
                        </a:cubicBezTo>
                        <a:cubicBezTo>
                          <a:pt x="823" y="136"/>
                          <a:pt x="599" y="-28"/>
                          <a:pt x="563" y="4"/>
                        </a:cubicBezTo>
                        <a:cubicBezTo>
                          <a:pt x="561" y="6"/>
                          <a:pt x="560" y="10"/>
                          <a:pt x="559" y="13"/>
                        </a:cubicBezTo>
                        <a:cubicBezTo>
                          <a:pt x="521" y="105"/>
                          <a:pt x="222" y="865"/>
                          <a:pt x="789" y="1522"/>
                        </a:cubicBezTo>
                        <a:cubicBezTo>
                          <a:pt x="447" y="1917"/>
                          <a:pt x="192" y="2390"/>
                          <a:pt x="65" y="2897"/>
                        </a:cubicBezTo>
                        <a:cubicBezTo>
                          <a:pt x="15" y="3096"/>
                          <a:pt x="-15" y="3301"/>
                          <a:pt x="6" y="3505"/>
                        </a:cubicBezTo>
                        <a:cubicBezTo>
                          <a:pt x="16" y="3598"/>
                          <a:pt x="38" y="3695"/>
                          <a:pt x="100" y="3766"/>
                        </a:cubicBezTo>
                        <a:cubicBezTo>
                          <a:pt x="136" y="3807"/>
                          <a:pt x="189" y="3836"/>
                          <a:pt x="242" y="3844"/>
                        </a:cubicBezTo>
                        <a:cubicBezTo>
                          <a:pt x="181" y="3696"/>
                          <a:pt x="158" y="3531"/>
                          <a:pt x="156" y="3370"/>
                        </a:cubicBezTo>
                        <a:cubicBezTo>
                          <a:pt x="150" y="3029"/>
                          <a:pt x="228" y="2689"/>
                          <a:pt x="363" y="2376"/>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56" name="Google Shape;2556;p42"/>
                  <p:cNvSpPr/>
                  <p:nvPr/>
                </p:nvSpPr>
                <p:spPr>
                  <a:xfrm>
                    <a:off x="4824977" y="1983047"/>
                    <a:ext cx="822745" cy="792424"/>
                  </a:xfrm>
                  <a:custGeom>
                    <a:rect b="b" l="l" r="r" t="t"/>
                    <a:pathLst>
                      <a:path extrusionOk="0" h="1751" w="1818">
                        <a:moveTo>
                          <a:pt x="4" y="4"/>
                        </a:moveTo>
                        <a:cubicBezTo>
                          <a:pt x="-103" y="101"/>
                          <a:pt x="1688" y="1891"/>
                          <a:pt x="1812" y="1743"/>
                        </a:cubicBezTo>
                        <a:cubicBezTo>
                          <a:pt x="1936" y="1594"/>
                          <a:pt x="111" y="-92"/>
                          <a:pt x="4" y="4"/>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57" name="Google Shape;2557;p42"/>
                  <p:cNvSpPr/>
                  <p:nvPr/>
                </p:nvSpPr>
                <p:spPr>
                  <a:xfrm>
                    <a:off x="5028627" y="2171310"/>
                    <a:ext cx="420876" cy="405489"/>
                  </a:xfrm>
                  <a:custGeom>
                    <a:rect b="b" l="l" r="r" t="t"/>
                    <a:pathLst>
                      <a:path extrusionOk="0" h="896" w="930">
                        <a:moveTo>
                          <a:pt x="2" y="2"/>
                        </a:moveTo>
                        <a:cubicBezTo>
                          <a:pt x="-53" y="52"/>
                          <a:pt x="863" y="968"/>
                          <a:pt x="927" y="891"/>
                        </a:cubicBezTo>
                        <a:cubicBezTo>
                          <a:pt x="990" y="815"/>
                          <a:pt x="56" y="-47"/>
                          <a:pt x="2" y="2"/>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58" name="Google Shape;2558;p42"/>
                  <p:cNvSpPr/>
                  <p:nvPr/>
                </p:nvSpPr>
                <p:spPr>
                  <a:xfrm>
                    <a:off x="5130905" y="2272682"/>
                    <a:ext cx="233518" cy="217226"/>
                  </a:xfrm>
                  <a:custGeom>
                    <a:rect b="b" l="l" r="r" t="t"/>
                    <a:pathLst>
                      <a:path extrusionOk="0" h="480" w="516">
                        <a:moveTo>
                          <a:pt x="0" y="0"/>
                        </a:moveTo>
                        <a:cubicBezTo>
                          <a:pt x="184" y="145"/>
                          <a:pt x="358" y="307"/>
                          <a:pt x="516" y="480"/>
                        </a:cubicBezTo>
                        <a:cubicBezTo>
                          <a:pt x="349" y="327"/>
                          <a:pt x="165" y="155"/>
                          <a:pt x="0" y="0"/>
                        </a:cubicBezTo>
                        <a:close/>
                      </a:path>
                    </a:pathLst>
                  </a:custGeom>
                  <a:solidFill>
                    <a:schemeClr val="l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59" name="Google Shape;2559;p42"/>
                  <p:cNvSpPr/>
                  <p:nvPr/>
                </p:nvSpPr>
                <p:spPr>
                  <a:xfrm>
                    <a:off x="5227752" y="2362741"/>
                    <a:ext cx="36657" cy="36657"/>
                  </a:xfrm>
                  <a:custGeom>
                    <a:rect b="b" l="l" r="r" t="t"/>
                    <a:pathLst>
                      <a:path extrusionOk="0" h="81" w="81">
                        <a:moveTo>
                          <a:pt x="0" y="81"/>
                        </a:moveTo>
                        <a:cubicBezTo>
                          <a:pt x="19" y="47"/>
                          <a:pt x="47" y="19"/>
                          <a:pt x="81" y="0"/>
                        </a:cubicBezTo>
                        <a:cubicBezTo>
                          <a:pt x="62" y="35"/>
                          <a:pt x="35" y="61"/>
                          <a:pt x="0" y="81"/>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60" name="Google Shape;2560;p42"/>
                  <p:cNvSpPr/>
                  <p:nvPr/>
                </p:nvSpPr>
                <p:spPr>
                  <a:xfrm>
                    <a:off x="5242686" y="2344639"/>
                    <a:ext cx="19007" cy="81460"/>
                  </a:xfrm>
                  <a:custGeom>
                    <a:rect b="b" l="l" r="r" t="t"/>
                    <a:pathLst>
                      <a:path extrusionOk="0" h="180" w="42">
                        <a:moveTo>
                          <a:pt x="0" y="0"/>
                        </a:moveTo>
                        <a:cubicBezTo>
                          <a:pt x="21" y="59"/>
                          <a:pt x="35" y="118"/>
                          <a:pt x="42" y="180"/>
                        </a:cubicBezTo>
                        <a:cubicBezTo>
                          <a:pt x="14" y="124"/>
                          <a:pt x="0" y="63"/>
                          <a:pt x="0" y="0"/>
                        </a:cubicBezTo>
                        <a:close/>
                      </a:path>
                    </a:pathLst>
                  </a:custGeom>
                  <a:solidFill>
                    <a:schemeClr val="lt1"/>
                  </a:solidFill>
                  <a:ln>
                    <a:noFill/>
                  </a:ln>
                </p:spPr>
                <p:txBody>
                  <a:bodyPr anchorCtr="1" anchor="ctr" bIns="19800" lIns="90000" spcFirstLastPara="1" rIns="90000" wrap="square" tIns="19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61" name="Google Shape;2561;p42"/>
                  <p:cNvSpPr/>
                  <p:nvPr/>
                </p:nvSpPr>
                <p:spPr>
                  <a:xfrm>
                    <a:off x="5196073" y="2363193"/>
                    <a:ext cx="103183" cy="34847"/>
                  </a:xfrm>
                  <a:custGeom>
                    <a:rect b="b" l="l" r="r" t="t"/>
                    <a:pathLst>
                      <a:path extrusionOk="0" h="77" w="228">
                        <a:moveTo>
                          <a:pt x="0" y="0"/>
                        </a:moveTo>
                        <a:cubicBezTo>
                          <a:pt x="80" y="9"/>
                          <a:pt x="162" y="29"/>
                          <a:pt x="228" y="77"/>
                        </a:cubicBezTo>
                        <a:cubicBezTo>
                          <a:pt x="152" y="48"/>
                          <a:pt x="76" y="29"/>
                          <a:pt x="0" y="0"/>
                        </a:cubicBezTo>
                        <a:close/>
                      </a:path>
                    </a:pathLst>
                  </a:custGeom>
                  <a:solidFill>
                    <a:schemeClr val="l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562" name="Google Shape;2562;p42"/>
                <p:cNvGrpSpPr/>
                <p:nvPr/>
              </p:nvGrpSpPr>
              <p:grpSpPr>
                <a:xfrm rot="-10490854">
                  <a:off x="5716755" y="3119527"/>
                  <a:ext cx="1080796" cy="974449"/>
                  <a:chOff x="7938540" y="2510296"/>
                  <a:chExt cx="1017418" cy="917308"/>
                </a:xfrm>
              </p:grpSpPr>
              <p:sp>
                <p:nvSpPr>
                  <p:cNvPr id="2563" name="Google Shape;2563;p42"/>
                  <p:cNvSpPr/>
                  <p:nvPr/>
                </p:nvSpPr>
                <p:spPr>
                  <a:xfrm rot="-1077590">
                    <a:off x="8004039" y="2599229"/>
                    <a:ext cx="660458" cy="529203"/>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64" name="Google Shape;2564;p42"/>
                  <p:cNvSpPr/>
                  <p:nvPr/>
                </p:nvSpPr>
                <p:spPr>
                  <a:xfrm rot="-1077590">
                    <a:off x="8070610" y="2636689"/>
                    <a:ext cx="534956" cy="430370"/>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65" name="Google Shape;2565;p42"/>
                  <p:cNvSpPr/>
                  <p:nvPr/>
                </p:nvSpPr>
                <p:spPr>
                  <a:xfrm rot="-1077590">
                    <a:off x="8321998" y="2644313"/>
                    <a:ext cx="177273" cy="208125"/>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66" name="Google Shape;2566;p42"/>
                  <p:cNvSpPr/>
                  <p:nvPr/>
                </p:nvSpPr>
                <p:spPr>
                  <a:xfrm rot="-1077590">
                    <a:off x="8214605" y="2767702"/>
                    <a:ext cx="190869" cy="232703"/>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67" name="Google Shape;2567;p42"/>
                  <p:cNvSpPr/>
                  <p:nvPr/>
                </p:nvSpPr>
                <p:spPr>
                  <a:xfrm rot="-1077590">
                    <a:off x="8136303" y="2930480"/>
                    <a:ext cx="144328" cy="194529"/>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68" name="Google Shape;2568;p42"/>
                  <p:cNvSpPr/>
                  <p:nvPr/>
                </p:nvSpPr>
                <p:spPr>
                  <a:xfrm rot="-1077590">
                    <a:off x="8129217" y="2930340"/>
                    <a:ext cx="786484" cy="385398"/>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69" name="Google Shape;2569;p42"/>
                  <p:cNvSpPr/>
                  <p:nvPr/>
                </p:nvSpPr>
                <p:spPr>
                  <a:xfrm rot="-1077590">
                    <a:off x="8185771" y="3021318"/>
                    <a:ext cx="660458" cy="185640"/>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70" name="Google Shape;2570;p42"/>
                  <p:cNvSpPr/>
                  <p:nvPr/>
                </p:nvSpPr>
                <p:spPr>
                  <a:xfrm rot="-1077590">
                    <a:off x="8502054" y="2951459"/>
                    <a:ext cx="176750" cy="202896"/>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71" name="Google Shape;2571;p42"/>
                  <p:cNvSpPr/>
                  <p:nvPr/>
                </p:nvSpPr>
                <p:spPr>
                  <a:xfrm rot="-1077590">
                    <a:off x="8351968" y="3015987"/>
                    <a:ext cx="177796" cy="249960"/>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72" name="Google Shape;2572;p42"/>
                  <p:cNvSpPr/>
                  <p:nvPr/>
                </p:nvSpPr>
                <p:spPr>
                  <a:xfrm rot="-1077590">
                    <a:off x="8244506" y="3119497"/>
                    <a:ext cx="113998" cy="231134"/>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573" name="Google Shape;2573;p42"/>
                <p:cNvGrpSpPr/>
                <p:nvPr/>
              </p:nvGrpSpPr>
              <p:grpSpPr>
                <a:xfrm>
                  <a:off x="5761126" y="2127919"/>
                  <a:ext cx="2374830" cy="1595650"/>
                  <a:chOff x="1974721" y="4001620"/>
                  <a:chExt cx="1146375" cy="770250"/>
                </a:xfrm>
              </p:grpSpPr>
              <p:sp>
                <p:nvSpPr>
                  <p:cNvPr id="2574" name="Google Shape;2574;p42"/>
                  <p:cNvSpPr/>
                  <p:nvPr/>
                </p:nvSpPr>
                <p:spPr>
                  <a:xfrm>
                    <a:off x="2806956" y="4277088"/>
                    <a:ext cx="314140" cy="279176"/>
                  </a:xfrm>
                  <a:custGeom>
                    <a:rect b="b" l="l" r="r" t="t"/>
                    <a:pathLst>
                      <a:path extrusionOk="0" h="527" w="593">
                        <a:moveTo>
                          <a:pt x="246" y="88"/>
                        </a:moveTo>
                        <a:cubicBezTo>
                          <a:pt x="284" y="58"/>
                          <a:pt x="324" y="28"/>
                          <a:pt x="371" y="12"/>
                        </a:cubicBezTo>
                        <a:cubicBezTo>
                          <a:pt x="417" y="-5"/>
                          <a:pt x="471" y="-6"/>
                          <a:pt x="513" y="20"/>
                        </a:cubicBezTo>
                        <a:cubicBezTo>
                          <a:pt x="561" y="48"/>
                          <a:pt x="586" y="105"/>
                          <a:pt x="591" y="160"/>
                        </a:cubicBezTo>
                        <a:cubicBezTo>
                          <a:pt x="606" y="297"/>
                          <a:pt x="519" y="435"/>
                          <a:pt x="394" y="493"/>
                        </a:cubicBezTo>
                        <a:cubicBezTo>
                          <a:pt x="269" y="550"/>
                          <a:pt x="116" y="532"/>
                          <a:pt x="0" y="457"/>
                        </a:cubicBezTo>
                        <a:lnTo>
                          <a:pt x="246" y="88"/>
                        </a:lnTo>
                        <a:close/>
                      </a:path>
                    </a:pathLst>
                  </a:custGeom>
                  <a:noFill/>
                  <a:ln cap="flat" cmpd="sng" w="37800">
                    <a:solidFill>
                      <a:schemeClr val="accent6"/>
                    </a:solidFill>
                    <a:prstDash val="solid"/>
                    <a:bevel/>
                    <a:headEnd len="sm" w="sm" type="none"/>
                    <a:tailEnd len="sm" w="sm" type="none"/>
                  </a:ln>
                </p:spPr>
                <p:txBody>
                  <a:bodyPr anchorCtr="1" anchor="ctr" bIns="63700" lIns="108700" spcFirstLastPara="1" rIns="108700" wrap="square" tIns="637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75" name="Google Shape;2575;p42"/>
                  <p:cNvSpPr/>
                  <p:nvPr/>
                </p:nvSpPr>
                <p:spPr>
                  <a:xfrm>
                    <a:off x="2329123" y="4626720"/>
                    <a:ext cx="294010" cy="145150"/>
                  </a:xfrm>
                  <a:custGeom>
                    <a:rect b="b" l="l" r="r" t="t"/>
                    <a:pathLst>
                      <a:path extrusionOk="0" h="274" w="555">
                        <a:moveTo>
                          <a:pt x="72" y="0"/>
                        </a:moveTo>
                        <a:cubicBezTo>
                          <a:pt x="48" y="73"/>
                          <a:pt x="21" y="163"/>
                          <a:pt x="0" y="238"/>
                        </a:cubicBezTo>
                        <a:cubicBezTo>
                          <a:pt x="178" y="288"/>
                          <a:pt x="373" y="282"/>
                          <a:pt x="555" y="247"/>
                        </a:cubicBezTo>
                        <a:cubicBezTo>
                          <a:pt x="531" y="167"/>
                          <a:pt x="486" y="9"/>
                          <a:pt x="486" y="9"/>
                        </a:cubicBezTo>
                        <a:lnTo>
                          <a:pt x="72" y="0"/>
                        </a:ln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76" name="Google Shape;2576;p42"/>
                  <p:cNvSpPr/>
                  <p:nvPr/>
                </p:nvSpPr>
                <p:spPr>
                  <a:xfrm>
                    <a:off x="1974721" y="4180674"/>
                    <a:ext cx="1034597" cy="164221"/>
                  </a:xfrm>
                  <a:custGeom>
                    <a:rect b="b" l="l" r="r" t="t"/>
                    <a:pathLst>
                      <a:path extrusionOk="0" h="310" w="1953">
                        <a:moveTo>
                          <a:pt x="164" y="199"/>
                        </a:moveTo>
                        <a:cubicBezTo>
                          <a:pt x="219" y="222"/>
                          <a:pt x="275" y="250"/>
                          <a:pt x="335" y="248"/>
                        </a:cubicBezTo>
                        <a:cubicBezTo>
                          <a:pt x="423" y="245"/>
                          <a:pt x="499" y="178"/>
                          <a:pt x="587" y="172"/>
                        </a:cubicBezTo>
                        <a:cubicBezTo>
                          <a:pt x="685" y="166"/>
                          <a:pt x="769" y="235"/>
                          <a:pt x="863" y="264"/>
                        </a:cubicBezTo>
                        <a:cubicBezTo>
                          <a:pt x="913" y="280"/>
                          <a:pt x="966" y="284"/>
                          <a:pt x="1017" y="276"/>
                        </a:cubicBezTo>
                        <a:cubicBezTo>
                          <a:pt x="1119" y="262"/>
                          <a:pt x="1219" y="202"/>
                          <a:pt x="1320" y="226"/>
                        </a:cubicBezTo>
                        <a:cubicBezTo>
                          <a:pt x="1389" y="243"/>
                          <a:pt x="1446" y="299"/>
                          <a:pt x="1517" y="308"/>
                        </a:cubicBezTo>
                        <a:cubicBezTo>
                          <a:pt x="1625" y="323"/>
                          <a:pt x="1715" y="227"/>
                          <a:pt x="1820" y="199"/>
                        </a:cubicBezTo>
                        <a:cubicBezTo>
                          <a:pt x="1849" y="192"/>
                          <a:pt x="1880" y="190"/>
                          <a:pt x="1909" y="193"/>
                        </a:cubicBezTo>
                        <a:cubicBezTo>
                          <a:pt x="1942" y="93"/>
                          <a:pt x="1953" y="24"/>
                          <a:pt x="1953" y="24"/>
                        </a:cubicBezTo>
                        <a:lnTo>
                          <a:pt x="0" y="0"/>
                        </a:lnTo>
                        <a:cubicBezTo>
                          <a:pt x="0" y="0"/>
                          <a:pt x="8" y="70"/>
                          <a:pt x="37" y="171"/>
                        </a:cubicBezTo>
                        <a:cubicBezTo>
                          <a:pt x="79" y="169"/>
                          <a:pt x="124" y="183"/>
                          <a:pt x="164" y="199"/>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77" name="Google Shape;2577;p42"/>
                  <p:cNvSpPr/>
                  <p:nvPr/>
                </p:nvSpPr>
                <p:spPr>
                  <a:xfrm>
                    <a:off x="1994322" y="4271261"/>
                    <a:ext cx="991687" cy="138793"/>
                  </a:xfrm>
                  <a:custGeom>
                    <a:rect b="b" l="l" r="r" t="t"/>
                    <a:pathLst>
                      <a:path extrusionOk="0" h="262" w="1872">
                        <a:moveTo>
                          <a:pt x="291" y="200"/>
                        </a:moveTo>
                        <a:cubicBezTo>
                          <a:pt x="379" y="198"/>
                          <a:pt x="455" y="130"/>
                          <a:pt x="543" y="124"/>
                        </a:cubicBezTo>
                        <a:cubicBezTo>
                          <a:pt x="641" y="118"/>
                          <a:pt x="726" y="187"/>
                          <a:pt x="819" y="216"/>
                        </a:cubicBezTo>
                        <a:cubicBezTo>
                          <a:pt x="869" y="232"/>
                          <a:pt x="922" y="236"/>
                          <a:pt x="973" y="229"/>
                        </a:cubicBezTo>
                        <a:cubicBezTo>
                          <a:pt x="1076" y="214"/>
                          <a:pt x="1175" y="154"/>
                          <a:pt x="1276" y="178"/>
                        </a:cubicBezTo>
                        <a:cubicBezTo>
                          <a:pt x="1345" y="195"/>
                          <a:pt x="1402" y="251"/>
                          <a:pt x="1473" y="261"/>
                        </a:cubicBezTo>
                        <a:cubicBezTo>
                          <a:pt x="1581" y="275"/>
                          <a:pt x="1671" y="179"/>
                          <a:pt x="1777" y="152"/>
                        </a:cubicBezTo>
                        <a:cubicBezTo>
                          <a:pt x="1793" y="147"/>
                          <a:pt x="1810" y="145"/>
                          <a:pt x="1827" y="144"/>
                        </a:cubicBezTo>
                        <a:cubicBezTo>
                          <a:pt x="1845" y="100"/>
                          <a:pt x="1860" y="59"/>
                          <a:pt x="1872" y="22"/>
                        </a:cubicBezTo>
                        <a:cubicBezTo>
                          <a:pt x="1843" y="19"/>
                          <a:pt x="1812" y="21"/>
                          <a:pt x="1783" y="28"/>
                        </a:cubicBezTo>
                        <a:cubicBezTo>
                          <a:pt x="1678" y="56"/>
                          <a:pt x="1588" y="152"/>
                          <a:pt x="1480" y="137"/>
                        </a:cubicBezTo>
                        <a:cubicBezTo>
                          <a:pt x="1409" y="128"/>
                          <a:pt x="1352" y="72"/>
                          <a:pt x="1283" y="55"/>
                        </a:cubicBezTo>
                        <a:cubicBezTo>
                          <a:pt x="1182" y="31"/>
                          <a:pt x="1082" y="91"/>
                          <a:pt x="980" y="105"/>
                        </a:cubicBezTo>
                        <a:cubicBezTo>
                          <a:pt x="929" y="113"/>
                          <a:pt x="876" y="109"/>
                          <a:pt x="826" y="93"/>
                        </a:cubicBezTo>
                        <a:cubicBezTo>
                          <a:pt x="732" y="64"/>
                          <a:pt x="648" y="-5"/>
                          <a:pt x="550" y="1"/>
                        </a:cubicBezTo>
                        <a:cubicBezTo>
                          <a:pt x="462" y="7"/>
                          <a:pt x="386" y="74"/>
                          <a:pt x="298" y="77"/>
                        </a:cubicBezTo>
                        <a:cubicBezTo>
                          <a:pt x="238" y="79"/>
                          <a:pt x="182" y="51"/>
                          <a:pt x="127" y="28"/>
                        </a:cubicBezTo>
                        <a:cubicBezTo>
                          <a:pt x="87" y="12"/>
                          <a:pt x="42" y="-2"/>
                          <a:pt x="0" y="0"/>
                        </a:cubicBezTo>
                        <a:cubicBezTo>
                          <a:pt x="11" y="38"/>
                          <a:pt x="26" y="82"/>
                          <a:pt x="43" y="127"/>
                        </a:cubicBezTo>
                        <a:cubicBezTo>
                          <a:pt x="69" y="132"/>
                          <a:pt x="95" y="141"/>
                          <a:pt x="120" y="151"/>
                        </a:cubicBezTo>
                        <a:cubicBezTo>
                          <a:pt x="175" y="174"/>
                          <a:pt x="231" y="202"/>
                          <a:pt x="291" y="200"/>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78" name="Google Shape;2578;p42"/>
                  <p:cNvSpPr/>
                  <p:nvPr/>
                </p:nvSpPr>
                <p:spPr>
                  <a:xfrm>
                    <a:off x="2146360" y="4506998"/>
                    <a:ext cx="657946" cy="175875"/>
                  </a:xfrm>
                  <a:custGeom>
                    <a:rect b="b" l="l" r="r" t="t"/>
                    <a:pathLst>
                      <a:path extrusionOk="0" h="332" w="1242">
                        <a:moveTo>
                          <a:pt x="1142" y="137"/>
                        </a:moveTo>
                        <a:cubicBezTo>
                          <a:pt x="1071" y="127"/>
                          <a:pt x="1014" y="72"/>
                          <a:pt x="945" y="55"/>
                        </a:cubicBezTo>
                        <a:cubicBezTo>
                          <a:pt x="844" y="30"/>
                          <a:pt x="744" y="90"/>
                          <a:pt x="642" y="105"/>
                        </a:cubicBezTo>
                        <a:cubicBezTo>
                          <a:pt x="591" y="112"/>
                          <a:pt x="537" y="108"/>
                          <a:pt x="488" y="92"/>
                        </a:cubicBezTo>
                        <a:cubicBezTo>
                          <a:pt x="394" y="63"/>
                          <a:pt x="309" y="-6"/>
                          <a:pt x="212" y="0"/>
                        </a:cubicBezTo>
                        <a:cubicBezTo>
                          <a:pt x="137" y="5"/>
                          <a:pt x="71" y="55"/>
                          <a:pt x="0" y="71"/>
                        </a:cubicBezTo>
                        <a:cubicBezTo>
                          <a:pt x="142" y="216"/>
                          <a:pt x="345" y="327"/>
                          <a:pt x="633" y="332"/>
                        </a:cubicBezTo>
                        <a:cubicBezTo>
                          <a:pt x="900" y="337"/>
                          <a:pt x="1097" y="247"/>
                          <a:pt x="1242" y="122"/>
                        </a:cubicBezTo>
                        <a:cubicBezTo>
                          <a:pt x="1210" y="134"/>
                          <a:pt x="1177" y="141"/>
                          <a:pt x="1142" y="137"/>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79" name="Google Shape;2579;p42"/>
                  <p:cNvSpPr/>
                  <p:nvPr/>
                </p:nvSpPr>
                <p:spPr>
                  <a:xfrm>
                    <a:off x="2017101" y="4336949"/>
                    <a:ext cx="945070" cy="243153"/>
                  </a:xfrm>
                  <a:custGeom>
                    <a:rect b="b" l="l" r="r" t="t"/>
                    <a:pathLst>
                      <a:path extrusionOk="0" h="459" w="1784">
                        <a:moveTo>
                          <a:pt x="1784" y="20"/>
                        </a:moveTo>
                        <a:cubicBezTo>
                          <a:pt x="1767" y="21"/>
                          <a:pt x="1750" y="23"/>
                          <a:pt x="1734" y="28"/>
                        </a:cubicBezTo>
                        <a:cubicBezTo>
                          <a:pt x="1628" y="55"/>
                          <a:pt x="1538" y="151"/>
                          <a:pt x="1430" y="137"/>
                        </a:cubicBezTo>
                        <a:cubicBezTo>
                          <a:pt x="1359" y="127"/>
                          <a:pt x="1302" y="71"/>
                          <a:pt x="1233" y="54"/>
                        </a:cubicBezTo>
                        <a:cubicBezTo>
                          <a:pt x="1132" y="30"/>
                          <a:pt x="1033" y="90"/>
                          <a:pt x="930" y="105"/>
                        </a:cubicBezTo>
                        <a:cubicBezTo>
                          <a:pt x="879" y="112"/>
                          <a:pt x="826" y="108"/>
                          <a:pt x="776" y="92"/>
                        </a:cubicBezTo>
                        <a:cubicBezTo>
                          <a:pt x="683" y="63"/>
                          <a:pt x="598" y="-6"/>
                          <a:pt x="500" y="0"/>
                        </a:cubicBezTo>
                        <a:cubicBezTo>
                          <a:pt x="412" y="6"/>
                          <a:pt x="336" y="74"/>
                          <a:pt x="248" y="76"/>
                        </a:cubicBezTo>
                        <a:cubicBezTo>
                          <a:pt x="188" y="78"/>
                          <a:pt x="132" y="50"/>
                          <a:pt x="77" y="27"/>
                        </a:cubicBezTo>
                        <a:cubicBezTo>
                          <a:pt x="52" y="17"/>
                          <a:pt x="26" y="8"/>
                          <a:pt x="0" y="3"/>
                        </a:cubicBezTo>
                        <a:cubicBezTo>
                          <a:pt x="49" y="128"/>
                          <a:pt x="125" y="271"/>
                          <a:pt x="244" y="392"/>
                        </a:cubicBezTo>
                        <a:cubicBezTo>
                          <a:pt x="315" y="376"/>
                          <a:pt x="381" y="326"/>
                          <a:pt x="455" y="321"/>
                        </a:cubicBezTo>
                        <a:cubicBezTo>
                          <a:pt x="553" y="315"/>
                          <a:pt x="639" y="384"/>
                          <a:pt x="732" y="413"/>
                        </a:cubicBezTo>
                        <a:cubicBezTo>
                          <a:pt x="781" y="429"/>
                          <a:pt x="835" y="433"/>
                          <a:pt x="886" y="426"/>
                        </a:cubicBezTo>
                        <a:cubicBezTo>
                          <a:pt x="988" y="411"/>
                          <a:pt x="1088" y="351"/>
                          <a:pt x="1189" y="376"/>
                        </a:cubicBezTo>
                        <a:cubicBezTo>
                          <a:pt x="1258" y="393"/>
                          <a:pt x="1315" y="448"/>
                          <a:pt x="1386" y="458"/>
                        </a:cubicBezTo>
                        <a:cubicBezTo>
                          <a:pt x="1421" y="462"/>
                          <a:pt x="1454" y="455"/>
                          <a:pt x="1486" y="443"/>
                        </a:cubicBezTo>
                        <a:cubicBezTo>
                          <a:pt x="1632" y="318"/>
                          <a:pt x="1725" y="157"/>
                          <a:pt x="1784" y="20"/>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80" name="Google Shape;2580;p42"/>
                  <p:cNvSpPr/>
                  <p:nvPr/>
                </p:nvSpPr>
                <p:spPr>
                  <a:xfrm>
                    <a:off x="1974721" y="4180674"/>
                    <a:ext cx="532396" cy="502198"/>
                  </a:xfrm>
                  <a:custGeom>
                    <a:rect b="b" l="l" r="r" t="t"/>
                    <a:pathLst>
                      <a:path extrusionOk="0" h="948" w="1005">
                        <a:moveTo>
                          <a:pt x="633" y="559"/>
                        </a:moveTo>
                        <a:cubicBezTo>
                          <a:pt x="546" y="386"/>
                          <a:pt x="482" y="198"/>
                          <a:pt x="457" y="5"/>
                        </a:cubicBezTo>
                        <a:lnTo>
                          <a:pt x="0" y="0"/>
                        </a:lnTo>
                        <a:cubicBezTo>
                          <a:pt x="0" y="0"/>
                          <a:pt x="8" y="70"/>
                          <a:pt x="37" y="171"/>
                        </a:cubicBezTo>
                        <a:cubicBezTo>
                          <a:pt x="48" y="209"/>
                          <a:pt x="63" y="253"/>
                          <a:pt x="80" y="298"/>
                        </a:cubicBezTo>
                        <a:cubicBezTo>
                          <a:pt x="129" y="423"/>
                          <a:pt x="205" y="566"/>
                          <a:pt x="324" y="687"/>
                        </a:cubicBezTo>
                        <a:cubicBezTo>
                          <a:pt x="466" y="832"/>
                          <a:pt x="669" y="943"/>
                          <a:pt x="957" y="948"/>
                        </a:cubicBezTo>
                        <a:cubicBezTo>
                          <a:pt x="973" y="949"/>
                          <a:pt x="989" y="949"/>
                          <a:pt x="1005" y="948"/>
                        </a:cubicBezTo>
                        <a:cubicBezTo>
                          <a:pt x="926" y="911"/>
                          <a:pt x="853" y="863"/>
                          <a:pt x="793" y="800"/>
                        </a:cubicBezTo>
                        <a:cubicBezTo>
                          <a:pt x="726" y="730"/>
                          <a:pt x="676" y="646"/>
                          <a:pt x="633" y="55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81" name="Google Shape;2581;p42"/>
                  <p:cNvSpPr/>
                  <p:nvPr/>
                </p:nvSpPr>
                <p:spPr>
                  <a:xfrm>
                    <a:off x="1974721" y="4139354"/>
                    <a:ext cx="1034597" cy="95354"/>
                  </a:xfrm>
                  <a:custGeom>
                    <a:rect b="b" l="l" r="r" t="t"/>
                    <a:pathLst>
                      <a:path extrusionOk="0" h="180" w="1953">
                        <a:moveTo>
                          <a:pt x="1953" y="102"/>
                        </a:moveTo>
                        <a:cubicBezTo>
                          <a:pt x="1952" y="151"/>
                          <a:pt x="1515" y="186"/>
                          <a:pt x="975" y="179"/>
                        </a:cubicBezTo>
                        <a:cubicBezTo>
                          <a:pt x="436" y="172"/>
                          <a:pt x="-1" y="127"/>
                          <a:pt x="0" y="78"/>
                        </a:cubicBezTo>
                        <a:cubicBezTo>
                          <a:pt x="1" y="28"/>
                          <a:pt x="438" y="-6"/>
                          <a:pt x="978" y="1"/>
                        </a:cubicBezTo>
                        <a:cubicBezTo>
                          <a:pt x="1517" y="7"/>
                          <a:pt x="1954" y="53"/>
                          <a:pt x="1953" y="102"/>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19800" lIns="90000" spcFirstLastPara="1" rIns="90000" wrap="square" tIns="19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82" name="Google Shape;2582;p42"/>
                  <p:cNvSpPr/>
                  <p:nvPr/>
                </p:nvSpPr>
                <p:spPr>
                  <a:xfrm>
                    <a:off x="2016572" y="4152598"/>
                    <a:ext cx="942421" cy="68867"/>
                  </a:xfrm>
                  <a:custGeom>
                    <a:rect b="b" l="l" r="r" t="t"/>
                    <a:pathLst>
                      <a:path extrusionOk="0" h="130" w="1779">
                        <a:moveTo>
                          <a:pt x="1779" y="76"/>
                        </a:moveTo>
                        <a:cubicBezTo>
                          <a:pt x="1778" y="111"/>
                          <a:pt x="1380" y="135"/>
                          <a:pt x="888" y="129"/>
                        </a:cubicBezTo>
                        <a:cubicBezTo>
                          <a:pt x="397" y="123"/>
                          <a:pt x="-1" y="89"/>
                          <a:pt x="0" y="54"/>
                        </a:cubicBezTo>
                        <a:cubicBezTo>
                          <a:pt x="0" y="18"/>
                          <a:pt x="399" y="-6"/>
                          <a:pt x="890" y="1"/>
                        </a:cubicBezTo>
                        <a:cubicBezTo>
                          <a:pt x="1381" y="6"/>
                          <a:pt x="1779" y="40"/>
                          <a:pt x="1779" y="76"/>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1800" lIns="90000" spcFirstLastPara="1" rIns="90000" wrap="square" tIns="1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83" name="Google Shape;2583;p42"/>
                  <p:cNvSpPr/>
                  <p:nvPr/>
                </p:nvSpPr>
                <p:spPr>
                  <a:xfrm>
                    <a:off x="2377330" y="4001620"/>
                    <a:ext cx="543521" cy="219844"/>
                  </a:xfrm>
                  <a:custGeom>
                    <a:rect b="b" l="l" r="r" t="t"/>
                    <a:pathLst>
                      <a:path extrusionOk="0" h="415" w="1026">
                        <a:moveTo>
                          <a:pt x="1016" y="263"/>
                        </a:moveTo>
                        <a:cubicBezTo>
                          <a:pt x="990" y="244"/>
                          <a:pt x="951" y="285"/>
                          <a:pt x="924" y="268"/>
                        </a:cubicBezTo>
                        <a:cubicBezTo>
                          <a:pt x="909" y="258"/>
                          <a:pt x="909" y="236"/>
                          <a:pt x="911" y="218"/>
                        </a:cubicBezTo>
                        <a:cubicBezTo>
                          <a:pt x="914" y="186"/>
                          <a:pt x="932" y="81"/>
                          <a:pt x="896" y="37"/>
                        </a:cubicBezTo>
                        <a:cubicBezTo>
                          <a:pt x="873" y="10"/>
                          <a:pt x="836" y="-2"/>
                          <a:pt x="800" y="0"/>
                        </a:cubicBezTo>
                        <a:cubicBezTo>
                          <a:pt x="710" y="4"/>
                          <a:pt x="640" y="76"/>
                          <a:pt x="585" y="147"/>
                        </a:cubicBezTo>
                        <a:cubicBezTo>
                          <a:pt x="547" y="197"/>
                          <a:pt x="511" y="251"/>
                          <a:pt x="464" y="291"/>
                        </a:cubicBezTo>
                        <a:cubicBezTo>
                          <a:pt x="444" y="309"/>
                          <a:pt x="421" y="325"/>
                          <a:pt x="396" y="336"/>
                        </a:cubicBezTo>
                        <a:cubicBezTo>
                          <a:pt x="359" y="353"/>
                          <a:pt x="310" y="357"/>
                          <a:pt x="279" y="330"/>
                        </a:cubicBezTo>
                        <a:cubicBezTo>
                          <a:pt x="265" y="318"/>
                          <a:pt x="255" y="300"/>
                          <a:pt x="244" y="286"/>
                        </a:cubicBezTo>
                        <a:cubicBezTo>
                          <a:pt x="234" y="273"/>
                          <a:pt x="223" y="262"/>
                          <a:pt x="206" y="260"/>
                        </a:cubicBezTo>
                        <a:cubicBezTo>
                          <a:pt x="195" y="258"/>
                          <a:pt x="183" y="262"/>
                          <a:pt x="173" y="266"/>
                        </a:cubicBezTo>
                        <a:cubicBezTo>
                          <a:pt x="160" y="271"/>
                          <a:pt x="149" y="277"/>
                          <a:pt x="138" y="285"/>
                        </a:cubicBezTo>
                        <a:cubicBezTo>
                          <a:pt x="89" y="318"/>
                          <a:pt x="52" y="370"/>
                          <a:pt x="3" y="407"/>
                        </a:cubicBezTo>
                        <a:cubicBezTo>
                          <a:pt x="2" y="408"/>
                          <a:pt x="1" y="408"/>
                          <a:pt x="0" y="410"/>
                        </a:cubicBezTo>
                        <a:cubicBezTo>
                          <a:pt x="66" y="411"/>
                          <a:pt x="136" y="413"/>
                          <a:pt x="207" y="414"/>
                        </a:cubicBezTo>
                        <a:cubicBezTo>
                          <a:pt x="553" y="418"/>
                          <a:pt x="852" y="408"/>
                          <a:pt x="1000" y="389"/>
                        </a:cubicBezTo>
                        <a:cubicBezTo>
                          <a:pt x="1005" y="375"/>
                          <a:pt x="1010" y="361"/>
                          <a:pt x="1014" y="347"/>
                        </a:cubicBezTo>
                        <a:cubicBezTo>
                          <a:pt x="1015" y="342"/>
                          <a:pt x="1024" y="305"/>
                          <a:pt x="1025" y="301"/>
                        </a:cubicBezTo>
                        <a:cubicBezTo>
                          <a:pt x="1028" y="286"/>
                          <a:pt x="1027" y="271"/>
                          <a:pt x="1016" y="263"/>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84" name="Google Shape;2584;p42"/>
                  <p:cNvSpPr/>
                  <p:nvPr/>
                </p:nvSpPr>
                <p:spPr>
                  <a:xfrm>
                    <a:off x="2047827" y="4049827"/>
                    <a:ext cx="138264" cy="159453"/>
                  </a:xfrm>
                  <a:custGeom>
                    <a:rect b="b" l="l" r="r" t="t"/>
                    <a:pathLst>
                      <a:path extrusionOk="0" h="301" w="261">
                        <a:moveTo>
                          <a:pt x="224" y="261"/>
                        </a:moveTo>
                        <a:cubicBezTo>
                          <a:pt x="211" y="244"/>
                          <a:pt x="200" y="225"/>
                          <a:pt x="191" y="206"/>
                        </a:cubicBezTo>
                        <a:cubicBezTo>
                          <a:pt x="175" y="174"/>
                          <a:pt x="163" y="140"/>
                          <a:pt x="153" y="106"/>
                        </a:cubicBezTo>
                        <a:cubicBezTo>
                          <a:pt x="145" y="79"/>
                          <a:pt x="138" y="52"/>
                          <a:pt x="121" y="30"/>
                        </a:cubicBezTo>
                        <a:cubicBezTo>
                          <a:pt x="104" y="8"/>
                          <a:pt x="74" y="-7"/>
                          <a:pt x="48" y="3"/>
                        </a:cubicBezTo>
                        <a:cubicBezTo>
                          <a:pt x="25" y="12"/>
                          <a:pt x="12" y="39"/>
                          <a:pt x="6" y="63"/>
                        </a:cubicBezTo>
                        <a:cubicBezTo>
                          <a:pt x="-6" y="116"/>
                          <a:pt x="3" y="170"/>
                          <a:pt x="22" y="222"/>
                        </a:cubicBezTo>
                        <a:cubicBezTo>
                          <a:pt x="29" y="242"/>
                          <a:pt x="37" y="261"/>
                          <a:pt x="47" y="279"/>
                        </a:cubicBezTo>
                        <a:cubicBezTo>
                          <a:pt x="101" y="287"/>
                          <a:pt x="174" y="295"/>
                          <a:pt x="261" y="301"/>
                        </a:cubicBezTo>
                        <a:cubicBezTo>
                          <a:pt x="248" y="289"/>
                          <a:pt x="235" y="276"/>
                          <a:pt x="224" y="261"/>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85" name="Google Shape;2585;p42"/>
                  <p:cNvSpPr/>
                  <p:nvPr/>
                </p:nvSpPr>
                <p:spPr>
                  <a:xfrm>
                    <a:off x="2867877" y="4087439"/>
                    <a:ext cx="56683" cy="46618"/>
                  </a:xfrm>
                  <a:custGeom>
                    <a:rect b="b" l="l" r="r" t="t"/>
                    <a:pathLst>
                      <a:path extrusionOk="0" h="88" w="107">
                        <a:moveTo>
                          <a:pt x="6" y="40"/>
                        </a:moveTo>
                        <a:cubicBezTo>
                          <a:pt x="1" y="49"/>
                          <a:pt x="-2" y="61"/>
                          <a:pt x="1" y="71"/>
                        </a:cubicBezTo>
                        <a:cubicBezTo>
                          <a:pt x="4" y="82"/>
                          <a:pt x="15" y="90"/>
                          <a:pt x="26" y="87"/>
                        </a:cubicBezTo>
                        <a:cubicBezTo>
                          <a:pt x="35" y="85"/>
                          <a:pt x="41" y="77"/>
                          <a:pt x="50" y="74"/>
                        </a:cubicBezTo>
                        <a:cubicBezTo>
                          <a:pt x="59" y="72"/>
                          <a:pt x="69" y="77"/>
                          <a:pt x="78" y="76"/>
                        </a:cubicBezTo>
                        <a:cubicBezTo>
                          <a:pt x="83" y="76"/>
                          <a:pt x="87" y="74"/>
                          <a:pt x="91" y="71"/>
                        </a:cubicBezTo>
                        <a:cubicBezTo>
                          <a:pt x="121" y="50"/>
                          <a:pt x="104" y="15"/>
                          <a:pt x="77" y="2"/>
                        </a:cubicBezTo>
                        <a:cubicBezTo>
                          <a:pt x="50" y="-9"/>
                          <a:pt x="17" y="17"/>
                          <a:pt x="6" y="40"/>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86" name="Google Shape;2586;p42"/>
                  <p:cNvSpPr/>
                  <p:nvPr/>
                </p:nvSpPr>
                <p:spPr>
                  <a:xfrm>
                    <a:off x="2873174" y="4042411"/>
                    <a:ext cx="41320" cy="39201"/>
                  </a:xfrm>
                  <a:custGeom>
                    <a:rect b="b" l="l" r="r" t="t"/>
                    <a:pathLst>
                      <a:path extrusionOk="0" h="74" w="78">
                        <a:moveTo>
                          <a:pt x="0" y="52"/>
                        </a:moveTo>
                        <a:cubicBezTo>
                          <a:pt x="-1" y="61"/>
                          <a:pt x="2" y="71"/>
                          <a:pt x="10" y="74"/>
                        </a:cubicBezTo>
                        <a:cubicBezTo>
                          <a:pt x="15" y="75"/>
                          <a:pt x="20" y="73"/>
                          <a:pt x="24" y="70"/>
                        </a:cubicBezTo>
                        <a:cubicBezTo>
                          <a:pt x="28" y="67"/>
                          <a:pt x="31" y="63"/>
                          <a:pt x="35" y="60"/>
                        </a:cubicBezTo>
                        <a:cubicBezTo>
                          <a:pt x="42" y="54"/>
                          <a:pt x="51" y="51"/>
                          <a:pt x="59" y="47"/>
                        </a:cubicBezTo>
                        <a:cubicBezTo>
                          <a:pt x="70" y="42"/>
                          <a:pt x="80" y="32"/>
                          <a:pt x="77" y="19"/>
                        </a:cubicBezTo>
                        <a:cubicBezTo>
                          <a:pt x="75" y="8"/>
                          <a:pt x="62" y="-1"/>
                          <a:pt x="51" y="0"/>
                        </a:cubicBezTo>
                        <a:cubicBezTo>
                          <a:pt x="30" y="2"/>
                          <a:pt x="3" y="32"/>
                          <a:pt x="0" y="52"/>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87" name="Google Shape;2587;p42"/>
                  <p:cNvSpPr/>
                  <p:nvPr/>
                </p:nvSpPr>
                <p:spPr>
                  <a:xfrm>
                    <a:off x="2518773" y="4084261"/>
                    <a:ext cx="31785" cy="83700"/>
                  </a:xfrm>
                  <a:custGeom>
                    <a:rect b="b" l="l" r="r" t="t"/>
                    <a:pathLst>
                      <a:path extrusionOk="0" h="158" w="60">
                        <a:moveTo>
                          <a:pt x="2" y="38"/>
                        </a:moveTo>
                        <a:cubicBezTo>
                          <a:pt x="4" y="30"/>
                          <a:pt x="6" y="21"/>
                          <a:pt x="11" y="13"/>
                        </a:cubicBezTo>
                        <a:cubicBezTo>
                          <a:pt x="17" y="6"/>
                          <a:pt x="25" y="0"/>
                          <a:pt x="34" y="0"/>
                        </a:cubicBezTo>
                        <a:cubicBezTo>
                          <a:pt x="48" y="0"/>
                          <a:pt x="59" y="15"/>
                          <a:pt x="60" y="30"/>
                        </a:cubicBezTo>
                        <a:cubicBezTo>
                          <a:pt x="62" y="44"/>
                          <a:pt x="55" y="58"/>
                          <a:pt x="49" y="71"/>
                        </a:cubicBezTo>
                        <a:cubicBezTo>
                          <a:pt x="42" y="84"/>
                          <a:pt x="36" y="98"/>
                          <a:pt x="36" y="112"/>
                        </a:cubicBezTo>
                        <a:cubicBezTo>
                          <a:pt x="36" y="123"/>
                          <a:pt x="40" y="133"/>
                          <a:pt x="42" y="144"/>
                        </a:cubicBezTo>
                        <a:cubicBezTo>
                          <a:pt x="45" y="155"/>
                          <a:pt x="38" y="163"/>
                          <a:pt x="30" y="154"/>
                        </a:cubicBezTo>
                        <a:cubicBezTo>
                          <a:pt x="22" y="146"/>
                          <a:pt x="16" y="130"/>
                          <a:pt x="12" y="120"/>
                        </a:cubicBezTo>
                        <a:cubicBezTo>
                          <a:pt x="1" y="94"/>
                          <a:pt x="-2" y="66"/>
                          <a:pt x="2" y="38"/>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11875" lIns="90000" spcFirstLastPara="1" rIns="90000" wrap="square" tIns="11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588" name="Google Shape;2588;p42"/>
                  <p:cNvSpPr/>
                  <p:nvPr/>
                </p:nvSpPr>
                <p:spPr>
                  <a:xfrm>
                    <a:off x="2143181" y="4101212"/>
                    <a:ext cx="34963" cy="69926"/>
                  </a:xfrm>
                  <a:custGeom>
                    <a:rect b="b" l="l" r="r" t="t"/>
                    <a:pathLst>
                      <a:path extrusionOk="0" h="132" w="66">
                        <a:moveTo>
                          <a:pt x="3" y="54"/>
                        </a:moveTo>
                        <a:cubicBezTo>
                          <a:pt x="1" y="45"/>
                          <a:pt x="-1" y="36"/>
                          <a:pt x="0" y="27"/>
                        </a:cubicBezTo>
                        <a:cubicBezTo>
                          <a:pt x="1" y="17"/>
                          <a:pt x="6" y="9"/>
                          <a:pt x="14" y="3"/>
                        </a:cubicBezTo>
                        <a:cubicBezTo>
                          <a:pt x="17" y="1"/>
                          <a:pt x="21" y="0"/>
                          <a:pt x="25" y="0"/>
                        </a:cubicBezTo>
                        <a:cubicBezTo>
                          <a:pt x="33" y="2"/>
                          <a:pt x="37" y="10"/>
                          <a:pt x="39" y="17"/>
                        </a:cubicBezTo>
                        <a:cubicBezTo>
                          <a:pt x="49" y="44"/>
                          <a:pt x="49" y="73"/>
                          <a:pt x="60" y="100"/>
                        </a:cubicBezTo>
                        <a:cubicBezTo>
                          <a:pt x="63" y="106"/>
                          <a:pt x="67" y="113"/>
                          <a:pt x="66" y="120"/>
                        </a:cubicBezTo>
                        <a:cubicBezTo>
                          <a:pt x="63" y="149"/>
                          <a:pt x="35" y="115"/>
                          <a:pt x="29" y="107"/>
                        </a:cubicBezTo>
                        <a:cubicBezTo>
                          <a:pt x="17" y="92"/>
                          <a:pt x="9" y="73"/>
                          <a:pt x="3" y="54"/>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2500" lIns="90000" spcFirstLastPara="1" rIns="90000" wrap="square" tIns="2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gr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2" name="Shape 2592"/>
        <p:cNvGrpSpPr/>
        <p:nvPr/>
      </p:nvGrpSpPr>
      <p:grpSpPr>
        <a:xfrm>
          <a:off x="0" y="0"/>
          <a:ext cx="0" cy="0"/>
          <a:chOff x="0" y="0"/>
          <a:chExt cx="0" cy="0"/>
        </a:xfrm>
      </p:grpSpPr>
      <p:sp>
        <p:nvSpPr>
          <p:cNvPr id="2593" name="Google Shape;2593;p43"/>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divide the content</a:t>
            </a:r>
            <a:endParaRPr/>
          </a:p>
        </p:txBody>
      </p:sp>
      <p:sp>
        <p:nvSpPr>
          <p:cNvPr id="2594" name="Google Shape;2594;p43"/>
          <p:cNvSpPr txBox="1"/>
          <p:nvPr>
            <p:ph idx="1" type="subTitle"/>
          </p:nvPr>
        </p:nvSpPr>
        <p:spPr>
          <a:xfrm>
            <a:off x="1297975" y="2484775"/>
            <a:ext cx="2945100" cy="48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595" name="Google Shape;2595;p43"/>
          <p:cNvSpPr txBox="1"/>
          <p:nvPr>
            <p:ph idx="2" type="subTitle"/>
          </p:nvPr>
        </p:nvSpPr>
        <p:spPr>
          <a:xfrm>
            <a:off x="1297975" y="2888861"/>
            <a:ext cx="2945100" cy="140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2596" name="Google Shape;2596;p43"/>
          <p:cNvSpPr txBox="1"/>
          <p:nvPr>
            <p:ph idx="3" type="subTitle"/>
          </p:nvPr>
        </p:nvSpPr>
        <p:spPr>
          <a:xfrm>
            <a:off x="4900925" y="2484775"/>
            <a:ext cx="2945100" cy="48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597" name="Google Shape;2597;p43"/>
          <p:cNvSpPr txBox="1"/>
          <p:nvPr>
            <p:ph idx="4" type="subTitle"/>
          </p:nvPr>
        </p:nvSpPr>
        <p:spPr>
          <a:xfrm>
            <a:off x="4900925" y="2888861"/>
            <a:ext cx="2945100" cy="140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System— it’s only a bit larger than the Moon. This planet’s name has nothing to do with the liquid metal, since Mercury was named after the Roman messenger god</a:t>
            </a:r>
            <a:endParaRPr/>
          </a:p>
        </p:txBody>
      </p:sp>
      <p:sp>
        <p:nvSpPr>
          <p:cNvPr id="2598" name="Google Shape;2598;p43"/>
          <p:cNvSpPr/>
          <p:nvPr/>
        </p:nvSpPr>
        <p:spPr>
          <a:xfrm>
            <a:off x="2556101" y="1691597"/>
            <a:ext cx="436819" cy="568623"/>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9" name="Google Shape;2599;p43"/>
          <p:cNvGrpSpPr/>
          <p:nvPr/>
        </p:nvGrpSpPr>
        <p:grpSpPr>
          <a:xfrm>
            <a:off x="6086216" y="1687508"/>
            <a:ext cx="574514" cy="572712"/>
            <a:chOff x="-19394200" y="3333800"/>
            <a:chExt cx="305625" cy="304650"/>
          </a:xfrm>
        </p:grpSpPr>
        <p:sp>
          <p:nvSpPr>
            <p:cNvPr id="2600" name="Google Shape;2600;p43"/>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3"/>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3"/>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3"/>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3"/>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3"/>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3"/>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3"/>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3"/>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2" name="Shape 2612"/>
        <p:cNvGrpSpPr/>
        <p:nvPr/>
      </p:nvGrpSpPr>
      <p:grpSpPr>
        <a:xfrm>
          <a:off x="0" y="0"/>
          <a:ext cx="0" cy="0"/>
          <a:chOff x="0" y="0"/>
          <a:chExt cx="0" cy="0"/>
        </a:xfrm>
      </p:grpSpPr>
      <p:sp>
        <p:nvSpPr>
          <p:cNvPr id="2613" name="Google Shape;2613;p44"/>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are three important ideas</a:t>
            </a:r>
            <a:endParaRPr/>
          </a:p>
        </p:txBody>
      </p:sp>
      <p:sp>
        <p:nvSpPr>
          <p:cNvPr id="2614" name="Google Shape;2614;p44"/>
          <p:cNvSpPr txBox="1"/>
          <p:nvPr>
            <p:ph idx="3" type="subTitle"/>
          </p:nvPr>
        </p:nvSpPr>
        <p:spPr>
          <a:xfrm>
            <a:off x="3374550" y="2484775"/>
            <a:ext cx="2394900" cy="48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615" name="Google Shape;2615;p44"/>
          <p:cNvSpPr txBox="1"/>
          <p:nvPr>
            <p:ph idx="1" type="subTitle"/>
          </p:nvPr>
        </p:nvSpPr>
        <p:spPr>
          <a:xfrm>
            <a:off x="720000" y="2484775"/>
            <a:ext cx="2394900" cy="48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616" name="Google Shape;2616;p44"/>
          <p:cNvSpPr txBox="1"/>
          <p:nvPr>
            <p:ph idx="2" type="subTitle"/>
          </p:nvPr>
        </p:nvSpPr>
        <p:spPr>
          <a:xfrm>
            <a:off x="720000" y="2888850"/>
            <a:ext cx="2394900" cy="127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 It's the fourth brightest object in the night sky and was named after the Roman god of the skies</a:t>
            </a:r>
            <a:endParaRPr/>
          </a:p>
        </p:txBody>
      </p:sp>
      <p:sp>
        <p:nvSpPr>
          <p:cNvPr id="2617" name="Google Shape;2617;p44"/>
          <p:cNvSpPr txBox="1"/>
          <p:nvPr>
            <p:ph idx="4" type="subTitle"/>
          </p:nvPr>
        </p:nvSpPr>
        <p:spPr>
          <a:xfrm>
            <a:off x="3374550" y="2888850"/>
            <a:ext cx="2394900" cy="127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and its atmosphere is poisonous. It’s the second-brightest natural object in the night sky</a:t>
            </a:r>
            <a:endParaRPr/>
          </a:p>
        </p:txBody>
      </p:sp>
      <p:sp>
        <p:nvSpPr>
          <p:cNvPr id="2618" name="Google Shape;2618;p44"/>
          <p:cNvSpPr txBox="1"/>
          <p:nvPr>
            <p:ph idx="5" type="subTitle"/>
          </p:nvPr>
        </p:nvSpPr>
        <p:spPr>
          <a:xfrm>
            <a:off x="6029100" y="2484775"/>
            <a:ext cx="2394900" cy="48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619" name="Google Shape;2619;p44"/>
          <p:cNvSpPr txBox="1"/>
          <p:nvPr>
            <p:ph idx="6" type="subTitle"/>
          </p:nvPr>
        </p:nvSpPr>
        <p:spPr>
          <a:xfrm>
            <a:off x="6029100" y="2888850"/>
            <a:ext cx="2394900" cy="127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 This planet is composed mostly of hydrogen and helium. It’s the sixth planet from the Sun and was named after a Roman god too</a:t>
            </a:r>
            <a:endParaRPr/>
          </a:p>
        </p:txBody>
      </p:sp>
      <p:grpSp>
        <p:nvGrpSpPr>
          <p:cNvPr id="2620" name="Google Shape;2620;p44"/>
          <p:cNvGrpSpPr/>
          <p:nvPr/>
        </p:nvGrpSpPr>
        <p:grpSpPr>
          <a:xfrm>
            <a:off x="6941443" y="1712918"/>
            <a:ext cx="570214" cy="533119"/>
            <a:chOff x="6060830" y="2034758"/>
            <a:chExt cx="416245" cy="389166"/>
          </a:xfrm>
        </p:grpSpPr>
        <p:sp>
          <p:nvSpPr>
            <p:cNvPr id="2621" name="Google Shape;2621;p44"/>
            <p:cNvSpPr/>
            <p:nvPr/>
          </p:nvSpPr>
          <p:spPr>
            <a:xfrm>
              <a:off x="6063134" y="2034758"/>
              <a:ext cx="55596" cy="290650"/>
            </a:xfrm>
            <a:custGeom>
              <a:rect b="b" l="l" r="r" t="t"/>
              <a:pathLst>
                <a:path extrusionOk="0" h="1009" w="193">
                  <a:moveTo>
                    <a:pt x="193" y="1009"/>
                  </a:moveTo>
                  <a:lnTo>
                    <a:pt x="193" y="98"/>
                  </a:lnTo>
                  <a:cubicBezTo>
                    <a:pt x="193" y="54"/>
                    <a:pt x="158" y="10"/>
                    <a:pt x="115" y="2"/>
                  </a:cubicBezTo>
                  <a:cubicBezTo>
                    <a:pt x="53" y="-10"/>
                    <a:pt x="0" y="37"/>
                    <a:pt x="0" y="97"/>
                  </a:cubicBezTo>
                  <a:lnTo>
                    <a:pt x="0" y="1009"/>
                  </a:lnTo>
                  <a:cubicBezTo>
                    <a:pt x="28" y="991"/>
                    <a:pt x="61" y="981"/>
                    <a:pt x="96" y="981"/>
                  </a:cubicBezTo>
                  <a:cubicBezTo>
                    <a:pt x="132" y="981"/>
                    <a:pt x="165" y="991"/>
                    <a:pt x="193" y="100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22" name="Google Shape;2622;p44"/>
            <p:cNvSpPr/>
            <p:nvPr/>
          </p:nvSpPr>
          <p:spPr>
            <a:xfrm>
              <a:off x="6143215" y="2063852"/>
              <a:ext cx="230448" cy="292666"/>
            </a:xfrm>
            <a:custGeom>
              <a:rect b="b" l="l" r="r" t="t"/>
              <a:pathLst>
                <a:path extrusionOk="0" h="1016" w="800">
                  <a:moveTo>
                    <a:pt x="624" y="258"/>
                  </a:moveTo>
                  <a:lnTo>
                    <a:pt x="174" y="258"/>
                  </a:lnTo>
                  <a:cubicBezTo>
                    <a:pt x="153" y="258"/>
                    <a:pt x="134" y="242"/>
                    <a:pt x="131" y="221"/>
                  </a:cubicBezTo>
                  <a:cubicBezTo>
                    <a:pt x="128" y="195"/>
                    <a:pt x="148" y="174"/>
                    <a:pt x="173" y="174"/>
                  </a:cubicBezTo>
                  <a:lnTo>
                    <a:pt x="623" y="174"/>
                  </a:lnTo>
                  <a:cubicBezTo>
                    <a:pt x="645" y="174"/>
                    <a:pt x="664" y="189"/>
                    <a:pt x="666" y="211"/>
                  </a:cubicBezTo>
                  <a:cubicBezTo>
                    <a:pt x="669" y="236"/>
                    <a:pt x="649" y="258"/>
                    <a:pt x="624" y="258"/>
                  </a:cubicBezTo>
                  <a:moveTo>
                    <a:pt x="624" y="438"/>
                  </a:moveTo>
                  <a:lnTo>
                    <a:pt x="174" y="438"/>
                  </a:lnTo>
                  <a:cubicBezTo>
                    <a:pt x="153" y="438"/>
                    <a:pt x="134" y="422"/>
                    <a:pt x="131" y="400"/>
                  </a:cubicBezTo>
                  <a:cubicBezTo>
                    <a:pt x="128" y="375"/>
                    <a:pt x="148" y="353"/>
                    <a:pt x="173" y="353"/>
                  </a:cubicBezTo>
                  <a:lnTo>
                    <a:pt x="623" y="353"/>
                  </a:lnTo>
                  <a:cubicBezTo>
                    <a:pt x="645" y="353"/>
                    <a:pt x="664" y="369"/>
                    <a:pt x="666" y="391"/>
                  </a:cubicBezTo>
                  <a:cubicBezTo>
                    <a:pt x="669" y="416"/>
                    <a:pt x="649" y="438"/>
                    <a:pt x="624" y="438"/>
                  </a:cubicBezTo>
                  <a:moveTo>
                    <a:pt x="534" y="617"/>
                  </a:moveTo>
                  <a:lnTo>
                    <a:pt x="174" y="617"/>
                  </a:lnTo>
                  <a:cubicBezTo>
                    <a:pt x="153" y="617"/>
                    <a:pt x="134" y="602"/>
                    <a:pt x="131" y="580"/>
                  </a:cubicBezTo>
                  <a:cubicBezTo>
                    <a:pt x="128" y="555"/>
                    <a:pt x="148" y="533"/>
                    <a:pt x="173" y="533"/>
                  </a:cubicBezTo>
                  <a:lnTo>
                    <a:pt x="533" y="533"/>
                  </a:lnTo>
                  <a:cubicBezTo>
                    <a:pt x="555" y="533"/>
                    <a:pt x="574" y="549"/>
                    <a:pt x="576" y="570"/>
                  </a:cubicBezTo>
                  <a:cubicBezTo>
                    <a:pt x="579" y="596"/>
                    <a:pt x="559" y="617"/>
                    <a:pt x="534" y="617"/>
                  </a:cubicBezTo>
                  <a:moveTo>
                    <a:pt x="758" y="0"/>
                  </a:moveTo>
                  <a:lnTo>
                    <a:pt x="0" y="0"/>
                  </a:lnTo>
                  <a:lnTo>
                    <a:pt x="0" y="1016"/>
                  </a:lnTo>
                  <a:lnTo>
                    <a:pt x="758" y="1016"/>
                  </a:lnTo>
                  <a:cubicBezTo>
                    <a:pt x="781" y="1016"/>
                    <a:pt x="800" y="997"/>
                    <a:pt x="800" y="974"/>
                  </a:cubicBezTo>
                  <a:lnTo>
                    <a:pt x="800" y="42"/>
                  </a:lnTo>
                  <a:cubicBezTo>
                    <a:pt x="800" y="18"/>
                    <a:pt x="781" y="0"/>
                    <a:pt x="75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23" name="Google Shape;2623;p44"/>
            <p:cNvSpPr/>
            <p:nvPr/>
          </p:nvSpPr>
          <p:spPr>
            <a:xfrm>
              <a:off x="6060830" y="2339812"/>
              <a:ext cx="247444" cy="83825"/>
            </a:xfrm>
            <a:custGeom>
              <a:rect b="b" l="l" r="r" t="t"/>
              <a:pathLst>
                <a:path extrusionOk="0" h="291" w="859">
                  <a:moveTo>
                    <a:pt x="194" y="98"/>
                  </a:moveTo>
                  <a:cubicBezTo>
                    <a:pt x="195" y="38"/>
                    <a:pt x="140" y="-10"/>
                    <a:pt x="78" y="2"/>
                  </a:cubicBezTo>
                  <a:cubicBezTo>
                    <a:pt x="34" y="10"/>
                    <a:pt x="0" y="55"/>
                    <a:pt x="0" y="99"/>
                  </a:cubicBezTo>
                  <a:cubicBezTo>
                    <a:pt x="1" y="206"/>
                    <a:pt x="88" y="291"/>
                    <a:pt x="194" y="291"/>
                  </a:cubicBezTo>
                  <a:lnTo>
                    <a:pt x="816" y="291"/>
                  </a:lnTo>
                  <a:cubicBezTo>
                    <a:pt x="840" y="291"/>
                    <a:pt x="859" y="272"/>
                    <a:pt x="859" y="249"/>
                  </a:cubicBezTo>
                  <a:lnTo>
                    <a:pt x="859" y="140"/>
                  </a:lnTo>
                  <a:lnTo>
                    <a:pt x="237" y="140"/>
                  </a:lnTo>
                  <a:cubicBezTo>
                    <a:pt x="214" y="140"/>
                    <a:pt x="194" y="121"/>
                    <a:pt x="194" y="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24" name="Google Shape;2624;p44"/>
            <p:cNvSpPr/>
            <p:nvPr/>
          </p:nvSpPr>
          <p:spPr>
            <a:xfrm>
              <a:off x="6401027" y="2036199"/>
              <a:ext cx="76048" cy="103701"/>
            </a:xfrm>
            <a:custGeom>
              <a:rect b="b" l="l" r="r" t="t"/>
              <a:pathLst>
                <a:path extrusionOk="0" h="360" w="264">
                  <a:moveTo>
                    <a:pt x="222" y="90"/>
                  </a:moveTo>
                  <a:lnTo>
                    <a:pt x="175" y="90"/>
                  </a:lnTo>
                  <a:lnTo>
                    <a:pt x="175" y="43"/>
                  </a:lnTo>
                  <a:cubicBezTo>
                    <a:pt x="175" y="21"/>
                    <a:pt x="159" y="2"/>
                    <a:pt x="137" y="0"/>
                  </a:cubicBezTo>
                  <a:cubicBezTo>
                    <a:pt x="112" y="-3"/>
                    <a:pt x="90" y="17"/>
                    <a:pt x="90" y="42"/>
                  </a:cubicBezTo>
                  <a:lnTo>
                    <a:pt x="90" y="90"/>
                  </a:lnTo>
                  <a:lnTo>
                    <a:pt x="43" y="90"/>
                  </a:lnTo>
                  <a:cubicBezTo>
                    <a:pt x="19" y="90"/>
                    <a:pt x="0" y="109"/>
                    <a:pt x="0" y="132"/>
                  </a:cubicBezTo>
                  <a:lnTo>
                    <a:pt x="0" y="360"/>
                  </a:lnTo>
                  <a:lnTo>
                    <a:pt x="264" y="360"/>
                  </a:lnTo>
                  <a:lnTo>
                    <a:pt x="264" y="132"/>
                  </a:lnTo>
                  <a:cubicBezTo>
                    <a:pt x="264" y="109"/>
                    <a:pt x="246" y="90"/>
                    <a:pt x="222" y="9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25" name="Google Shape;2625;p44"/>
            <p:cNvSpPr/>
            <p:nvPr/>
          </p:nvSpPr>
          <p:spPr>
            <a:xfrm>
              <a:off x="6401027" y="2164096"/>
              <a:ext cx="76048" cy="259828"/>
            </a:xfrm>
            <a:custGeom>
              <a:rect b="b" l="l" r="r" t="t"/>
              <a:pathLst>
                <a:path extrusionOk="0" h="902" w="264">
                  <a:moveTo>
                    <a:pt x="0" y="552"/>
                  </a:moveTo>
                  <a:cubicBezTo>
                    <a:pt x="0" y="640"/>
                    <a:pt x="32" y="722"/>
                    <a:pt x="90" y="787"/>
                  </a:cubicBezTo>
                  <a:lnTo>
                    <a:pt x="90" y="859"/>
                  </a:lnTo>
                  <a:cubicBezTo>
                    <a:pt x="90" y="880"/>
                    <a:pt x="106" y="899"/>
                    <a:pt x="128" y="902"/>
                  </a:cubicBezTo>
                  <a:cubicBezTo>
                    <a:pt x="153" y="904"/>
                    <a:pt x="175" y="885"/>
                    <a:pt x="175" y="860"/>
                  </a:cubicBezTo>
                  <a:lnTo>
                    <a:pt x="175" y="787"/>
                  </a:lnTo>
                  <a:cubicBezTo>
                    <a:pt x="233" y="722"/>
                    <a:pt x="264" y="640"/>
                    <a:pt x="264" y="552"/>
                  </a:cubicBezTo>
                  <a:lnTo>
                    <a:pt x="264" y="0"/>
                  </a:lnTo>
                  <a:lnTo>
                    <a:pt x="0" y="0"/>
                  </a:lnTo>
                  <a:lnTo>
                    <a:pt x="0" y="552"/>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2626" name="Google Shape;2626;p44"/>
          <p:cNvGrpSpPr/>
          <p:nvPr/>
        </p:nvGrpSpPr>
        <p:grpSpPr>
          <a:xfrm>
            <a:off x="4288077" y="1695160"/>
            <a:ext cx="567846" cy="568634"/>
            <a:chOff x="1326587" y="2652067"/>
            <a:chExt cx="414517" cy="415092"/>
          </a:xfrm>
        </p:grpSpPr>
        <p:sp>
          <p:nvSpPr>
            <p:cNvPr id="2627" name="Google Shape;2627;p44"/>
            <p:cNvSpPr/>
            <p:nvPr/>
          </p:nvSpPr>
          <p:spPr>
            <a:xfrm>
              <a:off x="1327739" y="2794944"/>
              <a:ext cx="309953" cy="146909"/>
            </a:xfrm>
            <a:custGeom>
              <a:rect b="b" l="l" r="r" t="t"/>
              <a:pathLst>
                <a:path extrusionOk="0" h="510" w="1076">
                  <a:moveTo>
                    <a:pt x="0" y="223"/>
                  </a:moveTo>
                  <a:lnTo>
                    <a:pt x="0" y="510"/>
                  </a:lnTo>
                  <a:cubicBezTo>
                    <a:pt x="56" y="451"/>
                    <a:pt x="135" y="414"/>
                    <a:pt x="222" y="414"/>
                  </a:cubicBezTo>
                  <a:lnTo>
                    <a:pt x="1076" y="414"/>
                  </a:lnTo>
                  <a:lnTo>
                    <a:pt x="1076" y="0"/>
                  </a:lnTo>
                  <a:lnTo>
                    <a:pt x="222" y="0"/>
                  </a:lnTo>
                  <a:cubicBezTo>
                    <a:pt x="100" y="0"/>
                    <a:pt x="0" y="100"/>
                    <a:pt x="0" y="22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28" name="Google Shape;2628;p44"/>
            <p:cNvSpPr/>
            <p:nvPr/>
          </p:nvSpPr>
          <p:spPr>
            <a:xfrm>
              <a:off x="1613205" y="2652067"/>
              <a:ext cx="101973" cy="263285"/>
            </a:xfrm>
            <a:custGeom>
              <a:rect b="b" l="l" r="r" t="t"/>
              <a:pathLst>
                <a:path extrusionOk="0" h="914" w="354">
                  <a:moveTo>
                    <a:pt x="270" y="177"/>
                  </a:moveTo>
                  <a:lnTo>
                    <a:pt x="270" y="914"/>
                  </a:lnTo>
                  <a:cubicBezTo>
                    <a:pt x="284" y="911"/>
                    <a:pt x="298" y="909"/>
                    <a:pt x="312" y="909"/>
                  </a:cubicBezTo>
                  <a:cubicBezTo>
                    <a:pt x="327" y="909"/>
                    <a:pt x="341" y="911"/>
                    <a:pt x="354" y="914"/>
                  </a:cubicBezTo>
                  <a:lnTo>
                    <a:pt x="354" y="177"/>
                  </a:lnTo>
                  <a:cubicBezTo>
                    <a:pt x="354" y="79"/>
                    <a:pt x="275" y="0"/>
                    <a:pt x="177" y="0"/>
                  </a:cubicBezTo>
                  <a:cubicBezTo>
                    <a:pt x="79" y="0"/>
                    <a:pt x="0" y="80"/>
                    <a:pt x="0" y="177"/>
                  </a:cubicBezTo>
                  <a:lnTo>
                    <a:pt x="0" y="412"/>
                  </a:lnTo>
                  <a:lnTo>
                    <a:pt x="85" y="412"/>
                  </a:lnTo>
                  <a:lnTo>
                    <a:pt x="85" y="177"/>
                  </a:lnTo>
                  <a:cubicBezTo>
                    <a:pt x="85" y="127"/>
                    <a:pt x="125" y="84"/>
                    <a:pt x="177" y="84"/>
                  </a:cubicBezTo>
                  <a:cubicBezTo>
                    <a:pt x="228" y="84"/>
                    <a:pt x="270" y="126"/>
                    <a:pt x="270" y="1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29" name="Google Shape;2629;p44"/>
            <p:cNvSpPr/>
            <p:nvPr/>
          </p:nvSpPr>
          <p:spPr>
            <a:xfrm>
              <a:off x="1665056" y="2938397"/>
              <a:ext cx="76048" cy="127898"/>
            </a:xfrm>
            <a:custGeom>
              <a:rect b="b" l="l" r="r" t="t"/>
              <a:pathLst>
                <a:path extrusionOk="0" h="444" w="264">
                  <a:moveTo>
                    <a:pt x="132" y="0"/>
                  </a:moveTo>
                  <a:cubicBezTo>
                    <a:pt x="59" y="0"/>
                    <a:pt x="0" y="60"/>
                    <a:pt x="0" y="132"/>
                  </a:cubicBezTo>
                  <a:lnTo>
                    <a:pt x="0" y="310"/>
                  </a:lnTo>
                  <a:cubicBezTo>
                    <a:pt x="0" y="382"/>
                    <a:pt x="57" y="443"/>
                    <a:pt x="130" y="444"/>
                  </a:cubicBezTo>
                  <a:cubicBezTo>
                    <a:pt x="204" y="446"/>
                    <a:pt x="264" y="386"/>
                    <a:pt x="264" y="312"/>
                  </a:cubicBezTo>
                  <a:lnTo>
                    <a:pt x="264" y="132"/>
                  </a:lnTo>
                  <a:cubicBezTo>
                    <a:pt x="264" y="59"/>
                    <a:pt x="205" y="0"/>
                    <a:pt x="132"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30" name="Google Shape;2630;p44"/>
            <p:cNvSpPr/>
            <p:nvPr/>
          </p:nvSpPr>
          <p:spPr>
            <a:xfrm>
              <a:off x="1326587" y="2938397"/>
              <a:ext cx="311105" cy="128762"/>
            </a:xfrm>
            <a:custGeom>
              <a:rect b="b" l="l" r="r" t="t"/>
              <a:pathLst>
                <a:path extrusionOk="0" h="447" w="1080">
                  <a:moveTo>
                    <a:pt x="45" y="366"/>
                  </a:moveTo>
                  <a:cubicBezTo>
                    <a:pt x="78" y="417"/>
                    <a:pt x="135" y="447"/>
                    <a:pt x="196" y="447"/>
                  </a:cubicBezTo>
                  <a:lnTo>
                    <a:pt x="1046" y="447"/>
                  </a:lnTo>
                  <a:cubicBezTo>
                    <a:pt x="1065" y="447"/>
                    <a:pt x="1080" y="432"/>
                    <a:pt x="1080" y="413"/>
                  </a:cubicBezTo>
                  <a:lnTo>
                    <a:pt x="1080" y="264"/>
                  </a:lnTo>
                  <a:lnTo>
                    <a:pt x="226" y="264"/>
                  </a:lnTo>
                  <a:cubicBezTo>
                    <a:pt x="205" y="264"/>
                    <a:pt x="186" y="248"/>
                    <a:pt x="183" y="227"/>
                  </a:cubicBezTo>
                  <a:cubicBezTo>
                    <a:pt x="181" y="201"/>
                    <a:pt x="200" y="180"/>
                    <a:pt x="225" y="180"/>
                  </a:cubicBezTo>
                  <a:lnTo>
                    <a:pt x="1080" y="180"/>
                  </a:lnTo>
                  <a:lnTo>
                    <a:pt x="1080" y="0"/>
                  </a:lnTo>
                  <a:lnTo>
                    <a:pt x="223" y="0"/>
                  </a:lnTo>
                  <a:cubicBezTo>
                    <a:pt x="54" y="0"/>
                    <a:pt x="-71" y="189"/>
                    <a:pt x="45" y="36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31" name="Google Shape;2631;p44"/>
            <p:cNvSpPr/>
            <p:nvPr/>
          </p:nvSpPr>
          <p:spPr>
            <a:xfrm>
              <a:off x="1370084" y="2652067"/>
              <a:ext cx="42921" cy="115223"/>
            </a:xfrm>
            <a:custGeom>
              <a:rect b="b" l="l" r="r" t="t"/>
              <a:pathLst>
                <a:path extrusionOk="0" h="400" w="149">
                  <a:moveTo>
                    <a:pt x="45" y="328"/>
                  </a:moveTo>
                  <a:cubicBezTo>
                    <a:pt x="28" y="345"/>
                    <a:pt x="28" y="371"/>
                    <a:pt x="45" y="388"/>
                  </a:cubicBezTo>
                  <a:cubicBezTo>
                    <a:pt x="61" y="404"/>
                    <a:pt x="88" y="404"/>
                    <a:pt x="104" y="388"/>
                  </a:cubicBezTo>
                  <a:cubicBezTo>
                    <a:pt x="164" y="328"/>
                    <a:pt x="164" y="230"/>
                    <a:pt x="104" y="170"/>
                  </a:cubicBezTo>
                  <a:cubicBezTo>
                    <a:pt x="77" y="143"/>
                    <a:pt x="77" y="99"/>
                    <a:pt x="104" y="72"/>
                  </a:cubicBezTo>
                  <a:cubicBezTo>
                    <a:pt x="121" y="55"/>
                    <a:pt x="121" y="29"/>
                    <a:pt x="104" y="12"/>
                  </a:cubicBezTo>
                  <a:cubicBezTo>
                    <a:pt x="88" y="-4"/>
                    <a:pt x="61" y="-4"/>
                    <a:pt x="45" y="12"/>
                  </a:cubicBezTo>
                  <a:cubicBezTo>
                    <a:pt x="-15" y="72"/>
                    <a:pt x="-15" y="170"/>
                    <a:pt x="45" y="230"/>
                  </a:cubicBezTo>
                  <a:cubicBezTo>
                    <a:pt x="72" y="257"/>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32" name="Google Shape;2632;p44"/>
            <p:cNvSpPr/>
            <p:nvPr/>
          </p:nvSpPr>
          <p:spPr>
            <a:xfrm>
              <a:off x="1447860" y="2652067"/>
              <a:ext cx="43209" cy="115223"/>
            </a:xfrm>
            <a:custGeom>
              <a:rect b="b" l="l" r="r" t="t"/>
              <a:pathLst>
                <a:path extrusionOk="0" h="400" w="150">
                  <a:moveTo>
                    <a:pt x="45" y="328"/>
                  </a:moveTo>
                  <a:cubicBezTo>
                    <a:pt x="29" y="345"/>
                    <a:pt x="29" y="371"/>
                    <a:pt x="45" y="388"/>
                  </a:cubicBezTo>
                  <a:cubicBezTo>
                    <a:pt x="62" y="404"/>
                    <a:pt x="88" y="404"/>
                    <a:pt x="105" y="388"/>
                  </a:cubicBezTo>
                  <a:cubicBezTo>
                    <a:pt x="165" y="328"/>
                    <a:pt x="165" y="230"/>
                    <a:pt x="105" y="170"/>
                  </a:cubicBezTo>
                  <a:cubicBezTo>
                    <a:pt x="78" y="143"/>
                    <a:pt x="78" y="99"/>
                    <a:pt x="105" y="72"/>
                  </a:cubicBezTo>
                  <a:cubicBezTo>
                    <a:pt x="121" y="55"/>
                    <a:pt x="121" y="29"/>
                    <a:pt x="105" y="12"/>
                  </a:cubicBezTo>
                  <a:cubicBezTo>
                    <a:pt x="88" y="-4"/>
                    <a:pt x="62" y="-4"/>
                    <a:pt x="45" y="12"/>
                  </a:cubicBezTo>
                  <a:cubicBezTo>
                    <a:pt x="-15" y="72"/>
                    <a:pt x="-15" y="170"/>
                    <a:pt x="45" y="230"/>
                  </a:cubicBezTo>
                  <a:cubicBezTo>
                    <a:pt x="72" y="257"/>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33" name="Google Shape;2633;p44"/>
            <p:cNvSpPr/>
            <p:nvPr/>
          </p:nvSpPr>
          <p:spPr>
            <a:xfrm>
              <a:off x="1525924" y="2652067"/>
              <a:ext cx="43209" cy="115223"/>
            </a:xfrm>
            <a:custGeom>
              <a:rect b="b" l="l" r="r" t="t"/>
              <a:pathLst>
                <a:path extrusionOk="0" h="400" w="150">
                  <a:moveTo>
                    <a:pt x="45" y="328"/>
                  </a:moveTo>
                  <a:cubicBezTo>
                    <a:pt x="29" y="345"/>
                    <a:pt x="29" y="371"/>
                    <a:pt x="45" y="388"/>
                  </a:cubicBezTo>
                  <a:cubicBezTo>
                    <a:pt x="61" y="404"/>
                    <a:pt x="88" y="404"/>
                    <a:pt x="105" y="388"/>
                  </a:cubicBezTo>
                  <a:cubicBezTo>
                    <a:pt x="165" y="328"/>
                    <a:pt x="165" y="230"/>
                    <a:pt x="105" y="170"/>
                  </a:cubicBezTo>
                  <a:cubicBezTo>
                    <a:pt x="77" y="143"/>
                    <a:pt x="77" y="99"/>
                    <a:pt x="105" y="72"/>
                  </a:cubicBezTo>
                  <a:cubicBezTo>
                    <a:pt x="121" y="55"/>
                    <a:pt x="121" y="29"/>
                    <a:pt x="105" y="12"/>
                  </a:cubicBezTo>
                  <a:cubicBezTo>
                    <a:pt x="88" y="-4"/>
                    <a:pt x="61" y="-4"/>
                    <a:pt x="45" y="12"/>
                  </a:cubicBezTo>
                  <a:cubicBezTo>
                    <a:pt x="-15" y="72"/>
                    <a:pt x="-15" y="170"/>
                    <a:pt x="45" y="230"/>
                  </a:cubicBezTo>
                  <a:cubicBezTo>
                    <a:pt x="72" y="257"/>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2634" name="Google Shape;2634;p44"/>
          <p:cNvGrpSpPr/>
          <p:nvPr/>
        </p:nvGrpSpPr>
        <p:grpSpPr>
          <a:xfrm>
            <a:off x="1633723" y="1722586"/>
            <a:ext cx="567454" cy="513783"/>
            <a:chOff x="4733744" y="3312297"/>
            <a:chExt cx="414230" cy="375051"/>
          </a:xfrm>
        </p:grpSpPr>
        <p:sp>
          <p:nvSpPr>
            <p:cNvPr id="2635" name="Google Shape;2635;p44"/>
            <p:cNvSpPr/>
            <p:nvPr/>
          </p:nvSpPr>
          <p:spPr>
            <a:xfrm>
              <a:off x="4777241" y="3312297"/>
              <a:ext cx="285756" cy="131642"/>
            </a:xfrm>
            <a:custGeom>
              <a:rect b="b" l="l" r="r" t="t"/>
              <a:pathLst>
                <a:path extrusionOk="0" h="457" w="992">
                  <a:moveTo>
                    <a:pt x="612" y="141"/>
                  </a:moveTo>
                  <a:cubicBezTo>
                    <a:pt x="732" y="142"/>
                    <a:pt x="844" y="191"/>
                    <a:pt x="926" y="274"/>
                  </a:cubicBezTo>
                  <a:cubicBezTo>
                    <a:pt x="947" y="253"/>
                    <a:pt x="969" y="235"/>
                    <a:pt x="992" y="218"/>
                  </a:cubicBezTo>
                  <a:cubicBezTo>
                    <a:pt x="986" y="188"/>
                    <a:pt x="969" y="158"/>
                    <a:pt x="943" y="136"/>
                  </a:cubicBezTo>
                  <a:cubicBezTo>
                    <a:pt x="915" y="113"/>
                    <a:pt x="880" y="101"/>
                    <a:pt x="846" y="102"/>
                  </a:cubicBezTo>
                  <a:cubicBezTo>
                    <a:pt x="830" y="72"/>
                    <a:pt x="802" y="48"/>
                    <a:pt x="768" y="35"/>
                  </a:cubicBezTo>
                  <a:cubicBezTo>
                    <a:pt x="734" y="23"/>
                    <a:pt x="696" y="24"/>
                    <a:pt x="665" y="36"/>
                  </a:cubicBezTo>
                  <a:cubicBezTo>
                    <a:pt x="640" y="14"/>
                    <a:pt x="605" y="0"/>
                    <a:pt x="568" y="0"/>
                  </a:cubicBezTo>
                  <a:cubicBezTo>
                    <a:pt x="532" y="0"/>
                    <a:pt x="497" y="14"/>
                    <a:pt x="472" y="36"/>
                  </a:cubicBezTo>
                  <a:cubicBezTo>
                    <a:pt x="440" y="24"/>
                    <a:pt x="403" y="23"/>
                    <a:pt x="369" y="35"/>
                  </a:cubicBezTo>
                  <a:cubicBezTo>
                    <a:pt x="334" y="48"/>
                    <a:pt x="306" y="72"/>
                    <a:pt x="290" y="102"/>
                  </a:cubicBezTo>
                  <a:cubicBezTo>
                    <a:pt x="257" y="101"/>
                    <a:pt x="221" y="113"/>
                    <a:pt x="193" y="136"/>
                  </a:cubicBezTo>
                  <a:cubicBezTo>
                    <a:pt x="165" y="160"/>
                    <a:pt x="147" y="193"/>
                    <a:pt x="143" y="226"/>
                  </a:cubicBezTo>
                  <a:cubicBezTo>
                    <a:pt x="110" y="237"/>
                    <a:pt x="81" y="260"/>
                    <a:pt x="63" y="292"/>
                  </a:cubicBezTo>
                  <a:cubicBezTo>
                    <a:pt x="45" y="323"/>
                    <a:pt x="39" y="360"/>
                    <a:pt x="46" y="393"/>
                  </a:cubicBezTo>
                  <a:cubicBezTo>
                    <a:pt x="26" y="409"/>
                    <a:pt x="10" y="432"/>
                    <a:pt x="0" y="457"/>
                  </a:cubicBezTo>
                  <a:lnTo>
                    <a:pt x="527" y="457"/>
                  </a:lnTo>
                  <a:cubicBezTo>
                    <a:pt x="499" y="400"/>
                    <a:pt x="484" y="335"/>
                    <a:pt x="484" y="268"/>
                  </a:cubicBezTo>
                  <a:cubicBezTo>
                    <a:pt x="484" y="198"/>
                    <a:pt x="541" y="141"/>
                    <a:pt x="612" y="14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36" name="Google Shape;2636;p44"/>
            <p:cNvSpPr/>
            <p:nvPr/>
          </p:nvSpPr>
          <p:spPr>
            <a:xfrm>
              <a:off x="4940858" y="3377398"/>
              <a:ext cx="206251" cy="66541"/>
            </a:xfrm>
            <a:custGeom>
              <a:rect b="b" l="l" r="r" t="t"/>
              <a:pathLst>
                <a:path extrusionOk="0" h="231" w="716">
                  <a:moveTo>
                    <a:pt x="358" y="189"/>
                  </a:moveTo>
                  <a:cubicBezTo>
                    <a:pt x="298" y="76"/>
                    <a:pt x="179" y="-1"/>
                    <a:pt x="42" y="0"/>
                  </a:cubicBezTo>
                  <a:cubicBezTo>
                    <a:pt x="19" y="0"/>
                    <a:pt x="0" y="18"/>
                    <a:pt x="0" y="41"/>
                  </a:cubicBezTo>
                  <a:cubicBezTo>
                    <a:pt x="0" y="111"/>
                    <a:pt x="20" y="176"/>
                    <a:pt x="55" y="231"/>
                  </a:cubicBezTo>
                  <a:lnTo>
                    <a:pt x="662" y="231"/>
                  </a:lnTo>
                  <a:cubicBezTo>
                    <a:pt x="696" y="176"/>
                    <a:pt x="716" y="111"/>
                    <a:pt x="716" y="41"/>
                  </a:cubicBezTo>
                  <a:cubicBezTo>
                    <a:pt x="716" y="18"/>
                    <a:pt x="698" y="0"/>
                    <a:pt x="675" y="0"/>
                  </a:cubicBezTo>
                  <a:cubicBezTo>
                    <a:pt x="538" y="-1"/>
                    <a:pt x="419" y="76"/>
                    <a:pt x="358" y="189"/>
                  </a:cubicBezTo>
                  <a:close/>
                </a:path>
              </a:pathLst>
            </a:custGeom>
            <a:solidFill>
              <a:schemeClr val="accent6"/>
            </a:solidFill>
            <a:ln>
              <a:noFill/>
            </a:ln>
          </p:spPr>
          <p:txBody>
            <a:bodyPr anchorCtr="1" anchor="ctr" bIns="38150" lIns="90000" spcFirstLastPara="1" rIns="90000" wrap="square" tIns="381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37" name="Google Shape;2637;p44"/>
            <p:cNvSpPr/>
            <p:nvPr/>
          </p:nvSpPr>
          <p:spPr>
            <a:xfrm>
              <a:off x="4733744" y="3468137"/>
              <a:ext cx="414230" cy="219212"/>
            </a:xfrm>
            <a:custGeom>
              <a:rect b="b" l="l" r="r" t="t"/>
              <a:pathLst>
                <a:path extrusionOk="0" h="761" w="1438">
                  <a:moveTo>
                    <a:pt x="1438" y="42"/>
                  </a:moveTo>
                  <a:cubicBezTo>
                    <a:pt x="1438" y="19"/>
                    <a:pt x="1419" y="0"/>
                    <a:pt x="1396" y="0"/>
                  </a:cubicBezTo>
                  <a:lnTo>
                    <a:pt x="42" y="0"/>
                  </a:lnTo>
                  <a:cubicBezTo>
                    <a:pt x="19" y="0"/>
                    <a:pt x="0" y="19"/>
                    <a:pt x="0" y="42"/>
                  </a:cubicBezTo>
                  <a:cubicBezTo>
                    <a:pt x="0" y="318"/>
                    <a:pt x="154" y="556"/>
                    <a:pt x="381" y="677"/>
                  </a:cubicBezTo>
                  <a:lnTo>
                    <a:pt x="359" y="677"/>
                  </a:lnTo>
                  <a:cubicBezTo>
                    <a:pt x="338" y="677"/>
                    <a:pt x="319" y="693"/>
                    <a:pt x="316" y="715"/>
                  </a:cubicBezTo>
                  <a:cubicBezTo>
                    <a:pt x="314" y="740"/>
                    <a:pt x="333" y="761"/>
                    <a:pt x="358" y="761"/>
                  </a:cubicBezTo>
                  <a:lnTo>
                    <a:pt x="1079" y="761"/>
                  </a:lnTo>
                  <a:cubicBezTo>
                    <a:pt x="1101" y="761"/>
                    <a:pt x="1120" y="746"/>
                    <a:pt x="1122" y="724"/>
                  </a:cubicBezTo>
                  <a:cubicBezTo>
                    <a:pt x="1125" y="699"/>
                    <a:pt x="1105" y="677"/>
                    <a:pt x="1080" y="677"/>
                  </a:cubicBezTo>
                  <a:lnTo>
                    <a:pt x="1057" y="677"/>
                  </a:lnTo>
                  <a:cubicBezTo>
                    <a:pt x="1284" y="556"/>
                    <a:pt x="1438" y="317"/>
                    <a:pt x="1438" y="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1" name="Shape 2641"/>
        <p:cNvGrpSpPr/>
        <p:nvPr/>
      </p:nvGrpSpPr>
      <p:grpSpPr>
        <a:xfrm>
          <a:off x="0" y="0"/>
          <a:ext cx="0" cy="0"/>
          <a:chOff x="0" y="0"/>
          <a:chExt cx="0" cy="0"/>
        </a:xfrm>
      </p:grpSpPr>
      <p:sp>
        <p:nvSpPr>
          <p:cNvPr id="2642" name="Google Shape;2642;p45"/>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Divide the content into four ideas</a:t>
            </a:r>
            <a:endParaRPr/>
          </a:p>
        </p:txBody>
      </p:sp>
      <p:sp>
        <p:nvSpPr>
          <p:cNvPr id="2643" name="Google Shape;2643;p45"/>
          <p:cNvSpPr txBox="1"/>
          <p:nvPr>
            <p:ph idx="1" type="subTitle"/>
          </p:nvPr>
        </p:nvSpPr>
        <p:spPr>
          <a:xfrm>
            <a:off x="1430752" y="1462542"/>
            <a:ext cx="2945100" cy="48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644" name="Google Shape;2644;p45"/>
          <p:cNvSpPr txBox="1"/>
          <p:nvPr>
            <p:ph idx="2" type="subTitle"/>
          </p:nvPr>
        </p:nvSpPr>
        <p:spPr>
          <a:xfrm>
            <a:off x="1430752" y="1846134"/>
            <a:ext cx="2945100" cy="91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and its atmosphere is extremely poisonous</a:t>
            </a:r>
            <a:endParaRPr/>
          </a:p>
        </p:txBody>
      </p:sp>
      <p:sp>
        <p:nvSpPr>
          <p:cNvPr id="2645" name="Google Shape;2645;p45"/>
          <p:cNvSpPr txBox="1"/>
          <p:nvPr>
            <p:ph idx="3" type="subTitle"/>
          </p:nvPr>
        </p:nvSpPr>
        <p:spPr>
          <a:xfrm>
            <a:off x="1430752" y="2983442"/>
            <a:ext cx="2945100" cy="48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646" name="Google Shape;2646;p45"/>
          <p:cNvSpPr txBox="1"/>
          <p:nvPr>
            <p:ph idx="4" type="subTitle"/>
          </p:nvPr>
        </p:nvSpPr>
        <p:spPr>
          <a:xfrm>
            <a:off x="1430752" y="3367034"/>
            <a:ext cx="2945100" cy="91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 It’s the sixth planet from the Sun</a:t>
            </a:r>
            <a:endParaRPr/>
          </a:p>
        </p:txBody>
      </p:sp>
      <p:sp>
        <p:nvSpPr>
          <p:cNvPr id="2647" name="Google Shape;2647;p45"/>
          <p:cNvSpPr txBox="1"/>
          <p:nvPr>
            <p:ph idx="5" type="subTitle"/>
          </p:nvPr>
        </p:nvSpPr>
        <p:spPr>
          <a:xfrm>
            <a:off x="5366377" y="1462542"/>
            <a:ext cx="2945100" cy="48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648" name="Google Shape;2648;p45"/>
          <p:cNvSpPr txBox="1"/>
          <p:nvPr>
            <p:ph idx="6" type="subTitle"/>
          </p:nvPr>
        </p:nvSpPr>
        <p:spPr>
          <a:xfrm>
            <a:off x="5366377" y="1846134"/>
            <a:ext cx="2945100" cy="91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and was named after a god</a:t>
            </a:r>
            <a:endParaRPr/>
          </a:p>
        </p:txBody>
      </p:sp>
      <p:sp>
        <p:nvSpPr>
          <p:cNvPr id="2649" name="Google Shape;2649;p45"/>
          <p:cNvSpPr txBox="1"/>
          <p:nvPr>
            <p:ph idx="7" type="subTitle"/>
          </p:nvPr>
        </p:nvSpPr>
        <p:spPr>
          <a:xfrm>
            <a:off x="5366377" y="2983442"/>
            <a:ext cx="2945100" cy="48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650" name="Google Shape;2650;p45"/>
          <p:cNvSpPr txBox="1"/>
          <p:nvPr>
            <p:ph idx="8" type="subTitle"/>
          </p:nvPr>
        </p:nvSpPr>
        <p:spPr>
          <a:xfrm>
            <a:off x="5366377" y="3367034"/>
            <a:ext cx="2945100" cy="91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 and it’s made of basalt</a:t>
            </a:r>
            <a:endParaRPr/>
          </a:p>
        </p:txBody>
      </p:sp>
      <p:grpSp>
        <p:nvGrpSpPr>
          <p:cNvPr id="2651" name="Google Shape;2651;p45"/>
          <p:cNvGrpSpPr/>
          <p:nvPr/>
        </p:nvGrpSpPr>
        <p:grpSpPr>
          <a:xfrm>
            <a:off x="4768540" y="1843574"/>
            <a:ext cx="565506" cy="568607"/>
            <a:chOff x="5391094" y="1411400"/>
            <a:chExt cx="414229" cy="416532"/>
          </a:xfrm>
        </p:grpSpPr>
        <p:sp>
          <p:nvSpPr>
            <p:cNvPr id="2652" name="Google Shape;2652;p45"/>
            <p:cNvSpPr/>
            <p:nvPr/>
          </p:nvSpPr>
          <p:spPr>
            <a:xfrm>
              <a:off x="5391094" y="1413704"/>
              <a:ext cx="260118" cy="195015"/>
            </a:xfrm>
            <a:custGeom>
              <a:rect b="b" l="l" r="r" t="t"/>
              <a:pathLst>
                <a:path extrusionOk="0" h="677" w="903">
                  <a:moveTo>
                    <a:pt x="903" y="340"/>
                  </a:moveTo>
                  <a:cubicBezTo>
                    <a:pt x="903" y="288"/>
                    <a:pt x="861" y="246"/>
                    <a:pt x="809" y="246"/>
                  </a:cubicBezTo>
                  <a:cubicBezTo>
                    <a:pt x="786" y="246"/>
                    <a:pt x="764" y="255"/>
                    <a:pt x="747" y="270"/>
                  </a:cubicBezTo>
                  <a:cubicBezTo>
                    <a:pt x="735" y="281"/>
                    <a:pt x="717" y="284"/>
                    <a:pt x="702" y="277"/>
                  </a:cubicBezTo>
                  <a:cubicBezTo>
                    <a:pt x="687" y="270"/>
                    <a:pt x="677" y="239"/>
                    <a:pt x="677" y="239"/>
                  </a:cubicBezTo>
                  <a:lnTo>
                    <a:pt x="677" y="0"/>
                  </a:lnTo>
                  <a:lnTo>
                    <a:pt x="43" y="0"/>
                  </a:lnTo>
                  <a:cubicBezTo>
                    <a:pt x="19" y="0"/>
                    <a:pt x="0" y="19"/>
                    <a:pt x="0" y="42"/>
                  </a:cubicBezTo>
                  <a:lnTo>
                    <a:pt x="0" y="677"/>
                  </a:lnTo>
                  <a:lnTo>
                    <a:pt x="168" y="677"/>
                  </a:lnTo>
                  <a:cubicBezTo>
                    <a:pt x="168" y="677"/>
                    <a:pt x="161" y="646"/>
                    <a:pt x="161" y="630"/>
                  </a:cubicBezTo>
                  <a:cubicBezTo>
                    <a:pt x="161" y="532"/>
                    <a:pt x="241" y="452"/>
                    <a:pt x="338" y="452"/>
                  </a:cubicBezTo>
                  <a:cubicBezTo>
                    <a:pt x="436" y="452"/>
                    <a:pt x="516" y="532"/>
                    <a:pt x="516" y="630"/>
                  </a:cubicBezTo>
                  <a:cubicBezTo>
                    <a:pt x="516" y="646"/>
                    <a:pt x="514" y="662"/>
                    <a:pt x="509" y="677"/>
                  </a:cubicBezTo>
                  <a:lnTo>
                    <a:pt x="675" y="677"/>
                  </a:lnTo>
                  <a:lnTo>
                    <a:pt x="675" y="440"/>
                  </a:lnTo>
                  <a:cubicBezTo>
                    <a:pt x="677" y="424"/>
                    <a:pt x="687" y="409"/>
                    <a:pt x="702" y="402"/>
                  </a:cubicBezTo>
                  <a:cubicBezTo>
                    <a:pt x="717" y="395"/>
                    <a:pt x="735" y="398"/>
                    <a:pt x="747" y="409"/>
                  </a:cubicBezTo>
                  <a:cubicBezTo>
                    <a:pt x="764" y="424"/>
                    <a:pt x="786" y="433"/>
                    <a:pt x="809" y="433"/>
                  </a:cubicBezTo>
                  <a:cubicBezTo>
                    <a:pt x="861" y="433"/>
                    <a:pt x="903" y="391"/>
                    <a:pt x="903" y="34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53" name="Google Shape;2653;p45"/>
            <p:cNvSpPr/>
            <p:nvPr/>
          </p:nvSpPr>
          <p:spPr>
            <a:xfrm>
              <a:off x="5610594" y="1411400"/>
              <a:ext cx="194729" cy="262420"/>
            </a:xfrm>
            <a:custGeom>
              <a:rect b="b" l="l" r="r" t="t"/>
              <a:pathLst>
                <a:path extrusionOk="0" h="911" w="676">
                  <a:moveTo>
                    <a:pt x="634" y="8"/>
                  </a:moveTo>
                  <a:lnTo>
                    <a:pt x="0" y="8"/>
                  </a:lnTo>
                  <a:lnTo>
                    <a:pt x="0" y="176"/>
                  </a:lnTo>
                  <a:cubicBezTo>
                    <a:pt x="15" y="171"/>
                    <a:pt x="31" y="169"/>
                    <a:pt x="48" y="169"/>
                  </a:cubicBezTo>
                  <a:cubicBezTo>
                    <a:pt x="146" y="169"/>
                    <a:pt x="225" y="249"/>
                    <a:pt x="225" y="347"/>
                  </a:cubicBezTo>
                  <a:cubicBezTo>
                    <a:pt x="225" y="444"/>
                    <a:pt x="146" y="524"/>
                    <a:pt x="48" y="524"/>
                  </a:cubicBezTo>
                  <a:cubicBezTo>
                    <a:pt x="31" y="524"/>
                    <a:pt x="15" y="522"/>
                    <a:pt x="0" y="517"/>
                  </a:cubicBezTo>
                  <a:lnTo>
                    <a:pt x="0" y="685"/>
                  </a:lnTo>
                  <a:lnTo>
                    <a:pt x="241" y="685"/>
                  </a:lnTo>
                  <a:cubicBezTo>
                    <a:pt x="246" y="685"/>
                    <a:pt x="252" y="686"/>
                    <a:pt x="256" y="689"/>
                  </a:cubicBezTo>
                  <a:cubicBezTo>
                    <a:pt x="283" y="704"/>
                    <a:pt x="286" y="736"/>
                    <a:pt x="268" y="755"/>
                  </a:cubicBezTo>
                  <a:cubicBezTo>
                    <a:pt x="253" y="772"/>
                    <a:pt x="245" y="794"/>
                    <a:pt x="245" y="817"/>
                  </a:cubicBezTo>
                  <a:cubicBezTo>
                    <a:pt x="245" y="869"/>
                    <a:pt x="287" y="911"/>
                    <a:pt x="338" y="911"/>
                  </a:cubicBezTo>
                  <a:cubicBezTo>
                    <a:pt x="389" y="911"/>
                    <a:pt x="431" y="869"/>
                    <a:pt x="431" y="817"/>
                  </a:cubicBezTo>
                  <a:cubicBezTo>
                    <a:pt x="431" y="793"/>
                    <a:pt x="422" y="770"/>
                    <a:pt x="406" y="753"/>
                  </a:cubicBezTo>
                  <a:cubicBezTo>
                    <a:pt x="402" y="749"/>
                    <a:pt x="399" y="744"/>
                    <a:pt x="398" y="738"/>
                  </a:cubicBezTo>
                  <a:cubicBezTo>
                    <a:pt x="392" y="708"/>
                    <a:pt x="413" y="685"/>
                    <a:pt x="439" y="685"/>
                  </a:cubicBezTo>
                  <a:lnTo>
                    <a:pt x="647" y="685"/>
                  </a:lnTo>
                  <a:cubicBezTo>
                    <a:pt x="663" y="685"/>
                    <a:pt x="676" y="672"/>
                    <a:pt x="676" y="656"/>
                  </a:cubicBezTo>
                  <a:lnTo>
                    <a:pt x="676" y="20"/>
                  </a:lnTo>
                  <a:cubicBezTo>
                    <a:pt x="676" y="5"/>
                    <a:pt x="661" y="-4"/>
                    <a:pt x="647" y="2"/>
                  </a:cubicBezTo>
                  <a:lnTo>
                    <a:pt x="634" y="8"/>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54" name="Google Shape;2654;p45"/>
            <p:cNvSpPr/>
            <p:nvPr/>
          </p:nvSpPr>
          <p:spPr>
            <a:xfrm>
              <a:off x="5391094" y="1568104"/>
              <a:ext cx="195017" cy="259828"/>
            </a:xfrm>
            <a:custGeom>
              <a:rect b="b" l="l" r="r" t="t"/>
              <a:pathLst>
                <a:path extrusionOk="0" h="902" w="677">
                  <a:moveTo>
                    <a:pt x="401" y="200"/>
                  </a:moveTo>
                  <a:cubicBezTo>
                    <a:pt x="394" y="185"/>
                    <a:pt x="397" y="167"/>
                    <a:pt x="408" y="155"/>
                  </a:cubicBezTo>
                  <a:cubicBezTo>
                    <a:pt x="424" y="138"/>
                    <a:pt x="432" y="116"/>
                    <a:pt x="432" y="93"/>
                  </a:cubicBezTo>
                  <a:cubicBezTo>
                    <a:pt x="432" y="41"/>
                    <a:pt x="390" y="0"/>
                    <a:pt x="339" y="0"/>
                  </a:cubicBezTo>
                  <a:cubicBezTo>
                    <a:pt x="287" y="0"/>
                    <a:pt x="246" y="41"/>
                    <a:pt x="246" y="93"/>
                  </a:cubicBezTo>
                  <a:cubicBezTo>
                    <a:pt x="246" y="116"/>
                    <a:pt x="254" y="138"/>
                    <a:pt x="269" y="155"/>
                  </a:cubicBezTo>
                  <a:cubicBezTo>
                    <a:pt x="278" y="164"/>
                    <a:pt x="282" y="177"/>
                    <a:pt x="280" y="189"/>
                  </a:cubicBezTo>
                  <a:cubicBezTo>
                    <a:pt x="276" y="211"/>
                    <a:pt x="258" y="225"/>
                    <a:pt x="238" y="225"/>
                  </a:cubicBezTo>
                  <a:lnTo>
                    <a:pt x="0" y="225"/>
                  </a:lnTo>
                  <a:lnTo>
                    <a:pt x="0" y="860"/>
                  </a:lnTo>
                  <a:cubicBezTo>
                    <a:pt x="0" y="883"/>
                    <a:pt x="19" y="902"/>
                    <a:pt x="43" y="902"/>
                  </a:cubicBezTo>
                  <a:lnTo>
                    <a:pt x="635" y="902"/>
                  </a:lnTo>
                  <a:cubicBezTo>
                    <a:pt x="658" y="902"/>
                    <a:pt x="677" y="883"/>
                    <a:pt x="677" y="860"/>
                  </a:cubicBezTo>
                  <a:lnTo>
                    <a:pt x="677" y="665"/>
                  </a:lnTo>
                  <a:cubicBezTo>
                    <a:pt x="677" y="652"/>
                    <a:pt x="672" y="640"/>
                    <a:pt x="662" y="632"/>
                  </a:cubicBezTo>
                  <a:cubicBezTo>
                    <a:pt x="645" y="618"/>
                    <a:pt x="622" y="620"/>
                    <a:pt x="607" y="633"/>
                  </a:cubicBezTo>
                  <a:cubicBezTo>
                    <a:pt x="590" y="648"/>
                    <a:pt x="568" y="657"/>
                    <a:pt x="545" y="657"/>
                  </a:cubicBezTo>
                  <a:cubicBezTo>
                    <a:pt x="494" y="657"/>
                    <a:pt x="452" y="615"/>
                    <a:pt x="452" y="564"/>
                  </a:cubicBezTo>
                  <a:cubicBezTo>
                    <a:pt x="452" y="512"/>
                    <a:pt x="494" y="470"/>
                    <a:pt x="545" y="470"/>
                  </a:cubicBezTo>
                  <a:cubicBezTo>
                    <a:pt x="568" y="470"/>
                    <a:pt x="590" y="479"/>
                    <a:pt x="607" y="494"/>
                  </a:cubicBezTo>
                  <a:cubicBezTo>
                    <a:pt x="616" y="502"/>
                    <a:pt x="629" y="506"/>
                    <a:pt x="641" y="505"/>
                  </a:cubicBezTo>
                  <a:cubicBezTo>
                    <a:pt x="663" y="501"/>
                    <a:pt x="677" y="483"/>
                    <a:pt x="677" y="463"/>
                  </a:cubicBezTo>
                  <a:lnTo>
                    <a:pt x="677" y="225"/>
                  </a:lnTo>
                  <a:lnTo>
                    <a:pt x="440" y="225"/>
                  </a:lnTo>
                  <a:cubicBezTo>
                    <a:pt x="423" y="225"/>
                    <a:pt x="408" y="215"/>
                    <a:pt x="401" y="2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2655" name="Google Shape;2655;p45"/>
          <p:cNvGrpSpPr/>
          <p:nvPr/>
        </p:nvGrpSpPr>
        <p:grpSpPr>
          <a:xfrm>
            <a:off x="832523" y="3366047"/>
            <a:ext cx="566292" cy="565462"/>
            <a:chOff x="4019359" y="1412552"/>
            <a:chExt cx="414805" cy="414228"/>
          </a:xfrm>
        </p:grpSpPr>
        <p:sp>
          <p:nvSpPr>
            <p:cNvPr id="2656" name="Google Shape;2656;p45"/>
            <p:cNvSpPr/>
            <p:nvPr/>
          </p:nvSpPr>
          <p:spPr>
            <a:xfrm>
              <a:off x="4084748" y="1412552"/>
              <a:ext cx="284027" cy="277687"/>
            </a:xfrm>
            <a:custGeom>
              <a:rect b="b" l="l" r="r" t="t"/>
              <a:pathLst>
                <a:path extrusionOk="0" h="964" w="986">
                  <a:moveTo>
                    <a:pt x="270" y="291"/>
                  </a:moveTo>
                  <a:cubicBezTo>
                    <a:pt x="270" y="277"/>
                    <a:pt x="259" y="266"/>
                    <a:pt x="245" y="266"/>
                  </a:cubicBezTo>
                  <a:cubicBezTo>
                    <a:pt x="222" y="266"/>
                    <a:pt x="203" y="247"/>
                    <a:pt x="203" y="223"/>
                  </a:cubicBezTo>
                  <a:cubicBezTo>
                    <a:pt x="203" y="200"/>
                    <a:pt x="222" y="181"/>
                    <a:pt x="245" y="181"/>
                  </a:cubicBezTo>
                  <a:cubicBezTo>
                    <a:pt x="306" y="181"/>
                    <a:pt x="355" y="231"/>
                    <a:pt x="355" y="291"/>
                  </a:cubicBezTo>
                  <a:cubicBezTo>
                    <a:pt x="355" y="353"/>
                    <a:pt x="452" y="423"/>
                    <a:pt x="452" y="423"/>
                  </a:cubicBezTo>
                  <a:lnTo>
                    <a:pt x="452" y="224"/>
                  </a:lnTo>
                  <a:cubicBezTo>
                    <a:pt x="452" y="202"/>
                    <a:pt x="469" y="183"/>
                    <a:pt x="491" y="182"/>
                  </a:cubicBezTo>
                  <a:cubicBezTo>
                    <a:pt x="514" y="181"/>
                    <a:pt x="534" y="200"/>
                    <a:pt x="534" y="223"/>
                  </a:cubicBezTo>
                  <a:lnTo>
                    <a:pt x="534" y="423"/>
                  </a:lnTo>
                  <a:cubicBezTo>
                    <a:pt x="534" y="423"/>
                    <a:pt x="631" y="353"/>
                    <a:pt x="631" y="291"/>
                  </a:cubicBezTo>
                  <a:cubicBezTo>
                    <a:pt x="631" y="231"/>
                    <a:pt x="680" y="181"/>
                    <a:pt x="741" y="181"/>
                  </a:cubicBezTo>
                  <a:cubicBezTo>
                    <a:pt x="764" y="181"/>
                    <a:pt x="783" y="200"/>
                    <a:pt x="783" y="223"/>
                  </a:cubicBezTo>
                  <a:cubicBezTo>
                    <a:pt x="783" y="247"/>
                    <a:pt x="764" y="266"/>
                    <a:pt x="741" y="266"/>
                  </a:cubicBezTo>
                  <a:cubicBezTo>
                    <a:pt x="727" y="266"/>
                    <a:pt x="716" y="277"/>
                    <a:pt x="716" y="291"/>
                  </a:cubicBezTo>
                  <a:cubicBezTo>
                    <a:pt x="716" y="400"/>
                    <a:pt x="536" y="510"/>
                    <a:pt x="536" y="510"/>
                  </a:cubicBezTo>
                  <a:lnTo>
                    <a:pt x="536" y="584"/>
                  </a:lnTo>
                  <a:cubicBezTo>
                    <a:pt x="536" y="603"/>
                    <a:pt x="525" y="620"/>
                    <a:pt x="507" y="625"/>
                  </a:cubicBezTo>
                  <a:cubicBezTo>
                    <a:pt x="477" y="634"/>
                    <a:pt x="449" y="612"/>
                    <a:pt x="449" y="584"/>
                  </a:cubicBezTo>
                  <a:lnTo>
                    <a:pt x="449" y="510"/>
                  </a:lnTo>
                  <a:cubicBezTo>
                    <a:pt x="449" y="510"/>
                    <a:pt x="270" y="399"/>
                    <a:pt x="270" y="291"/>
                  </a:cubicBezTo>
                  <a:moveTo>
                    <a:pt x="944" y="806"/>
                  </a:moveTo>
                  <a:cubicBezTo>
                    <a:pt x="967" y="806"/>
                    <a:pt x="986" y="787"/>
                    <a:pt x="986" y="764"/>
                  </a:cubicBezTo>
                  <a:lnTo>
                    <a:pt x="986" y="42"/>
                  </a:lnTo>
                  <a:cubicBezTo>
                    <a:pt x="986" y="19"/>
                    <a:pt x="967" y="0"/>
                    <a:pt x="944" y="0"/>
                  </a:cubicBezTo>
                  <a:lnTo>
                    <a:pt x="42" y="0"/>
                  </a:lnTo>
                  <a:cubicBezTo>
                    <a:pt x="19" y="0"/>
                    <a:pt x="0" y="19"/>
                    <a:pt x="0" y="42"/>
                  </a:cubicBezTo>
                  <a:lnTo>
                    <a:pt x="0" y="764"/>
                  </a:lnTo>
                  <a:cubicBezTo>
                    <a:pt x="0" y="787"/>
                    <a:pt x="19" y="806"/>
                    <a:pt x="42" y="806"/>
                  </a:cubicBezTo>
                  <a:lnTo>
                    <a:pt x="180" y="806"/>
                  </a:lnTo>
                  <a:lnTo>
                    <a:pt x="180" y="922"/>
                  </a:lnTo>
                  <a:cubicBezTo>
                    <a:pt x="180" y="939"/>
                    <a:pt x="190" y="954"/>
                    <a:pt x="206" y="961"/>
                  </a:cubicBezTo>
                  <a:cubicBezTo>
                    <a:pt x="220" y="967"/>
                    <a:pt x="239" y="964"/>
                    <a:pt x="252" y="951"/>
                  </a:cubicBezTo>
                  <a:lnTo>
                    <a:pt x="397" y="806"/>
                  </a:lnTo>
                  <a:lnTo>
                    <a:pt x="944" y="806"/>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57" name="Google Shape;2657;p45"/>
            <p:cNvSpPr/>
            <p:nvPr/>
          </p:nvSpPr>
          <p:spPr>
            <a:xfrm>
              <a:off x="4019359" y="1749580"/>
              <a:ext cx="119545" cy="77199"/>
            </a:xfrm>
            <a:custGeom>
              <a:rect b="b" l="l" r="r" t="t"/>
              <a:pathLst>
                <a:path extrusionOk="0" h="268" w="415">
                  <a:moveTo>
                    <a:pt x="0" y="210"/>
                  </a:moveTo>
                  <a:lnTo>
                    <a:pt x="0" y="226"/>
                  </a:lnTo>
                  <a:cubicBezTo>
                    <a:pt x="0" y="249"/>
                    <a:pt x="18" y="268"/>
                    <a:pt x="42" y="268"/>
                  </a:cubicBezTo>
                  <a:lnTo>
                    <a:pt x="373" y="268"/>
                  </a:lnTo>
                  <a:cubicBezTo>
                    <a:pt x="396" y="268"/>
                    <a:pt x="415" y="249"/>
                    <a:pt x="415" y="226"/>
                  </a:cubicBezTo>
                  <a:lnTo>
                    <a:pt x="415" y="208"/>
                  </a:lnTo>
                  <a:cubicBezTo>
                    <a:pt x="415" y="87"/>
                    <a:pt x="311" y="-10"/>
                    <a:pt x="188" y="1"/>
                  </a:cubicBezTo>
                  <a:cubicBezTo>
                    <a:pt x="81" y="11"/>
                    <a:pt x="0" y="102"/>
                    <a:pt x="0" y="21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58" name="Google Shape;2658;p45"/>
            <p:cNvSpPr/>
            <p:nvPr/>
          </p:nvSpPr>
          <p:spPr>
            <a:xfrm>
              <a:off x="4040963" y="1672669"/>
              <a:ext cx="77200" cy="77199"/>
            </a:xfrm>
            <a:custGeom>
              <a:rect b="b" l="l" r="r" t="t"/>
              <a:pathLst>
                <a:path extrusionOk="0" h="268" w="268">
                  <a:moveTo>
                    <a:pt x="134" y="268"/>
                  </a:moveTo>
                  <a:cubicBezTo>
                    <a:pt x="207" y="268"/>
                    <a:pt x="268" y="208"/>
                    <a:pt x="268" y="134"/>
                  </a:cubicBezTo>
                  <a:cubicBezTo>
                    <a:pt x="268" y="60"/>
                    <a:pt x="207" y="0"/>
                    <a:pt x="134" y="0"/>
                  </a:cubicBezTo>
                  <a:cubicBezTo>
                    <a:pt x="60" y="0"/>
                    <a:pt x="0" y="60"/>
                    <a:pt x="0" y="134"/>
                  </a:cubicBezTo>
                  <a:cubicBezTo>
                    <a:pt x="0" y="208"/>
                    <a:pt x="60" y="268"/>
                    <a:pt x="134" y="26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59" name="Google Shape;2659;p45"/>
            <p:cNvSpPr/>
            <p:nvPr/>
          </p:nvSpPr>
          <p:spPr>
            <a:xfrm>
              <a:off x="4167421" y="1749580"/>
              <a:ext cx="119545" cy="77199"/>
            </a:xfrm>
            <a:custGeom>
              <a:rect b="b" l="l" r="r" t="t"/>
              <a:pathLst>
                <a:path extrusionOk="0" h="268" w="415">
                  <a:moveTo>
                    <a:pt x="0" y="210"/>
                  </a:moveTo>
                  <a:lnTo>
                    <a:pt x="0" y="226"/>
                  </a:lnTo>
                  <a:cubicBezTo>
                    <a:pt x="0" y="249"/>
                    <a:pt x="18" y="268"/>
                    <a:pt x="42" y="268"/>
                  </a:cubicBezTo>
                  <a:lnTo>
                    <a:pt x="373" y="268"/>
                  </a:lnTo>
                  <a:cubicBezTo>
                    <a:pt x="396" y="268"/>
                    <a:pt x="415" y="249"/>
                    <a:pt x="415" y="226"/>
                  </a:cubicBezTo>
                  <a:lnTo>
                    <a:pt x="415" y="208"/>
                  </a:lnTo>
                  <a:cubicBezTo>
                    <a:pt x="415" y="87"/>
                    <a:pt x="311" y="-10"/>
                    <a:pt x="188" y="1"/>
                  </a:cubicBezTo>
                  <a:cubicBezTo>
                    <a:pt x="81" y="11"/>
                    <a:pt x="0" y="102"/>
                    <a:pt x="0" y="21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60" name="Google Shape;2660;p45"/>
            <p:cNvSpPr/>
            <p:nvPr/>
          </p:nvSpPr>
          <p:spPr>
            <a:xfrm>
              <a:off x="4188161" y="1672669"/>
              <a:ext cx="77200" cy="77199"/>
            </a:xfrm>
            <a:custGeom>
              <a:rect b="b" l="l" r="r" t="t"/>
              <a:pathLst>
                <a:path extrusionOk="0" h="268" w="268">
                  <a:moveTo>
                    <a:pt x="0" y="134"/>
                  </a:moveTo>
                  <a:cubicBezTo>
                    <a:pt x="0" y="208"/>
                    <a:pt x="60" y="268"/>
                    <a:pt x="134" y="268"/>
                  </a:cubicBezTo>
                  <a:cubicBezTo>
                    <a:pt x="208" y="268"/>
                    <a:pt x="268" y="208"/>
                    <a:pt x="268" y="134"/>
                  </a:cubicBezTo>
                  <a:cubicBezTo>
                    <a:pt x="268" y="60"/>
                    <a:pt x="208" y="0"/>
                    <a:pt x="134" y="0"/>
                  </a:cubicBezTo>
                  <a:cubicBezTo>
                    <a:pt x="60" y="0"/>
                    <a:pt x="0" y="60"/>
                    <a:pt x="0" y="13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61" name="Google Shape;2661;p45"/>
            <p:cNvSpPr/>
            <p:nvPr/>
          </p:nvSpPr>
          <p:spPr>
            <a:xfrm>
              <a:off x="4314619" y="1749580"/>
              <a:ext cx="119545" cy="77199"/>
            </a:xfrm>
            <a:custGeom>
              <a:rect b="b" l="l" r="r" t="t"/>
              <a:pathLst>
                <a:path extrusionOk="0" h="268" w="415">
                  <a:moveTo>
                    <a:pt x="0" y="210"/>
                  </a:moveTo>
                  <a:lnTo>
                    <a:pt x="0" y="226"/>
                  </a:lnTo>
                  <a:cubicBezTo>
                    <a:pt x="0" y="249"/>
                    <a:pt x="19" y="268"/>
                    <a:pt x="42" y="268"/>
                  </a:cubicBezTo>
                  <a:lnTo>
                    <a:pt x="373" y="268"/>
                  </a:lnTo>
                  <a:cubicBezTo>
                    <a:pt x="396" y="268"/>
                    <a:pt x="415" y="249"/>
                    <a:pt x="415" y="226"/>
                  </a:cubicBezTo>
                  <a:lnTo>
                    <a:pt x="415" y="208"/>
                  </a:lnTo>
                  <a:cubicBezTo>
                    <a:pt x="415" y="87"/>
                    <a:pt x="312" y="-10"/>
                    <a:pt x="188" y="1"/>
                  </a:cubicBezTo>
                  <a:cubicBezTo>
                    <a:pt x="81" y="11"/>
                    <a:pt x="0" y="102"/>
                    <a:pt x="0" y="21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62" name="Google Shape;2662;p45"/>
            <p:cNvSpPr/>
            <p:nvPr/>
          </p:nvSpPr>
          <p:spPr>
            <a:xfrm>
              <a:off x="4335647" y="1672669"/>
              <a:ext cx="76912" cy="77199"/>
            </a:xfrm>
            <a:custGeom>
              <a:rect b="b" l="l" r="r" t="t"/>
              <a:pathLst>
                <a:path extrusionOk="0" h="268" w="267">
                  <a:moveTo>
                    <a:pt x="0" y="134"/>
                  </a:moveTo>
                  <a:cubicBezTo>
                    <a:pt x="0" y="208"/>
                    <a:pt x="60" y="268"/>
                    <a:pt x="133" y="268"/>
                  </a:cubicBezTo>
                  <a:cubicBezTo>
                    <a:pt x="207" y="268"/>
                    <a:pt x="267" y="208"/>
                    <a:pt x="267" y="134"/>
                  </a:cubicBezTo>
                  <a:cubicBezTo>
                    <a:pt x="267" y="60"/>
                    <a:pt x="207" y="0"/>
                    <a:pt x="133" y="0"/>
                  </a:cubicBezTo>
                  <a:cubicBezTo>
                    <a:pt x="60" y="0"/>
                    <a:pt x="0" y="60"/>
                    <a:pt x="0" y="13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2663" name="Google Shape;2663;p45"/>
          <p:cNvGrpSpPr/>
          <p:nvPr/>
        </p:nvGrpSpPr>
        <p:grpSpPr>
          <a:xfrm>
            <a:off x="4839725" y="3366043"/>
            <a:ext cx="423147" cy="565461"/>
            <a:chOff x="2745564" y="3292709"/>
            <a:chExt cx="309953" cy="414227"/>
          </a:xfrm>
        </p:grpSpPr>
        <p:sp>
          <p:nvSpPr>
            <p:cNvPr id="2664" name="Google Shape;2664;p45"/>
            <p:cNvSpPr/>
            <p:nvPr/>
          </p:nvSpPr>
          <p:spPr>
            <a:xfrm>
              <a:off x="2927617" y="3460071"/>
              <a:ext cx="50410" cy="60780"/>
            </a:xfrm>
            <a:custGeom>
              <a:rect b="b" l="l" r="r" t="t"/>
              <a:pathLst>
                <a:path extrusionOk="0" h="211" w="175">
                  <a:moveTo>
                    <a:pt x="0" y="211"/>
                  </a:moveTo>
                  <a:cubicBezTo>
                    <a:pt x="91" y="178"/>
                    <a:pt x="159" y="97"/>
                    <a:pt x="175" y="0"/>
                  </a:cubicBezTo>
                  <a:cubicBezTo>
                    <a:pt x="125" y="9"/>
                    <a:pt x="78" y="31"/>
                    <a:pt x="39" y="66"/>
                  </a:cubicBezTo>
                  <a:cubicBezTo>
                    <a:pt x="37" y="116"/>
                    <a:pt x="24" y="165"/>
                    <a:pt x="0" y="211"/>
                  </a:cubicBezTo>
                  <a:close/>
                </a:path>
              </a:pathLst>
            </a:custGeom>
            <a:solidFill>
              <a:schemeClr val="accent6"/>
            </a:solidFill>
            <a:ln>
              <a:noFill/>
            </a:ln>
          </p:spPr>
          <p:txBody>
            <a:bodyPr anchorCtr="1" anchor="ctr" bIns="30950" lIns="90000" spcFirstLastPara="1" rIns="90000" wrap="square" tIns="309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65" name="Google Shape;2665;p45"/>
            <p:cNvSpPr/>
            <p:nvPr/>
          </p:nvSpPr>
          <p:spPr>
            <a:xfrm>
              <a:off x="2822763" y="3460071"/>
              <a:ext cx="50410" cy="60780"/>
            </a:xfrm>
            <a:custGeom>
              <a:rect b="b" l="l" r="r" t="t"/>
              <a:pathLst>
                <a:path extrusionOk="0" h="211" w="175">
                  <a:moveTo>
                    <a:pt x="0" y="0"/>
                  </a:moveTo>
                  <a:cubicBezTo>
                    <a:pt x="16" y="98"/>
                    <a:pt x="84" y="178"/>
                    <a:pt x="175" y="211"/>
                  </a:cubicBezTo>
                  <a:cubicBezTo>
                    <a:pt x="151" y="165"/>
                    <a:pt x="138" y="116"/>
                    <a:pt x="136" y="66"/>
                  </a:cubicBezTo>
                  <a:cubicBezTo>
                    <a:pt x="97" y="31"/>
                    <a:pt x="50" y="9"/>
                    <a:pt x="0" y="0"/>
                  </a:cubicBezTo>
                  <a:close/>
                </a:path>
              </a:pathLst>
            </a:custGeom>
            <a:solidFill>
              <a:schemeClr val="accent6"/>
            </a:solidFill>
            <a:ln>
              <a:noFill/>
            </a:ln>
          </p:spPr>
          <p:txBody>
            <a:bodyPr anchorCtr="1" anchor="ctr" bIns="30950" lIns="90000" spcFirstLastPara="1" rIns="90000" wrap="square" tIns="309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66" name="Google Shape;2666;p45"/>
            <p:cNvSpPr/>
            <p:nvPr/>
          </p:nvSpPr>
          <p:spPr>
            <a:xfrm>
              <a:off x="2886136" y="3427808"/>
              <a:ext cx="28806" cy="91314"/>
            </a:xfrm>
            <a:custGeom>
              <a:rect b="b" l="l" r="r" t="t"/>
              <a:pathLst>
                <a:path extrusionOk="0" h="317" w="100">
                  <a:moveTo>
                    <a:pt x="50" y="317"/>
                  </a:moveTo>
                  <a:cubicBezTo>
                    <a:pt x="117" y="223"/>
                    <a:pt x="117" y="95"/>
                    <a:pt x="50" y="0"/>
                  </a:cubicBezTo>
                  <a:cubicBezTo>
                    <a:pt x="-17" y="95"/>
                    <a:pt x="-17" y="223"/>
                    <a:pt x="50" y="31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67" name="Google Shape;2667;p45"/>
            <p:cNvSpPr/>
            <p:nvPr/>
          </p:nvSpPr>
          <p:spPr>
            <a:xfrm>
              <a:off x="2745564" y="3306248"/>
              <a:ext cx="309953" cy="400688"/>
            </a:xfrm>
            <a:custGeom>
              <a:rect b="b" l="l" r="r" t="t"/>
              <a:pathLst>
                <a:path extrusionOk="0" h="1391" w="1076">
                  <a:moveTo>
                    <a:pt x="538" y="846"/>
                  </a:moveTo>
                  <a:cubicBezTo>
                    <a:pt x="340" y="846"/>
                    <a:pt x="180" y="686"/>
                    <a:pt x="180" y="488"/>
                  </a:cubicBezTo>
                  <a:cubicBezTo>
                    <a:pt x="180" y="465"/>
                    <a:pt x="198" y="446"/>
                    <a:pt x="222" y="446"/>
                  </a:cubicBezTo>
                  <a:cubicBezTo>
                    <a:pt x="290" y="446"/>
                    <a:pt x="356" y="465"/>
                    <a:pt x="412" y="501"/>
                  </a:cubicBezTo>
                  <a:cubicBezTo>
                    <a:pt x="426" y="437"/>
                    <a:pt x="458" y="377"/>
                    <a:pt x="508" y="328"/>
                  </a:cubicBezTo>
                  <a:cubicBezTo>
                    <a:pt x="524" y="311"/>
                    <a:pt x="551" y="311"/>
                    <a:pt x="567" y="328"/>
                  </a:cubicBezTo>
                  <a:cubicBezTo>
                    <a:pt x="617" y="377"/>
                    <a:pt x="649" y="437"/>
                    <a:pt x="663" y="501"/>
                  </a:cubicBezTo>
                  <a:cubicBezTo>
                    <a:pt x="720" y="465"/>
                    <a:pt x="785" y="446"/>
                    <a:pt x="853" y="446"/>
                  </a:cubicBezTo>
                  <a:cubicBezTo>
                    <a:pt x="877" y="446"/>
                    <a:pt x="896" y="465"/>
                    <a:pt x="896" y="488"/>
                  </a:cubicBezTo>
                  <a:cubicBezTo>
                    <a:pt x="896" y="686"/>
                    <a:pt x="735" y="846"/>
                    <a:pt x="538" y="846"/>
                  </a:cubicBezTo>
                  <a:moveTo>
                    <a:pt x="853" y="1026"/>
                  </a:moveTo>
                  <a:lnTo>
                    <a:pt x="223" y="1026"/>
                  </a:lnTo>
                  <a:cubicBezTo>
                    <a:pt x="201" y="1026"/>
                    <a:pt x="182" y="1010"/>
                    <a:pt x="180" y="989"/>
                  </a:cubicBezTo>
                  <a:cubicBezTo>
                    <a:pt x="177" y="963"/>
                    <a:pt x="197" y="942"/>
                    <a:pt x="222" y="942"/>
                  </a:cubicBezTo>
                  <a:lnTo>
                    <a:pt x="852" y="942"/>
                  </a:lnTo>
                  <a:cubicBezTo>
                    <a:pt x="874" y="942"/>
                    <a:pt x="893" y="958"/>
                    <a:pt x="895" y="979"/>
                  </a:cubicBezTo>
                  <a:cubicBezTo>
                    <a:pt x="898" y="1005"/>
                    <a:pt x="878" y="1026"/>
                    <a:pt x="853" y="1026"/>
                  </a:cubicBezTo>
                  <a:moveTo>
                    <a:pt x="673" y="1206"/>
                  </a:moveTo>
                  <a:lnTo>
                    <a:pt x="403" y="1206"/>
                  </a:lnTo>
                  <a:cubicBezTo>
                    <a:pt x="382" y="1206"/>
                    <a:pt x="363" y="1190"/>
                    <a:pt x="360" y="1168"/>
                  </a:cubicBezTo>
                  <a:cubicBezTo>
                    <a:pt x="358" y="1143"/>
                    <a:pt x="377" y="1122"/>
                    <a:pt x="402" y="1122"/>
                  </a:cubicBezTo>
                  <a:lnTo>
                    <a:pt x="672" y="1122"/>
                  </a:lnTo>
                  <a:cubicBezTo>
                    <a:pt x="693" y="1122"/>
                    <a:pt x="712" y="1137"/>
                    <a:pt x="715" y="1159"/>
                  </a:cubicBezTo>
                  <a:cubicBezTo>
                    <a:pt x="718" y="1184"/>
                    <a:pt x="698" y="1206"/>
                    <a:pt x="673" y="1206"/>
                  </a:cubicBezTo>
                  <a:moveTo>
                    <a:pt x="1076" y="175"/>
                  </a:moveTo>
                  <a:cubicBezTo>
                    <a:pt x="1076" y="152"/>
                    <a:pt x="1057" y="133"/>
                    <a:pt x="1034" y="133"/>
                  </a:cubicBezTo>
                  <a:lnTo>
                    <a:pt x="133" y="133"/>
                  </a:lnTo>
                  <a:cubicBezTo>
                    <a:pt x="60" y="133"/>
                    <a:pt x="0" y="74"/>
                    <a:pt x="0" y="0"/>
                  </a:cubicBezTo>
                  <a:lnTo>
                    <a:pt x="0" y="1259"/>
                  </a:lnTo>
                  <a:cubicBezTo>
                    <a:pt x="0" y="1294"/>
                    <a:pt x="14" y="1327"/>
                    <a:pt x="39" y="1352"/>
                  </a:cubicBezTo>
                  <a:cubicBezTo>
                    <a:pt x="64" y="1377"/>
                    <a:pt x="97" y="1391"/>
                    <a:pt x="133" y="1391"/>
                  </a:cubicBezTo>
                  <a:lnTo>
                    <a:pt x="1034" y="1391"/>
                  </a:lnTo>
                  <a:cubicBezTo>
                    <a:pt x="1057" y="1391"/>
                    <a:pt x="1076" y="1372"/>
                    <a:pt x="1076" y="1349"/>
                  </a:cubicBezTo>
                  <a:lnTo>
                    <a:pt x="1076" y="175"/>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68" name="Google Shape;2668;p45"/>
            <p:cNvSpPr/>
            <p:nvPr/>
          </p:nvSpPr>
          <p:spPr>
            <a:xfrm>
              <a:off x="2771777" y="3292709"/>
              <a:ext cx="257814" cy="27654"/>
            </a:xfrm>
            <a:custGeom>
              <a:rect b="b" l="l" r="r" t="t"/>
              <a:pathLst>
                <a:path extrusionOk="0" h="96" w="895">
                  <a:moveTo>
                    <a:pt x="49" y="96"/>
                  </a:moveTo>
                  <a:lnTo>
                    <a:pt x="895" y="96"/>
                  </a:lnTo>
                  <a:lnTo>
                    <a:pt x="895" y="42"/>
                  </a:lnTo>
                  <a:cubicBezTo>
                    <a:pt x="895" y="19"/>
                    <a:pt x="876" y="0"/>
                    <a:pt x="853" y="0"/>
                  </a:cubicBezTo>
                  <a:lnTo>
                    <a:pt x="47" y="0"/>
                  </a:lnTo>
                  <a:cubicBezTo>
                    <a:pt x="22" y="0"/>
                    <a:pt x="2" y="20"/>
                    <a:pt x="0" y="44"/>
                  </a:cubicBezTo>
                  <a:cubicBezTo>
                    <a:pt x="-2" y="72"/>
                    <a:pt x="21" y="96"/>
                    <a:pt x="49" y="9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2669" name="Google Shape;2669;p45"/>
          <p:cNvGrpSpPr/>
          <p:nvPr/>
        </p:nvGrpSpPr>
        <p:grpSpPr>
          <a:xfrm>
            <a:off x="851204" y="1845343"/>
            <a:ext cx="528932" cy="565069"/>
            <a:chOff x="2706964" y="2022372"/>
            <a:chExt cx="387439" cy="413939"/>
          </a:xfrm>
        </p:grpSpPr>
        <p:sp>
          <p:nvSpPr>
            <p:cNvPr id="2670" name="Google Shape;2670;p45"/>
            <p:cNvSpPr/>
            <p:nvPr/>
          </p:nvSpPr>
          <p:spPr>
            <a:xfrm>
              <a:off x="2808648" y="2176483"/>
              <a:ext cx="79793" cy="52715"/>
            </a:xfrm>
            <a:custGeom>
              <a:rect b="b" l="l" r="r" t="t"/>
              <a:pathLst>
                <a:path extrusionOk="0" h="183" w="277">
                  <a:moveTo>
                    <a:pt x="72" y="146"/>
                  </a:moveTo>
                  <a:cubicBezTo>
                    <a:pt x="98" y="163"/>
                    <a:pt x="123" y="176"/>
                    <a:pt x="139" y="183"/>
                  </a:cubicBezTo>
                  <a:cubicBezTo>
                    <a:pt x="154" y="176"/>
                    <a:pt x="179" y="163"/>
                    <a:pt x="205" y="146"/>
                  </a:cubicBezTo>
                  <a:cubicBezTo>
                    <a:pt x="238" y="123"/>
                    <a:pt x="277" y="88"/>
                    <a:pt x="277" y="48"/>
                  </a:cubicBezTo>
                  <a:cubicBezTo>
                    <a:pt x="277" y="21"/>
                    <a:pt x="255" y="0"/>
                    <a:pt x="229" y="0"/>
                  </a:cubicBezTo>
                  <a:cubicBezTo>
                    <a:pt x="194" y="0"/>
                    <a:pt x="180" y="34"/>
                    <a:pt x="179" y="39"/>
                  </a:cubicBezTo>
                  <a:cubicBezTo>
                    <a:pt x="173" y="56"/>
                    <a:pt x="157" y="68"/>
                    <a:pt x="139" y="68"/>
                  </a:cubicBezTo>
                  <a:cubicBezTo>
                    <a:pt x="120" y="68"/>
                    <a:pt x="104" y="56"/>
                    <a:pt x="99" y="39"/>
                  </a:cubicBezTo>
                  <a:cubicBezTo>
                    <a:pt x="97" y="34"/>
                    <a:pt x="83" y="0"/>
                    <a:pt x="48" y="0"/>
                  </a:cubicBezTo>
                  <a:cubicBezTo>
                    <a:pt x="22" y="0"/>
                    <a:pt x="0" y="21"/>
                    <a:pt x="0" y="48"/>
                  </a:cubicBezTo>
                  <a:cubicBezTo>
                    <a:pt x="0" y="88"/>
                    <a:pt x="39" y="123"/>
                    <a:pt x="72" y="146"/>
                  </a:cubicBezTo>
                  <a:close/>
                </a:path>
              </a:pathLst>
            </a:custGeom>
            <a:solidFill>
              <a:schemeClr val="accent6"/>
            </a:solidFill>
            <a:ln>
              <a:noFill/>
            </a:ln>
          </p:spPr>
          <p:txBody>
            <a:bodyPr anchorCtr="1" anchor="ctr" bIns="20875" lIns="90000" spcFirstLastPara="1" rIns="90000" wrap="square" tIns="2087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71" name="Google Shape;2671;p45"/>
            <p:cNvSpPr/>
            <p:nvPr/>
          </p:nvSpPr>
          <p:spPr>
            <a:xfrm>
              <a:off x="2706964" y="2073646"/>
              <a:ext cx="283739" cy="362376"/>
            </a:xfrm>
            <a:custGeom>
              <a:rect b="b" l="l" r="r" t="t"/>
              <a:pathLst>
                <a:path extrusionOk="0" h="1258" w="985">
                  <a:moveTo>
                    <a:pt x="762" y="854"/>
                  </a:moveTo>
                  <a:lnTo>
                    <a:pt x="222" y="854"/>
                  </a:lnTo>
                  <a:cubicBezTo>
                    <a:pt x="200" y="854"/>
                    <a:pt x="181" y="838"/>
                    <a:pt x="179" y="816"/>
                  </a:cubicBezTo>
                  <a:cubicBezTo>
                    <a:pt x="176" y="791"/>
                    <a:pt x="196" y="769"/>
                    <a:pt x="221" y="769"/>
                  </a:cubicBezTo>
                  <a:lnTo>
                    <a:pt x="761" y="769"/>
                  </a:lnTo>
                  <a:cubicBezTo>
                    <a:pt x="783" y="769"/>
                    <a:pt x="802" y="785"/>
                    <a:pt x="804" y="807"/>
                  </a:cubicBezTo>
                  <a:cubicBezTo>
                    <a:pt x="807" y="832"/>
                    <a:pt x="787" y="854"/>
                    <a:pt x="762" y="854"/>
                  </a:cubicBezTo>
                  <a:moveTo>
                    <a:pt x="762" y="1033"/>
                  </a:moveTo>
                  <a:lnTo>
                    <a:pt x="222" y="1033"/>
                  </a:lnTo>
                  <a:cubicBezTo>
                    <a:pt x="200" y="1033"/>
                    <a:pt x="181" y="1018"/>
                    <a:pt x="179" y="996"/>
                  </a:cubicBezTo>
                  <a:cubicBezTo>
                    <a:pt x="176" y="971"/>
                    <a:pt x="196" y="949"/>
                    <a:pt x="221" y="949"/>
                  </a:cubicBezTo>
                  <a:lnTo>
                    <a:pt x="761" y="949"/>
                  </a:lnTo>
                  <a:cubicBezTo>
                    <a:pt x="783" y="949"/>
                    <a:pt x="802" y="965"/>
                    <a:pt x="804" y="987"/>
                  </a:cubicBezTo>
                  <a:cubicBezTo>
                    <a:pt x="807" y="1012"/>
                    <a:pt x="787" y="1033"/>
                    <a:pt x="762" y="1033"/>
                  </a:cubicBezTo>
                  <a:moveTo>
                    <a:pt x="401" y="272"/>
                  </a:moveTo>
                  <a:cubicBezTo>
                    <a:pt x="440" y="272"/>
                    <a:pt x="470" y="288"/>
                    <a:pt x="492" y="308"/>
                  </a:cubicBezTo>
                  <a:cubicBezTo>
                    <a:pt x="513" y="288"/>
                    <a:pt x="543" y="272"/>
                    <a:pt x="582" y="272"/>
                  </a:cubicBezTo>
                  <a:cubicBezTo>
                    <a:pt x="655" y="272"/>
                    <a:pt x="714" y="332"/>
                    <a:pt x="714" y="405"/>
                  </a:cubicBezTo>
                  <a:cubicBezTo>
                    <a:pt x="714" y="465"/>
                    <a:pt x="677" y="523"/>
                    <a:pt x="606" y="572"/>
                  </a:cubicBezTo>
                  <a:cubicBezTo>
                    <a:pt x="557" y="606"/>
                    <a:pt x="508" y="624"/>
                    <a:pt x="506" y="625"/>
                  </a:cubicBezTo>
                  <a:cubicBezTo>
                    <a:pt x="502" y="627"/>
                    <a:pt x="497" y="627"/>
                    <a:pt x="492" y="627"/>
                  </a:cubicBezTo>
                  <a:cubicBezTo>
                    <a:pt x="487" y="627"/>
                    <a:pt x="482" y="627"/>
                    <a:pt x="477" y="625"/>
                  </a:cubicBezTo>
                  <a:cubicBezTo>
                    <a:pt x="475" y="624"/>
                    <a:pt x="426" y="606"/>
                    <a:pt x="377" y="572"/>
                  </a:cubicBezTo>
                  <a:cubicBezTo>
                    <a:pt x="306" y="523"/>
                    <a:pt x="269" y="465"/>
                    <a:pt x="269" y="405"/>
                  </a:cubicBezTo>
                  <a:cubicBezTo>
                    <a:pt x="269" y="332"/>
                    <a:pt x="328" y="272"/>
                    <a:pt x="401" y="272"/>
                  </a:cubicBezTo>
                  <a:moveTo>
                    <a:pt x="943" y="0"/>
                  </a:moveTo>
                  <a:lnTo>
                    <a:pt x="795" y="0"/>
                  </a:lnTo>
                  <a:cubicBezTo>
                    <a:pt x="798" y="16"/>
                    <a:pt x="800" y="34"/>
                    <a:pt x="799" y="53"/>
                  </a:cubicBezTo>
                  <a:cubicBezTo>
                    <a:pt x="798" y="121"/>
                    <a:pt x="741" y="177"/>
                    <a:pt x="673" y="177"/>
                  </a:cubicBezTo>
                  <a:lnTo>
                    <a:pt x="312" y="177"/>
                  </a:lnTo>
                  <a:cubicBezTo>
                    <a:pt x="242" y="177"/>
                    <a:pt x="185" y="120"/>
                    <a:pt x="186" y="50"/>
                  </a:cubicBezTo>
                  <a:cubicBezTo>
                    <a:pt x="186" y="33"/>
                    <a:pt x="187" y="17"/>
                    <a:pt x="190" y="3"/>
                  </a:cubicBezTo>
                  <a:lnTo>
                    <a:pt x="42" y="3"/>
                  </a:lnTo>
                  <a:cubicBezTo>
                    <a:pt x="18" y="3"/>
                    <a:pt x="0" y="22"/>
                    <a:pt x="0" y="45"/>
                  </a:cubicBezTo>
                  <a:lnTo>
                    <a:pt x="0" y="1216"/>
                  </a:lnTo>
                  <a:cubicBezTo>
                    <a:pt x="0" y="1239"/>
                    <a:pt x="18" y="1258"/>
                    <a:pt x="42" y="1258"/>
                  </a:cubicBezTo>
                  <a:lnTo>
                    <a:pt x="943" y="1258"/>
                  </a:lnTo>
                  <a:cubicBezTo>
                    <a:pt x="966" y="1258"/>
                    <a:pt x="985" y="1239"/>
                    <a:pt x="985" y="1216"/>
                  </a:cubicBezTo>
                  <a:lnTo>
                    <a:pt x="985" y="42"/>
                  </a:lnTo>
                  <a:cubicBezTo>
                    <a:pt x="985" y="19"/>
                    <a:pt x="966" y="0"/>
                    <a:pt x="94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72" name="Google Shape;2672;p45"/>
            <p:cNvSpPr/>
            <p:nvPr/>
          </p:nvSpPr>
          <p:spPr>
            <a:xfrm>
              <a:off x="2784451" y="2022372"/>
              <a:ext cx="128187" cy="78064"/>
            </a:xfrm>
            <a:custGeom>
              <a:rect b="b" l="l" r="r" t="t"/>
              <a:pathLst>
                <a:path extrusionOk="0" h="271" w="445">
                  <a:moveTo>
                    <a:pt x="42" y="271"/>
                  </a:moveTo>
                  <a:lnTo>
                    <a:pt x="403" y="271"/>
                  </a:lnTo>
                  <a:cubicBezTo>
                    <a:pt x="426" y="271"/>
                    <a:pt x="445" y="252"/>
                    <a:pt x="445" y="229"/>
                  </a:cubicBezTo>
                  <a:cubicBezTo>
                    <a:pt x="445" y="146"/>
                    <a:pt x="390" y="107"/>
                    <a:pt x="350" y="95"/>
                  </a:cubicBezTo>
                  <a:cubicBezTo>
                    <a:pt x="334" y="40"/>
                    <a:pt x="283" y="0"/>
                    <a:pt x="223" y="0"/>
                  </a:cubicBezTo>
                  <a:cubicBezTo>
                    <a:pt x="162" y="0"/>
                    <a:pt x="111" y="40"/>
                    <a:pt x="95" y="95"/>
                  </a:cubicBezTo>
                  <a:cubicBezTo>
                    <a:pt x="56" y="107"/>
                    <a:pt x="0" y="146"/>
                    <a:pt x="0" y="229"/>
                  </a:cubicBezTo>
                  <a:cubicBezTo>
                    <a:pt x="0" y="252"/>
                    <a:pt x="19" y="271"/>
                    <a:pt x="42" y="2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73" name="Google Shape;2673;p45"/>
            <p:cNvSpPr/>
            <p:nvPr/>
          </p:nvSpPr>
          <p:spPr>
            <a:xfrm>
              <a:off x="3018355" y="2254835"/>
              <a:ext cx="76048" cy="181476"/>
            </a:xfrm>
            <a:custGeom>
              <a:rect b="b" l="l" r="r" t="t"/>
              <a:pathLst>
                <a:path extrusionOk="0" h="630" w="264">
                  <a:moveTo>
                    <a:pt x="0" y="371"/>
                  </a:moveTo>
                  <a:cubicBezTo>
                    <a:pt x="0" y="464"/>
                    <a:pt x="36" y="552"/>
                    <a:pt x="102" y="618"/>
                  </a:cubicBezTo>
                  <a:cubicBezTo>
                    <a:pt x="110" y="626"/>
                    <a:pt x="121" y="630"/>
                    <a:pt x="132" y="630"/>
                  </a:cubicBezTo>
                  <a:cubicBezTo>
                    <a:pt x="143" y="630"/>
                    <a:pt x="153" y="626"/>
                    <a:pt x="162" y="618"/>
                  </a:cubicBezTo>
                  <a:cubicBezTo>
                    <a:pt x="228" y="552"/>
                    <a:pt x="264" y="464"/>
                    <a:pt x="264" y="371"/>
                  </a:cubicBezTo>
                  <a:lnTo>
                    <a:pt x="264" y="0"/>
                  </a:lnTo>
                  <a:lnTo>
                    <a:pt x="0" y="0"/>
                  </a:lnTo>
                  <a:lnTo>
                    <a:pt x="0" y="371"/>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674" name="Google Shape;2674;p45"/>
            <p:cNvSpPr/>
            <p:nvPr/>
          </p:nvSpPr>
          <p:spPr>
            <a:xfrm>
              <a:off x="3018355" y="2151998"/>
              <a:ext cx="76048" cy="77776"/>
            </a:xfrm>
            <a:custGeom>
              <a:rect b="b" l="l" r="r" t="t"/>
              <a:pathLst>
                <a:path extrusionOk="0" h="270" w="264">
                  <a:moveTo>
                    <a:pt x="222" y="0"/>
                  </a:moveTo>
                  <a:lnTo>
                    <a:pt x="42" y="0"/>
                  </a:lnTo>
                  <a:cubicBezTo>
                    <a:pt x="19" y="0"/>
                    <a:pt x="0" y="19"/>
                    <a:pt x="0" y="42"/>
                  </a:cubicBezTo>
                  <a:lnTo>
                    <a:pt x="0" y="270"/>
                  </a:lnTo>
                  <a:lnTo>
                    <a:pt x="264" y="270"/>
                  </a:lnTo>
                  <a:lnTo>
                    <a:pt x="264" y="42"/>
                  </a:lnTo>
                  <a:cubicBezTo>
                    <a:pt x="264" y="19"/>
                    <a:pt x="245" y="0"/>
                    <a:pt x="222"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78" name="Shape 2678"/>
        <p:cNvGrpSpPr/>
        <p:nvPr/>
      </p:nvGrpSpPr>
      <p:grpSpPr>
        <a:xfrm>
          <a:off x="0" y="0"/>
          <a:ext cx="0" cy="0"/>
          <a:chOff x="0" y="0"/>
          <a:chExt cx="0" cy="0"/>
        </a:xfrm>
      </p:grpSpPr>
      <p:sp>
        <p:nvSpPr>
          <p:cNvPr id="2679" name="Google Shape;2679;p46"/>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Reviewing concepts is a good idea</a:t>
            </a:r>
            <a:endParaRPr/>
          </a:p>
        </p:txBody>
      </p:sp>
      <p:sp>
        <p:nvSpPr>
          <p:cNvPr id="2680" name="Google Shape;2680;p46"/>
          <p:cNvSpPr txBox="1"/>
          <p:nvPr>
            <p:ph idx="1" type="subTitle"/>
          </p:nvPr>
        </p:nvSpPr>
        <p:spPr>
          <a:xfrm>
            <a:off x="1038663" y="1269393"/>
            <a:ext cx="3183600" cy="48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2681" name="Google Shape;2681;p46"/>
          <p:cNvSpPr txBox="1"/>
          <p:nvPr>
            <p:ph idx="2" type="subTitle"/>
          </p:nvPr>
        </p:nvSpPr>
        <p:spPr>
          <a:xfrm>
            <a:off x="1038663" y="1642743"/>
            <a:ext cx="3183600" cy="67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in the Solar System that harbors life. We all live on this planet</a:t>
            </a:r>
            <a:endParaRPr/>
          </a:p>
        </p:txBody>
      </p:sp>
      <p:sp>
        <p:nvSpPr>
          <p:cNvPr id="2682" name="Google Shape;2682;p46"/>
          <p:cNvSpPr txBox="1"/>
          <p:nvPr>
            <p:ph idx="3" type="subTitle"/>
          </p:nvPr>
        </p:nvSpPr>
        <p:spPr>
          <a:xfrm>
            <a:off x="1038663" y="2398142"/>
            <a:ext cx="3183600" cy="48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683" name="Google Shape;2683;p46"/>
          <p:cNvSpPr txBox="1"/>
          <p:nvPr>
            <p:ph idx="4" type="subTitle"/>
          </p:nvPr>
        </p:nvSpPr>
        <p:spPr>
          <a:xfrm>
            <a:off x="1038663" y="2771492"/>
            <a:ext cx="3183600" cy="67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2684" name="Google Shape;2684;p46"/>
          <p:cNvSpPr txBox="1"/>
          <p:nvPr>
            <p:ph idx="5" type="subTitle"/>
          </p:nvPr>
        </p:nvSpPr>
        <p:spPr>
          <a:xfrm>
            <a:off x="1038663" y="3526891"/>
            <a:ext cx="3183600" cy="48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685" name="Google Shape;2685;p46"/>
          <p:cNvSpPr txBox="1"/>
          <p:nvPr>
            <p:ph idx="6" type="subTitle"/>
          </p:nvPr>
        </p:nvSpPr>
        <p:spPr>
          <a:xfrm>
            <a:off x="1038663" y="3900241"/>
            <a:ext cx="3183600" cy="67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a:t>
            </a:r>
            <a:endParaRPr/>
          </a:p>
        </p:txBody>
      </p:sp>
      <p:sp>
        <p:nvSpPr>
          <p:cNvPr id="2686" name="Google Shape;2686;p46"/>
          <p:cNvSpPr txBox="1"/>
          <p:nvPr>
            <p:ph idx="7" type="subTitle"/>
          </p:nvPr>
        </p:nvSpPr>
        <p:spPr>
          <a:xfrm>
            <a:off x="4921738" y="1269393"/>
            <a:ext cx="3183600" cy="48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2687" name="Google Shape;2687;p46"/>
          <p:cNvSpPr txBox="1"/>
          <p:nvPr>
            <p:ph idx="8" type="subTitle"/>
          </p:nvPr>
        </p:nvSpPr>
        <p:spPr>
          <a:xfrm>
            <a:off x="4921738" y="1642743"/>
            <a:ext cx="3183600" cy="67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 It’s also the fourth-largest planet by diameter in the Solar System</a:t>
            </a:r>
            <a:endParaRPr/>
          </a:p>
        </p:txBody>
      </p:sp>
      <p:sp>
        <p:nvSpPr>
          <p:cNvPr id="2688" name="Google Shape;2688;p46"/>
          <p:cNvSpPr txBox="1"/>
          <p:nvPr>
            <p:ph idx="9" type="subTitle"/>
          </p:nvPr>
        </p:nvSpPr>
        <p:spPr>
          <a:xfrm>
            <a:off x="4921738" y="2398142"/>
            <a:ext cx="3183600" cy="48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689" name="Google Shape;2689;p46"/>
          <p:cNvSpPr txBox="1"/>
          <p:nvPr>
            <p:ph idx="13" type="subTitle"/>
          </p:nvPr>
        </p:nvSpPr>
        <p:spPr>
          <a:xfrm>
            <a:off x="4921738" y="2771492"/>
            <a:ext cx="3183600" cy="67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rings. It's composed mostly of hydrogen and helium. It’s the sixth planet from the Sun</a:t>
            </a:r>
            <a:endParaRPr/>
          </a:p>
        </p:txBody>
      </p:sp>
      <p:sp>
        <p:nvSpPr>
          <p:cNvPr id="2690" name="Google Shape;2690;p46"/>
          <p:cNvSpPr txBox="1"/>
          <p:nvPr>
            <p:ph idx="14" type="subTitle"/>
          </p:nvPr>
        </p:nvSpPr>
        <p:spPr>
          <a:xfrm>
            <a:off x="4921738" y="3526891"/>
            <a:ext cx="3183600" cy="48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691" name="Google Shape;2691;p46"/>
          <p:cNvSpPr txBox="1"/>
          <p:nvPr>
            <p:ph idx="15" type="subTitle"/>
          </p:nvPr>
        </p:nvSpPr>
        <p:spPr>
          <a:xfrm>
            <a:off x="4921738" y="3900241"/>
            <a:ext cx="3183600" cy="67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95" name="Shape 2695"/>
        <p:cNvGrpSpPr/>
        <p:nvPr/>
      </p:nvGrpSpPr>
      <p:grpSpPr>
        <a:xfrm>
          <a:off x="0" y="0"/>
          <a:ext cx="0" cy="0"/>
          <a:chOff x="0" y="0"/>
          <a:chExt cx="0" cy="0"/>
        </a:xfrm>
      </p:grpSpPr>
      <p:sp>
        <p:nvSpPr>
          <p:cNvPr id="2696" name="Google Shape;2696;p47"/>
          <p:cNvSpPr txBox="1"/>
          <p:nvPr>
            <p:ph type="title"/>
          </p:nvPr>
        </p:nvSpPr>
        <p:spPr>
          <a:xfrm>
            <a:off x="1388100" y="1459500"/>
            <a:ext cx="6367800" cy="222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rPr>
              <a:t>Awesome</a:t>
            </a:r>
            <a:r>
              <a:rPr lang="en"/>
              <a:t> words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0" name="Shape 2700"/>
        <p:cNvGrpSpPr/>
        <p:nvPr/>
      </p:nvGrpSpPr>
      <p:grpSpPr>
        <a:xfrm>
          <a:off x="0" y="0"/>
          <a:ext cx="0" cy="0"/>
          <a:chOff x="0" y="0"/>
          <a:chExt cx="0" cy="0"/>
        </a:xfrm>
      </p:grpSpPr>
      <p:sp>
        <p:nvSpPr>
          <p:cNvPr id="2701" name="Google Shape;2701;p48"/>
          <p:cNvSpPr txBox="1"/>
          <p:nvPr>
            <p:ph type="title"/>
          </p:nvPr>
        </p:nvSpPr>
        <p:spPr>
          <a:xfrm>
            <a:off x="3863750" y="3298204"/>
            <a:ext cx="4567200" cy="484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2702" name="Google Shape;2702;p48"/>
          <p:cNvSpPr txBox="1"/>
          <p:nvPr>
            <p:ph idx="1" type="subTitle"/>
          </p:nvPr>
        </p:nvSpPr>
        <p:spPr>
          <a:xfrm>
            <a:off x="3863750" y="1360800"/>
            <a:ext cx="4567200" cy="1783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that can inspire the reader”</a:t>
            </a:r>
            <a:endParaRPr/>
          </a:p>
        </p:txBody>
      </p:sp>
      <p:grpSp>
        <p:nvGrpSpPr>
          <p:cNvPr id="2703" name="Google Shape;2703;p48"/>
          <p:cNvGrpSpPr/>
          <p:nvPr/>
        </p:nvGrpSpPr>
        <p:grpSpPr>
          <a:xfrm flipH="1" rot="-1725269">
            <a:off x="632249" y="3480673"/>
            <a:ext cx="819973" cy="732504"/>
            <a:chOff x="4548039" y="4800694"/>
            <a:chExt cx="863704" cy="771570"/>
          </a:xfrm>
        </p:grpSpPr>
        <p:sp>
          <p:nvSpPr>
            <p:cNvPr id="2704" name="Google Shape;2704;p48"/>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05" name="Google Shape;2705;p48"/>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06" name="Google Shape;2706;p48"/>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07" name="Google Shape;2707;p48"/>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08" name="Google Shape;2708;p48"/>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709" name="Google Shape;2709;p48"/>
          <p:cNvGrpSpPr/>
          <p:nvPr/>
        </p:nvGrpSpPr>
        <p:grpSpPr>
          <a:xfrm flipH="1" rot="-2445504">
            <a:off x="2444793" y="2996786"/>
            <a:ext cx="1407994" cy="1362772"/>
            <a:chOff x="5065342" y="2958231"/>
            <a:chExt cx="1483120" cy="1435486"/>
          </a:xfrm>
        </p:grpSpPr>
        <p:sp>
          <p:nvSpPr>
            <p:cNvPr id="2710" name="Google Shape;2710;p48"/>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11" name="Google Shape;2711;p48"/>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12" name="Google Shape;2712;p48"/>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13" name="Google Shape;2713;p48"/>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14" name="Google Shape;2714;p48"/>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15" name="Google Shape;2715;p48"/>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16" name="Google Shape;2716;p48"/>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17" name="Google Shape;2717;p48"/>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18" name="Google Shape;2718;p48"/>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19" name="Google Shape;2719;p48"/>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20" name="Google Shape;2720;p48"/>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21" name="Google Shape;2721;p48"/>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22" name="Google Shape;2722;p48"/>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23" name="Google Shape;2723;p48"/>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24" name="Google Shape;2724;p48"/>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25" name="Google Shape;2725;p48"/>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726" name="Google Shape;2726;p48"/>
          <p:cNvGrpSpPr/>
          <p:nvPr/>
        </p:nvGrpSpPr>
        <p:grpSpPr>
          <a:xfrm>
            <a:off x="2676948" y="699192"/>
            <a:ext cx="965937" cy="870892"/>
            <a:chOff x="7938540" y="2510296"/>
            <a:chExt cx="1017418" cy="917308"/>
          </a:xfrm>
        </p:grpSpPr>
        <p:sp>
          <p:nvSpPr>
            <p:cNvPr id="2727" name="Google Shape;2727;p48"/>
            <p:cNvSpPr/>
            <p:nvPr/>
          </p:nvSpPr>
          <p:spPr>
            <a:xfrm rot="-1077590">
              <a:off x="8004039" y="2599229"/>
              <a:ext cx="660458" cy="529203"/>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28" name="Google Shape;2728;p48"/>
            <p:cNvSpPr/>
            <p:nvPr/>
          </p:nvSpPr>
          <p:spPr>
            <a:xfrm rot="-1077590">
              <a:off x="8070610" y="2636689"/>
              <a:ext cx="534956" cy="430370"/>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29" name="Google Shape;2729;p48"/>
            <p:cNvSpPr/>
            <p:nvPr/>
          </p:nvSpPr>
          <p:spPr>
            <a:xfrm rot="-1077590">
              <a:off x="8321998" y="2644313"/>
              <a:ext cx="177273" cy="208125"/>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30" name="Google Shape;2730;p48"/>
            <p:cNvSpPr/>
            <p:nvPr/>
          </p:nvSpPr>
          <p:spPr>
            <a:xfrm rot="-1077590">
              <a:off x="8214605" y="2767702"/>
              <a:ext cx="190869" cy="232703"/>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31" name="Google Shape;2731;p48"/>
            <p:cNvSpPr/>
            <p:nvPr/>
          </p:nvSpPr>
          <p:spPr>
            <a:xfrm rot="-1077590">
              <a:off x="8136303" y="2930480"/>
              <a:ext cx="144328" cy="194529"/>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32" name="Google Shape;2732;p48"/>
            <p:cNvSpPr/>
            <p:nvPr/>
          </p:nvSpPr>
          <p:spPr>
            <a:xfrm rot="-1077590">
              <a:off x="8129217" y="2930340"/>
              <a:ext cx="786484" cy="385398"/>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33" name="Google Shape;2733;p48"/>
            <p:cNvSpPr/>
            <p:nvPr/>
          </p:nvSpPr>
          <p:spPr>
            <a:xfrm rot="-1077590">
              <a:off x="8185771" y="3021318"/>
              <a:ext cx="660458" cy="185640"/>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34" name="Google Shape;2734;p48"/>
            <p:cNvSpPr/>
            <p:nvPr/>
          </p:nvSpPr>
          <p:spPr>
            <a:xfrm rot="-1077590">
              <a:off x="8502054" y="2951459"/>
              <a:ext cx="176750" cy="202896"/>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35" name="Google Shape;2735;p48"/>
            <p:cNvSpPr/>
            <p:nvPr/>
          </p:nvSpPr>
          <p:spPr>
            <a:xfrm rot="-1077590">
              <a:off x="8351968" y="3015987"/>
              <a:ext cx="177796" cy="249960"/>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36" name="Google Shape;2736;p48"/>
            <p:cNvSpPr/>
            <p:nvPr/>
          </p:nvSpPr>
          <p:spPr>
            <a:xfrm rot="-1077590">
              <a:off x="8244506" y="3119497"/>
              <a:ext cx="113998" cy="231134"/>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737" name="Google Shape;2737;p48"/>
          <p:cNvGrpSpPr/>
          <p:nvPr/>
        </p:nvGrpSpPr>
        <p:grpSpPr>
          <a:xfrm>
            <a:off x="490609" y="1505514"/>
            <a:ext cx="1408075" cy="1362851"/>
            <a:chOff x="5065342" y="2958231"/>
            <a:chExt cx="1483120" cy="1435486"/>
          </a:xfrm>
        </p:grpSpPr>
        <p:sp>
          <p:nvSpPr>
            <p:cNvPr id="2738" name="Google Shape;2738;p48"/>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39" name="Google Shape;2739;p48"/>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40" name="Google Shape;2740;p48"/>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41" name="Google Shape;2741;p48"/>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42" name="Google Shape;2742;p48"/>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43" name="Google Shape;2743;p48"/>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44" name="Google Shape;2744;p48"/>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45" name="Google Shape;2745;p48"/>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46" name="Google Shape;2746;p48"/>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47" name="Google Shape;2747;p48"/>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48" name="Google Shape;2748;p48"/>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49" name="Google Shape;2749;p48"/>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50" name="Google Shape;2750;p48"/>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51" name="Google Shape;2751;p48"/>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52" name="Google Shape;2752;p48"/>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53" name="Google Shape;2753;p48"/>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754" name="Google Shape;2754;p48"/>
          <p:cNvGrpSpPr/>
          <p:nvPr/>
        </p:nvGrpSpPr>
        <p:grpSpPr>
          <a:xfrm>
            <a:off x="1165406" y="1017813"/>
            <a:ext cx="2102948" cy="3167554"/>
            <a:chOff x="1241606" y="1283769"/>
            <a:chExt cx="2102948" cy="3167554"/>
          </a:xfrm>
        </p:grpSpPr>
        <p:sp>
          <p:nvSpPr>
            <p:cNvPr id="2755" name="Google Shape;2755;p48"/>
            <p:cNvSpPr/>
            <p:nvPr/>
          </p:nvSpPr>
          <p:spPr>
            <a:xfrm>
              <a:off x="1393340" y="4023183"/>
              <a:ext cx="1824086" cy="340377"/>
            </a:xfrm>
            <a:custGeom>
              <a:rect b="b" l="l" r="r" t="t"/>
              <a:pathLst>
                <a:path extrusionOk="0" h="415" w="2224">
                  <a:moveTo>
                    <a:pt x="124" y="311"/>
                  </a:moveTo>
                  <a:cubicBezTo>
                    <a:pt x="166" y="338"/>
                    <a:pt x="388" y="366"/>
                    <a:pt x="791" y="396"/>
                  </a:cubicBezTo>
                  <a:cubicBezTo>
                    <a:pt x="1194" y="427"/>
                    <a:pt x="1521" y="419"/>
                    <a:pt x="1771" y="375"/>
                  </a:cubicBezTo>
                  <a:cubicBezTo>
                    <a:pt x="2021" y="330"/>
                    <a:pt x="2170" y="281"/>
                    <a:pt x="2218" y="226"/>
                  </a:cubicBezTo>
                  <a:cubicBezTo>
                    <a:pt x="2220" y="222"/>
                    <a:pt x="2222" y="216"/>
                    <a:pt x="2224" y="211"/>
                  </a:cubicBezTo>
                  <a:cubicBezTo>
                    <a:pt x="2229" y="175"/>
                    <a:pt x="2203" y="93"/>
                    <a:pt x="2056" y="69"/>
                  </a:cubicBezTo>
                  <a:cubicBezTo>
                    <a:pt x="1909" y="46"/>
                    <a:pt x="1731" y="19"/>
                    <a:pt x="1502" y="7"/>
                  </a:cubicBezTo>
                  <a:cubicBezTo>
                    <a:pt x="1274" y="-5"/>
                    <a:pt x="928" y="-2"/>
                    <a:pt x="556" y="22"/>
                  </a:cubicBezTo>
                  <a:cubicBezTo>
                    <a:pt x="185" y="46"/>
                    <a:pt x="-6" y="156"/>
                    <a:pt x="1" y="224"/>
                  </a:cubicBezTo>
                  <a:cubicBezTo>
                    <a:pt x="48" y="260"/>
                    <a:pt x="89" y="289"/>
                    <a:pt x="124" y="311"/>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56" name="Google Shape;2756;p48"/>
            <p:cNvSpPr/>
            <p:nvPr/>
          </p:nvSpPr>
          <p:spPr>
            <a:xfrm>
              <a:off x="1241606" y="1852976"/>
              <a:ext cx="2102948" cy="2598346"/>
            </a:xfrm>
            <a:custGeom>
              <a:rect b="b" l="l" r="r" t="t"/>
              <a:pathLst>
                <a:path extrusionOk="0" h="3168" w="2564">
                  <a:moveTo>
                    <a:pt x="2400" y="709"/>
                  </a:moveTo>
                  <a:cubicBezTo>
                    <a:pt x="2429" y="727"/>
                    <a:pt x="2444" y="736"/>
                    <a:pt x="2445" y="737"/>
                  </a:cubicBezTo>
                  <a:cubicBezTo>
                    <a:pt x="2447" y="775"/>
                    <a:pt x="2449" y="802"/>
                    <a:pt x="2451" y="819"/>
                  </a:cubicBezTo>
                  <a:cubicBezTo>
                    <a:pt x="2495" y="1263"/>
                    <a:pt x="2516" y="1578"/>
                    <a:pt x="2515" y="1765"/>
                  </a:cubicBezTo>
                  <a:cubicBezTo>
                    <a:pt x="2514" y="1951"/>
                    <a:pt x="2506" y="2170"/>
                    <a:pt x="2492" y="2423"/>
                  </a:cubicBezTo>
                  <a:cubicBezTo>
                    <a:pt x="2481" y="2604"/>
                    <a:pt x="2453" y="2749"/>
                    <a:pt x="2409" y="2857"/>
                  </a:cubicBezTo>
                  <a:cubicBezTo>
                    <a:pt x="2407" y="2862"/>
                    <a:pt x="2405" y="2868"/>
                    <a:pt x="2403" y="2872"/>
                  </a:cubicBezTo>
                  <a:cubicBezTo>
                    <a:pt x="2355" y="2927"/>
                    <a:pt x="2206" y="2976"/>
                    <a:pt x="1956" y="3021"/>
                  </a:cubicBezTo>
                  <a:cubicBezTo>
                    <a:pt x="1706" y="3065"/>
                    <a:pt x="1379" y="3073"/>
                    <a:pt x="976" y="3042"/>
                  </a:cubicBezTo>
                  <a:cubicBezTo>
                    <a:pt x="573" y="3012"/>
                    <a:pt x="351" y="2983"/>
                    <a:pt x="309" y="2957"/>
                  </a:cubicBezTo>
                  <a:cubicBezTo>
                    <a:pt x="274" y="2935"/>
                    <a:pt x="233" y="2906"/>
                    <a:pt x="186" y="2870"/>
                  </a:cubicBezTo>
                  <a:cubicBezTo>
                    <a:pt x="178" y="2865"/>
                    <a:pt x="170" y="2859"/>
                    <a:pt x="162" y="2853"/>
                  </a:cubicBezTo>
                  <a:cubicBezTo>
                    <a:pt x="125" y="2768"/>
                    <a:pt x="98" y="2640"/>
                    <a:pt x="80" y="2469"/>
                  </a:cubicBezTo>
                  <a:cubicBezTo>
                    <a:pt x="55" y="2214"/>
                    <a:pt x="45" y="1994"/>
                    <a:pt x="52" y="1811"/>
                  </a:cubicBezTo>
                  <a:cubicBezTo>
                    <a:pt x="58" y="1627"/>
                    <a:pt x="81" y="1323"/>
                    <a:pt x="120" y="901"/>
                  </a:cubicBezTo>
                  <a:cubicBezTo>
                    <a:pt x="122" y="878"/>
                    <a:pt x="123" y="851"/>
                    <a:pt x="122" y="822"/>
                  </a:cubicBezTo>
                  <a:lnTo>
                    <a:pt x="123" y="822"/>
                  </a:lnTo>
                  <a:cubicBezTo>
                    <a:pt x="126" y="806"/>
                    <a:pt x="165" y="778"/>
                    <a:pt x="240" y="740"/>
                  </a:cubicBezTo>
                  <a:cubicBezTo>
                    <a:pt x="315" y="702"/>
                    <a:pt x="470" y="676"/>
                    <a:pt x="703" y="663"/>
                  </a:cubicBezTo>
                  <a:cubicBezTo>
                    <a:pt x="938" y="650"/>
                    <a:pt x="1190" y="653"/>
                    <a:pt x="1461" y="672"/>
                  </a:cubicBezTo>
                  <a:cubicBezTo>
                    <a:pt x="1732" y="692"/>
                    <a:pt x="1949" y="698"/>
                    <a:pt x="2112" y="691"/>
                  </a:cubicBezTo>
                  <a:cubicBezTo>
                    <a:pt x="2275" y="685"/>
                    <a:pt x="2371" y="690"/>
                    <a:pt x="2400" y="709"/>
                  </a:cubicBezTo>
                  <a:moveTo>
                    <a:pt x="2191" y="0"/>
                  </a:moveTo>
                  <a:cubicBezTo>
                    <a:pt x="1561" y="59"/>
                    <a:pt x="954" y="64"/>
                    <a:pt x="370" y="14"/>
                  </a:cubicBezTo>
                  <a:cubicBezTo>
                    <a:pt x="209" y="178"/>
                    <a:pt x="109" y="473"/>
                    <a:pt x="71" y="897"/>
                  </a:cubicBezTo>
                  <a:cubicBezTo>
                    <a:pt x="31" y="1320"/>
                    <a:pt x="9" y="1624"/>
                    <a:pt x="2" y="1809"/>
                  </a:cubicBezTo>
                  <a:cubicBezTo>
                    <a:pt x="-5" y="1995"/>
                    <a:pt x="5" y="2216"/>
                    <a:pt x="31" y="2474"/>
                  </a:cubicBezTo>
                  <a:cubicBezTo>
                    <a:pt x="42" y="2584"/>
                    <a:pt x="57" y="2678"/>
                    <a:pt x="77" y="2754"/>
                  </a:cubicBezTo>
                  <a:cubicBezTo>
                    <a:pt x="103" y="2856"/>
                    <a:pt x="136" y="2928"/>
                    <a:pt x="178" y="2969"/>
                  </a:cubicBezTo>
                  <a:cubicBezTo>
                    <a:pt x="249" y="3042"/>
                    <a:pt x="326" y="3084"/>
                    <a:pt x="406" y="3094"/>
                  </a:cubicBezTo>
                  <a:cubicBezTo>
                    <a:pt x="1041" y="3204"/>
                    <a:pt x="1661" y="3192"/>
                    <a:pt x="2266" y="3059"/>
                  </a:cubicBezTo>
                  <a:cubicBezTo>
                    <a:pt x="2322" y="3050"/>
                    <a:pt x="2367" y="3023"/>
                    <a:pt x="2402" y="2979"/>
                  </a:cubicBezTo>
                  <a:cubicBezTo>
                    <a:pt x="2441" y="2922"/>
                    <a:pt x="2471" y="2848"/>
                    <a:pt x="2495" y="2757"/>
                  </a:cubicBezTo>
                  <a:cubicBezTo>
                    <a:pt x="2518" y="2664"/>
                    <a:pt x="2534" y="2553"/>
                    <a:pt x="2542" y="2425"/>
                  </a:cubicBezTo>
                  <a:cubicBezTo>
                    <a:pt x="2556" y="2173"/>
                    <a:pt x="2563" y="1953"/>
                    <a:pt x="2564" y="1765"/>
                  </a:cubicBezTo>
                  <a:cubicBezTo>
                    <a:pt x="2566" y="1578"/>
                    <a:pt x="2544" y="1261"/>
                    <a:pt x="2501" y="815"/>
                  </a:cubicBezTo>
                  <a:cubicBezTo>
                    <a:pt x="2499" y="797"/>
                    <a:pt x="2497" y="780"/>
                    <a:pt x="2495" y="762"/>
                  </a:cubicBezTo>
                  <a:cubicBezTo>
                    <a:pt x="2449" y="347"/>
                    <a:pt x="2347" y="93"/>
                    <a:pt x="2191" y="0"/>
                  </a:cubicBezTo>
                  <a:close/>
                </a:path>
              </a:pathLst>
            </a:custGeom>
            <a:solidFill>
              <a:srgbClr val="CEE2D7"/>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57" name="Google Shape;2757;p48"/>
            <p:cNvSpPr/>
            <p:nvPr/>
          </p:nvSpPr>
          <p:spPr>
            <a:xfrm>
              <a:off x="1342500" y="2370819"/>
              <a:ext cx="1904452" cy="196025"/>
            </a:xfrm>
            <a:custGeom>
              <a:rect b="b" l="l" r="r" t="t"/>
              <a:pathLst>
                <a:path extrusionOk="0" h="194" w="2322">
                  <a:moveTo>
                    <a:pt x="2322" y="82"/>
                  </a:moveTo>
                  <a:cubicBezTo>
                    <a:pt x="2321" y="81"/>
                    <a:pt x="2306" y="72"/>
                    <a:pt x="2277" y="54"/>
                  </a:cubicBezTo>
                  <a:cubicBezTo>
                    <a:pt x="2248" y="35"/>
                    <a:pt x="2152" y="30"/>
                    <a:pt x="1989" y="36"/>
                  </a:cubicBezTo>
                  <a:cubicBezTo>
                    <a:pt x="1826" y="43"/>
                    <a:pt x="1609" y="37"/>
                    <a:pt x="1338" y="17"/>
                  </a:cubicBezTo>
                  <a:cubicBezTo>
                    <a:pt x="1067" y="-2"/>
                    <a:pt x="815" y="-5"/>
                    <a:pt x="580" y="8"/>
                  </a:cubicBezTo>
                  <a:cubicBezTo>
                    <a:pt x="347" y="21"/>
                    <a:pt x="192" y="47"/>
                    <a:pt x="117" y="85"/>
                  </a:cubicBezTo>
                  <a:cubicBezTo>
                    <a:pt x="42" y="123"/>
                    <a:pt x="3" y="151"/>
                    <a:pt x="0" y="167"/>
                  </a:cubicBezTo>
                  <a:cubicBezTo>
                    <a:pt x="21" y="190"/>
                    <a:pt x="158" y="180"/>
                    <a:pt x="410" y="136"/>
                  </a:cubicBezTo>
                  <a:cubicBezTo>
                    <a:pt x="661" y="92"/>
                    <a:pt x="931" y="97"/>
                    <a:pt x="1217" y="150"/>
                  </a:cubicBezTo>
                  <a:cubicBezTo>
                    <a:pt x="1504" y="203"/>
                    <a:pt x="1752" y="208"/>
                    <a:pt x="1961" y="166"/>
                  </a:cubicBezTo>
                  <a:cubicBezTo>
                    <a:pt x="2170" y="125"/>
                    <a:pt x="2288" y="98"/>
                    <a:pt x="2316" y="85"/>
                  </a:cubicBezTo>
                  <a:cubicBezTo>
                    <a:pt x="2319" y="84"/>
                    <a:pt x="2321" y="83"/>
                    <a:pt x="2322" y="82"/>
                  </a:cubicBezTo>
                  <a:close/>
                </a:path>
              </a:pathLst>
            </a:custGeom>
            <a:solidFill>
              <a:schemeClr val="accent1"/>
            </a:solidFill>
            <a:ln>
              <a:noFill/>
            </a:ln>
          </p:spPr>
          <p:txBody>
            <a:bodyPr anchorCtr="1" anchor="ctr" bIns="24825" lIns="90000" spcFirstLastPara="1" rIns="90000" wrap="square" tIns="248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58" name="Google Shape;2758;p48"/>
            <p:cNvSpPr/>
            <p:nvPr/>
          </p:nvSpPr>
          <p:spPr>
            <a:xfrm>
              <a:off x="1341675" y="2444808"/>
              <a:ext cx="1900351" cy="182900"/>
            </a:xfrm>
            <a:custGeom>
              <a:rect b="b" l="l" r="r" t="t"/>
              <a:pathLst>
                <a:path extrusionOk="0" h="175" w="2317">
                  <a:moveTo>
                    <a:pt x="2255" y="59"/>
                  </a:moveTo>
                  <a:cubicBezTo>
                    <a:pt x="2295" y="36"/>
                    <a:pt x="2316" y="17"/>
                    <a:pt x="2317" y="0"/>
                  </a:cubicBezTo>
                  <a:cubicBezTo>
                    <a:pt x="2289" y="13"/>
                    <a:pt x="2171" y="40"/>
                    <a:pt x="1962" y="81"/>
                  </a:cubicBezTo>
                  <a:cubicBezTo>
                    <a:pt x="1753" y="123"/>
                    <a:pt x="1505" y="118"/>
                    <a:pt x="1218" y="65"/>
                  </a:cubicBezTo>
                  <a:cubicBezTo>
                    <a:pt x="932" y="12"/>
                    <a:pt x="662" y="7"/>
                    <a:pt x="411" y="51"/>
                  </a:cubicBezTo>
                  <a:cubicBezTo>
                    <a:pt x="159" y="95"/>
                    <a:pt x="22" y="105"/>
                    <a:pt x="1" y="82"/>
                  </a:cubicBezTo>
                  <a:lnTo>
                    <a:pt x="0" y="82"/>
                  </a:lnTo>
                  <a:cubicBezTo>
                    <a:pt x="13" y="100"/>
                    <a:pt x="30" y="113"/>
                    <a:pt x="52" y="121"/>
                  </a:cubicBezTo>
                  <a:cubicBezTo>
                    <a:pt x="71" y="128"/>
                    <a:pt x="100" y="132"/>
                    <a:pt x="136" y="131"/>
                  </a:cubicBezTo>
                  <a:cubicBezTo>
                    <a:pt x="184" y="131"/>
                    <a:pt x="278" y="118"/>
                    <a:pt x="421" y="94"/>
                  </a:cubicBezTo>
                  <a:cubicBezTo>
                    <a:pt x="564" y="69"/>
                    <a:pt x="687" y="56"/>
                    <a:pt x="792" y="55"/>
                  </a:cubicBezTo>
                  <a:cubicBezTo>
                    <a:pt x="923" y="54"/>
                    <a:pt x="1059" y="73"/>
                    <a:pt x="1202" y="111"/>
                  </a:cubicBezTo>
                  <a:cubicBezTo>
                    <a:pt x="1344" y="151"/>
                    <a:pt x="1498" y="172"/>
                    <a:pt x="1662" y="175"/>
                  </a:cubicBezTo>
                  <a:cubicBezTo>
                    <a:pt x="1827" y="178"/>
                    <a:pt x="1957" y="165"/>
                    <a:pt x="2052" y="137"/>
                  </a:cubicBezTo>
                  <a:cubicBezTo>
                    <a:pt x="2147" y="108"/>
                    <a:pt x="2215" y="82"/>
                    <a:pt x="2255" y="59"/>
                  </a:cubicBezTo>
                  <a:close/>
                </a:path>
              </a:pathLst>
            </a:custGeom>
            <a:solidFill>
              <a:schemeClr val="accent1"/>
            </a:solidFill>
            <a:ln>
              <a:noFill/>
            </a:ln>
          </p:spPr>
          <p:txBody>
            <a:bodyPr anchorCtr="1" anchor="ctr" bIns="18000" lIns="90000" spcFirstLastPara="1" rIns="90000" wrap="square" tIns="18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59" name="Google Shape;2759;p48"/>
            <p:cNvSpPr/>
            <p:nvPr/>
          </p:nvSpPr>
          <p:spPr>
            <a:xfrm>
              <a:off x="1282616" y="2457452"/>
              <a:ext cx="2021750" cy="1749455"/>
            </a:xfrm>
            <a:custGeom>
              <a:rect b="b" l="l" r="r" t="t"/>
              <a:pathLst>
                <a:path extrusionOk="0" h="2133" w="2465">
                  <a:moveTo>
                    <a:pt x="2401" y="82"/>
                  </a:moveTo>
                  <a:cubicBezTo>
                    <a:pt x="2399" y="65"/>
                    <a:pt x="2397" y="38"/>
                    <a:pt x="2395" y="0"/>
                  </a:cubicBezTo>
                  <a:cubicBezTo>
                    <a:pt x="2394" y="1"/>
                    <a:pt x="2392" y="2"/>
                    <a:pt x="2389" y="3"/>
                  </a:cubicBezTo>
                  <a:cubicBezTo>
                    <a:pt x="2388" y="20"/>
                    <a:pt x="2367" y="39"/>
                    <a:pt x="2327" y="62"/>
                  </a:cubicBezTo>
                  <a:cubicBezTo>
                    <a:pt x="2287" y="85"/>
                    <a:pt x="2219" y="111"/>
                    <a:pt x="2124" y="140"/>
                  </a:cubicBezTo>
                  <a:cubicBezTo>
                    <a:pt x="2029" y="168"/>
                    <a:pt x="1899" y="181"/>
                    <a:pt x="1734" y="178"/>
                  </a:cubicBezTo>
                  <a:cubicBezTo>
                    <a:pt x="1570" y="175"/>
                    <a:pt x="1416" y="154"/>
                    <a:pt x="1274" y="114"/>
                  </a:cubicBezTo>
                  <a:cubicBezTo>
                    <a:pt x="1131" y="76"/>
                    <a:pt x="995" y="57"/>
                    <a:pt x="864" y="58"/>
                  </a:cubicBezTo>
                  <a:cubicBezTo>
                    <a:pt x="759" y="59"/>
                    <a:pt x="636" y="72"/>
                    <a:pt x="493" y="97"/>
                  </a:cubicBezTo>
                  <a:cubicBezTo>
                    <a:pt x="350" y="121"/>
                    <a:pt x="256" y="134"/>
                    <a:pt x="208" y="134"/>
                  </a:cubicBezTo>
                  <a:cubicBezTo>
                    <a:pt x="172" y="135"/>
                    <a:pt x="143" y="131"/>
                    <a:pt x="124" y="124"/>
                  </a:cubicBezTo>
                  <a:cubicBezTo>
                    <a:pt x="102" y="116"/>
                    <a:pt x="85" y="103"/>
                    <a:pt x="72" y="85"/>
                  </a:cubicBezTo>
                  <a:cubicBezTo>
                    <a:pt x="73" y="114"/>
                    <a:pt x="72" y="141"/>
                    <a:pt x="70" y="164"/>
                  </a:cubicBezTo>
                  <a:cubicBezTo>
                    <a:pt x="31" y="586"/>
                    <a:pt x="8" y="890"/>
                    <a:pt x="2" y="1074"/>
                  </a:cubicBezTo>
                  <a:cubicBezTo>
                    <a:pt x="-5" y="1257"/>
                    <a:pt x="5" y="1477"/>
                    <a:pt x="30" y="1732"/>
                  </a:cubicBezTo>
                  <a:cubicBezTo>
                    <a:pt x="48" y="1903"/>
                    <a:pt x="75" y="2031"/>
                    <a:pt x="112" y="2116"/>
                  </a:cubicBezTo>
                  <a:cubicBezTo>
                    <a:pt x="120" y="2122"/>
                    <a:pt x="128" y="2128"/>
                    <a:pt x="136" y="2133"/>
                  </a:cubicBezTo>
                  <a:cubicBezTo>
                    <a:pt x="129" y="2065"/>
                    <a:pt x="311" y="2019"/>
                    <a:pt x="683" y="1995"/>
                  </a:cubicBezTo>
                  <a:cubicBezTo>
                    <a:pt x="1055" y="1972"/>
                    <a:pt x="1355" y="1966"/>
                    <a:pt x="1583" y="1978"/>
                  </a:cubicBezTo>
                  <a:cubicBezTo>
                    <a:pt x="1813" y="1989"/>
                    <a:pt x="2000" y="2007"/>
                    <a:pt x="2147" y="2031"/>
                  </a:cubicBezTo>
                  <a:cubicBezTo>
                    <a:pt x="2294" y="2054"/>
                    <a:pt x="2364" y="2084"/>
                    <a:pt x="2359" y="2120"/>
                  </a:cubicBezTo>
                  <a:cubicBezTo>
                    <a:pt x="2403" y="2012"/>
                    <a:pt x="2431" y="1867"/>
                    <a:pt x="2442" y="1686"/>
                  </a:cubicBezTo>
                  <a:cubicBezTo>
                    <a:pt x="2456" y="1433"/>
                    <a:pt x="2464" y="1214"/>
                    <a:pt x="2465" y="1028"/>
                  </a:cubicBezTo>
                  <a:cubicBezTo>
                    <a:pt x="2466" y="841"/>
                    <a:pt x="2445" y="526"/>
                    <a:pt x="2401" y="82"/>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60" name="Google Shape;2760;p48"/>
            <p:cNvSpPr/>
            <p:nvPr/>
          </p:nvSpPr>
          <p:spPr>
            <a:xfrm>
              <a:off x="1241606" y="1852976"/>
              <a:ext cx="2102948" cy="2598346"/>
            </a:xfrm>
            <a:custGeom>
              <a:rect b="b" l="l" r="r" t="t"/>
              <a:pathLst>
                <a:path extrusionOk="0" h="3168" w="2564">
                  <a:moveTo>
                    <a:pt x="2400" y="709"/>
                  </a:moveTo>
                  <a:cubicBezTo>
                    <a:pt x="2429" y="727"/>
                    <a:pt x="2444" y="736"/>
                    <a:pt x="2445" y="737"/>
                  </a:cubicBezTo>
                  <a:cubicBezTo>
                    <a:pt x="2447" y="775"/>
                    <a:pt x="2449" y="802"/>
                    <a:pt x="2451" y="819"/>
                  </a:cubicBezTo>
                  <a:cubicBezTo>
                    <a:pt x="2495" y="1263"/>
                    <a:pt x="2516" y="1578"/>
                    <a:pt x="2515" y="1765"/>
                  </a:cubicBezTo>
                  <a:cubicBezTo>
                    <a:pt x="2514" y="1951"/>
                    <a:pt x="2506" y="2170"/>
                    <a:pt x="2492" y="2423"/>
                  </a:cubicBezTo>
                  <a:cubicBezTo>
                    <a:pt x="2481" y="2604"/>
                    <a:pt x="2453" y="2749"/>
                    <a:pt x="2409" y="2857"/>
                  </a:cubicBezTo>
                  <a:cubicBezTo>
                    <a:pt x="2407" y="2862"/>
                    <a:pt x="2405" y="2868"/>
                    <a:pt x="2403" y="2872"/>
                  </a:cubicBezTo>
                  <a:cubicBezTo>
                    <a:pt x="2355" y="2927"/>
                    <a:pt x="2206" y="2976"/>
                    <a:pt x="1956" y="3021"/>
                  </a:cubicBezTo>
                  <a:cubicBezTo>
                    <a:pt x="1706" y="3065"/>
                    <a:pt x="1379" y="3073"/>
                    <a:pt x="976" y="3042"/>
                  </a:cubicBezTo>
                  <a:cubicBezTo>
                    <a:pt x="573" y="3012"/>
                    <a:pt x="351" y="2983"/>
                    <a:pt x="309" y="2957"/>
                  </a:cubicBezTo>
                  <a:cubicBezTo>
                    <a:pt x="274" y="2935"/>
                    <a:pt x="233" y="2906"/>
                    <a:pt x="186" y="2870"/>
                  </a:cubicBezTo>
                  <a:cubicBezTo>
                    <a:pt x="178" y="2865"/>
                    <a:pt x="170" y="2859"/>
                    <a:pt x="162" y="2853"/>
                  </a:cubicBezTo>
                  <a:cubicBezTo>
                    <a:pt x="125" y="2768"/>
                    <a:pt x="98" y="2640"/>
                    <a:pt x="80" y="2469"/>
                  </a:cubicBezTo>
                  <a:cubicBezTo>
                    <a:pt x="55" y="2214"/>
                    <a:pt x="45" y="1994"/>
                    <a:pt x="52" y="1811"/>
                  </a:cubicBezTo>
                  <a:cubicBezTo>
                    <a:pt x="58" y="1627"/>
                    <a:pt x="81" y="1323"/>
                    <a:pt x="120" y="901"/>
                  </a:cubicBezTo>
                  <a:cubicBezTo>
                    <a:pt x="122" y="878"/>
                    <a:pt x="123" y="851"/>
                    <a:pt x="122" y="822"/>
                  </a:cubicBezTo>
                  <a:lnTo>
                    <a:pt x="123" y="822"/>
                  </a:lnTo>
                  <a:cubicBezTo>
                    <a:pt x="126" y="806"/>
                    <a:pt x="165" y="778"/>
                    <a:pt x="240" y="740"/>
                  </a:cubicBezTo>
                  <a:cubicBezTo>
                    <a:pt x="315" y="702"/>
                    <a:pt x="470" y="676"/>
                    <a:pt x="703" y="663"/>
                  </a:cubicBezTo>
                  <a:cubicBezTo>
                    <a:pt x="938" y="650"/>
                    <a:pt x="1190" y="653"/>
                    <a:pt x="1461" y="672"/>
                  </a:cubicBezTo>
                  <a:cubicBezTo>
                    <a:pt x="1732" y="692"/>
                    <a:pt x="1949" y="698"/>
                    <a:pt x="2112" y="691"/>
                  </a:cubicBezTo>
                  <a:cubicBezTo>
                    <a:pt x="2275" y="685"/>
                    <a:pt x="2371" y="690"/>
                    <a:pt x="2400" y="709"/>
                  </a:cubicBezTo>
                  <a:moveTo>
                    <a:pt x="2191" y="0"/>
                  </a:moveTo>
                  <a:cubicBezTo>
                    <a:pt x="1561" y="59"/>
                    <a:pt x="954" y="64"/>
                    <a:pt x="370" y="14"/>
                  </a:cubicBezTo>
                  <a:cubicBezTo>
                    <a:pt x="209" y="178"/>
                    <a:pt x="109" y="473"/>
                    <a:pt x="71" y="897"/>
                  </a:cubicBezTo>
                  <a:cubicBezTo>
                    <a:pt x="31" y="1320"/>
                    <a:pt x="9" y="1624"/>
                    <a:pt x="2" y="1809"/>
                  </a:cubicBezTo>
                  <a:cubicBezTo>
                    <a:pt x="-5" y="1995"/>
                    <a:pt x="5" y="2216"/>
                    <a:pt x="31" y="2474"/>
                  </a:cubicBezTo>
                  <a:cubicBezTo>
                    <a:pt x="42" y="2584"/>
                    <a:pt x="57" y="2678"/>
                    <a:pt x="77" y="2754"/>
                  </a:cubicBezTo>
                  <a:cubicBezTo>
                    <a:pt x="103" y="2856"/>
                    <a:pt x="136" y="2928"/>
                    <a:pt x="178" y="2969"/>
                  </a:cubicBezTo>
                  <a:cubicBezTo>
                    <a:pt x="249" y="3042"/>
                    <a:pt x="326" y="3084"/>
                    <a:pt x="406" y="3094"/>
                  </a:cubicBezTo>
                  <a:cubicBezTo>
                    <a:pt x="1041" y="3204"/>
                    <a:pt x="1661" y="3192"/>
                    <a:pt x="2266" y="3059"/>
                  </a:cubicBezTo>
                  <a:cubicBezTo>
                    <a:pt x="2322" y="3050"/>
                    <a:pt x="2367" y="3023"/>
                    <a:pt x="2402" y="2979"/>
                  </a:cubicBezTo>
                  <a:cubicBezTo>
                    <a:pt x="2441" y="2922"/>
                    <a:pt x="2471" y="2848"/>
                    <a:pt x="2495" y="2757"/>
                  </a:cubicBezTo>
                  <a:cubicBezTo>
                    <a:pt x="2518" y="2664"/>
                    <a:pt x="2534" y="2553"/>
                    <a:pt x="2542" y="2425"/>
                  </a:cubicBezTo>
                  <a:cubicBezTo>
                    <a:pt x="2556" y="2173"/>
                    <a:pt x="2563" y="1953"/>
                    <a:pt x="2564" y="1765"/>
                  </a:cubicBezTo>
                  <a:cubicBezTo>
                    <a:pt x="2566" y="1578"/>
                    <a:pt x="2544" y="1261"/>
                    <a:pt x="2501" y="815"/>
                  </a:cubicBezTo>
                  <a:cubicBezTo>
                    <a:pt x="2499" y="797"/>
                    <a:pt x="2497" y="780"/>
                    <a:pt x="2495" y="762"/>
                  </a:cubicBezTo>
                  <a:cubicBezTo>
                    <a:pt x="2449" y="347"/>
                    <a:pt x="2347" y="93"/>
                    <a:pt x="2191" y="0"/>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61" name="Google Shape;2761;p48"/>
            <p:cNvSpPr/>
            <p:nvPr/>
          </p:nvSpPr>
          <p:spPr>
            <a:xfrm>
              <a:off x="2042105" y="3303061"/>
              <a:ext cx="232112" cy="214068"/>
            </a:xfrm>
            <a:custGeom>
              <a:rect b="b" l="l" r="r" t="t"/>
              <a:pathLst>
                <a:path extrusionOk="0" h="261" w="283">
                  <a:moveTo>
                    <a:pt x="266" y="183"/>
                  </a:moveTo>
                  <a:cubicBezTo>
                    <a:pt x="285" y="148"/>
                    <a:pt x="288" y="111"/>
                    <a:pt x="277" y="73"/>
                  </a:cubicBezTo>
                  <a:cubicBezTo>
                    <a:pt x="264" y="35"/>
                    <a:pt x="240" y="13"/>
                    <a:pt x="206" y="6"/>
                  </a:cubicBezTo>
                  <a:cubicBezTo>
                    <a:pt x="172" y="-2"/>
                    <a:pt x="142" y="-1"/>
                    <a:pt x="116" y="7"/>
                  </a:cubicBezTo>
                  <a:cubicBezTo>
                    <a:pt x="105" y="10"/>
                    <a:pt x="95" y="14"/>
                    <a:pt x="84" y="20"/>
                  </a:cubicBezTo>
                  <a:cubicBezTo>
                    <a:pt x="46" y="40"/>
                    <a:pt x="21" y="59"/>
                    <a:pt x="9" y="77"/>
                  </a:cubicBezTo>
                  <a:cubicBezTo>
                    <a:pt x="-3" y="96"/>
                    <a:pt x="-4" y="125"/>
                    <a:pt x="8" y="165"/>
                  </a:cubicBezTo>
                  <a:cubicBezTo>
                    <a:pt x="19" y="206"/>
                    <a:pt x="37" y="234"/>
                    <a:pt x="64" y="249"/>
                  </a:cubicBezTo>
                  <a:cubicBezTo>
                    <a:pt x="91" y="263"/>
                    <a:pt x="127" y="265"/>
                    <a:pt x="171" y="254"/>
                  </a:cubicBezTo>
                  <a:cubicBezTo>
                    <a:pt x="214" y="243"/>
                    <a:pt x="246" y="219"/>
                    <a:pt x="266" y="183"/>
                  </a:cubicBezTo>
                  <a:close/>
                </a:path>
              </a:pathLst>
            </a:custGeom>
            <a:solidFill>
              <a:srgbClr val="FF915D"/>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62" name="Google Shape;2762;p48"/>
            <p:cNvSpPr/>
            <p:nvPr/>
          </p:nvSpPr>
          <p:spPr>
            <a:xfrm>
              <a:off x="2042105" y="3303061"/>
              <a:ext cx="232112" cy="214068"/>
            </a:xfrm>
            <a:custGeom>
              <a:rect b="b" l="l" r="r" t="t"/>
              <a:pathLst>
                <a:path extrusionOk="0" h="261" w="283">
                  <a:moveTo>
                    <a:pt x="266" y="183"/>
                  </a:moveTo>
                  <a:cubicBezTo>
                    <a:pt x="285" y="148"/>
                    <a:pt x="288" y="111"/>
                    <a:pt x="277" y="73"/>
                  </a:cubicBezTo>
                  <a:cubicBezTo>
                    <a:pt x="264" y="35"/>
                    <a:pt x="240" y="13"/>
                    <a:pt x="206" y="6"/>
                  </a:cubicBezTo>
                  <a:cubicBezTo>
                    <a:pt x="172" y="-2"/>
                    <a:pt x="142" y="-1"/>
                    <a:pt x="116" y="7"/>
                  </a:cubicBezTo>
                  <a:cubicBezTo>
                    <a:pt x="105" y="10"/>
                    <a:pt x="95" y="14"/>
                    <a:pt x="84" y="20"/>
                  </a:cubicBezTo>
                  <a:cubicBezTo>
                    <a:pt x="46" y="40"/>
                    <a:pt x="21" y="59"/>
                    <a:pt x="9" y="77"/>
                  </a:cubicBezTo>
                  <a:cubicBezTo>
                    <a:pt x="-3" y="96"/>
                    <a:pt x="-4" y="125"/>
                    <a:pt x="8" y="165"/>
                  </a:cubicBezTo>
                  <a:cubicBezTo>
                    <a:pt x="19" y="206"/>
                    <a:pt x="37" y="234"/>
                    <a:pt x="64" y="249"/>
                  </a:cubicBezTo>
                  <a:cubicBezTo>
                    <a:pt x="91" y="263"/>
                    <a:pt x="127" y="265"/>
                    <a:pt x="171" y="254"/>
                  </a:cubicBezTo>
                  <a:cubicBezTo>
                    <a:pt x="214" y="243"/>
                    <a:pt x="246" y="219"/>
                    <a:pt x="266" y="183"/>
                  </a:cubicBezTo>
                  <a:close/>
                </a:path>
              </a:pathLst>
            </a:custGeom>
            <a:solidFill>
              <a:schemeClr val="accent5"/>
            </a:solidFill>
            <a:ln cap="flat" cmpd="sng" w="9525">
              <a:solidFill>
                <a:schemeClr val="accent6"/>
              </a:solidFill>
              <a:prstDash val="solid"/>
              <a:bevel/>
              <a:headEnd len="sm" w="sm" type="none"/>
              <a:tailEnd len="sm" w="sm" type="none"/>
            </a:ln>
          </p:spPr>
          <p:txBody>
            <a:bodyPr anchorCtr="1" anchor="ctr" bIns="46800" lIns="92150" spcFirstLastPara="1" rIns="92150" wrap="square" tIns="46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63" name="Google Shape;2763;p48"/>
            <p:cNvSpPr/>
            <p:nvPr/>
          </p:nvSpPr>
          <p:spPr>
            <a:xfrm>
              <a:off x="1478639" y="1283769"/>
              <a:ext cx="1620681" cy="916147"/>
            </a:xfrm>
            <a:custGeom>
              <a:rect b="b" l="l" r="r" t="t"/>
              <a:pathLst>
                <a:path extrusionOk="0" h="1117" w="1976">
                  <a:moveTo>
                    <a:pt x="215" y="970"/>
                  </a:moveTo>
                  <a:cubicBezTo>
                    <a:pt x="228" y="952"/>
                    <a:pt x="261" y="953"/>
                    <a:pt x="315" y="975"/>
                  </a:cubicBezTo>
                  <a:cubicBezTo>
                    <a:pt x="398" y="1008"/>
                    <a:pt x="493" y="1038"/>
                    <a:pt x="602" y="1065"/>
                  </a:cubicBezTo>
                  <a:cubicBezTo>
                    <a:pt x="711" y="1092"/>
                    <a:pt x="814" y="1085"/>
                    <a:pt x="909" y="1044"/>
                  </a:cubicBezTo>
                  <a:cubicBezTo>
                    <a:pt x="1006" y="1003"/>
                    <a:pt x="1087" y="1007"/>
                    <a:pt x="1154" y="1054"/>
                  </a:cubicBezTo>
                  <a:cubicBezTo>
                    <a:pt x="1220" y="1102"/>
                    <a:pt x="1299" y="1123"/>
                    <a:pt x="1392" y="1115"/>
                  </a:cubicBezTo>
                  <a:cubicBezTo>
                    <a:pt x="1485" y="1108"/>
                    <a:pt x="1556" y="1087"/>
                    <a:pt x="1604" y="1050"/>
                  </a:cubicBezTo>
                  <a:cubicBezTo>
                    <a:pt x="1647" y="1018"/>
                    <a:pt x="1711" y="991"/>
                    <a:pt x="1797" y="968"/>
                  </a:cubicBezTo>
                  <a:cubicBezTo>
                    <a:pt x="1809" y="965"/>
                    <a:pt x="1823" y="962"/>
                    <a:pt x="1836" y="959"/>
                  </a:cubicBezTo>
                  <a:cubicBezTo>
                    <a:pt x="1887" y="947"/>
                    <a:pt x="1923" y="948"/>
                    <a:pt x="1943" y="960"/>
                  </a:cubicBezTo>
                  <a:cubicBezTo>
                    <a:pt x="1839" y="839"/>
                    <a:pt x="1753" y="724"/>
                    <a:pt x="1684" y="613"/>
                  </a:cubicBezTo>
                  <a:cubicBezTo>
                    <a:pt x="1652" y="617"/>
                    <a:pt x="1621" y="620"/>
                    <a:pt x="1591" y="621"/>
                  </a:cubicBezTo>
                  <a:cubicBezTo>
                    <a:pt x="1471" y="630"/>
                    <a:pt x="1373" y="638"/>
                    <a:pt x="1298" y="643"/>
                  </a:cubicBezTo>
                  <a:cubicBezTo>
                    <a:pt x="1158" y="653"/>
                    <a:pt x="1035" y="658"/>
                    <a:pt x="928" y="658"/>
                  </a:cubicBezTo>
                  <a:cubicBezTo>
                    <a:pt x="764" y="660"/>
                    <a:pt x="612" y="652"/>
                    <a:pt x="472" y="636"/>
                  </a:cubicBezTo>
                  <a:cubicBezTo>
                    <a:pt x="436" y="632"/>
                    <a:pt x="400" y="627"/>
                    <a:pt x="364" y="622"/>
                  </a:cubicBezTo>
                  <a:cubicBezTo>
                    <a:pt x="314" y="776"/>
                    <a:pt x="264" y="892"/>
                    <a:pt x="215" y="970"/>
                  </a:cubicBezTo>
                  <a:moveTo>
                    <a:pt x="2" y="180"/>
                  </a:moveTo>
                  <a:cubicBezTo>
                    <a:pt x="-1" y="186"/>
                    <a:pt x="-1" y="192"/>
                    <a:pt x="3" y="198"/>
                  </a:cubicBezTo>
                  <a:cubicBezTo>
                    <a:pt x="25" y="235"/>
                    <a:pt x="153" y="324"/>
                    <a:pt x="430" y="353"/>
                  </a:cubicBezTo>
                  <a:cubicBezTo>
                    <a:pt x="753" y="387"/>
                    <a:pt x="1058" y="372"/>
                    <a:pt x="1329" y="348"/>
                  </a:cubicBezTo>
                  <a:cubicBezTo>
                    <a:pt x="1600" y="325"/>
                    <a:pt x="1783" y="302"/>
                    <a:pt x="1874" y="269"/>
                  </a:cubicBezTo>
                  <a:cubicBezTo>
                    <a:pt x="1932" y="248"/>
                    <a:pt x="1974" y="183"/>
                    <a:pt x="1976" y="159"/>
                  </a:cubicBezTo>
                  <a:cubicBezTo>
                    <a:pt x="1977" y="158"/>
                    <a:pt x="1977" y="156"/>
                    <a:pt x="1976" y="154"/>
                  </a:cubicBezTo>
                  <a:cubicBezTo>
                    <a:pt x="1976" y="142"/>
                    <a:pt x="1968" y="130"/>
                    <a:pt x="1953" y="118"/>
                  </a:cubicBezTo>
                  <a:cubicBezTo>
                    <a:pt x="1906" y="80"/>
                    <a:pt x="1734" y="48"/>
                    <a:pt x="1438" y="23"/>
                  </a:cubicBezTo>
                  <a:cubicBezTo>
                    <a:pt x="1142" y="-2"/>
                    <a:pt x="882" y="-6"/>
                    <a:pt x="659" y="10"/>
                  </a:cubicBezTo>
                  <a:cubicBezTo>
                    <a:pt x="438" y="26"/>
                    <a:pt x="278" y="47"/>
                    <a:pt x="181" y="74"/>
                  </a:cubicBezTo>
                  <a:cubicBezTo>
                    <a:pt x="85" y="100"/>
                    <a:pt x="25" y="135"/>
                    <a:pt x="2" y="180"/>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64" name="Google Shape;2764;p48"/>
            <p:cNvSpPr/>
            <p:nvPr/>
          </p:nvSpPr>
          <p:spPr>
            <a:xfrm>
              <a:off x="1481100" y="1414178"/>
              <a:ext cx="1621501" cy="775075"/>
            </a:xfrm>
            <a:custGeom>
              <a:rect b="b" l="l" r="r" t="t"/>
              <a:pathLst>
                <a:path extrusionOk="0" h="945" w="1977">
                  <a:moveTo>
                    <a:pt x="25" y="344"/>
                  </a:moveTo>
                  <a:cubicBezTo>
                    <a:pt x="75" y="366"/>
                    <a:pt x="128" y="382"/>
                    <a:pt x="185" y="390"/>
                  </a:cubicBezTo>
                  <a:cubicBezTo>
                    <a:pt x="279" y="406"/>
                    <a:pt x="374" y="419"/>
                    <a:pt x="469" y="430"/>
                  </a:cubicBezTo>
                  <a:cubicBezTo>
                    <a:pt x="609" y="446"/>
                    <a:pt x="761" y="454"/>
                    <a:pt x="925" y="453"/>
                  </a:cubicBezTo>
                  <a:cubicBezTo>
                    <a:pt x="1032" y="452"/>
                    <a:pt x="1154" y="447"/>
                    <a:pt x="1294" y="437"/>
                  </a:cubicBezTo>
                  <a:cubicBezTo>
                    <a:pt x="1370" y="432"/>
                    <a:pt x="1468" y="424"/>
                    <a:pt x="1588" y="415"/>
                  </a:cubicBezTo>
                  <a:cubicBezTo>
                    <a:pt x="1670" y="411"/>
                    <a:pt x="1758" y="399"/>
                    <a:pt x="1854" y="380"/>
                  </a:cubicBezTo>
                  <a:cubicBezTo>
                    <a:pt x="1879" y="375"/>
                    <a:pt x="1908" y="366"/>
                    <a:pt x="1941" y="354"/>
                  </a:cubicBezTo>
                  <a:lnTo>
                    <a:pt x="1977" y="296"/>
                  </a:lnTo>
                  <a:lnTo>
                    <a:pt x="1973" y="0"/>
                  </a:lnTo>
                  <a:cubicBezTo>
                    <a:pt x="1971" y="24"/>
                    <a:pt x="1941" y="46"/>
                    <a:pt x="1883" y="67"/>
                  </a:cubicBezTo>
                  <a:cubicBezTo>
                    <a:pt x="1792" y="100"/>
                    <a:pt x="1611" y="129"/>
                    <a:pt x="1340" y="152"/>
                  </a:cubicBezTo>
                  <a:cubicBezTo>
                    <a:pt x="1069" y="176"/>
                    <a:pt x="772" y="171"/>
                    <a:pt x="449" y="137"/>
                  </a:cubicBezTo>
                  <a:cubicBezTo>
                    <a:pt x="172" y="108"/>
                    <a:pt x="22" y="76"/>
                    <a:pt x="0" y="39"/>
                  </a:cubicBezTo>
                  <a:cubicBezTo>
                    <a:pt x="0" y="156"/>
                    <a:pt x="4" y="245"/>
                    <a:pt x="12" y="307"/>
                  </a:cubicBezTo>
                  <a:lnTo>
                    <a:pt x="25" y="344"/>
                  </a:lnTo>
                  <a:moveTo>
                    <a:pt x="212" y="811"/>
                  </a:moveTo>
                  <a:cubicBezTo>
                    <a:pt x="211" y="813"/>
                    <a:pt x="209" y="816"/>
                    <a:pt x="208" y="819"/>
                  </a:cubicBezTo>
                  <a:cubicBezTo>
                    <a:pt x="206" y="828"/>
                    <a:pt x="206" y="840"/>
                    <a:pt x="209" y="854"/>
                  </a:cubicBezTo>
                  <a:cubicBezTo>
                    <a:pt x="220" y="899"/>
                    <a:pt x="221" y="930"/>
                    <a:pt x="211" y="945"/>
                  </a:cubicBezTo>
                  <a:lnTo>
                    <a:pt x="312" y="816"/>
                  </a:lnTo>
                  <a:cubicBezTo>
                    <a:pt x="258" y="794"/>
                    <a:pt x="225" y="793"/>
                    <a:pt x="212" y="811"/>
                  </a:cubicBezTo>
                  <a:moveTo>
                    <a:pt x="1833" y="800"/>
                  </a:moveTo>
                  <a:cubicBezTo>
                    <a:pt x="1820" y="803"/>
                    <a:pt x="1806" y="806"/>
                    <a:pt x="1794" y="809"/>
                  </a:cubicBezTo>
                  <a:cubicBezTo>
                    <a:pt x="1851" y="830"/>
                    <a:pt x="1900" y="873"/>
                    <a:pt x="1941" y="939"/>
                  </a:cubicBezTo>
                  <a:cubicBezTo>
                    <a:pt x="1936" y="931"/>
                    <a:pt x="1939" y="913"/>
                    <a:pt x="1949" y="884"/>
                  </a:cubicBezTo>
                  <a:cubicBezTo>
                    <a:pt x="1960" y="856"/>
                    <a:pt x="1961" y="834"/>
                    <a:pt x="1954" y="818"/>
                  </a:cubicBezTo>
                  <a:cubicBezTo>
                    <a:pt x="1952" y="811"/>
                    <a:pt x="1947" y="805"/>
                    <a:pt x="1940" y="801"/>
                  </a:cubicBezTo>
                  <a:cubicBezTo>
                    <a:pt x="1920" y="789"/>
                    <a:pt x="1884" y="788"/>
                    <a:pt x="1833" y="800"/>
                  </a:cubicBezTo>
                  <a:close/>
                </a:path>
              </a:pathLst>
            </a:custGeom>
            <a:solidFill>
              <a:srgbClr val="E2D8D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65" name="Google Shape;2765;p48"/>
            <p:cNvSpPr/>
            <p:nvPr/>
          </p:nvSpPr>
          <p:spPr>
            <a:xfrm>
              <a:off x="1260471" y="1734870"/>
              <a:ext cx="2040614" cy="465865"/>
            </a:xfrm>
            <a:custGeom>
              <a:rect b="b" l="l" r="r" t="t"/>
              <a:pathLst>
                <a:path extrusionOk="0" h="568" w="2488">
                  <a:moveTo>
                    <a:pt x="129" y="209"/>
                  </a:moveTo>
                  <a:cubicBezTo>
                    <a:pt x="59" y="306"/>
                    <a:pt x="16" y="378"/>
                    <a:pt x="0" y="427"/>
                  </a:cubicBezTo>
                  <a:cubicBezTo>
                    <a:pt x="106" y="398"/>
                    <a:pt x="205" y="416"/>
                    <a:pt x="298" y="481"/>
                  </a:cubicBezTo>
                  <a:cubicBezTo>
                    <a:pt x="392" y="548"/>
                    <a:pt x="449" y="576"/>
                    <a:pt x="469" y="566"/>
                  </a:cubicBezTo>
                  <a:cubicBezTo>
                    <a:pt x="474" y="563"/>
                    <a:pt x="477" y="560"/>
                    <a:pt x="480" y="554"/>
                  </a:cubicBezTo>
                  <a:cubicBezTo>
                    <a:pt x="490" y="539"/>
                    <a:pt x="489" y="508"/>
                    <a:pt x="478" y="463"/>
                  </a:cubicBezTo>
                  <a:cubicBezTo>
                    <a:pt x="475" y="449"/>
                    <a:pt x="475" y="437"/>
                    <a:pt x="477" y="428"/>
                  </a:cubicBezTo>
                  <a:cubicBezTo>
                    <a:pt x="478" y="425"/>
                    <a:pt x="480" y="422"/>
                    <a:pt x="481" y="420"/>
                  </a:cubicBezTo>
                  <a:cubicBezTo>
                    <a:pt x="530" y="342"/>
                    <a:pt x="580" y="226"/>
                    <a:pt x="630" y="72"/>
                  </a:cubicBezTo>
                  <a:cubicBezTo>
                    <a:pt x="571" y="65"/>
                    <a:pt x="513" y="56"/>
                    <a:pt x="455" y="47"/>
                  </a:cubicBezTo>
                  <a:cubicBezTo>
                    <a:pt x="397" y="38"/>
                    <a:pt x="344" y="22"/>
                    <a:pt x="294" y="0"/>
                  </a:cubicBezTo>
                  <a:cubicBezTo>
                    <a:pt x="255" y="44"/>
                    <a:pt x="200" y="114"/>
                    <a:pt x="129" y="209"/>
                  </a:cubicBezTo>
                  <a:moveTo>
                    <a:pt x="2123" y="36"/>
                  </a:moveTo>
                  <a:cubicBezTo>
                    <a:pt x="2063" y="48"/>
                    <a:pt x="2005" y="57"/>
                    <a:pt x="1950" y="63"/>
                  </a:cubicBezTo>
                  <a:cubicBezTo>
                    <a:pt x="2019" y="174"/>
                    <a:pt x="2105" y="289"/>
                    <a:pt x="2209" y="410"/>
                  </a:cubicBezTo>
                  <a:cubicBezTo>
                    <a:pt x="2216" y="414"/>
                    <a:pt x="2221" y="420"/>
                    <a:pt x="2223" y="427"/>
                  </a:cubicBezTo>
                  <a:cubicBezTo>
                    <a:pt x="2230" y="443"/>
                    <a:pt x="2229" y="465"/>
                    <a:pt x="2218" y="493"/>
                  </a:cubicBezTo>
                  <a:cubicBezTo>
                    <a:pt x="2208" y="522"/>
                    <a:pt x="2205" y="540"/>
                    <a:pt x="2210" y="548"/>
                  </a:cubicBezTo>
                  <a:cubicBezTo>
                    <a:pt x="2210" y="549"/>
                    <a:pt x="2210" y="549"/>
                    <a:pt x="2211" y="550"/>
                  </a:cubicBezTo>
                  <a:cubicBezTo>
                    <a:pt x="2220" y="562"/>
                    <a:pt x="2252" y="543"/>
                    <a:pt x="2308" y="492"/>
                  </a:cubicBezTo>
                  <a:cubicBezTo>
                    <a:pt x="2397" y="412"/>
                    <a:pt x="2457" y="365"/>
                    <a:pt x="2488" y="351"/>
                  </a:cubicBezTo>
                  <a:cubicBezTo>
                    <a:pt x="2398" y="199"/>
                    <a:pt x="2346" y="117"/>
                    <a:pt x="2331" y="106"/>
                  </a:cubicBezTo>
                  <a:cubicBezTo>
                    <a:pt x="2297" y="79"/>
                    <a:pt x="2257" y="47"/>
                    <a:pt x="2211" y="10"/>
                  </a:cubicBezTo>
                  <a:cubicBezTo>
                    <a:pt x="2177" y="22"/>
                    <a:pt x="2148" y="31"/>
                    <a:pt x="2123" y="36"/>
                  </a:cubicBezTo>
                  <a:close/>
                </a:path>
              </a:pathLst>
            </a:custGeom>
            <a:solidFill>
              <a:srgbClr val="E2D8D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66" name="Google Shape;2766;p48"/>
            <p:cNvSpPr/>
            <p:nvPr/>
          </p:nvSpPr>
          <p:spPr>
            <a:xfrm>
              <a:off x="1492582" y="1696321"/>
              <a:ext cx="1583772" cy="127949"/>
            </a:xfrm>
            <a:custGeom>
              <a:rect b="b" l="l" r="r" t="t"/>
              <a:pathLst>
                <a:path extrusionOk="0" h="156" w="1931">
                  <a:moveTo>
                    <a:pt x="11" y="0"/>
                  </a:moveTo>
                  <a:cubicBezTo>
                    <a:pt x="-4" y="15"/>
                    <a:pt x="-4" y="31"/>
                    <a:pt x="11" y="47"/>
                  </a:cubicBezTo>
                  <a:cubicBezTo>
                    <a:pt x="61" y="69"/>
                    <a:pt x="114" y="85"/>
                    <a:pt x="172" y="94"/>
                  </a:cubicBezTo>
                  <a:cubicBezTo>
                    <a:pt x="230" y="103"/>
                    <a:pt x="288" y="112"/>
                    <a:pt x="347" y="119"/>
                  </a:cubicBezTo>
                  <a:cubicBezTo>
                    <a:pt x="383" y="124"/>
                    <a:pt x="419" y="129"/>
                    <a:pt x="455" y="133"/>
                  </a:cubicBezTo>
                  <a:cubicBezTo>
                    <a:pt x="595" y="149"/>
                    <a:pt x="747" y="157"/>
                    <a:pt x="911" y="155"/>
                  </a:cubicBezTo>
                  <a:cubicBezTo>
                    <a:pt x="1018" y="155"/>
                    <a:pt x="1141" y="150"/>
                    <a:pt x="1281" y="140"/>
                  </a:cubicBezTo>
                  <a:cubicBezTo>
                    <a:pt x="1356" y="135"/>
                    <a:pt x="1454" y="127"/>
                    <a:pt x="1574" y="118"/>
                  </a:cubicBezTo>
                  <a:cubicBezTo>
                    <a:pt x="1604" y="117"/>
                    <a:pt x="1635" y="114"/>
                    <a:pt x="1667" y="110"/>
                  </a:cubicBezTo>
                  <a:cubicBezTo>
                    <a:pt x="1722" y="104"/>
                    <a:pt x="1780" y="95"/>
                    <a:pt x="1840" y="83"/>
                  </a:cubicBezTo>
                  <a:cubicBezTo>
                    <a:pt x="1865" y="78"/>
                    <a:pt x="1894" y="69"/>
                    <a:pt x="1928" y="57"/>
                  </a:cubicBezTo>
                  <a:cubicBezTo>
                    <a:pt x="1932" y="43"/>
                    <a:pt x="1932" y="27"/>
                    <a:pt x="1927" y="10"/>
                  </a:cubicBezTo>
                  <a:cubicBezTo>
                    <a:pt x="1894" y="22"/>
                    <a:pt x="1865" y="31"/>
                    <a:pt x="1840" y="36"/>
                  </a:cubicBezTo>
                  <a:cubicBezTo>
                    <a:pt x="1744" y="55"/>
                    <a:pt x="1656" y="67"/>
                    <a:pt x="1574" y="71"/>
                  </a:cubicBezTo>
                  <a:cubicBezTo>
                    <a:pt x="1454" y="80"/>
                    <a:pt x="1356" y="88"/>
                    <a:pt x="1280" y="93"/>
                  </a:cubicBezTo>
                  <a:cubicBezTo>
                    <a:pt x="1140" y="103"/>
                    <a:pt x="1018" y="108"/>
                    <a:pt x="911" y="109"/>
                  </a:cubicBezTo>
                  <a:cubicBezTo>
                    <a:pt x="747" y="110"/>
                    <a:pt x="595" y="102"/>
                    <a:pt x="455" y="86"/>
                  </a:cubicBezTo>
                  <a:cubicBezTo>
                    <a:pt x="360" y="75"/>
                    <a:pt x="265" y="62"/>
                    <a:pt x="171" y="46"/>
                  </a:cubicBezTo>
                  <a:cubicBezTo>
                    <a:pt x="114" y="38"/>
                    <a:pt x="61" y="22"/>
                    <a:pt x="11" y="0"/>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11150" lIns="90000" spcFirstLastPara="1" rIns="90000" wrap="square" tIns="111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67" name="Google Shape;2767;p48"/>
            <p:cNvSpPr/>
            <p:nvPr/>
          </p:nvSpPr>
          <p:spPr>
            <a:xfrm>
              <a:off x="1481100" y="1414178"/>
              <a:ext cx="1621501" cy="775075"/>
            </a:xfrm>
            <a:custGeom>
              <a:rect b="b" l="l" r="r" t="t"/>
              <a:pathLst>
                <a:path extrusionOk="0" h="945" w="1977">
                  <a:moveTo>
                    <a:pt x="25" y="344"/>
                  </a:moveTo>
                  <a:cubicBezTo>
                    <a:pt x="75" y="366"/>
                    <a:pt x="128" y="382"/>
                    <a:pt x="185" y="390"/>
                  </a:cubicBezTo>
                  <a:cubicBezTo>
                    <a:pt x="279" y="406"/>
                    <a:pt x="374" y="419"/>
                    <a:pt x="469" y="430"/>
                  </a:cubicBezTo>
                  <a:cubicBezTo>
                    <a:pt x="609" y="446"/>
                    <a:pt x="761" y="454"/>
                    <a:pt x="925" y="453"/>
                  </a:cubicBezTo>
                  <a:cubicBezTo>
                    <a:pt x="1032" y="452"/>
                    <a:pt x="1154" y="447"/>
                    <a:pt x="1294" y="437"/>
                  </a:cubicBezTo>
                  <a:cubicBezTo>
                    <a:pt x="1370" y="432"/>
                    <a:pt x="1468" y="424"/>
                    <a:pt x="1588" y="415"/>
                  </a:cubicBezTo>
                  <a:cubicBezTo>
                    <a:pt x="1670" y="411"/>
                    <a:pt x="1758" y="399"/>
                    <a:pt x="1854" y="380"/>
                  </a:cubicBezTo>
                  <a:cubicBezTo>
                    <a:pt x="1879" y="375"/>
                    <a:pt x="1908" y="366"/>
                    <a:pt x="1941" y="354"/>
                  </a:cubicBezTo>
                  <a:lnTo>
                    <a:pt x="1977" y="296"/>
                  </a:lnTo>
                  <a:lnTo>
                    <a:pt x="1973" y="0"/>
                  </a:lnTo>
                  <a:cubicBezTo>
                    <a:pt x="1971" y="24"/>
                    <a:pt x="1941" y="46"/>
                    <a:pt x="1883" y="67"/>
                  </a:cubicBezTo>
                  <a:cubicBezTo>
                    <a:pt x="1792" y="100"/>
                    <a:pt x="1611" y="129"/>
                    <a:pt x="1340" y="152"/>
                  </a:cubicBezTo>
                  <a:cubicBezTo>
                    <a:pt x="1069" y="176"/>
                    <a:pt x="772" y="171"/>
                    <a:pt x="449" y="137"/>
                  </a:cubicBezTo>
                  <a:cubicBezTo>
                    <a:pt x="172" y="108"/>
                    <a:pt x="22" y="76"/>
                    <a:pt x="0" y="39"/>
                  </a:cubicBezTo>
                  <a:cubicBezTo>
                    <a:pt x="0" y="156"/>
                    <a:pt x="4" y="245"/>
                    <a:pt x="12" y="307"/>
                  </a:cubicBezTo>
                  <a:lnTo>
                    <a:pt x="25" y="344"/>
                  </a:lnTo>
                  <a:moveTo>
                    <a:pt x="212" y="811"/>
                  </a:moveTo>
                  <a:cubicBezTo>
                    <a:pt x="211" y="813"/>
                    <a:pt x="209" y="816"/>
                    <a:pt x="208" y="819"/>
                  </a:cubicBezTo>
                  <a:cubicBezTo>
                    <a:pt x="206" y="828"/>
                    <a:pt x="206" y="840"/>
                    <a:pt x="209" y="854"/>
                  </a:cubicBezTo>
                  <a:cubicBezTo>
                    <a:pt x="220" y="899"/>
                    <a:pt x="221" y="930"/>
                    <a:pt x="211" y="945"/>
                  </a:cubicBezTo>
                  <a:lnTo>
                    <a:pt x="312" y="816"/>
                  </a:lnTo>
                  <a:cubicBezTo>
                    <a:pt x="258" y="794"/>
                    <a:pt x="225" y="793"/>
                    <a:pt x="212" y="811"/>
                  </a:cubicBezTo>
                  <a:moveTo>
                    <a:pt x="1833" y="800"/>
                  </a:moveTo>
                  <a:cubicBezTo>
                    <a:pt x="1820" y="803"/>
                    <a:pt x="1806" y="806"/>
                    <a:pt x="1794" y="809"/>
                  </a:cubicBezTo>
                  <a:cubicBezTo>
                    <a:pt x="1851" y="830"/>
                    <a:pt x="1900" y="873"/>
                    <a:pt x="1941" y="939"/>
                  </a:cubicBezTo>
                  <a:cubicBezTo>
                    <a:pt x="1936" y="931"/>
                    <a:pt x="1939" y="913"/>
                    <a:pt x="1949" y="884"/>
                  </a:cubicBezTo>
                  <a:cubicBezTo>
                    <a:pt x="1960" y="856"/>
                    <a:pt x="1961" y="834"/>
                    <a:pt x="1954" y="818"/>
                  </a:cubicBezTo>
                  <a:cubicBezTo>
                    <a:pt x="1952" y="811"/>
                    <a:pt x="1947" y="805"/>
                    <a:pt x="1940" y="801"/>
                  </a:cubicBezTo>
                  <a:cubicBezTo>
                    <a:pt x="1920" y="789"/>
                    <a:pt x="1884" y="788"/>
                    <a:pt x="1833" y="800"/>
                  </a:cubicBezTo>
                  <a:close/>
                </a:path>
              </a:pathLst>
            </a:custGeom>
            <a:solidFill>
              <a:schemeClr val="accent1"/>
            </a:solid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68" name="Google Shape;2768;p48"/>
            <p:cNvSpPr/>
            <p:nvPr/>
          </p:nvSpPr>
          <p:spPr>
            <a:xfrm>
              <a:off x="1260471" y="1734870"/>
              <a:ext cx="2040614" cy="465865"/>
            </a:xfrm>
            <a:custGeom>
              <a:rect b="b" l="l" r="r" t="t"/>
              <a:pathLst>
                <a:path extrusionOk="0" h="568" w="2488">
                  <a:moveTo>
                    <a:pt x="129" y="209"/>
                  </a:moveTo>
                  <a:cubicBezTo>
                    <a:pt x="59" y="306"/>
                    <a:pt x="16" y="378"/>
                    <a:pt x="0" y="427"/>
                  </a:cubicBezTo>
                  <a:cubicBezTo>
                    <a:pt x="106" y="398"/>
                    <a:pt x="205" y="416"/>
                    <a:pt x="298" y="481"/>
                  </a:cubicBezTo>
                  <a:cubicBezTo>
                    <a:pt x="392" y="548"/>
                    <a:pt x="449" y="576"/>
                    <a:pt x="469" y="566"/>
                  </a:cubicBezTo>
                  <a:cubicBezTo>
                    <a:pt x="474" y="563"/>
                    <a:pt x="477" y="560"/>
                    <a:pt x="480" y="554"/>
                  </a:cubicBezTo>
                  <a:cubicBezTo>
                    <a:pt x="490" y="539"/>
                    <a:pt x="489" y="508"/>
                    <a:pt x="478" y="463"/>
                  </a:cubicBezTo>
                  <a:cubicBezTo>
                    <a:pt x="475" y="449"/>
                    <a:pt x="475" y="437"/>
                    <a:pt x="477" y="428"/>
                  </a:cubicBezTo>
                  <a:cubicBezTo>
                    <a:pt x="478" y="425"/>
                    <a:pt x="480" y="422"/>
                    <a:pt x="481" y="420"/>
                  </a:cubicBezTo>
                  <a:cubicBezTo>
                    <a:pt x="530" y="342"/>
                    <a:pt x="580" y="226"/>
                    <a:pt x="630" y="72"/>
                  </a:cubicBezTo>
                  <a:cubicBezTo>
                    <a:pt x="571" y="65"/>
                    <a:pt x="513" y="56"/>
                    <a:pt x="455" y="47"/>
                  </a:cubicBezTo>
                  <a:cubicBezTo>
                    <a:pt x="397" y="38"/>
                    <a:pt x="344" y="22"/>
                    <a:pt x="294" y="0"/>
                  </a:cubicBezTo>
                  <a:cubicBezTo>
                    <a:pt x="255" y="44"/>
                    <a:pt x="200" y="114"/>
                    <a:pt x="129" y="209"/>
                  </a:cubicBezTo>
                  <a:moveTo>
                    <a:pt x="2123" y="36"/>
                  </a:moveTo>
                  <a:cubicBezTo>
                    <a:pt x="2063" y="48"/>
                    <a:pt x="2005" y="57"/>
                    <a:pt x="1950" y="63"/>
                  </a:cubicBezTo>
                  <a:cubicBezTo>
                    <a:pt x="2019" y="174"/>
                    <a:pt x="2105" y="289"/>
                    <a:pt x="2209" y="410"/>
                  </a:cubicBezTo>
                  <a:cubicBezTo>
                    <a:pt x="2216" y="414"/>
                    <a:pt x="2221" y="420"/>
                    <a:pt x="2223" y="427"/>
                  </a:cubicBezTo>
                  <a:cubicBezTo>
                    <a:pt x="2230" y="443"/>
                    <a:pt x="2229" y="465"/>
                    <a:pt x="2218" y="493"/>
                  </a:cubicBezTo>
                  <a:cubicBezTo>
                    <a:pt x="2208" y="522"/>
                    <a:pt x="2205" y="540"/>
                    <a:pt x="2210" y="548"/>
                  </a:cubicBezTo>
                  <a:cubicBezTo>
                    <a:pt x="2210" y="549"/>
                    <a:pt x="2210" y="549"/>
                    <a:pt x="2211" y="550"/>
                  </a:cubicBezTo>
                  <a:cubicBezTo>
                    <a:pt x="2220" y="562"/>
                    <a:pt x="2252" y="543"/>
                    <a:pt x="2308" y="492"/>
                  </a:cubicBezTo>
                  <a:cubicBezTo>
                    <a:pt x="2397" y="412"/>
                    <a:pt x="2457" y="365"/>
                    <a:pt x="2488" y="351"/>
                  </a:cubicBezTo>
                  <a:cubicBezTo>
                    <a:pt x="2398" y="199"/>
                    <a:pt x="2346" y="117"/>
                    <a:pt x="2331" y="106"/>
                  </a:cubicBezTo>
                  <a:cubicBezTo>
                    <a:pt x="2297" y="79"/>
                    <a:pt x="2257" y="47"/>
                    <a:pt x="2211" y="10"/>
                  </a:cubicBezTo>
                  <a:cubicBezTo>
                    <a:pt x="2177" y="22"/>
                    <a:pt x="2148" y="31"/>
                    <a:pt x="2123" y="36"/>
                  </a:cubicBezTo>
                  <a:close/>
                </a:path>
              </a:pathLst>
            </a:custGeom>
            <a:solidFill>
              <a:schemeClr val="accent1"/>
            </a:solid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69" name="Google Shape;2769;p48"/>
            <p:cNvSpPr/>
            <p:nvPr/>
          </p:nvSpPr>
          <p:spPr>
            <a:xfrm>
              <a:off x="1622171" y="3658201"/>
              <a:ext cx="182081" cy="115646"/>
            </a:xfrm>
            <a:custGeom>
              <a:rect b="b" l="l" r="r" t="t"/>
              <a:pathLst>
                <a:path extrusionOk="0" h="141" w="222">
                  <a:moveTo>
                    <a:pt x="76" y="102"/>
                  </a:moveTo>
                  <a:cubicBezTo>
                    <a:pt x="114" y="128"/>
                    <a:pt x="158" y="141"/>
                    <a:pt x="209" y="141"/>
                  </a:cubicBezTo>
                  <a:cubicBezTo>
                    <a:pt x="212" y="141"/>
                    <a:pt x="216" y="141"/>
                    <a:pt x="220" y="140"/>
                  </a:cubicBezTo>
                  <a:cubicBezTo>
                    <a:pt x="222" y="129"/>
                    <a:pt x="223" y="117"/>
                    <a:pt x="222" y="105"/>
                  </a:cubicBezTo>
                  <a:cubicBezTo>
                    <a:pt x="220" y="66"/>
                    <a:pt x="203" y="38"/>
                    <a:pt x="172" y="22"/>
                  </a:cubicBezTo>
                  <a:cubicBezTo>
                    <a:pt x="140" y="6"/>
                    <a:pt x="111" y="-1"/>
                    <a:pt x="84" y="0"/>
                  </a:cubicBezTo>
                  <a:cubicBezTo>
                    <a:pt x="73" y="0"/>
                    <a:pt x="62" y="2"/>
                    <a:pt x="51" y="4"/>
                  </a:cubicBezTo>
                  <a:cubicBezTo>
                    <a:pt x="31" y="8"/>
                    <a:pt x="14" y="13"/>
                    <a:pt x="0" y="19"/>
                  </a:cubicBezTo>
                  <a:cubicBezTo>
                    <a:pt x="21" y="54"/>
                    <a:pt x="46" y="82"/>
                    <a:pt x="76" y="102"/>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5750" lIns="90000" spcFirstLastPara="1" rIns="90000" wrap="square" tIns="57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70" name="Google Shape;2770;p48"/>
            <p:cNvSpPr/>
            <p:nvPr/>
          </p:nvSpPr>
          <p:spPr>
            <a:xfrm>
              <a:off x="1575421" y="3673784"/>
              <a:ext cx="227191" cy="191103"/>
            </a:xfrm>
            <a:custGeom>
              <a:rect b="b" l="l" r="r" t="t"/>
              <a:pathLst>
                <a:path extrusionOk="0" h="233" w="277">
                  <a:moveTo>
                    <a:pt x="57" y="0"/>
                  </a:moveTo>
                  <a:cubicBezTo>
                    <a:pt x="41" y="9"/>
                    <a:pt x="29" y="18"/>
                    <a:pt x="21" y="30"/>
                  </a:cubicBezTo>
                  <a:cubicBezTo>
                    <a:pt x="7" y="50"/>
                    <a:pt x="0" y="81"/>
                    <a:pt x="0" y="121"/>
                  </a:cubicBezTo>
                  <a:cubicBezTo>
                    <a:pt x="0" y="161"/>
                    <a:pt x="10" y="190"/>
                    <a:pt x="31" y="207"/>
                  </a:cubicBezTo>
                  <a:cubicBezTo>
                    <a:pt x="52" y="224"/>
                    <a:pt x="85" y="233"/>
                    <a:pt x="130" y="233"/>
                  </a:cubicBezTo>
                  <a:cubicBezTo>
                    <a:pt x="175" y="234"/>
                    <a:pt x="212" y="219"/>
                    <a:pt x="240" y="189"/>
                  </a:cubicBezTo>
                  <a:cubicBezTo>
                    <a:pt x="260" y="169"/>
                    <a:pt x="272" y="146"/>
                    <a:pt x="277" y="121"/>
                  </a:cubicBezTo>
                  <a:cubicBezTo>
                    <a:pt x="273" y="122"/>
                    <a:pt x="269" y="122"/>
                    <a:pt x="266" y="122"/>
                  </a:cubicBezTo>
                  <a:cubicBezTo>
                    <a:pt x="215" y="122"/>
                    <a:pt x="171" y="109"/>
                    <a:pt x="133" y="83"/>
                  </a:cubicBezTo>
                  <a:cubicBezTo>
                    <a:pt x="103" y="63"/>
                    <a:pt x="78" y="35"/>
                    <a:pt x="57" y="0"/>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38875" lIns="90000" spcFirstLastPara="1" rIns="90000" wrap="square" tIns="38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71" name="Google Shape;2771;p48"/>
            <p:cNvSpPr/>
            <p:nvPr/>
          </p:nvSpPr>
          <p:spPr>
            <a:xfrm>
              <a:off x="1572960" y="3266153"/>
              <a:ext cx="521636" cy="260819"/>
            </a:xfrm>
            <a:custGeom>
              <a:rect b="b" l="l" r="r" t="t"/>
              <a:pathLst>
                <a:path extrusionOk="0" h="318" w="636">
                  <a:moveTo>
                    <a:pt x="358" y="60"/>
                  </a:moveTo>
                  <a:cubicBezTo>
                    <a:pt x="359" y="66"/>
                    <a:pt x="359" y="73"/>
                    <a:pt x="359" y="81"/>
                  </a:cubicBezTo>
                  <a:cubicBezTo>
                    <a:pt x="359" y="81"/>
                    <a:pt x="361" y="160"/>
                    <a:pt x="366" y="318"/>
                  </a:cubicBezTo>
                  <a:cubicBezTo>
                    <a:pt x="416" y="315"/>
                    <a:pt x="465" y="296"/>
                    <a:pt x="515" y="258"/>
                  </a:cubicBezTo>
                  <a:cubicBezTo>
                    <a:pt x="501" y="227"/>
                    <a:pt x="475" y="169"/>
                    <a:pt x="437" y="84"/>
                  </a:cubicBezTo>
                  <a:cubicBezTo>
                    <a:pt x="425" y="81"/>
                    <a:pt x="414" y="77"/>
                    <a:pt x="402" y="74"/>
                  </a:cubicBezTo>
                  <a:cubicBezTo>
                    <a:pt x="388" y="69"/>
                    <a:pt x="373" y="64"/>
                    <a:pt x="358" y="60"/>
                  </a:cubicBezTo>
                  <a:moveTo>
                    <a:pt x="516" y="109"/>
                  </a:moveTo>
                  <a:cubicBezTo>
                    <a:pt x="525" y="120"/>
                    <a:pt x="536" y="133"/>
                    <a:pt x="548" y="148"/>
                  </a:cubicBezTo>
                  <a:cubicBezTo>
                    <a:pt x="563" y="166"/>
                    <a:pt x="576" y="182"/>
                    <a:pt x="586" y="194"/>
                  </a:cubicBezTo>
                  <a:cubicBezTo>
                    <a:pt x="603" y="178"/>
                    <a:pt x="620" y="162"/>
                    <a:pt x="636" y="147"/>
                  </a:cubicBezTo>
                  <a:cubicBezTo>
                    <a:pt x="595" y="135"/>
                    <a:pt x="555" y="122"/>
                    <a:pt x="516" y="109"/>
                  </a:cubicBezTo>
                  <a:moveTo>
                    <a:pt x="2" y="34"/>
                  </a:moveTo>
                  <a:cubicBezTo>
                    <a:pt x="1" y="60"/>
                    <a:pt x="0" y="77"/>
                    <a:pt x="0" y="86"/>
                  </a:cubicBezTo>
                  <a:cubicBezTo>
                    <a:pt x="0" y="124"/>
                    <a:pt x="10" y="157"/>
                    <a:pt x="28" y="185"/>
                  </a:cubicBezTo>
                  <a:cubicBezTo>
                    <a:pt x="77" y="153"/>
                    <a:pt x="145" y="99"/>
                    <a:pt x="233" y="22"/>
                  </a:cubicBezTo>
                  <a:cubicBezTo>
                    <a:pt x="207" y="14"/>
                    <a:pt x="181" y="7"/>
                    <a:pt x="157" y="0"/>
                  </a:cubicBezTo>
                  <a:cubicBezTo>
                    <a:pt x="87" y="18"/>
                    <a:pt x="36" y="29"/>
                    <a:pt x="2" y="34"/>
                  </a:cubicBezTo>
                  <a:moveTo>
                    <a:pt x="157" y="183"/>
                  </a:moveTo>
                  <a:cubicBezTo>
                    <a:pt x="140" y="207"/>
                    <a:pt x="122" y="231"/>
                    <a:pt x="102" y="256"/>
                  </a:cubicBezTo>
                  <a:cubicBezTo>
                    <a:pt x="105" y="258"/>
                    <a:pt x="107" y="259"/>
                    <a:pt x="109" y="260"/>
                  </a:cubicBezTo>
                  <a:cubicBezTo>
                    <a:pt x="156" y="288"/>
                    <a:pt x="212" y="306"/>
                    <a:pt x="275" y="313"/>
                  </a:cubicBezTo>
                  <a:lnTo>
                    <a:pt x="314" y="46"/>
                  </a:lnTo>
                  <a:cubicBezTo>
                    <a:pt x="297" y="41"/>
                    <a:pt x="281" y="36"/>
                    <a:pt x="265" y="32"/>
                  </a:cubicBezTo>
                  <a:cubicBezTo>
                    <a:pt x="221" y="94"/>
                    <a:pt x="185" y="144"/>
                    <a:pt x="157" y="183"/>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72" name="Google Shape;2772;p48"/>
            <p:cNvSpPr/>
            <p:nvPr/>
          </p:nvSpPr>
          <p:spPr>
            <a:xfrm>
              <a:off x="1479460" y="3215302"/>
              <a:ext cx="730783" cy="498672"/>
            </a:xfrm>
            <a:custGeom>
              <a:rect b="b" l="l" r="r" t="t"/>
              <a:pathLst>
                <a:path extrusionOk="0" h="608" w="891">
                  <a:moveTo>
                    <a:pt x="21" y="0"/>
                  </a:moveTo>
                  <a:cubicBezTo>
                    <a:pt x="20" y="5"/>
                    <a:pt x="18" y="10"/>
                    <a:pt x="17" y="14"/>
                  </a:cubicBezTo>
                  <a:cubicBezTo>
                    <a:pt x="5" y="47"/>
                    <a:pt x="-1" y="95"/>
                    <a:pt x="0" y="157"/>
                  </a:cubicBezTo>
                  <a:cubicBezTo>
                    <a:pt x="1" y="311"/>
                    <a:pt x="55" y="428"/>
                    <a:pt x="161" y="507"/>
                  </a:cubicBezTo>
                  <a:cubicBezTo>
                    <a:pt x="252" y="575"/>
                    <a:pt x="369" y="609"/>
                    <a:pt x="510" y="608"/>
                  </a:cubicBezTo>
                  <a:cubicBezTo>
                    <a:pt x="616" y="607"/>
                    <a:pt x="712" y="544"/>
                    <a:pt x="800" y="419"/>
                  </a:cubicBezTo>
                  <a:cubicBezTo>
                    <a:pt x="844" y="357"/>
                    <a:pt x="874" y="302"/>
                    <a:pt x="891" y="255"/>
                  </a:cubicBezTo>
                  <a:cubicBezTo>
                    <a:pt x="857" y="244"/>
                    <a:pt x="822" y="233"/>
                    <a:pt x="789" y="222"/>
                  </a:cubicBezTo>
                  <a:cubicBezTo>
                    <a:pt x="766" y="248"/>
                    <a:pt x="746" y="272"/>
                    <a:pt x="728" y="292"/>
                  </a:cubicBezTo>
                  <a:cubicBezTo>
                    <a:pt x="687" y="339"/>
                    <a:pt x="659" y="369"/>
                    <a:pt x="644" y="381"/>
                  </a:cubicBezTo>
                  <a:cubicBezTo>
                    <a:pt x="584" y="431"/>
                    <a:pt x="509" y="457"/>
                    <a:pt x="422" y="458"/>
                  </a:cubicBezTo>
                  <a:cubicBezTo>
                    <a:pt x="326" y="458"/>
                    <a:pt x="245" y="437"/>
                    <a:pt x="180" y="395"/>
                  </a:cubicBezTo>
                  <a:cubicBezTo>
                    <a:pt x="135" y="365"/>
                    <a:pt x="102" y="328"/>
                    <a:pt x="82" y="282"/>
                  </a:cubicBezTo>
                  <a:cubicBezTo>
                    <a:pt x="66" y="245"/>
                    <a:pt x="58" y="203"/>
                    <a:pt x="57" y="155"/>
                  </a:cubicBezTo>
                  <a:cubicBezTo>
                    <a:pt x="57" y="91"/>
                    <a:pt x="60" y="42"/>
                    <a:pt x="65" y="8"/>
                  </a:cubicBezTo>
                  <a:cubicBezTo>
                    <a:pt x="48" y="5"/>
                    <a:pt x="33" y="2"/>
                    <a:pt x="21" y="0"/>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73" name="Google Shape;2773;p48"/>
            <p:cNvSpPr/>
            <p:nvPr/>
          </p:nvSpPr>
          <p:spPr>
            <a:xfrm>
              <a:off x="1526210" y="3221863"/>
              <a:ext cx="600374" cy="369083"/>
            </a:xfrm>
            <a:custGeom>
              <a:rect b="b" l="l" r="r" t="t"/>
              <a:pathLst>
                <a:path extrusionOk="0" h="450" w="732">
                  <a:moveTo>
                    <a:pt x="415" y="114"/>
                  </a:moveTo>
                  <a:cubicBezTo>
                    <a:pt x="401" y="109"/>
                    <a:pt x="386" y="105"/>
                    <a:pt x="371" y="100"/>
                  </a:cubicBezTo>
                  <a:lnTo>
                    <a:pt x="332" y="367"/>
                  </a:lnTo>
                  <a:cubicBezTo>
                    <a:pt x="269" y="360"/>
                    <a:pt x="213" y="342"/>
                    <a:pt x="166" y="314"/>
                  </a:cubicBezTo>
                  <a:cubicBezTo>
                    <a:pt x="164" y="313"/>
                    <a:pt x="162" y="312"/>
                    <a:pt x="159" y="310"/>
                  </a:cubicBezTo>
                  <a:cubicBezTo>
                    <a:pt x="179" y="285"/>
                    <a:pt x="197" y="261"/>
                    <a:pt x="214" y="237"/>
                  </a:cubicBezTo>
                  <a:cubicBezTo>
                    <a:pt x="242" y="198"/>
                    <a:pt x="278" y="148"/>
                    <a:pt x="322" y="86"/>
                  </a:cubicBezTo>
                  <a:cubicBezTo>
                    <a:pt x="312" y="83"/>
                    <a:pt x="301" y="79"/>
                    <a:pt x="290" y="76"/>
                  </a:cubicBezTo>
                  <a:cubicBezTo>
                    <a:pt x="202" y="153"/>
                    <a:pt x="134" y="207"/>
                    <a:pt x="85" y="239"/>
                  </a:cubicBezTo>
                  <a:cubicBezTo>
                    <a:pt x="67" y="211"/>
                    <a:pt x="57" y="178"/>
                    <a:pt x="57" y="140"/>
                  </a:cubicBezTo>
                  <a:cubicBezTo>
                    <a:pt x="57" y="131"/>
                    <a:pt x="58" y="114"/>
                    <a:pt x="59" y="88"/>
                  </a:cubicBezTo>
                  <a:cubicBezTo>
                    <a:pt x="93" y="83"/>
                    <a:pt x="144" y="72"/>
                    <a:pt x="214" y="54"/>
                  </a:cubicBezTo>
                  <a:cubicBezTo>
                    <a:pt x="155" y="37"/>
                    <a:pt x="106" y="23"/>
                    <a:pt x="65" y="14"/>
                  </a:cubicBezTo>
                  <a:cubicBezTo>
                    <a:pt x="44" y="8"/>
                    <a:pt x="25" y="4"/>
                    <a:pt x="8" y="0"/>
                  </a:cubicBezTo>
                  <a:cubicBezTo>
                    <a:pt x="2" y="34"/>
                    <a:pt x="0" y="83"/>
                    <a:pt x="0" y="147"/>
                  </a:cubicBezTo>
                  <a:cubicBezTo>
                    <a:pt x="1" y="195"/>
                    <a:pt x="9" y="237"/>
                    <a:pt x="25" y="274"/>
                  </a:cubicBezTo>
                  <a:cubicBezTo>
                    <a:pt x="45" y="320"/>
                    <a:pt x="78" y="357"/>
                    <a:pt x="123" y="387"/>
                  </a:cubicBezTo>
                  <a:cubicBezTo>
                    <a:pt x="188" y="429"/>
                    <a:pt x="269" y="450"/>
                    <a:pt x="365" y="450"/>
                  </a:cubicBezTo>
                  <a:cubicBezTo>
                    <a:pt x="452" y="449"/>
                    <a:pt x="527" y="423"/>
                    <a:pt x="587" y="373"/>
                  </a:cubicBezTo>
                  <a:cubicBezTo>
                    <a:pt x="602" y="361"/>
                    <a:pt x="630" y="331"/>
                    <a:pt x="671" y="284"/>
                  </a:cubicBezTo>
                  <a:cubicBezTo>
                    <a:pt x="689" y="264"/>
                    <a:pt x="709" y="240"/>
                    <a:pt x="732" y="214"/>
                  </a:cubicBezTo>
                  <a:cubicBezTo>
                    <a:pt x="719" y="210"/>
                    <a:pt x="706" y="205"/>
                    <a:pt x="693" y="201"/>
                  </a:cubicBezTo>
                  <a:cubicBezTo>
                    <a:pt x="677" y="216"/>
                    <a:pt x="660" y="232"/>
                    <a:pt x="643" y="248"/>
                  </a:cubicBezTo>
                  <a:cubicBezTo>
                    <a:pt x="633" y="236"/>
                    <a:pt x="620" y="220"/>
                    <a:pt x="605" y="202"/>
                  </a:cubicBezTo>
                  <a:cubicBezTo>
                    <a:pt x="593" y="187"/>
                    <a:pt x="582" y="174"/>
                    <a:pt x="573" y="163"/>
                  </a:cubicBezTo>
                  <a:cubicBezTo>
                    <a:pt x="546" y="155"/>
                    <a:pt x="520" y="146"/>
                    <a:pt x="494" y="138"/>
                  </a:cubicBezTo>
                  <a:cubicBezTo>
                    <a:pt x="532" y="223"/>
                    <a:pt x="558" y="281"/>
                    <a:pt x="572" y="312"/>
                  </a:cubicBezTo>
                  <a:cubicBezTo>
                    <a:pt x="522" y="350"/>
                    <a:pt x="473" y="369"/>
                    <a:pt x="423" y="372"/>
                  </a:cubicBezTo>
                  <a:cubicBezTo>
                    <a:pt x="418" y="214"/>
                    <a:pt x="416" y="135"/>
                    <a:pt x="416" y="135"/>
                  </a:cubicBezTo>
                  <a:cubicBezTo>
                    <a:pt x="416" y="127"/>
                    <a:pt x="416" y="120"/>
                    <a:pt x="415" y="114"/>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74" name="Google Shape;2774;p48"/>
            <p:cNvSpPr/>
            <p:nvPr/>
          </p:nvSpPr>
          <p:spPr>
            <a:xfrm>
              <a:off x="2730239" y="3266973"/>
              <a:ext cx="218989" cy="164037"/>
            </a:xfrm>
            <a:custGeom>
              <a:rect b="b" l="l" r="r" t="t"/>
              <a:pathLst>
                <a:path extrusionOk="0" h="200" w="267">
                  <a:moveTo>
                    <a:pt x="16" y="120"/>
                  </a:moveTo>
                  <a:cubicBezTo>
                    <a:pt x="12" y="119"/>
                    <a:pt x="6" y="118"/>
                    <a:pt x="0" y="115"/>
                  </a:cubicBezTo>
                  <a:cubicBezTo>
                    <a:pt x="3" y="121"/>
                    <a:pt x="6" y="126"/>
                    <a:pt x="9" y="131"/>
                  </a:cubicBezTo>
                  <a:cubicBezTo>
                    <a:pt x="31" y="168"/>
                    <a:pt x="56" y="190"/>
                    <a:pt x="85" y="198"/>
                  </a:cubicBezTo>
                  <a:cubicBezTo>
                    <a:pt x="115" y="204"/>
                    <a:pt x="149" y="197"/>
                    <a:pt x="189" y="175"/>
                  </a:cubicBezTo>
                  <a:cubicBezTo>
                    <a:pt x="228" y="152"/>
                    <a:pt x="252" y="122"/>
                    <a:pt x="263" y="82"/>
                  </a:cubicBezTo>
                  <a:cubicBezTo>
                    <a:pt x="270" y="53"/>
                    <a:pt x="268" y="26"/>
                    <a:pt x="258" y="0"/>
                  </a:cubicBezTo>
                  <a:cubicBezTo>
                    <a:pt x="251" y="11"/>
                    <a:pt x="243" y="24"/>
                    <a:pt x="233" y="37"/>
                  </a:cubicBezTo>
                  <a:cubicBezTo>
                    <a:pt x="189" y="95"/>
                    <a:pt x="132" y="124"/>
                    <a:pt x="64" y="125"/>
                  </a:cubicBezTo>
                  <a:cubicBezTo>
                    <a:pt x="45" y="125"/>
                    <a:pt x="29" y="123"/>
                    <a:pt x="16" y="120"/>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27000" lIns="90000" spcFirstLastPara="1" rIns="90000" wrap="square" tIns="27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75" name="Google Shape;2775;p48"/>
            <p:cNvSpPr/>
            <p:nvPr/>
          </p:nvSpPr>
          <p:spPr>
            <a:xfrm>
              <a:off x="2717936" y="3206280"/>
              <a:ext cx="223910" cy="163217"/>
            </a:xfrm>
            <a:custGeom>
              <a:rect b="b" l="l" r="r" t="t"/>
              <a:pathLst>
                <a:path extrusionOk="0" h="199" w="273">
                  <a:moveTo>
                    <a:pt x="15" y="189"/>
                  </a:moveTo>
                  <a:cubicBezTo>
                    <a:pt x="21" y="192"/>
                    <a:pt x="27" y="193"/>
                    <a:pt x="31" y="194"/>
                  </a:cubicBezTo>
                  <a:cubicBezTo>
                    <a:pt x="44" y="197"/>
                    <a:pt x="60" y="199"/>
                    <a:pt x="79" y="199"/>
                  </a:cubicBezTo>
                  <a:cubicBezTo>
                    <a:pt x="147" y="198"/>
                    <a:pt x="204" y="169"/>
                    <a:pt x="248" y="111"/>
                  </a:cubicBezTo>
                  <a:cubicBezTo>
                    <a:pt x="258" y="98"/>
                    <a:pt x="266" y="85"/>
                    <a:pt x="273" y="74"/>
                  </a:cubicBezTo>
                  <a:cubicBezTo>
                    <a:pt x="269" y="64"/>
                    <a:pt x="265" y="56"/>
                    <a:pt x="259" y="47"/>
                  </a:cubicBezTo>
                  <a:cubicBezTo>
                    <a:pt x="238" y="14"/>
                    <a:pt x="209" y="-2"/>
                    <a:pt x="174" y="0"/>
                  </a:cubicBezTo>
                  <a:cubicBezTo>
                    <a:pt x="139" y="2"/>
                    <a:pt x="110" y="10"/>
                    <a:pt x="88" y="24"/>
                  </a:cubicBezTo>
                  <a:cubicBezTo>
                    <a:pt x="78" y="30"/>
                    <a:pt x="69" y="37"/>
                    <a:pt x="61" y="45"/>
                  </a:cubicBezTo>
                  <a:cubicBezTo>
                    <a:pt x="28" y="75"/>
                    <a:pt x="8" y="99"/>
                    <a:pt x="3" y="119"/>
                  </a:cubicBezTo>
                  <a:cubicBezTo>
                    <a:pt x="-3" y="138"/>
                    <a:pt x="1" y="162"/>
                    <a:pt x="15" y="189"/>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26625" lIns="90000" spcFirstLastPara="1" rIns="90000" wrap="square" tIns="266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76" name="Google Shape;2776;p48"/>
            <p:cNvSpPr/>
            <p:nvPr/>
          </p:nvSpPr>
          <p:spPr>
            <a:xfrm>
              <a:off x="2767147" y="2698586"/>
              <a:ext cx="255077" cy="182901"/>
            </a:xfrm>
            <a:custGeom>
              <a:rect b="b" l="l" r="r" t="t"/>
              <a:pathLst>
                <a:path extrusionOk="0" h="223" w="311">
                  <a:moveTo>
                    <a:pt x="2" y="17"/>
                  </a:moveTo>
                  <a:cubicBezTo>
                    <a:pt x="6" y="43"/>
                    <a:pt x="19" y="73"/>
                    <a:pt x="39" y="107"/>
                  </a:cubicBezTo>
                  <a:cubicBezTo>
                    <a:pt x="72" y="163"/>
                    <a:pt x="112" y="200"/>
                    <a:pt x="159" y="216"/>
                  </a:cubicBezTo>
                  <a:cubicBezTo>
                    <a:pt x="206" y="232"/>
                    <a:pt x="256" y="221"/>
                    <a:pt x="311" y="185"/>
                  </a:cubicBezTo>
                  <a:cubicBezTo>
                    <a:pt x="256" y="120"/>
                    <a:pt x="220" y="79"/>
                    <a:pt x="201" y="64"/>
                  </a:cubicBezTo>
                  <a:cubicBezTo>
                    <a:pt x="144" y="15"/>
                    <a:pt x="77" y="-6"/>
                    <a:pt x="0" y="1"/>
                  </a:cubicBezTo>
                  <a:cubicBezTo>
                    <a:pt x="0" y="7"/>
                    <a:pt x="1" y="12"/>
                    <a:pt x="2" y="17"/>
                  </a:cubicBez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35275" lIns="90000" spcFirstLastPara="1" rIns="90000" wrap="square" tIns="352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77" name="Google Shape;2777;p48"/>
            <p:cNvSpPr/>
            <p:nvPr/>
          </p:nvSpPr>
          <p:spPr>
            <a:xfrm>
              <a:off x="1686966" y="2781424"/>
              <a:ext cx="232932" cy="207507"/>
            </a:xfrm>
            <a:custGeom>
              <a:rect b="b" l="l" r="r" t="t"/>
              <a:pathLst>
                <a:path extrusionOk="0" h="253" w="284">
                  <a:moveTo>
                    <a:pt x="0" y="126"/>
                  </a:moveTo>
                  <a:cubicBezTo>
                    <a:pt x="1" y="168"/>
                    <a:pt x="12" y="200"/>
                    <a:pt x="34" y="221"/>
                  </a:cubicBezTo>
                  <a:cubicBezTo>
                    <a:pt x="56" y="242"/>
                    <a:pt x="89" y="253"/>
                    <a:pt x="134" y="253"/>
                  </a:cubicBezTo>
                  <a:cubicBezTo>
                    <a:pt x="180" y="253"/>
                    <a:pt x="217" y="239"/>
                    <a:pt x="245" y="209"/>
                  </a:cubicBezTo>
                  <a:cubicBezTo>
                    <a:pt x="273" y="180"/>
                    <a:pt x="286" y="146"/>
                    <a:pt x="284" y="106"/>
                  </a:cubicBezTo>
                  <a:cubicBezTo>
                    <a:pt x="282" y="67"/>
                    <a:pt x="265" y="39"/>
                    <a:pt x="233" y="22"/>
                  </a:cubicBezTo>
                  <a:cubicBezTo>
                    <a:pt x="202" y="6"/>
                    <a:pt x="173" y="-1"/>
                    <a:pt x="146" y="0"/>
                  </a:cubicBezTo>
                  <a:cubicBezTo>
                    <a:pt x="135" y="1"/>
                    <a:pt x="124" y="2"/>
                    <a:pt x="113" y="4"/>
                  </a:cubicBezTo>
                  <a:cubicBezTo>
                    <a:pt x="70" y="14"/>
                    <a:pt x="41" y="26"/>
                    <a:pt x="26" y="41"/>
                  </a:cubicBezTo>
                  <a:cubicBezTo>
                    <a:pt x="8" y="56"/>
                    <a:pt x="0" y="85"/>
                    <a:pt x="0" y="126"/>
                  </a:cubicBezTo>
                  <a:close/>
                </a:path>
              </a:pathLst>
            </a:custGeom>
            <a:solidFill>
              <a:srgbClr val="FF716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78" name="Google Shape;2778;p48"/>
            <p:cNvSpPr/>
            <p:nvPr/>
          </p:nvSpPr>
          <p:spPr>
            <a:xfrm>
              <a:off x="2600650" y="3531893"/>
              <a:ext cx="118926" cy="196024"/>
            </a:xfrm>
            <a:custGeom>
              <a:rect b="b" l="l" r="r" t="t"/>
              <a:pathLst>
                <a:path extrusionOk="0" h="239" w="145">
                  <a:moveTo>
                    <a:pt x="134" y="12"/>
                  </a:moveTo>
                  <a:cubicBezTo>
                    <a:pt x="141" y="30"/>
                    <a:pt x="145" y="54"/>
                    <a:pt x="145" y="84"/>
                  </a:cubicBezTo>
                  <a:cubicBezTo>
                    <a:pt x="145" y="133"/>
                    <a:pt x="134" y="171"/>
                    <a:pt x="110" y="200"/>
                  </a:cubicBezTo>
                  <a:cubicBezTo>
                    <a:pt x="86" y="228"/>
                    <a:pt x="49" y="241"/>
                    <a:pt x="0" y="239"/>
                  </a:cubicBezTo>
                  <a:cubicBezTo>
                    <a:pt x="10" y="176"/>
                    <a:pt x="18" y="136"/>
                    <a:pt x="24" y="118"/>
                  </a:cubicBezTo>
                  <a:cubicBezTo>
                    <a:pt x="42" y="65"/>
                    <a:pt x="77" y="26"/>
                    <a:pt x="129" y="0"/>
                  </a:cubicBezTo>
                  <a:cubicBezTo>
                    <a:pt x="131" y="5"/>
                    <a:pt x="133" y="8"/>
                    <a:pt x="134" y="12"/>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1025" lIns="90000" spcFirstLastPara="1" rIns="90000" wrap="square" tIns="41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79" name="Google Shape;2779;p48"/>
            <p:cNvSpPr/>
            <p:nvPr/>
          </p:nvSpPr>
          <p:spPr>
            <a:xfrm>
              <a:off x="2485004" y="3640157"/>
              <a:ext cx="520816" cy="263279"/>
            </a:xfrm>
            <a:custGeom>
              <a:rect b="b" l="l" r="r" t="t"/>
              <a:pathLst>
                <a:path extrusionOk="0" h="321" w="635">
                  <a:moveTo>
                    <a:pt x="0" y="154"/>
                  </a:moveTo>
                  <a:cubicBezTo>
                    <a:pt x="40" y="141"/>
                    <a:pt x="80" y="128"/>
                    <a:pt x="119" y="115"/>
                  </a:cubicBezTo>
                  <a:cubicBezTo>
                    <a:pt x="111" y="125"/>
                    <a:pt x="100" y="138"/>
                    <a:pt x="88" y="153"/>
                  </a:cubicBezTo>
                  <a:cubicBezTo>
                    <a:pt x="73" y="172"/>
                    <a:pt x="61" y="188"/>
                    <a:pt x="51" y="200"/>
                  </a:cubicBezTo>
                  <a:cubicBezTo>
                    <a:pt x="33" y="185"/>
                    <a:pt x="16" y="169"/>
                    <a:pt x="0" y="154"/>
                  </a:cubicBezTo>
                  <a:moveTo>
                    <a:pt x="276" y="63"/>
                  </a:moveTo>
                  <a:cubicBezTo>
                    <a:pt x="276" y="69"/>
                    <a:pt x="276" y="76"/>
                    <a:pt x="276" y="84"/>
                  </a:cubicBezTo>
                  <a:cubicBezTo>
                    <a:pt x="276" y="84"/>
                    <a:pt x="275" y="163"/>
                    <a:pt x="272" y="321"/>
                  </a:cubicBezTo>
                  <a:cubicBezTo>
                    <a:pt x="223" y="319"/>
                    <a:pt x="173" y="300"/>
                    <a:pt x="123" y="263"/>
                  </a:cubicBezTo>
                  <a:cubicBezTo>
                    <a:pt x="136" y="232"/>
                    <a:pt x="161" y="173"/>
                    <a:pt x="198" y="88"/>
                  </a:cubicBezTo>
                  <a:cubicBezTo>
                    <a:pt x="209" y="85"/>
                    <a:pt x="221" y="81"/>
                    <a:pt x="232" y="77"/>
                  </a:cubicBezTo>
                  <a:cubicBezTo>
                    <a:pt x="247" y="72"/>
                    <a:pt x="261" y="67"/>
                    <a:pt x="276" y="63"/>
                  </a:cubicBezTo>
                  <a:moveTo>
                    <a:pt x="632" y="31"/>
                  </a:moveTo>
                  <a:cubicBezTo>
                    <a:pt x="634" y="57"/>
                    <a:pt x="635" y="75"/>
                    <a:pt x="635" y="84"/>
                  </a:cubicBezTo>
                  <a:cubicBezTo>
                    <a:pt x="635" y="121"/>
                    <a:pt x="626" y="154"/>
                    <a:pt x="608" y="183"/>
                  </a:cubicBezTo>
                  <a:cubicBezTo>
                    <a:pt x="559" y="152"/>
                    <a:pt x="490" y="98"/>
                    <a:pt x="400" y="23"/>
                  </a:cubicBezTo>
                  <a:cubicBezTo>
                    <a:pt x="427" y="15"/>
                    <a:pt x="453" y="7"/>
                    <a:pt x="477" y="0"/>
                  </a:cubicBezTo>
                  <a:cubicBezTo>
                    <a:pt x="547" y="16"/>
                    <a:pt x="598" y="27"/>
                    <a:pt x="632" y="31"/>
                  </a:cubicBezTo>
                  <a:moveTo>
                    <a:pt x="479" y="183"/>
                  </a:moveTo>
                  <a:cubicBezTo>
                    <a:pt x="496" y="206"/>
                    <a:pt x="515" y="230"/>
                    <a:pt x="535" y="255"/>
                  </a:cubicBezTo>
                  <a:cubicBezTo>
                    <a:pt x="533" y="257"/>
                    <a:pt x="530" y="258"/>
                    <a:pt x="528" y="259"/>
                  </a:cubicBezTo>
                  <a:cubicBezTo>
                    <a:pt x="481" y="288"/>
                    <a:pt x="426" y="306"/>
                    <a:pt x="363" y="315"/>
                  </a:cubicBezTo>
                  <a:lnTo>
                    <a:pt x="320" y="49"/>
                  </a:lnTo>
                  <a:cubicBezTo>
                    <a:pt x="337" y="43"/>
                    <a:pt x="353" y="38"/>
                    <a:pt x="369" y="33"/>
                  </a:cubicBezTo>
                  <a:cubicBezTo>
                    <a:pt x="414" y="94"/>
                    <a:pt x="450" y="144"/>
                    <a:pt x="479" y="183"/>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80" name="Google Shape;2780;p48"/>
            <p:cNvSpPr/>
            <p:nvPr/>
          </p:nvSpPr>
          <p:spPr>
            <a:xfrm>
              <a:off x="2369358" y="3586845"/>
              <a:ext cx="729962" cy="503594"/>
            </a:xfrm>
            <a:custGeom>
              <a:rect b="b" l="l" r="r" t="t"/>
              <a:pathLst>
                <a:path extrusionOk="0" h="614" w="890">
                  <a:moveTo>
                    <a:pt x="866" y="0"/>
                  </a:moveTo>
                  <a:cubicBezTo>
                    <a:pt x="868" y="4"/>
                    <a:pt x="869" y="9"/>
                    <a:pt x="871" y="13"/>
                  </a:cubicBezTo>
                  <a:cubicBezTo>
                    <a:pt x="883" y="46"/>
                    <a:pt x="890" y="94"/>
                    <a:pt x="890" y="156"/>
                  </a:cubicBezTo>
                  <a:cubicBezTo>
                    <a:pt x="891" y="310"/>
                    <a:pt x="839" y="427"/>
                    <a:pt x="734" y="508"/>
                  </a:cubicBezTo>
                  <a:cubicBezTo>
                    <a:pt x="644" y="578"/>
                    <a:pt x="528" y="613"/>
                    <a:pt x="387" y="614"/>
                  </a:cubicBezTo>
                  <a:cubicBezTo>
                    <a:pt x="281" y="615"/>
                    <a:pt x="183" y="553"/>
                    <a:pt x="94" y="430"/>
                  </a:cubicBezTo>
                  <a:cubicBezTo>
                    <a:pt x="49" y="368"/>
                    <a:pt x="18" y="314"/>
                    <a:pt x="0" y="267"/>
                  </a:cubicBezTo>
                  <a:cubicBezTo>
                    <a:pt x="35" y="255"/>
                    <a:pt x="68" y="244"/>
                    <a:pt x="102" y="232"/>
                  </a:cubicBezTo>
                  <a:cubicBezTo>
                    <a:pt x="125" y="259"/>
                    <a:pt x="146" y="282"/>
                    <a:pt x="164" y="301"/>
                  </a:cubicBezTo>
                  <a:cubicBezTo>
                    <a:pt x="206" y="348"/>
                    <a:pt x="234" y="378"/>
                    <a:pt x="249" y="390"/>
                  </a:cubicBezTo>
                  <a:cubicBezTo>
                    <a:pt x="310" y="439"/>
                    <a:pt x="385" y="463"/>
                    <a:pt x="473" y="462"/>
                  </a:cubicBezTo>
                  <a:cubicBezTo>
                    <a:pt x="569" y="462"/>
                    <a:pt x="649" y="440"/>
                    <a:pt x="713" y="396"/>
                  </a:cubicBezTo>
                  <a:cubicBezTo>
                    <a:pt x="758" y="366"/>
                    <a:pt x="790" y="328"/>
                    <a:pt x="810" y="281"/>
                  </a:cubicBezTo>
                  <a:cubicBezTo>
                    <a:pt x="825" y="244"/>
                    <a:pt x="833" y="202"/>
                    <a:pt x="833" y="154"/>
                  </a:cubicBezTo>
                  <a:cubicBezTo>
                    <a:pt x="832" y="91"/>
                    <a:pt x="829" y="42"/>
                    <a:pt x="822" y="8"/>
                  </a:cubicBezTo>
                  <a:cubicBezTo>
                    <a:pt x="839" y="4"/>
                    <a:pt x="854" y="1"/>
                    <a:pt x="866" y="0"/>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81" name="Google Shape;2781;p48"/>
            <p:cNvSpPr/>
            <p:nvPr/>
          </p:nvSpPr>
          <p:spPr>
            <a:xfrm>
              <a:off x="2453017" y="3593406"/>
              <a:ext cx="599553" cy="372364"/>
            </a:xfrm>
            <a:custGeom>
              <a:rect b="b" l="l" r="r" t="t"/>
              <a:pathLst>
                <a:path extrusionOk="0" h="454" w="731">
                  <a:moveTo>
                    <a:pt x="158" y="172"/>
                  </a:moveTo>
                  <a:cubicBezTo>
                    <a:pt x="185" y="163"/>
                    <a:pt x="211" y="154"/>
                    <a:pt x="237" y="145"/>
                  </a:cubicBezTo>
                  <a:cubicBezTo>
                    <a:pt x="200" y="230"/>
                    <a:pt x="175" y="289"/>
                    <a:pt x="162" y="320"/>
                  </a:cubicBezTo>
                  <a:cubicBezTo>
                    <a:pt x="212" y="357"/>
                    <a:pt x="262" y="376"/>
                    <a:pt x="311" y="378"/>
                  </a:cubicBezTo>
                  <a:cubicBezTo>
                    <a:pt x="314" y="220"/>
                    <a:pt x="315" y="141"/>
                    <a:pt x="315" y="141"/>
                  </a:cubicBezTo>
                  <a:cubicBezTo>
                    <a:pt x="315" y="133"/>
                    <a:pt x="315" y="126"/>
                    <a:pt x="315" y="120"/>
                  </a:cubicBezTo>
                  <a:cubicBezTo>
                    <a:pt x="330" y="115"/>
                    <a:pt x="344" y="110"/>
                    <a:pt x="359" y="106"/>
                  </a:cubicBezTo>
                  <a:lnTo>
                    <a:pt x="402" y="372"/>
                  </a:lnTo>
                  <a:cubicBezTo>
                    <a:pt x="465" y="363"/>
                    <a:pt x="520" y="345"/>
                    <a:pt x="567" y="316"/>
                  </a:cubicBezTo>
                  <a:cubicBezTo>
                    <a:pt x="569" y="315"/>
                    <a:pt x="572" y="314"/>
                    <a:pt x="574" y="312"/>
                  </a:cubicBezTo>
                  <a:cubicBezTo>
                    <a:pt x="554" y="287"/>
                    <a:pt x="535" y="263"/>
                    <a:pt x="518" y="240"/>
                  </a:cubicBezTo>
                  <a:cubicBezTo>
                    <a:pt x="489" y="201"/>
                    <a:pt x="453" y="151"/>
                    <a:pt x="408" y="90"/>
                  </a:cubicBezTo>
                  <a:cubicBezTo>
                    <a:pt x="419" y="87"/>
                    <a:pt x="429" y="84"/>
                    <a:pt x="439" y="80"/>
                  </a:cubicBezTo>
                  <a:cubicBezTo>
                    <a:pt x="529" y="155"/>
                    <a:pt x="598" y="209"/>
                    <a:pt x="647" y="240"/>
                  </a:cubicBezTo>
                  <a:cubicBezTo>
                    <a:pt x="665" y="211"/>
                    <a:pt x="674" y="178"/>
                    <a:pt x="674" y="141"/>
                  </a:cubicBezTo>
                  <a:cubicBezTo>
                    <a:pt x="674" y="132"/>
                    <a:pt x="673" y="114"/>
                    <a:pt x="671" y="88"/>
                  </a:cubicBezTo>
                  <a:cubicBezTo>
                    <a:pt x="637" y="84"/>
                    <a:pt x="586" y="73"/>
                    <a:pt x="516" y="57"/>
                  </a:cubicBezTo>
                  <a:cubicBezTo>
                    <a:pt x="574" y="39"/>
                    <a:pt x="623" y="25"/>
                    <a:pt x="664" y="14"/>
                  </a:cubicBezTo>
                  <a:cubicBezTo>
                    <a:pt x="685" y="9"/>
                    <a:pt x="704" y="4"/>
                    <a:pt x="720" y="0"/>
                  </a:cubicBezTo>
                  <a:cubicBezTo>
                    <a:pt x="727" y="34"/>
                    <a:pt x="730" y="83"/>
                    <a:pt x="731" y="146"/>
                  </a:cubicBezTo>
                  <a:cubicBezTo>
                    <a:pt x="731" y="194"/>
                    <a:pt x="723" y="236"/>
                    <a:pt x="708" y="273"/>
                  </a:cubicBezTo>
                  <a:cubicBezTo>
                    <a:pt x="688" y="320"/>
                    <a:pt x="656" y="358"/>
                    <a:pt x="611" y="388"/>
                  </a:cubicBezTo>
                  <a:cubicBezTo>
                    <a:pt x="547" y="432"/>
                    <a:pt x="467" y="454"/>
                    <a:pt x="371" y="454"/>
                  </a:cubicBezTo>
                  <a:cubicBezTo>
                    <a:pt x="283" y="455"/>
                    <a:pt x="208" y="431"/>
                    <a:pt x="147" y="382"/>
                  </a:cubicBezTo>
                  <a:cubicBezTo>
                    <a:pt x="132" y="370"/>
                    <a:pt x="104" y="340"/>
                    <a:pt x="62" y="293"/>
                  </a:cubicBezTo>
                  <a:cubicBezTo>
                    <a:pt x="44" y="274"/>
                    <a:pt x="23" y="251"/>
                    <a:pt x="0" y="224"/>
                  </a:cubicBezTo>
                  <a:cubicBezTo>
                    <a:pt x="13" y="220"/>
                    <a:pt x="26" y="216"/>
                    <a:pt x="39" y="211"/>
                  </a:cubicBezTo>
                  <a:cubicBezTo>
                    <a:pt x="55" y="226"/>
                    <a:pt x="72" y="242"/>
                    <a:pt x="90" y="257"/>
                  </a:cubicBezTo>
                  <a:cubicBezTo>
                    <a:pt x="100" y="245"/>
                    <a:pt x="112" y="229"/>
                    <a:pt x="127" y="210"/>
                  </a:cubicBezTo>
                  <a:cubicBezTo>
                    <a:pt x="139" y="195"/>
                    <a:pt x="150" y="182"/>
                    <a:pt x="158" y="172"/>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82" name="Google Shape;2782;p48"/>
            <p:cNvSpPr/>
            <p:nvPr/>
          </p:nvSpPr>
          <p:spPr>
            <a:xfrm>
              <a:off x="2321788" y="3916559"/>
              <a:ext cx="218989" cy="227191"/>
            </a:xfrm>
            <a:custGeom>
              <a:rect b="b" l="l" r="r" t="t"/>
              <a:pathLst>
                <a:path extrusionOk="0" h="277" w="267">
                  <a:moveTo>
                    <a:pt x="218" y="26"/>
                  </a:moveTo>
                  <a:cubicBezTo>
                    <a:pt x="185" y="3"/>
                    <a:pt x="153" y="-4"/>
                    <a:pt x="121" y="3"/>
                  </a:cubicBezTo>
                  <a:cubicBezTo>
                    <a:pt x="91" y="10"/>
                    <a:pt x="70" y="20"/>
                    <a:pt x="59" y="31"/>
                  </a:cubicBezTo>
                  <a:cubicBezTo>
                    <a:pt x="49" y="42"/>
                    <a:pt x="39" y="53"/>
                    <a:pt x="29" y="63"/>
                  </a:cubicBezTo>
                  <a:cubicBezTo>
                    <a:pt x="19" y="74"/>
                    <a:pt x="10" y="98"/>
                    <a:pt x="3" y="135"/>
                  </a:cubicBezTo>
                  <a:cubicBezTo>
                    <a:pt x="-5" y="172"/>
                    <a:pt x="6" y="205"/>
                    <a:pt x="35" y="234"/>
                  </a:cubicBezTo>
                  <a:cubicBezTo>
                    <a:pt x="65" y="263"/>
                    <a:pt x="95" y="278"/>
                    <a:pt x="126" y="277"/>
                  </a:cubicBezTo>
                  <a:cubicBezTo>
                    <a:pt x="156" y="277"/>
                    <a:pt x="187" y="260"/>
                    <a:pt x="220" y="228"/>
                  </a:cubicBezTo>
                  <a:cubicBezTo>
                    <a:pt x="252" y="196"/>
                    <a:pt x="268" y="160"/>
                    <a:pt x="267" y="120"/>
                  </a:cubicBezTo>
                  <a:cubicBezTo>
                    <a:pt x="266" y="79"/>
                    <a:pt x="250" y="48"/>
                    <a:pt x="218" y="26"/>
                  </a:cubicBezTo>
                  <a:close/>
                </a:path>
              </a:pathLst>
            </a:custGeom>
            <a:solidFill>
              <a:srgbClr val="FF716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83" name="Google Shape;2783;p48"/>
            <p:cNvSpPr/>
            <p:nvPr/>
          </p:nvSpPr>
          <p:spPr>
            <a:xfrm>
              <a:off x="2001916" y="3039782"/>
              <a:ext cx="120567" cy="194384"/>
            </a:xfrm>
            <a:custGeom>
              <a:rect b="b" l="l" r="r" t="t"/>
              <a:pathLst>
                <a:path extrusionOk="0" h="237" w="147">
                  <a:moveTo>
                    <a:pt x="37" y="200"/>
                  </a:moveTo>
                  <a:cubicBezTo>
                    <a:pt x="61" y="227"/>
                    <a:pt x="98" y="239"/>
                    <a:pt x="147" y="236"/>
                  </a:cubicBezTo>
                  <a:cubicBezTo>
                    <a:pt x="136" y="174"/>
                    <a:pt x="127" y="134"/>
                    <a:pt x="121" y="117"/>
                  </a:cubicBezTo>
                  <a:cubicBezTo>
                    <a:pt x="102" y="64"/>
                    <a:pt x="67" y="25"/>
                    <a:pt x="15" y="0"/>
                  </a:cubicBezTo>
                  <a:cubicBezTo>
                    <a:pt x="13" y="5"/>
                    <a:pt x="11" y="8"/>
                    <a:pt x="10" y="11"/>
                  </a:cubicBezTo>
                  <a:cubicBezTo>
                    <a:pt x="3" y="30"/>
                    <a:pt x="0" y="54"/>
                    <a:pt x="0" y="84"/>
                  </a:cubicBezTo>
                  <a:cubicBezTo>
                    <a:pt x="1" y="133"/>
                    <a:pt x="13" y="171"/>
                    <a:pt x="37" y="200"/>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0300" lIns="90000" spcFirstLastPara="1" rIns="90000" wrap="square" tIns="403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84" name="Google Shape;2784;p48"/>
            <p:cNvSpPr/>
            <p:nvPr/>
          </p:nvSpPr>
          <p:spPr>
            <a:xfrm>
              <a:off x="1946964" y="3849304"/>
              <a:ext cx="232932" cy="213248"/>
            </a:xfrm>
            <a:custGeom>
              <a:rect b="b" l="l" r="r" t="t"/>
              <a:pathLst>
                <a:path extrusionOk="0" h="260" w="284">
                  <a:moveTo>
                    <a:pt x="115" y="254"/>
                  </a:moveTo>
                  <a:cubicBezTo>
                    <a:pt x="72" y="243"/>
                    <a:pt x="40" y="220"/>
                    <a:pt x="19" y="184"/>
                  </a:cubicBezTo>
                  <a:cubicBezTo>
                    <a:pt x="-1" y="149"/>
                    <a:pt x="-5" y="112"/>
                    <a:pt x="6" y="74"/>
                  </a:cubicBezTo>
                  <a:cubicBezTo>
                    <a:pt x="19" y="36"/>
                    <a:pt x="42" y="14"/>
                    <a:pt x="76" y="6"/>
                  </a:cubicBezTo>
                  <a:cubicBezTo>
                    <a:pt x="110" y="-2"/>
                    <a:pt x="141" y="-2"/>
                    <a:pt x="166" y="6"/>
                  </a:cubicBezTo>
                  <a:cubicBezTo>
                    <a:pt x="177" y="9"/>
                    <a:pt x="188" y="13"/>
                    <a:pt x="198" y="18"/>
                  </a:cubicBezTo>
                  <a:cubicBezTo>
                    <a:pt x="237" y="38"/>
                    <a:pt x="262" y="56"/>
                    <a:pt x="274" y="74"/>
                  </a:cubicBezTo>
                  <a:cubicBezTo>
                    <a:pt x="287" y="93"/>
                    <a:pt x="288" y="122"/>
                    <a:pt x="277" y="162"/>
                  </a:cubicBezTo>
                  <a:cubicBezTo>
                    <a:pt x="266" y="203"/>
                    <a:pt x="248" y="232"/>
                    <a:pt x="222" y="247"/>
                  </a:cubicBezTo>
                  <a:cubicBezTo>
                    <a:pt x="195" y="262"/>
                    <a:pt x="159" y="264"/>
                    <a:pt x="115" y="254"/>
                  </a:cubicBezTo>
                  <a:close/>
                </a:path>
              </a:pathLst>
            </a:custGeom>
            <a:solidFill>
              <a:srgbClr val="FF915D"/>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85" name="Google Shape;2785;p48"/>
            <p:cNvSpPr/>
            <p:nvPr/>
          </p:nvSpPr>
          <p:spPr>
            <a:xfrm>
              <a:off x="1686966" y="2781424"/>
              <a:ext cx="232932" cy="207507"/>
            </a:xfrm>
            <a:custGeom>
              <a:rect b="b" l="l" r="r" t="t"/>
              <a:pathLst>
                <a:path extrusionOk="0" h="253" w="284">
                  <a:moveTo>
                    <a:pt x="0" y="126"/>
                  </a:moveTo>
                  <a:cubicBezTo>
                    <a:pt x="1" y="168"/>
                    <a:pt x="12" y="200"/>
                    <a:pt x="34" y="221"/>
                  </a:cubicBezTo>
                  <a:cubicBezTo>
                    <a:pt x="56" y="242"/>
                    <a:pt x="89" y="253"/>
                    <a:pt x="134" y="253"/>
                  </a:cubicBezTo>
                  <a:cubicBezTo>
                    <a:pt x="180" y="253"/>
                    <a:pt x="217" y="239"/>
                    <a:pt x="245" y="209"/>
                  </a:cubicBezTo>
                  <a:cubicBezTo>
                    <a:pt x="273" y="180"/>
                    <a:pt x="286" y="146"/>
                    <a:pt x="284" y="106"/>
                  </a:cubicBezTo>
                  <a:cubicBezTo>
                    <a:pt x="282" y="67"/>
                    <a:pt x="265" y="39"/>
                    <a:pt x="233" y="22"/>
                  </a:cubicBezTo>
                  <a:cubicBezTo>
                    <a:pt x="202" y="6"/>
                    <a:pt x="173" y="-1"/>
                    <a:pt x="146" y="0"/>
                  </a:cubicBezTo>
                  <a:cubicBezTo>
                    <a:pt x="135" y="1"/>
                    <a:pt x="124" y="2"/>
                    <a:pt x="113" y="4"/>
                  </a:cubicBezTo>
                  <a:cubicBezTo>
                    <a:pt x="70" y="14"/>
                    <a:pt x="41" y="26"/>
                    <a:pt x="26" y="41"/>
                  </a:cubicBezTo>
                  <a:cubicBezTo>
                    <a:pt x="8" y="56"/>
                    <a:pt x="0" y="85"/>
                    <a:pt x="0" y="126"/>
                  </a:cubicBezTo>
                  <a:close/>
                </a:path>
              </a:pathLst>
            </a:custGeom>
            <a:solidFill>
              <a:schemeClr val="accent5"/>
            </a:solidFill>
            <a:ln cap="flat" cmpd="sng" w="9525">
              <a:solidFill>
                <a:schemeClr val="accent6"/>
              </a:solidFill>
              <a:prstDash val="solid"/>
              <a:bevel/>
              <a:headEnd len="sm" w="sm" type="none"/>
              <a:tailEnd len="sm" w="sm" type="none"/>
            </a:ln>
          </p:spPr>
          <p:txBody>
            <a:bodyPr anchorCtr="1" anchor="ctr" bIns="43900" lIns="92150" spcFirstLastPara="1" rIns="92150" wrap="square" tIns="439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86" name="Google Shape;2786;p48"/>
            <p:cNvSpPr/>
            <p:nvPr/>
          </p:nvSpPr>
          <p:spPr>
            <a:xfrm>
              <a:off x="2321788" y="3916559"/>
              <a:ext cx="218989" cy="227191"/>
            </a:xfrm>
            <a:custGeom>
              <a:rect b="b" l="l" r="r" t="t"/>
              <a:pathLst>
                <a:path extrusionOk="0" h="277" w="267">
                  <a:moveTo>
                    <a:pt x="218" y="26"/>
                  </a:moveTo>
                  <a:cubicBezTo>
                    <a:pt x="185" y="3"/>
                    <a:pt x="153" y="-4"/>
                    <a:pt x="121" y="3"/>
                  </a:cubicBezTo>
                  <a:cubicBezTo>
                    <a:pt x="91" y="10"/>
                    <a:pt x="70" y="20"/>
                    <a:pt x="59" y="31"/>
                  </a:cubicBezTo>
                  <a:cubicBezTo>
                    <a:pt x="49" y="42"/>
                    <a:pt x="39" y="53"/>
                    <a:pt x="29" y="63"/>
                  </a:cubicBezTo>
                  <a:cubicBezTo>
                    <a:pt x="19" y="74"/>
                    <a:pt x="10" y="98"/>
                    <a:pt x="3" y="135"/>
                  </a:cubicBezTo>
                  <a:cubicBezTo>
                    <a:pt x="-5" y="172"/>
                    <a:pt x="6" y="205"/>
                    <a:pt x="35" y="234"/>
                  </a:cubicBezTo>
                  <a:cubicBezTo>
                    <a:pt x="65" y="263"/>
                    <a:pt x="95" y="278"/>
                    <a:pt x="126" y="277"/>
                  </a:cubicBezTo>
                  <a:cubicBezTo>
                    <a:pt x="156" y="277"/>
                    <a:pt x="187" y="260"/>
                    <a:pt x="220" y="228"/>
                  </a:cubicBezTo>
                  <a:cubicBezTo>
                    <a:pt x="252" y="196"/>
                    <a:pt x="268" y="160"/>
                    <a:pt x="267" y="120"/>
                  </a:cubicBezTo>
                  <a:cubicBezTo>
                    <a:pt x="266" y="79"/>
                    <a:pt x="250" y="48"/>
                    <a:pt x="218" y="26"/>
                  </a:cubicBezTo>
                  <a:close/>
                </a:path>
              </a:pathLst>
            </a:custGeom>
            <a:solidFill>
              <a:schemeClr val="accent5"/>
            </a:solidFill>
            <a:ln cap="flat" cmpd="sng" w="9525">
              <a:solidFill>
                <a:schemeClr val="accent6"/>
              </a:solidFill>
              <a:prstDash val="solid"/>
              <a:bevel/>
              <a:headEnd len="sm" w="sm" type="none"/>
              <a:tailEnd len="sm" w="sm" type="none"/>
            </a:ln>
          </p:spPr>
          <p:txBody>
            <a:bodyPr anchorCtr="1" anchor="ctr" bIns="47150" lIns="92150" spcFirstLastPara="1" rIns="92150" wrap="square" tIns="471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87" name="Google Shape;2787;p48"/>
            <p:cNvSpPr/>
            <p:nvPr/>
          </p:nvSpPr>
          <p:spPr>
            <a:xfrm>
              <a:off x="1946964" y="3849304"/>
              <a:ext cx="232932" cy="213248"/>
            </a:xfrm>
            <a:custGeom>
              <a:rect b="b" l="l" r="r" t="t"/>
              <a:pathLst>
                <a:path extrusionOk="0" h="260" w="284">
                  <a:moveTo>
                    <a:pt x="115" y="254"/>
                  </a:moveTo>
                  <a:cubicBezTo>
                    <a:pt x="72" y="243"/>
                    <a:pt x="40" y="220"/>
                    <a:pt x="19" y="184"/>
                  </a:cubicBezTo>
                  <a:cubicBezTo>
                    <a:pt x="-1" y="149"/>
                    <a:pt x="-5" y="112"/>
                    <a:pt x="6" y="74"/>
                  </a:cubicBezTo>
                  <a:cubicBezTo>
                    <a:pt x="19" y="36"/>
                    <a:pt x="42" y="14"/>
                    <a:pt x="76" y="6"/>
                  </a:cubicBezTo>
                  <a:cubicBezTo>
                    <a:pt x="110" y="-2"/>
                    <a:pt x="141" y="-2"/>
                    <a:pt x="166" y="6"/>
                  </a:cubicBezTo>
                  <a:cubicBezTo>
                    <a:pt x="177" y="9"/>
                    <a:pt x="188" y="13"/>
                    <a:pt x="198" y="18"/>
                  </a:cubicBezTo>
                  <a:cubicBezTo>
                    <a:pt x="237" y="38"/>
                    <a:pt x="262" y="56"/>
                    <a:pt x="274" y="74"/>
                  </a:cubicBezTo>
                  <a:cubicBezTo>
                    <a:pt x="287" y="93"/>
                    <a:pt x="288" y="122"/>
                    <a:pt x="277" y="162"/>
                  </a:cubicBezTo>
                  <a:cubicBezTo>
                    <a:pt x="266" y="203"/>
                    <a:pt x="248" y="232"/>
                    <a:pt x="222" y="247"/>
                  </a:cubicBezTo>
                  <a:cubicBezTo>
                    <a:pt x="195" y="262"/>
                    <a:pt x="159" y="264"/>
                    <a:pt x="115" y="254"/>
                  </a:cubicBezTo>
                  <a:close/>
                </a:path>
              </a:pathLst>
            </a:custGeom>
            <a:solidFill>
              <a:schemeClr val="accent5"/>
            </a:solidFill>
            <a:ln cap="flat" cmpd="sng" w="9525">
              <a:solidFill>
                <a:schemeClr val="accent6"/>
              </a:solidFill>
              <a:prstDash val="solid"/>
              <a:bevel/>
              <a:headEnd len="sm" w="sm" type="none"/>
              <a:tailEnd len="sm" w="sm" type="none"/>
            </a:ln>
          </p:spPr>
          <p:txBody>
            <a:bodyPr anchorCtr="1" anchor="ctr" bIns="46425" lIns="92150" spcFirstLastPara="1" rIns="92150"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88" name="Google Shape;2788;p48"/>
            <p:cNvSpPr/>
            <p:nvPr/>
          </p:nvSpPr>
          <p:spPr>
            <a:xfrm>
              <a:off x="2006837" y="3775487"/>
              <a:ext cx="174699" cy="124668"/>
            </a:xfrm>
            <a:custGeom>
              <a:rect b="b" l="l" r="r" t="t"/>
              <a:pathLst>
                <a:path extrusionOk="0" h="152" w="213">
                  <a:moveTo>
                    <a:pt x="1" y="11"/>
                  </a:moveTo>
                  <a:cubicBezTo>
                    <a:pt x="4" y="29"/>
                    <a:pt x="13" y="50"/>
                    <a:pt x="27" y="73"/>
                  </a:cubicBezTo>
                  <a:cubicBezTo>
                    <a:pt x="49" y="112"/>
                    <a:pt x="76" y="137"/>
                    <a:pt x="108" y="148"/>
                  </a:cubicBezTo>
                  <a:cubicBezTo>
                    <a:pt x="140" y="158"/>
                    <a:pt x="176" y="151"/>
                    <a:pt x="213" y="126"/>
                  </a:cubicBezTo>
                  <a:cubicBezTo>
                    <a:pt x="175" y="82"/>
                    <a:pt x="150" y="54"/>
                    <a:pt x="138" y="43"/>
                  </a:cubicBezTo>
                  <a:cubicBezTo>
                    <a:pt x="98" y="10"/>
                    <a:pt x="52" y="-4"/>
                    <a:pt x="0" y="1"/>
                  </a:cubicBezTo>
                  <a:cubicBezTo>
                    <a:pt x="0" y="5"/>
                    <a:pt x="0" y="8"/>
                    <a:pt x="1" y="11"/>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9700" lIns="90000" spcFirstLastPara="1" rIns="90000" wrap="square" tIns="97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89" name="Google Shape;2789;p48"/>
            <p:cNvSpPr/>
            <p:nvPr/>
          </p:nvSpPr>
          <p:spPr>
            <a:xfrm>
              <a:off x="1858384" y="3705771"/>
              <a:ext cx="213247" cy="114826"/>
            </a:xfrm>
            <a:custGeom>
              <a:rect b="b" l="l" r="r" t="t"/>
              <a:pathLst>
                <a:path extrusionOk="0" h="140" w="260">
                  <a:moveTo>
                    <a:pt x="256" y="24"/>
                  </a:moveTo>
                  <a:cubicBezTo>
                    <a:pt x="247" y="42"/>
                    <a:pt x="233" y="61"/>
                    <a:pt x="212" y="83"/>
                  </a:cubicBezTo>
                  <a:cubicBezTo>
                    <a:pt x="177" y="117"/>
                    <a:pt x="142" y="136"/>
                    <a:pt x="105" y="140"/>
                  </a:cubicBezTo>
                  <a:cubicBezTo>
                    <a:pt x="68" y="143"/>
                    <a:pt x="33" y="126"/>
                    <a:pt x="0" y="90"/>
                  </a:cubicBezTo>
                  <a:cubicBezTo>
                    <a:pt x="52" y="53"/>
                    <a:pt x="86" y="30"/>
                    <a:pt x="102" y="22"/>
                  </a:cubicBezTo>
                  <a:cubicBezTo>
                    <a:pt x="152" y="-3"/>
                    <a:pt x="205" y="-6"/>
                    <a:pt x="260" y="13"/>
                  </a:cubicBezTo>
                  <a:cubicBezTo>
                    <a:pt x="258" y="17"/>
                    <a:pt x="257" y="21"/>
                    <a:pt x="256" y="24"/>
                  </a:cubicBez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5400" lIns="90000" spcFirstLastPara="1" rIns="90000" wrap="square" tIns="5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90" name="Google Shape;2790;p48"/>
            <p:cNvSpPr/>
            <p:nvPr/>
          </p:nvSpPr>
          <p:spPr>
            <a:xfrm>
              <a:off x="1510627" y="2876566"/>
              <a:ext cx="212427" cy="114006"/>
            </a:xfrm>
            <a:custGeom>
              <a:rect b="b" l="l" r="r" t="t"/>
              <a:pathLst>
                <a:path extrusionOk="0" h="139" w="259">
                  <a:moveTo>
                    <a:pt x="256" y="23"/>
                  </a:moveTo>
                  <a:cubicBezTo>
                    <a:pt x="248" y="41"/>
                    <a:pt x="233" y="60"/>
                    <a:pt x="212" y="82"/>
                  </a:cubicBezTo>
                  <a:cubicBezTo>
                    <a:pt x="178" y="116"/>
                    <a:pt x="142" y="135"/>
                    <a:pt x="105" y="139"/>
                  </a:cubicBezTo>
                  <a:cubicBezTo>
                    <a:pt x="68" y="142"/>
                    <a:pt x="33" y="125"/>
                    <a:pt x="0" y="89"/>
                  </a:cubicBezTo>
                  <a:cubicBezTo>
                    <a:pt x="52" y="51"/>
                    <a:pt x="86" y="29"/>
                    <a:pt x="102" y="21"/>
                  </a:cubicBezTo>
                  <a:cubicBezTo>
                    <a:pt x="153" y="-4"/>
                    <a:pt x="205" y="-7"/>
                    <a:pt x="259" y="12"/>
                  </a:cubicBezTo>
                  <a:cubicBezTo>
                    <a:pt x="258" y="16"/>
                    <a:pt x="257" y="20"/>
                    <a:pt x="256" y="23"/>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5025" lIns="90000" spcFirstLastPara="1" rIns="90000" wrap="square" tIns="5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91" name="Google Shape;2791;p48"/>
            <p:cNvSpPr/>
            <p:nvPr/>
          </p:nvSpPr>
          <p:spPr>
            <a:xfrm>
              <a:off x="2274217" y="3416247"/>
              <a:ext cx="174699" cy="124668"/>
            </a:xfrm>
            <a:custGeom>
              <a:rect b="b" l="l" r="r" t="t"/>
              <a:pathLst>
                <a:path extrusionOk="0" h="152" w="213">
                  <a:moveTo>
                    <a:pt x="1" y="11"/>
                  </a:moveTo>
                  <a:cubicBezTo>
                    <a:pt x="4" y="29"/>
                    <a:pt x="13" y="49"/>
                    <a:pt x="27" y="73"/>
                  </a:cubicBezTo>
                  <a:cubicBezTo>
                    <a:pt x="49" y="112"/>
                    <a:pt x="77" y="136"/>
                    <a:pt x="109" y="147"/>
                  </a:cubicBezTo>
                  <a:cubicBezTo>
                    <a:pt x="141" y="158"/>
                    <a:pt x="176" y="151"/>
                    <a:pt x="213" y="126"/>
                  </a:cubicBezTo>
                  <a:cubicBezTo>
                    <a:pt x="176" y="82"/>
                    <a:pt x="150" y="54"/>
                    <a:pt x="138" y="43"/>
                  </a:cubicBezTo>
                  <a:cubicBezTo>
                    <a:pt x="98" y="10"/>
                    <a:pt x="52" y="-4"/>
                    <a:pt x="0" y="1"/>
                  </a:cubicBezTo>
                  <a:cubicBezTo>
                    <a:pt x="0" y="4"/>
                    <a:pt x="0" y="8"/>
                    <a:pt x="1" y="11"/>
                  </a:cubicBez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9700" lIns="90000" spcFirstLastPara="1" rIns="90000" wrap="square" tIns="97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92" name="Google Shape;2792;p48"/>
            <p:cNvSpPr/>
            <p:nvPr/>
          </p:nvSpPr>
          <p:spPr>
            <a:xfrm>
              <a:off x="1492582" y="3939524"/>
              <a:ext cx="196024" cy="103343"/>
            </a:xfrm>
            <a:custGeom>
              <a:rect b="b" l="l" r="r" t="t"/>
              <a:pathLst>
                <a:path extrusionOk="0" h="126" w="239">
                  <a:moveTo>
                    <a:pt x="2" y="22"/>
                  </a:moveTo>
                  <a:cubicBezTo>
                    <a:pt x="11" y="38"/>
                    <a:pt x="25" y="56"/>
                    <a:pt x="43" y="75"/>
                  </a:cubicBezTo>
                  <a:cubicBezTo>
                    <a:pt x="76" y="107"/>
                    <a:pt x="109" y="124"/>
                    <a:pt x="142" y="126"/>
                  </a:cubicBezTo>
                  <a:cubicBezTo>
                    <a:pt x="176" y="128"/>
                    <a:pt x="208" y="112"/>
                    <a:pt x="239" y="79"/>
                  </a:cubicBezTo>
                  <a:cubicBezTo>
                    <a:pt x="190" y="45"/>
                    <a:pt x="158" y="25"/>
                    <a:pt x="143" y="18"/>
                  </a:cubicBezTo>
                  <a:cubicBezTo>
                    <a:pt x="97" y="-4"/>
                    <a:pt x="49" y="-5"/>
                    <a:pt x="0" y="13"/>
                  </a:cubicBezTo>
                  <a:cubicBezTo>
                    <a:pt x="1" y="15"/>
                    <a:pt x="2" y="18"/>
                    <a:pt x="2" y="22"/>
                  </a:cubicBez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350" lIns="90000" spcFirstLastPara="1" rIns="90000" wrap="square" tIns="3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93" name="Google Shape;2793;p48"/>
            <p:cNvSpPr/>
            <p:nvPr/>
          </p:nvSpPr>
          <p:spPr>
            <a:xfrm>
              <a:off x="2231568" y="2753538"/>
              <a:ext cx="695515" cy="596274"/>
            </a:xfrm>
            <a:custGeom>
              <a:rect b="b" l="l" r="r" t="t"/>
              <a:pathLst>
                <a:path extrusionOk="0" h="727" w="848">
                  <a:moveTo>
                    <a:pt x="406" y="46"/>
                  </a:moveTo>
                  <a:cubicBezTo>
                    <a:pt x="520" y="43"/>
                    <a:pt x="606" y="70"/>
                    <a:pt x="665" y="125"/>
                  </a:cubicBezTo>
                  <a:cubicBezTo>
                    <a:pt x="724" y="180"/>
                    <a:pt x="756" y="249"/>
                    <a:pt x="761" y="333"/>
                  </a:cubicBezTo>
                  <a:cubicBezTo>
                    <a:pt x="765" y="416"/>
                    <a:pt x="743" y="488"/>
                    <a:pt x="696" y="547"/>
                  </a:cubicBezTo>
                  <a:cubicBezTo>
                    <a:pt x="625" y="636"/>
                    <a:pt x="509" y="681"/>
                    <a:pt x="346" y="682"/>
                  </a:cubicBezTo>
                  <a:cubicBezTo>
                    <a:pt x="152" y="684"/>
                    <a:pt x="54" y="602"/>
                    <a:pt x="53" y="436"/>
                  </a:cubicBezTo>
                  <a:cubicBezTo>
                    <a:pt x="52" y="338"/>
                    <a:pt x="84" y="253"/>
                    <a:pt x="151" y="180"/>
                  </a:cubicBezTo>
                  <a:cubicBezTo>
                    <a:pt x="218" y="106"/>
                    <a:pt x="303" y="62"/>
                    <a:pt x="406" y="46"/>
                  </a:cubicBezTo>
                  <a:moveTo>
                    <a:pt x="118" y="154"/>
                  </a:moveTo>
                  <a:cubicBezTo>
                    <a:pt x="39" y="237"/>
                    <a:pt x="-1" y="335"/>
                    <a:pt x="0" y="445"/>
                  </a:cubicBezTo>
                  <a:cubicBezTo>
                    <a:pt x="1" y="635"/>
                    <a:pt x="119" y="729"/>
                    <a:pt x="351" y="727"/>
                  </a:cubicBezTo>
                  <a:cubicBezTo>
                    <a:pt x="545" y="725"/>
                    <a:pt x="685" y="674"/>
                    <a:pt x="770" y="572"/>
                  </a:cubicBezTo>
                  <a:cubicBezTo>
                    <a:pt x="826" y="504"/>
                    <a:pt x="852" y="423"/>
                    <a:pt x="847" y="327"/>
                  </a:cubicBezTo>
                  <a:cubicBezTo>
                    <a:pt x="842" y="232"/>
                    <a:pt x="804" y="152"/>
                    <a:pt x="733" y="89"/>
                  </a:cubicBezTo>
                  <a:cubicBezTo>
                    <a:pt x="663" y="26"/>
                    <a:pt x="559" y="-3"/>
                    <a:pt x="424" y="1"/>
                  </a:cubicBezTo>
                  <a:cubicBezTo>
                    <a:pt x="300" y="18"/>
                    <a:pt x="198" y="69"/>
                    <a:pt x="118" y="154"/>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94" name="Google Shape;2794;p48"/>
            <p:cNvSpPr/>
            <p:nvPr/>
          </p:nvSpPr>
          <p:spPr>
            <a:xfrm>
              <a:off x="2275037" y="2791267"/>
              <a:ext cx="580689" cy="521638"/>
            </a:xfrm>
            <a:custGeom>
              <a:rect b="b" l="l" r="r" t="t"/>
              <a:pathLst>
                <a:path extrusionOk="0" h="636" w="708">
                  <a:moveTo>
                    <a:pt x="612" y="79"/>
                  </a:moveTo>
                  <a:cubicBezTo>
                    <a:pt x="553" y="24"/>
                    <a:pt x="467" y="-3"/>
                    <a:pt x="353" y="0"/>
                  </a:cubicBezTo>
                  <a:cubicBezTo>
                    <a:pt x="250" y="16"/>
                    <a:pt x="165" y="60"/>
                    <a:pt x="98" y="134"/>
                  </a:cubicBezTo>
                  <a:cubicBezTo>
                    <a:pt x="31" y="207"/>
                    <a:pt x="-1" y="292"/>
                    <a:pt x="0" y="390"/>
                  </a:cubicBezTo>
                  <a:cubicBezTo>
                    <a:pt x="1" y="556"/>
                    <a:pt x="99" y="638"/>
                    <a:pt x="293" y="636"/>
                  </a:cubicBezTo>
                  <a:cubicBezTo>
                    <a:pt x="456" y="635"/>
                    <a:pt x="572" y="590"/>
                    <a:pt x="643" y="501"/>
                  </a:cubicBezTo>
                  <a:cubicBezTo>
                    <a:pt x="690" y="442"/>
                    <a:pt x="712" y="370"/>
                    <a:pt x="708" y="287"/>
                  </a:cubicBezTo>
                  <a:cubicBezTo>
                    <a:pt x="703" y="203"/>
                    <a:pt x="671" y="134"/>
                    <a:pt x="612" y="79"/>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795" name="Google Shape;2795;p48"/>
            <p:cNvSpPr/>
            <p:nvPr/>
          </p:nvSpPr>
          <p:spPr>
            <a:xfrm>
              <a:off x="2320147" y="2834736"/>
              <a:ext cx="483087" cy="437979"/>
            </a:xfrm>
            <a:custGeom>
              <a:rect b="b" l="l" r="r" t="t"/>
              <a:pathLst>
                <a:path extrusionOk="0" h="534" w="589">
                  <a:moveTo>
                    <a:pt x="224" y="16"/>
                  </a:moveTo>
                  <a:cubicBezTo>
                    <a:pt x="219" y="17"/>
                    <a:pt x="215" y="18"/>
                    <a:pt x="211" y="19"/>
                  </a:cubicBezTo>
                  <a:cubicBezTo>
                    <a:pt x="240" y="92"/>
                    <a:pt x="267" y="162"/>
                    <a:pt x="291" y="228"/>
                  </a:cubicBezTo>
                  <a:cubicBezTo>
                    <a:pt x="292" y="232"/>
                    <a:pt x="294" y="237"/>
                    <a:pt x="296" y="243"/>
                  </a:cubicBezTo>
                  <a:cubicBezTo>
                    <a:pt x="312" y="161"/>
                    <a:pt x="329" y="80"/>
                    <a:pt x="345" y="1"/>
                  </a:cubicBezTo>
                  <a:cubicBezTo>
                    <a:pt x="337" y="0"/>
                    <a:pt x="329" y="0"/>
                    <a:pt x="321" y="1"/>
                  </a:cubicBezTo>
                  <a:cubicBezTo>
                    <a:pt x="291" y="0"/>
                    <a:pt x="259" y="5"/>
                    <a:pt x="224" y="16"/>
                  </a:cubicBezTo>
                  <a:moveTo>
                    <a:pt x="289" y="229"/>
                  </a:moveTo>
                  <a:lnTo>
                    <a:pt x="291" y="230"/>
                  </a:lnTo>
                  <a:lnTo>
                    <a:pt x="290" y="228"/>
                  </a:lnTo>
                  <a:lnTo>
                    <a:pt x="291" y="228"/>
                  </a:lnTo>
                  <a:cubicBezTo>
                    <a:pt x="290" y="227"/>
                    <a:pt x="290" y="227"/>
                    <a:pt x="289" y="227"/>
                  </a:cubicBezTo>
                  <a:lnTo>
                    <a:pt x="168" y="44"/>
                  </a:lnTo>
                  <a:cubicBezTo>
                    <a:pt x="136" y="69"/>
                    <a:pt x="109" y="97"/>
                    <a:pt x="87" y="130"/>
                  </a:cubicBezTo>
                  <a:cubicBezTo>
                    <a:pt x="147" y="158"/>
                    <a:pt x="213" y="191"/>
                    <a:pt x="285" y="227"/>
                  </a:cubicBezTo>
                  <a:cubicBezTo>
                    <a:pt x="198" y="216"/>
                    <a:pt x="116" y="204"/>
                    <a:pt x="38" y="191"/>
                  </a:cubicBezTo>
                  <a:cubicBezTo>
                    <a:pt x="18" y="232"/>
                    <a:pt x="8" y="276"/>
                    <a:pt x="6" y="324"/>
                  </a:cubicBezTo>
                  <a:cubicBezTo>
                    <a:pt x="5" y="333"/>
                    <a:pt x="5" y="342"/>
                    <a:pt x="6" y="351"/>
                  </a:cubicBezTo>
                  <a:cubicBezTo>
                    <a:pt x="98" y="310"/>
                    <a:pt x="192" y="269"/>
                    <a:pt x="289" y="229"/>
                  </a:cubicBezTo>
                  <a:moveTo>
                    <a:pt x="0" y="400"/>
                  </a:moveTo>
                  <a:cubicBezTo>
                    <a:pt x="21" y="431"/>
                    <a:pt x="55" y="460"/>
                    <a:pt x="101" y="487"/>
                  </a:cubicBezTo>
                  <a:cubicBezTo>
                    <a:pt x="105" y="489"/>
                    <a:pt x="109" y="492"/>
                    <a:pt x="113" y="494"/>
                  </a:cubicBezTo>
                  <a:cubicBezTo>
                    <a:pt x="175" y="396"/>
                    <a:pt x="234" y="308"/>
                    <a:pt x="291" y="230"/>
                  </a:cubicBezTo>
                  <a:cubicBezTo>
                    <a:pt x="194" y="286"/>
                    <a:pt x="97" y="342"/>
                    <a:pt x="0" y="400"/>
                  </a:cubicBezTo>
                  <a:moveTo>
                    <a:pt x="180" y="514"/>
                  </a:moveTo>
                  <a:cubicBezTo>
                    <a:pt x="215" y="529"/>
                    <a:pt x="257" y="536"/>
                    <a:pt x="305" y="533"/>
                  </a:cubicBezTo>
                  <a:cubicBezTo>
                    <a:pt x="309" y="533"/>
                    <a:pt x="314" y="532"/>
                    <a:pt x="319" y="532"/>
                  </a:cubicBezTo>
                  <a:cubicBezTo>
                    <a:pt x="307" y="428"/>
                    <a:pt x="299" y="332"/>
                    <a:pt x="293" y="244"/>
                  </a:cubicBezTo>
                  <a:cubicBezTo>
                    <a:pt x="255" y="333"/>
                    <a:pt x="217" y="423"/>
                    <a:pt x="180" y="514"/>
                  </a:cubicBezTo>
                  <a:moveTo>
                    <a:pt x="570" y="148"/>
                  </a:moveTo>
                  <a:cubicBezTo>
                    <a:pt x="542" y="158"/>
                    <a:pt x="495" y="172"/>
                    <a:pt x="429" y="192"/>
                  </a:cubicBezTo>
                  <a:cubicBezTo>
                    <a:pt x="392" y="201"/>
                    <a:pt x="355" y="211"/>
                    <a:pt x="320" y="222"/>
                  </a:cubicBezTo>
                  <a:cubicBezTo>
                    <a:pt x="349" y="196"/>
                    <a:pt x="379" y="170"/>
                    <a:pt x="411" y="144"/>
                  </a:cubicBezTo>
                  <a:cubicBezTo>
                    <a:pt x="451" y="107"/>
                    <a:pt x="481" y="79"/>
                    <a:pt x="501" y="61"/>
                  </a:cubicBezTo>
                  <a:cubicBezTo>
                    <a:pt x="471" y="40"/>
                    <a:pt x="435" y="23"/>
                    <a:pt x="394" y="10"/>
                  </a:cubicBezTo>
                  <a:cubicBezTo>
                    <a:pt x="355" y="90"/>
                    <a:pt x="323" y="163"/>
                    <a:pt x="299" y="230"/>
                  </a:cubicBezTo>
                  <a:cubicBezTo>
                    <a:pt x="299" y="229"/>
                    <a:pt x="300" y="229"/>
                    <a:pt x="302" y="229"/>
                  </a:cubicBezTo>
                  <a:cubicBezTo>
                    <a:pt x="300" y="230"/>
                    <a:pt x="299" y="232"/>
                    <a:pt x="299" y="235"/>
                  </a:cubicBezTo>
                  <a:lnTo>
                    <a:pt x="300" y="235"/>
                  </a:lnTo>
                  <a:cubicBezTo>
                    <a:pt x="298" y="236"/>
                    <a:pt x="298" y="236"/>
                    <a:pt x="298" y="237"/>
                  </a:cubicBezTo>
                  <a:lnTo>
                    <a:pt x="388" y="514"/>
                  </a:lnTo>
                  <a:cubicBezTo>
                    <a:pt x="444" y="495"/>
                    <a:pt x="490" y="467"/>
                    <a:pt x="525" y="428"/>
                  </a:cubicBezTo>
                  <a:cubicBezTo>
                    <a:pt x="501" y="413"/>
                    <a:pt x="458" y="376"/>
                    <a:pt x="397" y="319"/>
                  </a:cubicBezTo>
                  <a:cubicBezTo>
                    <a:pt x="365" y="291"/>
                    <a:pt x="335" y="264"/>
                    <a:pt x="307" y="237"/>
                  </a:cubicBezTo>
                  <a:cubicBezTo>
                    <a:pt x="386" y="258"/>
                    <a:pt x="469" y="278"/>
                    <a:pt x="556" y="298"/>
                  </a:cubicBezTo>
                  <a:cubicBezTo>
                    <a:pt x="557" y="298"/>
                    <a:pt x="567" y="300"/>
                    <a:pt x="584" y="305"/>
                  </a:cubicBezTo>
                  <a:cubicBezTo>
                    <a:pt x="586" y="294"/>
                    <a:pt x="587" y="282"/>
                    <a:pt x="589" y="270"/>
                  </a:cubicBezTo>
                  <a:cubicBezTo>
                    <a:pt x="589" y="262"/>
                    <a:pt x="589" y="254"/>
                    <a:pt x="589" y="247"/>
                  </a:cubicBezTo>
                  <a:cubicBezTo>
                    <a:pt x="588" y="211"/>
                    <a:pt x="582" y="178"/>
                    <a:pt x="570" y="148"/>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99" name="Shape 2799"/>
        <p:cNvGrpSpPr/>
        <p:nvPr/>
      </p:nvGrpSpPr>
      <p:grpSpPr>
        <a:xfrm>
          <a:off x="0" y="0"/>
          <a:ext cx="0" cy="0"/>
          <a:chOff x="0" y="0"/>
          <a:chExt cx="0" cy="0"/>
        </a:xfrm>
      </p:grpSpPr>
      <p:pic>
        <p:nvPicPr>
          <p:cNvPr id="2800" name="Google Shape;2800;p49"/>
          <p:cNvPicPr preferRelativeResize="0"/>
          <p:nvPr>
            <p:ph idx="2" type="pic"/>
          </p:nvPr>
        </p:nvPicPr>
        <p:blipFill rotWithShape="1">
          <a:blip r:embed="rId3">
            <a:alphaModFix/>
          </a:blip>
          <a:srcRect b="0" l="0" r="0" t="0"/>
          <a:stretch/>
        </p:blipFill>
        <p:spPr>
          <a:xfrm>
            <a:off x="0" y="0"/>
            <a:ext cx="9144000" cy="5143500"/>
          </a:xfrm>
          <a:prstGeom prst="rect">
            <a:avLst/>
          </a:prstGeom>
        </p:spPr>
      </p:pic>
      <p:grpSp>
        <p:nvGrpSpPr>
          <p:cNvPr id="2801" name="Google Shape;2801;p49"/>
          <p:cNvGrpSpPr/>
          <p:nvPr/>
        </p:nvGrpSpPr>
        <p:grpSpPr>
          <a:xfrm flipH="1" rot="-7242743">
            <a:off x="8182049" y="-143053"/>
            <a:ext cx="1323472" cy="1182399"/>
            <a:chOff x="4548039" y="4800694"/>
            <a:chExt cx="863704" cy="771570"/>
          </a:xfrm>
        </p:grpSpPr>
        <p:sp>
          <p:nvSpPr>
            <p:cNvPr id="2802" name="Google Shape;2802;p49"/>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03" name="Google Shape;2803;p49"/>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04" name="Google Shape;2804;p49"/>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05" name="Google Shape;2805;p49"/>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06" name="Google Shape;2806;p49"/>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807" name="Google Shape;2807;p49"/>
          <p:cNvSpPr/>
          <p:nvPr/>
        </p:nvSpPr>
        <p:spPr>
          <a:xfrm flipH="1" rot="-5400000">
            <a:off x="7641337" y="3477899"/>
            <a:ext cx="2702160" cy="1435680"/>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808" name="Google Shape;2808;p49"/>
          <p:cNvSpPr/>
          <p:nvPr/>
        </p:nvSpPr>
        <p:spPr>
          <a:xfrm flipH="1">
            <a:off x="-805982" y="3998993"/>
            <a:ext cx="2702160" cy="1435680"/>
          </a:xfrm>
          <a:custGeom>
            <a:rect b="b" l="l" r="r" t="t"/>
            <a:pathLst>
              <a:path extrusionOk="0" h="3988" w="7506">
                <a:moveTo>
                  <a:pt x="137" y="3988"/>
                </a:moveTo>
                <a:cubicBezTo>
                  <a:pt x="29" y="3808"/>
                  <a:pt x="-15" y="3623"/>
                  <a:pt x="5" y="3436"/>
                </a:cubicBezTo>
                <a:cubicBezTo>
                  <a:pt x="62" y="2893"/>
                  <a:pt x="650" y="2559"/>
                  <a:pt x="1202" y="2510"/>
                </a:cubicBezTo>
                <a:cubicBezTo>
                  <a:pt x="1462" y="2486"/>
                  <a:pt x="1728" y="2506"/>
                  <a:pt x="1985" y="2525"/>
                </a:cubicBezTo>
                <a:cubicBezTo>
                  <a:pt x="2258" y="2545"/>
                  <a:pt x="2541" y="2566"/>
                  <a:pt x="2817" y="2534"/>
                </a:cubicBezTo>
                <a:cubicBezTo>
                  <a:pt x="3090" y="2502"/>
                  <a:pt x="3364" y="2394"/>
                  <a:pt x="3567" y="2235"/>
                </a:cubicBezTo>
                <a:cubicBezTo>
                  <a:pt x="3728" y="2111"/>
                  <a:pt x="3921" y="1898"/>
                  <a:pt x="3931" y="1588"/>
                </a:cubicBezTo>
                <a:cubicBezTo>
                  <a:pt x="3935" y="1466"/>
                  <a:pt x="3908" y="1342"/>
                  <a:pt x="3882" y="1221"/>
                </a:cubicBezTo>
                <a:cubicBezTo>
                  <a:pt x="3854" y="1090"/>
                  <a:pt x="3824" y="954"/>
                  <a:pt x="3834" y="818"/>
                </a:cubicBezTo>
                <a:cubicBezTo>
                  <a:pt x="3849" y="620"/>
                  <a:pt x="3950" y="428"/>
                  <a:pt x="4120" y="279"/>
                </a:cubicBezTo>
                <a:cubicBezTo>
                  <a:pt x="4279" y="138"/>
                  <a:pt x="4484" y="44"/>
                  <a:pt x="4696" y="14"/>
                </a:cubicBezTo>
                <a:cubicBezTo>
                  <a:pt x="5113" y="-46"/>
                  <a:pt x="5530" y="92"/>
                  <a:pt x="5920" y="249"/>
                </a:cubicBezTo>
                <a:cubicBezTo>
                  <a:pt x="5970" y="269"/>
                  <a:pt x="6021" y="290"/>
                  <a:pt x="6072" y="311"/>
                </a:cubicBezTo>
                <a:cubicBezTo>
                  <a:pt x="6403" y="448"/>
                  <a:pt x="6746" y="590"/>
                  <a:pt x="7105" y="619"/>
                </a:cubicBezTo>
                <a:cubicBezTo>
                  <a:pt x="7229" y="630"/>
                  <a:pt x="7353" y="609"/>
                  <a:pt x="7494" y="555"/>
                </a:cubicBezTo>
                <a:lnTo>
                  <a:pt x="7506" y="586"/>
                </a:lnTo>
                <a:cubicBezTo>
                  <a:pt x="7360" y="642"/>
                  <a:pt x="7231" y="663"/>
                  <a:pt x="7102" y="653"/>
                </a:cubicBezTo>
                <a:cubicBezTo>
                  <a:pt x="6738" y="623"/>
                  <a:pt x="6393" y="480"/>
                  <a:pt x="6059" y="343"/>
                </a:cubicBezTo>
                <a:cubicBezTo>
                  <a:pt x="6008" y="322"/>
                  <a:pt x="5958" y="301"/>
                  <a:pt x="5907" y="280"/>
                </a:cubicBezTo>
                <a:cubicBezTo>
                  <a:pt x="5522" y="125"/>
                  <a:pt x="5109" y="-12"/>
                  <a:pt x="4701" y="47"/>
                </a:cubicBezTo>
                <a:cubicBezTo>
                  <a:pt x="4320" y="102"/>
                  <a:pt x="3899" y="391"/>
                  <a:pt x="3868" y="820"/>
                </a:cubicBezTo>
                <a:cubicBezTo>
                  <a:pt x="3859" y="952"/>
                  <a:pt x="3887" y="1085"/>
                  <a:pt x="3915" y="1214"/>
                </a:cubicBezTo>
                <a:cubicBezTo>
                  <a:pt x="3941" y="1336"/>
                  <a:pt x="3968" y="1462"/>
                  <a:pt x="3965" y="1589"/>
                </a:cubicBezTo>
                <a:cubicBezTo>
                  <a:pt x="3954" y="1912"/>
                  <a:pt x="3754" y="2133"/>
                  <a:pt x="3588" y="2262"/>
                </a:cubicBezTo>
                <a:cubicBezTo>
                  <a:pt x="3379" y="2424"/>
                  <a:pt x="3100" y="2535"/>
                  <a:pt x="2820" y="2567"/>
                </a:cubicBezTo>
                <a:cubicBezTo>
                  <a:pt x="2542" y="2599"/>
                  <a:pt x="2257" y="2578"/>
                  <a:pt x="1982" y="2558"/>
                </a:cubicBezTo>
                <a:cubicBezTo>
                  <a:pt x="1727" y="2540"/>
                  <a:pt x="1462" y="2520"/>
                  <a:pt x="1204" y="2543"/>
                </a:cubicBezTo>
                <a:cubicBezTo>
                  <a:pt x="495" y="2607"/>
                  <a:pt x="80" y="3042"/>
                  <a:pt x="38" y="3439"/>
                </a:cubicBezTo>
                <a:cubicBezTo>
                  <a:pt x="19" y="3619"/>
                  <a:pt x="62" y="3797"/>
                  <a:pt x="166" y="3970"/>
                </a:cubicBezTo>
                <a:lnTo>
                  <a:pt x="137" y="3988"/>
                </a:ln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2809" name="Google Shape;2809;p49"/>
          <p:cNvGrpSpPr/>
          <p:nvPr/>
        </p:nvGrpSpPr>
        <p:grpSpPr>
          <a:xfrm>
            <a:off x="-207521" y="-229685"/>
            <a:ext cx="992849" cy="992849"/>
            <a:chOff x="8342746" y="4342050"/>
            <a:chExt cx="992849" cy="992849"/>
          </a:xfrm>
        </p:grpSpPr>
        <p:sp>
          <p:nvSpPr>
            <p:cNvPr id="2810" name="Google Shape;2810;p49"/>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11" name="Google Shape;2811;p49"/>
            <p:cNvSpPr/>
            <p:nvPr/>
          </p:nvSpPr>
          <p:spPr>
            <a:xfrm>
              <a:off x="8342746" y="4342050"/>
              <a:ext cx="992849" cy="992849"/>
            </a:xfrm>
            <a:custGeom>
              <a:rect b="b" l="l" r="r" t="t"/>
              <a:pathLst>
                <a:path extrusionOk="0" h="1243" w="1243">
                  <a:moveTo>
                    <a:pt x="211" y="1088"/>
                  </a:moveTo>
                  <a:cubicBezTo>
                    <a:pt x="-46" y="861"/>
                    <a:pt x="-71" y="468"/>
                    <a:pt x="155" y="211"/>
                  </a:cubicBezTo>
                  <a:cubicBezTo>
                    <a:pt x="382" y="-47"/>
                    <a:pt x="775" y="-72"/>
                    <a:pt x="1033" y="155"/>
                  </a:cubicBezTo>
                  <a:cubicBezTo>
                    <a:pt x="1290" y="382"/>
                    <a:pt x="1315" y="775"/>
                    <a:pt x="1089" y="1032"/>
                  </a:cubicBezTo>
                  <a:cubicBezTo>
                    <a:pt x="862" y="1290"/>
                    <a:pt x="469" y="1315"/>
                    <a:pt x="211" y="108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12" name="Google Shape;2812;p49"/>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13" name="Google Shape;2813;p49"/>
            <p:cNvSpPr/>
            <p:nvPr/>
          </p:nvSpPr>
          <p:spPr>
            <a:xfrm>
              <a:off x="8402653" y="4401957"/>
              <a:ext cx="873835" cy="873036"/>
            </a:xfrm>
            <a:custGeom>
              <a:rect b="b" l="l" r="r" t="t"/>
              <a:pathLst>
                <a:path extrusionOk="0" h="1093" w="1094">
                  <a:moveTo>
                    <a:pt x="390" y="1070"/>
                  </a:moveTo>
                  <a:cubicBezTo>
                    <a:pt x="101" y="983"/>
                    <a:pt x="-63" y="679"/>
                    <a:pt x="23" y="390"/>
                  </a:cubicBezTo>
                  <a:cubicBezTo>
                    <a:pt x="110" y="101"/>
                    <a:pt x="415" y="-64"/>
                    <a:pt x="704" y="23"/>
                  </a:cubicBezTo>
                  <a:cubicBezTo>
                    <a:pt x="993" y="109"/>
                    <a:pt x="1157" y="414"/>
                    <a:pt x="1071" y="703"/>
                  </a:cubicBezTo>
                  <a:cubicBezTo>
                    <a:pt x="984" y="992"/>
                    <a:pt x="679" y="1157"/>
                    <a:pt x="390" y="1070"/>
                  </a:cubicBezTo>
                  <a:close/>
                </a:path>
              </a:pathLst>
            </a:custGeom>
            <a:no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14" name="Google Shape;2814;p49"/>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15" name="Google Shape;2815;p49"/>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16" name="Google Shape;2816;p49"/>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17" name="Google Shape;2817;p49"/>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18" name="Google Shape;2818;p49"/>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19" name="Google Shape;2819;p49"/>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rgbClr val="FFC21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20" name="Google Shape;2820;p49"/>
            <p:cNvSpPr/>
            <p:nvPr/>
          </p:nvSpPr>
          <p:spPr>
            <a:xfrm>
              <a:off x="8591159" y="4903574"/>
              <a:ext cx="275570" cy="340269"/>
            </a:xfrm>
            <a:custGeom>
              <a:rect b="b" l="l" r="r" t="t"/>
              <a:pathLst>
                <a:path extrusionOk="0" h="426" w="345">
                  <a:moveTo>
                    <a:pt x="321" y="52"/>
                  </a:moveTo>
                  <a:lnTo>
                    <a:pt x="345" y="365"/>
                  </a:lnTo>
                  <a:cubicBezTo>
                    <a:pt x="348" y="399"/>
                    <a:pt x="321" y="428"/>
                    <a:pt x="287" y="426"/>
                  </a:cubicBezTo>
                  <a:cubicBezTo>
                    <a:pt x="240" y="424"/>
                    <a:pt x="194" y="415"/>
                    <a:pt x="150" y="401"/>
                  </a:cubicBezTo>
                  <a:cubicBezTo>
                    <a:pt x="105" y="386"/>
                    <a:pt x="63" y="365"/>
                    <a:pt x="25" y="339"/>
                  </a:cubicBezTo>
                  <a:cubicBezTo>
                    <a:pt x="-3" y="320"/>
                    <a:pt x="-8" y="280"/>
                    <a:pt x="15" y="255"/>
                  </a:cubicBezTo>
                  <a:lnTo>
                    <a:pt x="223" y="19"/>
                  </a:lnTo>
                  <a:cubicBezTo>
                    <a:pt x="256" y="-19"/>
                    <a:pt x="317" y="2"/>
                    <a:pt x="321" y="52"/>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21" name="Google Shape;2821;p49"/>
            <p:cNvSpPr/>
            <p:nvPr/>
          </p:nvSpPr>
          <p:spPr>
            <a:xfrm>
              <a:off x="8871521" y="4880410"/>
              <a:ext cx="316306" cy="328287"/>
            </a:xfrm>
            <a:custGeom>
              <a:rect b="b" l="l" r="r" t="t"/>
              <a:pathLst>
                <a:path extrusionOk="0" h="411" w="396">
                  <a:moveTo>
                    <a:pt x="80" y="5"/>
                  </a:moveTo>
                  <a:lnTo>
                    <a:pt x="364" y="141"/>
                  </a:lnTo>
                  <a:cubicBezTo>
                    <a:pt x="395" y="156"/>
                    <a:pt x="406" y="194"/>
                    <a:pt x="388" y="222"/>
                  </a:cubicBezTo>
                  <a:cubicBezTo>
                    <a:pt x="362" y="261"/>
                    <a:pt x="332" y="297"/>
                    <a:pt x="297" y="328"/>
                  </a:cubicBezTo>
                  <a:cubicBezTo>
                    <a:pt x="262" y="359"/>
                    <a:pt x="223" y="385"/>
                    <a:pt x="181" y="405"/>
                  </a:cubicBezTo>
                  <a:cubicBezTo>
                    <a:pt x="150" y="420"/>
                    <a:pt x="114" y="404"/>
                    <a:pt x="103" y="372"/>
                  </a:cubicBezTo>
                  <a:lnTo>
                    <a:pt x="3" y="74"/>
                  </a:lnTo>
                  <a:cubicBezTo>
                    <a:pt x="-13" y="27"/>
                    <a:pt x="36" y="-16"/>
                    <a:pt x="80" y="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22" name="Google Shape;2822;p49"/>
            <p:cNvSpPr/>
            <p:nvPr/>
          </p:nvSpPr>
          <p:spPr>
            <a:xfrm>
              <a:off x="8907465" y="4628004"/>
              <a:ext cx="337872" cy="281960"/>
            </a:xfrm>
            <a:custGeom>
              <a:rect b="b" l="l" r="r" t="t"/>
              <a:pathLst>
                <a:path extrusionOk="0" h="353" w="423">
                  <a:moveTo>
                    <a:pt x="25" y="188"/>
                  </a:moveTo>
                  <a:lnTo>
                    <a:pt x="285" y="10"/>
                  </a:lnTo>
                  <a:cubicBezTo>
                    <a:pt x="313" y="-9"/>
                    <a:pt x="351" y="0"/>
                    <a:pt x="367" y="30"/>
                  </a:cubicBezTo>
                  <a:cubicBezTo>
                    <a:pt x="388" y="72"/>
                    <a:pt x="404" y="116"/>
                    <a:pt x="413" y="162"/>
                  </a:cubicBezTo>
                  <a:cubicBezTo>
                    <a:pt x="422" y="208"/>
                    <a:pt x="425" y="255"/>
                    <a:pt x="422" y="301"/>
                  </a:cubicBezTo>
                  <a:cubicBezTo>
                    <a:pt x="419" y="335"/>
                    <a:pt x="388" y="358"/>
                    <a:pt x="355" y="352"/>
                  </a:cubicBezTo>
                  <a:lnTo>
                    <a:pt x="46" y="290"/>
                  </a:lnTo>
                  <a:cubicBezTo>
                    <a:pt x="-3" y="280"/>
                    <a:pt x="-16" y="216"/>
                    <a:pt x="25" y="188"/>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23" name="Google Shape;2823;p49"/>
            <p:cNvSpPr/>
            <p:nvPr/>
          </p:nvSpPr>
          <p:spPr>
            <a:xfrm>
              <a:off x="8812414" y="4433108"/>
              <a:ext cx="274771" cy="341067"/>
            </a:xfrm>
            <a:custGeom>
              <a:rect b="b" l="l" r="r" t="t"/>
              <a:pathLst>
                <a:path extrusionOk="0" h="427" w="344">
                  <a:moveTo>
                    <a:pt x="24" y="374"/>
                  </a:moveTo>
                  <a:lnTo>
                    <a:pt x="0" y="61"/>
                  </a:lnTo>
                  <a:cubicBezTo>
                    <a:pt x="-3" y="27"/>
                    <a:pt x="24" y="-2"/>
                    <a:pt x="58" y="0"/>
                  </a:cubicBezTo>
                  <a:cubicBezTo>
                    <a:pt x="105" y="2"/>
                    <a:pt x="151" y="11"/>
                    <a:pt x="195" y="25"/>
                  </a:cubicBezTo>
                  <a:cubicBezTo>
                    <a:pt x="239" y="40"/>
                    <a:pt x="281" y="61"/>
                    <a:pt x="320" y="87"/>
                  </a:cubicBezTo>
                  <a:cubicBezTo>
                    <a:pt x="348" y="106"/>
                    <a:pt x="353" y="146"/>
                    <a:pt x="330" y="171"/>
                  </a:cubicBezTo>
                  <a:lnTo>
                    <a:pt x="122" y="407"/>
                  </a:lnTo>
                  <a:cubicBezTo>
                    <a:pt x="89" y="445"/>
                    <a:pt x="28" y="424"/>
                    <a:pt x="24" y="374"/>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24" name="Google Shape;2824;p49"/>
            <p:cNvSpPr/>
            <p:nvPr/>
          </p:nvSpPr>
          <p:spPr>
            <a:xfrm>
              <a:off x="8490516" y="4469052"/>
              <a:ext cx="317105" cy="328287"/>
            </a:xfrm>
            <a:custGeom>
              <a:rect b="b" l="l" r="r" t="t"/>
              <a:pathLst>
                <a:path extrusionOk="0" h="411" w="397">
                  <a:moveTo>
                    <a:pt x="316" y="405"/>
                  </a:moveTo>
                  <a:lnTo>
                    <a:pt x="33" y="269"/>
                  </a:lnTo>
                  <a:cubicBezTo>
                    <a:pt x="2" y="254"/>
                    <a:pt x="-9" y="216"/>
                    <a:pt x="9" y="188"/>
                  </a:cubicBezTo>
                  <a:cubicBezTo>
                    <a:pt x="34" y="149"/>
                    <a:pt x="65" y="113"/>
                    <a:pt x="100" y="82"/>
                  </a:cubicBezTo>
                  <a:cubicBezTo>
                    <a:pt x="135" y="51"/>
                    <a:pt x="174" y="25"/>
                    <a:pt x="216" y="5"/>
                  </a:cubicBezTo>
                  <a:cubicBezTo>
                    <a:pt x="246" y="-10"/>
                    <a:pt x="283" y="6"/>
                    <a:pt x="294" y="38"/>
                  </a:cubicBezTo>
                  <a:lnTo>
                    <a:pt x="394" y="336"/>
                  </a:lnTo>
                  <a:cubicBezTo>
                    <a:pt x="410" y="383"/>
                    <a:pt x="361" y="426"/>
                    <a:pt x="316" y="40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25" name="Google Shape;2825;p49"/>
            <p:cNvSpPr/>
            <p:nvPr/>
          </p:nvSpPr>
          <p:spPr>
            <a:xfrm>
              <a:off x="8433804" y="4766987"/>
              <a:ext cx="337074" cy="281960"/>
            </a:xfrm>
            <a:custGeom>
              <a:rect b="b" l="l" r="r" t="t"/>
              <a:pathLst>
                <a:path extrusionOk="0" h="353" w="422">
                  <a:moveTo>
                    <a:pt x="398" y="165"/>
                  </a:moveTo>
                  <a:lnTo>
                    <a:pt x="138" y="343"/>
                  </a:lnTo>
                  <a:cubicBezTo>
                    <a:pt x="110" y="362"/>
                    <a:pt x="72" y="353"/>
                    <a:pt x="56" y="323"/>
                  </a:cubicBezTo>
                  <a:cubicBezTo>
                    <a:pt x="35" y="281"/>
                    <a:pt x="19" y="237"/>
                    <a:pt x="10" y="191"/>
                  </a:cubicBezTo>
                  <a:cubicBezTo>
                    <a:pt x="1" y="145"/>
                    <a:pt x="-2" y="98"/>
                    <a:pt x="1" y="52"/>
                  </a:cubicBezTo>
                  <a:cubicBezTo>
                    <a:pt x="4" y="18"/>
                    <a:pt x="35" y="-5"/>
                    <a:pt x="68" y="1"/>
                  </a:cubicBezTo>
                  <a:lnTo>
                    <a:pt x="377" y="63"/>
                  </a:lnTo>
                  <a:cubicBezTo>
                    <a:pt x="426" y="73"/>
                    <a:pt x="439" y="137"/>
                    <a:pt x="398" y="165"/>
                  </a:cubicBezTo>
                  <a:close/>
                </a:path>
              </a:pathLst>
            </a:custGeom>
            <a:solidFill>
              <a:schemeClr val="accent4"/>
            </a:solidFill>
            <a:ln cap="flat" cmpd="sng" w="9525">
              <a:solidFill>
                <a:schemeClr val="accent6"/>
              </a:solidFill>
              <a:prstDash val="solid"/>
              <a:bevel/>
              <a:headEnd len="sm" w="sm" type="none"/>
              <a:tailEnd len="sm" w="sm" type="none"/>
            </a:ln>
          </p:spPr>
          <p:txBody>
            <a:bodyPr anchorCtr="1" anchor="ctr" bIns="46425" lIns="91425" spcFirstLastPara="1" rIns="91425" wrap="square" tIns="46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26" name="Google Shape;2826;p49"/>
            <p:cNvSpPr/>
            <p:nvPr/>
          </p:nvSpPr>
          <p:spPr>
            <a:xfrm>
              <a:off x="8678223" y="5072111"/>
              <a:ext cx="19969" cy="19969"/>
            </a:xfrm>
            <a:custGeom>
              <a:rect b="b" l="l" r="r" t="t"/>
              <a:pathLst>
                <a:path extrusionOk="0" h="25" w="25">
                  <a:moveTo>
                    <a:pt x="9" y="24"/>
                  </a:moveTo>
                  <a:cubicBezTo>
                    <a:pt x="3" y="22"/>
                    <a:pt x="-1" y="15"/>
                    <a:pt x="1" y="9"/>
                  </a:cubicBezTo>
                  <a:cubicBezTo>
                    <a:pt x="3" y="2"/>
                    <a:pt x="10" y="-2"/>
                    <a:pt x="17" y="0"/>
                  </a:cubicBezTo>
                  <a:cubicBezTo>
                    <a:pt x="24" y="2"/>
                    <a:pt x="27" y="9"/>
                    <a:pt x="25" y="16"/>
                  </a:cubicBezTo>
                  <a:cubicBezTo>
                    <a:pt x="23" y="23"/>
                    <a:pt x="16" y="26"/>
                    <a:pt x="9" y="2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27" name="Google Shape;2827;p49"/>
            <p:cNvSpPr/>
            <p:nvPr/>
          </p:nvSpPr>
          <p:spPr>
            <a:xfrm>
              <a:off x="8729343" y="5005815"/>
              <a:ext cx="12780" cy="13579"/>
            </a:xfrm>
            <a:custGeom>
              <a:rect b="b" l="l" r="r" t="t"/>
              <a:pathLst>
                <a:path extrusionOk="0" h="17" w="16">
                  <a:moveTo>
                    <a:pt x="6" y="17"/>
                  </a:moveTo>
                  <a:cubicBezTo>
                    <a:pt x="1" y="15"/>
                    <a:pt x="-1" y="11"/>
                    <a:pt x="0" y="6"/>
                  </a:cubicBezTo>
                  <a:cubicBezTo>
                    <a:pt x="2" y="2"/>
                    <a:pt x="6" y="-1"/>
                    <a:pt x="11" y="0"/>
                  </a:cubicBezTo>
                  <a:cubicBezTo>
                    <a:pt x="15" y="2"/>
                    <a:pt x="18" y="6"/>
                    <a:pt x="16" y="11"/>
                  </a:cubicBezTo>
                  <a:cubicBezTo>
                    <a:pt x="15" y="16"/>
                    <a:pt x="10" y="18"/>
                    <a:pt x="6"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28" name="Google Shape;2828;p49"/>
            <p:cNvSpPr/>
            <p:nvPr/>
          </p:nvSpPr>
          <p:spPr>
            <a:xfrm>
              <a:off x="8688607" y="5151987"/>
              <a:ext cx="21566" cy="20768"/>
            </a:xfrm>
            <a:custGeom>
              <a:rect b="b" l="l" r="r" t="t"/>
              <a:pathLst>
                <a:path extrusionOk="0" h="26" w="27">
                  <a:moveTo>
                    <a:pt x="10" y="25"/>
                  </a:moveTo>
                  <a:cubicBezTo>
                    <a:pt x="3" y="23"/>
                    <a:pt x="-1" y="16"/>
                    <a:pt x="1" y="9"/>
                  </a:cubicBezTo>
                  <a:cubicBezTo>
                    <a:pt x="3" y="2"/>
                    <a:pt x="11" y="-2"/>
                    <a:pt x="18" y="0"/>
                  </a:cubicBezTo>
                  <a:cubicBezTo>
                    <a:pt x="25" y="2"/>
                    <a:pt x="29" y="9"/>
                    <a:pt x="27" y="16"/>
                  </a:cubicBezTo>
                  <a:cubicBezTo>
                    <a:pt x="25" y="23"/>
                    <a:pt x="17"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29" name="Google Shape;2829;p49"/>
            <p:cNvSpPr/>
            <p:nvPr/>
          </p:nvSpPr>
          <p:spPr>
            <a:xfrm>
              <a:off x="8575983" y="4921946"/>
              <a:ext cx="17573" cy="16774"/>
            </a:xfrm>
            <a:custGeom>
              <a:rect b="b" l="l" r="r" t="t"/>
              <a:pathLst>
                <a:path extrusionOk="0" h="21" w="22">
                  <a:moveTo>
                    <a:pt x="8" y="21"/>
                  </a:moveTo>
                  <a:cubicBezTo>
                    <a:pt x="3" y="19"/>
                    <a:pt x="-1" y="13"/>
                    <a:pt x="1" y="7"/>
                  </a:cubicBezTo>
                  <a:cubicBezTo>
                    <a:pt x="3" y="2"/>
                    <a:pt x="9" y="-2"/>
                    <a:pt x="14" y="0"/>
                  </a:cubicBezTo>
                  <a:cubicBezTo>
                    <a:pt x="20" y="2"/>
                    <a:pt x="23" y="8"/>
                    <a:pt x="22" y="13"/>
                  </a:cubicBezTo>
                  <a:cubicBezTo>
                    <a:pt x="20" y="19"/>
                    <a:pt x="14" y="22"/>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30" name="Google Shape;2830;p49"/>
            <p:cNvSpPr/>
            <p:nvPr/>
          </p:nvSpPr>
          <p:spPr>
            <a:xfrm>
              <a:off x="8668638" y="4861240"/>
              <a:ext cx="41535" cy="41535"/>
            </a:xfrm>
            <a:custGeom>
              <a:rect b="b" l="l" r="r" t="t"/>
              <a:pathLst>
                <a:path extrusionOk="0" h="52" w="52">
                  <a:moveTo>
                    <a:pt x="19" y="51"/>
                  </a:moveTo>
                  <a:cubicBezTo>
                    <a:pt x="5" y="47"/>
                    <a:pt x="-3" y="32"/>
                    <a:pt x="1" y="19"/>
                  </a:cubicBezTo>
                  <a:cubicBezTo>
                    <a:pt x="5" y="5"/>
                    <a:pt x="20" y="-3"/>
                    <a:pt x="34" y="1"/>
                  </a:cubicBezTo>
                  <a:cubicBezTo>
                    <a:pt x="47" y="5"/>
                    <a:pt x="55" y="20"/>
                    <a:pt x="51" y="34"/>
                  </a:cubicBezTo>
                  <a:cubicBezTo>
                    <a:pt x="47" y="47"/>
                    <a:pt x="32" y="55"/>
                    <a:pt x="19" y="5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31" name="Google Shape;2831;p49"/>
            <p:cNvSpPr/>
            <p:nvPr/>
          </p:nvSpPr>
          <p:spPr>
            <a:xfrm>
              <a:off x="8571989" y="4836479"/>
              <a:ext cx="23164" cy="23164"/>
            </a:xfrm>
            <a:custGeom>
              <a:rect b="b" l="l" r="r" t="t"/>
              <a:pathLst>
                <a:path extrusionOk="0" h="29" w="29">
                  <a:moveTo>
                    <a:pt x="10" y="28"/>
                  </a:moveTo>
                  <a:cubicBezTo>
                    <a:pt x="3" y="26"/>
                    <a:pt x="-2" y="18"/>
                    <a:pt x="1" y="10"/>
                  </a:cubicBezTo>
                  <a:cubicBezTo>
                    <a:pt x="3" y="2"/>
                    <a:pt x="11" y="-2"/>
                    <a:pt x="19" y="0"/>
                  </a:cubicBezTo>
                  <a:cubicBezTo>
                    <a:pt x="26" y="3"/>
                    <a:pt x="31" y="11"/>
                    <a:pt x="28" y="18"/>
                  </a:cubicBezTo>
                  <a:cubicBezTo>
                    <a:pt x="26" y="26"/>
                    <a:pt x="18" y="30"/>
                    <a:pt x="10" y="28"/>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32" name="Google Shape;2832;p49"/>
            <p:cNvSpPr/>
            <p:nvPr/>
          </p:nvSpPr>
          <p:spPr>
            <a:xfrm>
              <a:off x="8472943" y="4804529"/>
              <a:ext cx="31151" cy="30353"/>
            </a:xfrm>
            <a:custGeom>
              <a:rect b="b" l="l" r="r" t="t"/>
              <a:pathLst>
                <a:path extrusionOk="0" h="38" w="39">
                  <a:moveTo>
                    <a:pt x="14" y="37"/>
                  </a:moveTo>
                  <a:cubicBezTo>
                    <a:pt x="4" y="34"/>
                    <a:pt x="-2" y="24"/>
                    <a:pt x="1" y="14"/>
                  </a:cubicBezTo>
                  <a:cubicBezTo>
                    <a:pt x="4" y="3"/>
                    <a:pt x="15" y="-2"/>
                    <a:pt x="25" y="1"/>
                  </a:cubicBezTo>
                  <a:cubicBezTo>
                    <a:pt x="35" y="4"/>
                    <a:pt x="41" y="14"/>
                    <a:pt x="38" y="25"/>
                  </a:cubicBezTo>
                  <a:cubicBezTo>
                    <a:pt x="35" y="35"/>
                    <a:pt x="24" y="40"/>
                    <a:pt x="14"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33" name="Google Shape;2833;p49"/>
            <p:cNvSpPr/>
            <p:nvPr/>
          </p:nvSpPr>
          <p:spPr>
            <a:xfrm>
              <a:off x="8498503" y="4914757"/>
              <a:ext cx="31151" cy="31151"/>
            </a:xfrm>
            <a:custGeom>
              <a:rect b="b" l="l" r="r" t="t"/>
              <a:pathLst>
                <a:path extrusionOk="0" h="39" w="39">
                  <a:moveTo>
                    <a:pt x="1" y="14"/>
                  </a:moveTo>
                  <a:cubicBezTo>
                    <a:pt x="4" y="4"/>
                    <a:pt x="15" y="-2"/>
                    <a:pt x="25" y="1"/>
                  </a:cubicBezTo>
                  <a:cubicBezTo>
                    <a:pt x="35" y="4"/>
                    <a:pt x="41" y="15"/>
                    <a:pt x="38" y="25"/>
                  </a:cubicBezTo>
                  <a:cubicBezTo>
                    <a:pt x="35" y="35"/>
                    <a:pt x="24" y="41"/>
                    <a:pt x="14" y="38"/>
                  </a:cubicBezTo>
                  <a:cubicBezTo>
                    <a:pt x="4" y="35"/>
                    <a:pt x="-2" y="24"/>
                    <a:pt x="1" y="1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34" name="Google Shape;2834;p49"/>
            <p:cNvSpPr/>
            <p:nvPr/>
          </p:nvSpPr>
          <p:spPr>
            <a:xfrm>
              <a:off x="8706179" y="4646375"/>
              <a:ext cx="29554" cy="30353"/>
            </a:xfrm>
            <a:custGeom>
              <a:rect b="b" l="l" r="r" t="t"/>
              <a:pathLst>
                <a:path extrusionOk="0" h="38" w="37">
                  <a:moveTo>
                    <a:pt x="13" y="37"/>
                  </a:moveTo>
                  <a:cubicBezTo>
                    <a:pt x="3" y="34"/>
                    <a:pt x="-2" y="24"/>
                    <a:pt x="1" y="14"/>
                  </a:cubicBezTo>
                  <a:cubicBezTo>
                    <a:pt x="3" y="4"/>
                    <a:pt x="14" y="-2"/>
                    <a:pt x="24" y="1"/>
                  </a:cubicBezTo>
                  <a:cubicBezTo>
                    <a:pt x="34" y="4"/>
                    <a:pt x="39" y="15"/>
                    <a:pt x="36" y="25"/>
                  </a:cubicBezTo>
                  <a:cubicBezTo>
                    <a:pt x="33" y="34"/>
                    <a:pt x="23" y="40"/>
                    <a:pt x="13" y="3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35" name="Google Shape;2835;p49"/>
            <p:cNvSpPr/>
            <p:nvPr/>
          </p:nvSpPr>
          <p:spPr>
            <a:xfrm>
              <a:off x="8631097" y="4581676"/>
              <a:ext cx="37541" cy="37541"/>
            </a:xfrm>
            <a:custGeom>
              <a:rect b="b" l="l" r="r" t="t"/>
              <a:pathLst>
                <a:path extrusionOk="0" h="47" w="47">
                  <a:moveTo>
                    <a:pt x="17" y="46"/>
                  </a:moveTo>
                  <a:cubicBezTo>
                    <a:pt x="5" y="42"/>
                    <a:pt x="-2" y="29"/>
                    <a:pt x="1" y="16"/>
                  </a:cubicBezTo>
                  <a:cubicBezTo>
                    <a:pt x="5" y="4"/>
                    <a:pt x="18" y="-3"/>
                    <a:pt x="31" y="1"/>
                  </a:cubicBezTo>
                  <a:cubicBezTo>
                    <a:pt x="43" y="4"/>
                    <a:pt x="50" y="18"/>
                    <a:pt x="46" y="30"/>
                  </a:cubicBezTo>
                  <a:cubicBezTo>
                    <a:pt x="43" y="42"/>
                    <a:pt x="30" y="49"/>
                    <a:pt x="17" y="4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36" name="Google Shape;2836;p49"/>
            <p:cNvSpPr/>
            <p:nvPr/>
          </p:nvSpPr>
          <p:spPr>
            <a:xfrm>
              <a:off x="8586366" y="4671936"/>
              <a:ext cx="17573" cy="17573"/>
            </a:xfrm>
            <a:custGeom>
              <a:rect b="b" l="l" r="r" t="t"/>
              <a:pathLst>
                <a:path extrusionOk="0" h="22" w="22">
                  <a:moveTo>
                    <a:pt x="8" y="21"/>
                  </a:moveTo>
                  <a:cubicBezTo>
                    <a:pt x="2" y="19"/>
                    <a:pt x="-1" y="13"/>
                    <a:pt x="1" y="7"/>
                  </a:cubicBezTo>
                  <a:cubicBezTo>
                    <a:pt x="3" y="1"/>
                    <a:pt x="9" y="-2"/>
                    <a:pt x="15" y="0"/>
                  </a:cubicBezTo>
                  <a:cubicBezTo>
                    <a:pt x="21" y="1"/>
                    <a:pt x="24" y="8"/>
                    <a:pt x="22" y="13"/>
                  </a:cubicBezTo>
                  <a:cubicBezTo>
                    <a:pt x="21" y="19"/>
                    <a:pt x="14" y="23"/>
                    <a:pt x="8" y="2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37" name="Google Shape;2837;p49"/>
            <p:cNvSpPr/>
            <p:nvPr/>
          </p:nvSpPr>
          <p:spPr>
            <a:xfrm>
              <a:off x="8746117" y="4731043"/>
              <a:ext cx="12780" cy="12780"/>
            </a:xfrm>
            <a:custGeom>
              <a:rect b="b" l="l" r="r" t="t"/>
              <a:pathLst>
                <a:path extrusionOk="0" h="16" w="16">
                  <a:moveTo>
                    <a:pt x="6" y="16"/>
                  </a:moveTo>
                  <a:cubicBezTo>
                    <a:pt x="1" y="15"/>
                    <a:pt x="-1" y="10"/>
                    <a:pt x="0" y="5"/>
                  </a:cubicBezTo>
                  <a:cubicBezTo>
                    <a:pt x="2" y="1"/>
                    <a:pt x="6" y="-2"/>
                    <a:pt x="11" y="0"/>
                  </a:cubicBezTo>
                  <a:cubicBezTo>
                    <a:pt x="15" y="1"/>
                    <a:pt x="18" y="6"/>
                    <a:pt x="16" y="10"/>
                  </a:cubicBezTo>
                  <a:cubicBezTo>
                    <a:pt x="15" y="15"/>
                    <a:pt x="10" y="17"/>
                    <a:pt x="6"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38" name="Google Shape;2838;p49"/>
            <p:cNvSpPr/>
            <p:nvPr/>
          </p:nvSpPr>
          <p:spPr>
            <a:xfrm>
              <a:off x="8680619" y="4510587"/>
              <a:ext cx="22365" cy="22365"/>
            </a:xfrm>
            <a:custGeom>
              <a:rect b="b" l="l" r="r" t="t"/>
              <a:pathLst>
                <a:path extrusionOk="0" h="28" w="28">
                  <a:moveTo>
                    <a:pt x="11" y="27"/>
                  </a:moveTo>
                  <a:cubicBezTo>
                    <a:pt x="3" y="25"/>
                    <a:pt x="-1" y="17"/>
                    <a:pt x="1" y="10"/>
                  </a:cubicBezTo>
                  <a:cubicBezTo>
                    <a:pt x="4" y="2"/>
                    <a:pt x="11" y="-2"/>
                    <a:pt x="19" y="0"/>
                  </a:cubicBezTo>
                  <a:cubicBezTo>
                    <a:pt x="26" y="3"/>
                    <a:pt x="30" y="10"/>
                    <a:pt x="28" y="18"/>
                  </a:cubicBezTo>
                  <a:cubicBezTo>
                    <a:pt x="26" y="25"/>
                    <a:pt x="18" y="29"/>
                    <a:pt x="11" y="2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39" name="Google Shape;2839;p49"/>
            <p:cNvSpPr/>
            <p:nvPr/>
          </p:nvSpPr>
          <p:spPr>
            <a:xfrm>
              <a:off x="8654260" y="4669539"/>
              <a:ext cx="19170" cy="19170"/>
            </a:xfrm>
            <a:custGeom>
              <a:rect b="b" l="l" r="r" t="t"/>
              <a:pathLst>
                <a:path extrusionOk="0" h="24" w="24">
                  <a:moveTo>
                    <a:pt x="9" y="23"/>
                  </a:moveTo>
                  <a:cubicBezTo>
                    <a:pt x="3" y="21"/>
                    <a:pt x="-1" y="14"/>
                    <a:pt x="1" y="8"/>
                  </a:cubicBezTo>
                  <a:cubicBezTo>
                    <a:pt x="3" y="1"/>
                    <a:pt x="10" y="-2"/>
                    <a:pt x="16" y="0"/>
                  </a:cubicBezTo>
                  <a:cubicBezTo>
                    <a:pt x="23" y="1"/>
                    <a:pt x="26" y="8"/>
                    <a:pt x="24" y="15"/>
                  </a:cubicBezTo>
                  <a:cubicBezTo>
                    <a:pt x="22" y="21"/>
                    <a:pt x="16" y="25"/>
                    <a:pt x="9" y="2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40" name="Google Shape;2840;p49"/>
            <p:cNvSpPr/>
            <p:nvPr/>
          </p:nvSpPr>
          <p:spPr>
            <a:xfrm>
              <a:off x="8551221" y="4600846"/>
              <a:ext cx="19969" cy="20768"/>
            </a:xfrm>
            <a:custGeom>
              <a:rect b="b" l="l" r="r" t="t"/>
              <a:pathLst>
                <a:path extrusionOk="0" h="26" w="25">
                  <a:moveTo>
                    <a:pt x="10" y="25"/>
                  </a:moveTo>
                  <a:cubicBezTo>
                    <a:pt x="3" y="23"/>
                    <a:pt x="-1" y="16"/>
                    <a:pt x="1" y="9"/>
                  </a:cubicBezTo>
                  <a:cubicBezTo>
                    <a:pt x="3" y="2"/>
                    <a:pt x="10" y="-2"/>
                    <a:pt x="17" y="0"/>
                  </a:cubicBezTo>
                  <a:cubicBezTo>
                    <a:pt x="24" y="2"/>
                    <a:pt x="27" y="10"/>
                    <a:pt x="25" y="16"/>
                  </a:cubicBezTo>
                  <a:cubicBezTo>
                    <a:pt x="23" y="23"/>
                    <a:pt x="16" y="27"/>
                    <a:pt x="10" y="2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41" name="Google Shape;2841;p49"/>
            <p:cNvSpPr/>
            <p:nvPr/>
          </p:nvSpPr>
          <p:spPr>
            <a:xfrm>
              <a:off x="8854748" y="4447486"/>
              <a:ext cx="45529" cy="46328"/>
            </a:xfrm>
            <a:custGeom>
              <a:rect b="b" l="l" r="r" t="t"/>
              <a:pathLst>
                <a:path extrusionOk="0" h="58" w="57">
                  <a:moveTo>
                    <a:pt x="21" y="56"/>
                  </a:moveTo>
                  <a:cubicBezTo>
                    <a:pt x="6" y="52"/>
                    <a:pt x="-3" y="36"/>
                    <a:pt x="1" y="21"/>
                  </a:cubicBezTo>
                  <a:cubicBezTo>
                    <a:pt x="6" y="5"/>
                    <a:pt x="22" y="-3"/>
                    <a:pt x="37" y="1"/>
                  </a:cubicBezTo>
                  <a:cubicBezTo>
                    <a:pt x="52" y="6"/>
                    <a:pt x="61" y="22"/>
                    <a:pt x="56" y="37"/>
                  </a:cubicBezTo>
                  <a:cubicBezTo>
                    <a:pt x="52" y="52"/>
                    <a:pt x="36" y="61"/>
                    <a:pt x="21" y="5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42" name="Google Shape;2842;p49"/>
            <p:cNvSpPr/>
            <p:nvPr/>
          </p:nvSpPr>
          <p:spPr>
            <a:xfrm>
              <a:off x="8848358" y="4578481"/>
              <a:ext cx="35944" cy="35944"/>
            </a:xfrm>
            <a:custGeom>
              <a:rect b="b" l="l" r="r" t="t"/>
              <a:pathLst>
                <a:path extrusionOk="0" h="45" w="45">
                  <a:moveTo>
                    <a:pt x="3" y="33"/>
                  </a:moveTo>
                  <a:cubicBezTo>
                    <a:pt x="-3" y="23"/>
                    <a:pt x="2" y="9"/>
                    <a:pt x="12" y="3"/>
                  </a:cubicBezTo>
                  <a:cubicBezTo>
                    <a:pt x="23" y="-3"/>
                    <a:pt x="37" y="1"/>
                    <a:pt x="43" y="12"/>
                  </a:cubicBezTo>
                  <a:cubicBezTo>
                    <a:pt x="49" y="23"/>
                    <a:pt x="44" y="37"/>
                    <a:pt x="34" y="43"/>
                  </a:cubicBezTo>
                  <a:cubicBezTo>
                    <a:pt x="23" y="48"/>
                    <a:pt x="9" y="44"/>
                    <a:pt x="3" y="3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43" name="Google Shape;2843;p49"/>
            <p:cNvSpPr/>
            <p:nvPr/>
          </p:nvSpPr>
          <p:spPr>
            <a:xfrm>
              <a:off x="8899478" y="4521770"/>
              <a:ext cx="14378" cy="14378"/>
            </a:xfrm>
            <a:custGeom>
              <a:rect b="b" l="l" r="r" t="t"/>
              <a:pathLst>
                <a:path extrusionOk="0" h="18" w="18">
                  <a:moveTo>
                    <a:pt x="7" y="17"/>
                  </a:moveTo>
                  <a:cubicBezTo>
                    <a:pt x="2" y="16"/>
                    <a:pt x="-1" y="11"/>
                    <a:pt x="1" y="6"/>
                  </a:cubicBezTo>
                  <a:cubicBezTo>
                    <a:pt x="2" y="1"/>
                    <a:pt x="7" y="-2"/>
                    <a:pt x="12" y="0"/>
                  </a:cubicBezTo>
                  <a:cubicBezTo>
                    <a:pt x="17" y="1"/>
                    <a:pt x="20" y="6"/>
                    <a:pt x="18" y="11"/>
                  </a:cubicBezTo>
                  <a:cubicBezTo>
                    <a:pt x="17" y="16"/>
                    <a:pt x="12" y="19"/>
                    <a:pt x="7"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844" name="Google Shape;2844;p49"/>
            <p:cNvSpPr/>
            <p:nvPr/>
          </p:nvSpPr>
          <p:spPr>
            <a:xfrm>
              <a:off x="8842766" y="4650369"/>
              <a:ext cx="25560" cy="25560"/>
            </a:xfrm>
            <a:custGeom>
              <a:rect b="b" l="l" r="r" t="t"/>
              <a:pathLst>
                <a:path extrusionOk="0" h="32" w="32">
                  <a:moveTo>
                    <a:pt x="12" y="31"/>
                  </a:moveTo>
                  <a:cubicBezTo>
                    <a:pt x="3" y="28"/>
                    <a:pt x="-1" y="19"/>
                    <a:pt x="1" y="11"/>
                  </a:cubicBezTo>
                  <a:cubicBezTo>
                    <a:pt x="4" y="2"/>
                    <a:pt x="13" y="-2"/>
                    <a:pt x="21" y="0"/>
                  </a:cubicBezTo>
                  <a:cubicBezTo>
                    <a:pt x="29" y="3"/>
                    <a:pt x="34" y="12"/>
                    <a:pt x="32" y="20"/>
                  </a:cubicBezTo>
                  <a:cubicBezTo>
                    <a:pt x="29" y="28"/>
                    <a:pt x="20" y="33"/>
                    <a:pt x="12" y="3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845" name="Google Shape;2845;p49"/>
          <p:cNvSpPr txBox="1"/>
          <p:nvPr>
            <p:ph idx="1" type="body"/>
          </p:nvPr>
        </p:nvSpPr>
        <p:spPr>
          <a:xfrm>
            <a:off x="720000" y="3999000"/>
            <a:ext cx="7710900" cy="60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a:t>
            </a:r>
            <a:r>
              <a:rPr lang="en">
                <a:solidFill>
                  <a:schemeClr val="accent5"/>
                </a:solidFill>
              </a:rPr>
              <a:t>thousand words</a:t>
            </a:r>
            <a:endParaRPr>
              <a:solidFill>
                <a:schemeClr val="accent5"/>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9" name="Shape 2849"/>
        <p:cNvGrpSpPr/>
        <p:nvPr/>
      </p:nvGrpSpPr>
      <p:grpSpPr>
        <a:xfrm>
          <a:off x="0" y="0"/>
          <a:ext cx="0" cy="0"/>
          <a:chOff x="0" y="0"/>
          <a:chExt cx="0" cy="0"/>
        </a:xfrm>
      </p:grpSpPr>
      <p:sp>
        <p:nvSpPr>
          <p:cNvPr id="2850" name="Google Shape;2850;p50"/>
          <p:cNvSpPr txBox="1"/>
          <p:nvPr>
            <p:ph type="title"/>
          </p:nvPr>
        </p:nvSpPr>
        <p:spPr>
          <a:xfrm>
            <a:off x="720000" y="1494000"/>
            <a:ext cx="3551400" cy="140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To reinforce the concept, try using </a:t>
            </a:r>
            <a:r>
              <a:rPr lang="en">
                <a:solidFill>
                  <a:schemeClr val="accent6"/>
                </a:solidFill>
              </a:rPr>
              <a:t>an image</a:t>
            </a:r>
            <a:endParaRPr>
              <a:solidFill>
                <a:schemeClr val="accent6"/>
              </a:solidFill>
            </a:endParaRPr>
          </a:p>
        </p:txBody>
      </p:sp>
      <p:sp>
        <p:nvSpPr>
          <p:cNvPr id="2851" name="Google Shape;2851;p50"/>
          <p:cNvSpPr txBox="1"/>
          <p:nvPr>
            <p:ph idx="1" type="subTitle"/>
          </p:nvPr>
        </p:nvSpPr>
        <p:spPr>
          <a:xfrm>
            <a:off x="720000" y="2970300"/>
            <a:ext cx="3551400" cy="67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2852" name="Google Shape;2852;p50"/>
          <p:cNvPicPr preferRelativeResize="0"/>
          <p:nvPr>
            <p:ph idx="2" type="pic"/>
          </p:nvPr>
        </p:nvPicPr>
        <p:blipFill rotWithShape="1">
          <a:blip r:embed="rId3">
            <a:alphaModFix/>
          </a:blip>
          <a:srcRect b="0" l="12361" r="12354" t="0"/>
          <a:stretch/>
        </p:blipFill>
        <p:spPr>
          <a:xfrm>
            <a:off x="5053825" y="908850"/>
            <a:ext cx="3064799" cy="3325801"/>
          </a:xfrm>
          <a:prstGeom prst="rect">
            <a:avLst/>
          </a:prstGeom>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56" name="Shape 2856"/>
        <p:cNvGrpSpPr/>
        <p:nvPr/>
      </p:nvGrpSpPr>
      <p:grpSpPr>
        <a:xfrm>
          <a:off x="0" y="0"/>
          <a:ext cx="0" cy="0"/>
          <a:chOff x="0" y="0"/>
          <a:chExt cx="0" cy="0"/>
        </a:xfrm>
      </p:grpSpPr>
      <p:sp>
        <p:nvSpPr>
          <p:cNvPr id="2857" name="Google Shape;2857;p51"/>
          <p:cNvSpPr txBox="1"/>
          <p:nvPr>
            <p:ph type="title"/>
          </p:nvPr>
        </p:nvSpPr>
        <p:spPr>
          <a:xfrm>
            <a:off x="1135350" y="1610763"/>
            <a:ext cx="6873300" cy="137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2858" name="Google Shape;2858;p51"/>
          <p:cNvSpPr txBox="1"/>
          <p:nvPr>
            <p:ph idx="1" type="subTitle"/>
          </p:nvPr>
        </p:nvSpPr>
        <p:spPr>
          <a:xfrm>
            <a:off x="1135350" y="3140638"/>
            <a:ext cx="6873300" cy="39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2" name="Shape 2862"/>
        <p:cNvGrpSpPr/>
        <p:nvPr/>
      </p:nvGrpSpPr>
      <p:grpSpPr>
        <a:xfrm>
          <a:off x="0" y="0"/>
          <a:ext cx="0" cy="0"/>
          <a:chOff x="0" y="0"/>
          <a:chExt cx="0" cy="0"/>
        </a:xfrm>
      </p:grpSpPr>
      <p:sp>
        <p:nvSpPr>
          <p:cNvPr id="2863" name="Google Shape;2863;p52"/>
          <p:cNvSpPr txBox="1"/>
          <p:nvPr>
            <p:ph type="title"/>
          </p:nvPr>
        </p:nvSpPr>
        <p:spPr>
          <a:xfrm>
            <a:off x="720000" y="969703"/>
            <a:ext cx="3669300" cy="9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2864" name="Google Shape;2864;p52"/>
          <p:cNvSpPr txBox="1"/>
          <p:nvPr>
            <p:ph idx="1" type="subTitle"/>
          </p:nvPr>
        </p:nvSpPr>
        <p:spPr>
          <a:xfrm>
            <a:off x="720000" y="1964759"/>
            <a:ext cx="3669300" cy="39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2865" name="Google Shape;2865;p52"/>
          <p:cNvSpPr txBox="1"/>
          <p:nvPr>
            <p:ph idx="2" type="title"/>
          </p:nvPr>
        </p:nvSpPr>
        <p:spPr>
          <a:xfrm>
            <a:off x="4761600" y="969703"/>
            <a:ext cx="3669300" cy="9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2866" name="Google Shape;2866;p52"/>
          <p:cNvSpPr txBox="1"/>
          <p:nvPr>
            <p:ph idx="3" type="subTitle"/>
          </p:nvPr>
        </p:nvSpPr>
        <p:spPr>
          <a:xfrm>
            <a:off x="4761600" y="1964759"/>
            <a:ext cx="3669300" cy="39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2867" name="Google Shape;2867;p52"/>
          <p:cNvSpPr txBox="1"/>
          <p:nvPr>
            <p:ph idx="4" type="title"/>
          </p:nvPr>
        </p:nvSpPr>
        <p:spPr>
          <a:xfrm>
            <a:off x="2601900" y="2786665"/>
            <a:ext cx="3940200" cy="9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2868" name="Google Shape;2868;p52"/>
          <p:cNvSpPr txBox="1"/>
          <p:nvPr>
            <p:ph idx="5" type="subTitle"/>
          </p:nvPr>
        </p:nvSpPr>
        <p:spPr>
          <a:xfrm>
            <a:off x="2601900" y="3781697"/>
            <a:ext cx="3940200" cy="39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t>
            </a:r>
            <a:r>
              <a:rPr lang="en"/>
              <a:t>istance between Earth and the Moon</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72" name="Shape 2872"/>
        <p:cNvGrpSpPr/>
        <p:nvPr/>
      </p:nvGrpSpPr>
      <p:grpSpPr>
        <a:xfrm>
          <a:off x="0" y="0"/>
          <a:ext cx="0" cy="0"/>
          <a:chOff x="0" y="0"/>
          <a:chExt cx="0" cy="0"/>
        </a:xfrm>
      </p:grpSpPr>
      <p:sp>
        <p:nvSpPr>
          <p:cNvPr id="2873" name="Google Shape;2873;p53"/>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use some percentages</a:t>
            </a:r>
            <a:endParaRPr/>
          </a:p>
        </p:txBody>
      </p:sp>
      <p:sp>
        <p:nvSpPr>
          <p:cNvPr id="2874" name="Google Shape;2874;p53"/>
          <p:cNvSpPr txBox="1"/>
          <p:nvPr>
            <p:ph idx="4294967295" type="subTitle"/>
          </p:nvPr>
        </p:nvSpPr>
        <p:spPr>
          <a:xfrm>
            <a:off x="713100" y="2828537"/>
            <a:ext cx="2401500" cy="4845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sz="2000">
                <a:solidFill>
                  <a:schemeClr val="dk1"/>
                </a:solidFill>
                <a:latin typeface="Domine SemiBold"/>
                <a:ea typeface="Domine SemiBold"/>
                <a:cs typeface="Domine SemiBold"/>
                <a:sym typeface="Domine SemiBold"/>
              </a:rPr>
              <a:t>Neptune</a:t>
            </a:r>
            <a:endParaRPr sz="2000">
              <a:solidFill>
                <a:schemeClr val="dk1"/>
              </a:solidFill>
              <a:latin typeface="Domine SemiBold"/>
              <a:ea typeface="Domine SemiBold"/>
              <a:cs typeface="Domine SemiBold"/>
              <a:sym typeface="Domine SemiBold"/>
            </a:endParaRPr>
          </a:p>
        </p:txBody>
      </p:sp>
      <p:sp>
        <p:nvSpPr>
          <p:cNvPr id="2875" name="Google Shape;2875;p53"/>
          <p:cNvSpPr txBox="1"/>
          <p:nvPr>
            <p:ph idx="4294967295" type="subTitle"/>
          </p:nvPr>
        </p:nvSpPr>
        <p:spPr>
          <a:xfrm>
            <a:off x="713100" y="3211980"/>
            <a:ext cx="2401500" cy="6762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solidFill>
                  <a:schemeClr val="dk1"/>
                </a:solidFill>
              </a:rPr>
              <a:t>Neptune is also the fourth-largest planet by diameter in the Solar System</a:t>
            </a:r>
            <a:endParaRPr>
              <a:solidFill>
                <a:schemeClr val="dk1"/>
              </a:solidFill>
            </a:endParaRPr>
          </a:p>
        </p:txBody>
      </p:sp>
      <p:sp>
        <p:nvSpPr>
          <p:cNvPr id="2876" name="Google Shape;2876;p53"/>
          <p:cNvSpPr txBox="1"/>
          <p:nvPr>
            <p:ph idx="4294967295" type="subTitle"/>
          </p:nvPr>
        </p:nvSpPr>
        <p:spPr>
          <a:xfrm>
            <a:off x="3369761" y="2828537"/>
            <a:ext cx="2401500" cy="4845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sz="2000">
                <a:solidFill>
                  <a:schemeClr val="dk1"/>
                </a:solidFill>
                <a:latin typeface="Domine SemiBold"/>
                <a:ea typeface="Domine SemiBold"/>
                <a:cs typeface="Domine SemiBold"/>
                <a:sym typeface="Domine SemiBold"/>
              </a:rPr>
              <a:t>Earth</a:t>
            </a:r>
            <a:endParaRPr sz="2000">
              <a:solidFill>
                <a:schemeClr val="dk1"/>
              </a:solidFill>
              <a:latin typeface="Domine SemiBold"/>
              <a:ea typeface="Domine SemiBold"/>
              <a:cs typeface="Domine SemiBold"/>
              <a:sym typeface="Domine SemiBold"/>
            </a:endParaRPr>
          </a:p>
        </p:txBody>
      </p:sp>
      <p:sp>
        <p:nvSpPr>
          <p:cNvPr id="2877" name="Google Shape;2877;p53"/>
          <p:cNvSpPr txBox="1"/>
          <p:nvPr>
            <p:ph idx="4294967295" type="subTitle"/>
          </p:nvPr>
        </p:nvSpPr>
        <p:spPr>
          <a:xfrm>
            <a:off x="3369761" y="3211980"/>
            <a:ext cx="2401500" cy="6762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solidFill>
                  <a:schemeClr val="dk1"/>
                </a:solidFill>
              </a:rPr>
              <a:t>Earth is the third planet from the Sun and the only one that harbors life in the System</a:t>
            </a:r>
            <a:endParaRPr>
              <a:solidFill>
                <a:schemeClr val="dk1"/>
              </a:solidFill>
            </a:endParaRPr>
          </a:p>
        </p:txBody>
      </p:sp>
      <p:sp>
        <p:nvSpPr>
          <p:cNvPr id="2878" name="Google Shape;2878;p53"/>
          <p:cNvSpPr txBox="1"/>
          <p:nvPr>
            <p:ph idx="4294967295" type="subTitle"/>
          </p:nvPr>
        </p:nvSpPr>
        <p:spPr>
          <a:xfrm>
            <a:off x="6029400" y="2828537"/>
            <a:ext cx="2401500" cy="4845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sz="2000">
                <a:solidFill>
                  <a:schemeClr val="dk1"/>
                </a:solidFill>
                <a:latin typeface="Domine SemiBold"/>
                <a:ea typeface="Domine SemiBold"/>
                <a:cs typeface="Domine SemiBold"/>
                <a:sym typeface="Domine SemiBold"/>
              </a:rPr>
              <a:t>Venus</a:t>
            </a:r>
            <a:endParaRPr sz="2000">
              <a:solidFill>
                <a:schemeClr val="dk1"/>
              </a:solidFill>
              <a:latin typeface="Domine SemiBold"/>
              <a:ea typeface="Domine SemiBold"/>
              <a:cs typeface="Domine SemiBold"/>
              <a:sym typeface="Domine SemiBold"/>
            </a:endParaRPr>
          </a:p>
        </p:txBody>
      </p:sp>
      <p:sp>
        <p:nvSpPr>
          <p:cNvPr id="2879" name="Google Shape;2879;p53"/>
          <p:cNvSpPr txBox="1"/>
          <p:nvPr>
            <p:ph idx="4294967295" type="subTitle"/>
          </p:nvPr>
        </p:nvSpPr>
        <p:spPr>
          <a:xfrm>
            <a:off x="6029400" y="3211980"/>
            <a:ext cx="2401500" cy="6762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solidFill>
                  <a:schemeClr val="dk1"/>
                </a:solidFill>
              </a:rPr>
              <a:t>Venus is the second-brightest natural object in the night sky after the Moon</a:t>
            </a:r>
            <a:endParaRPr>
              <a:solidFill>
                <a:schemeClr val="dk1"/>
              </a:solidFill>
            </a:endParaRPr>
          </a:p>
        </p:txBody>
      </p:sp>
      <p:sp>
        <p:nvSpPr>
          <p:cNvPr id="2880" name="Google Shape;2880;p53"/>
          <p:cNvSpPr txBox="1"/>
          <p:nvPr>
            <p:ph idx="4294967295" type="title"/>
          </p:nvPr>
        </p:nvSpPr>
        <p:spPr>
          <a:xfrm>
            <a:off x="1198050" y="3994776"/>
            <a:ext cx="1431600" cy="47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400">
                <a:solidFill>
                  <a:schemeClr val="accent1"/>
                </a:solidFill>
              </a:rPr>
              <a:t>33%</a:t>
            </a:r>
            <a:endParaRPr sz="3400">
              <a:solidFill>
                <a:schemeClr val="accent1"/>
              </a:solidFill>
            </a:endParaRPr>
          </a:p>
        </p:txBody>
      </p:sp>
      <p:sp>
        <p:nvSpPr>
          <p:cNvPr id="2881" name="Google Shape;2881;p53"/>
          <p:cNvSpPr txBox="1"/>
          <p:nvPr>
            <p:ph idx="4294967295" type="title"/>
          </p:nvPr>
        </p:nvSpPr>
        <p:spPr>
          <a:xfrm>
            <a:off x="3854711" y="3994776"/>
            <a:ext cx="1431600" cy="47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400">
                <a:solidFill>
                  <a:schemeClr val="accent2"/>
                </a:solidFill>
              </a:rPr>
              <a:t>70</a:t>
            </a:r>
            <a:r>
              <a:rPr lang="en" sz="3400">
                <a:solidFill>
                  <a:schemeClr val="accent2"/>
                </a:solidFill>
              </a:rPr>
              <a:t>%</a:t>
            </a:r>
            <a:endParaRPr sz="3400">
              <a:solidFill>
                <a:schemeClr val="accent2"/>
              </a:solidFill>
            </a:endParaRPr>
          </a:p>
        </p:txBody>
      </p:sp>
      <p:sp>
        <p:nvSpPr>
          <p:cNvPr id="2882" name="Google Shape;2882;p53"/>
          <p:cNvSpPr txBox="1"/>
          <p:nvPr>
            <p:ph idx="4294967295" type="title"/>
          </p:nvPr>
        </p:nvSpPr>
        <p:spPr>
          <a:xfrm>
            <a:off x="6514350" y="3994776"/>
            <a:ext cx="1431600" cy="47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400">
                <a:solidFill>
                  <a:schemeClr val="accent6"/>
                </a:solidFill>
              </a:rPr>
              <a:t>84</a:t>
            </a:r>
            <a:r>
              <a:rPr lang="en" sz="3400">
                <a:solidFill>
                  <a:schemeClr val="accent6"/>
                </a:solidFill>
              </a:rPr>
              <a:t>%</a:t>
            </a:r>
            <a:endParaRPr sz="3400">
              <a:solidFill>
                <a:schemeClr val="accent6"/>
              </a:solidFill>
            </a:endParaRPr>
          </a:p>
        </p:txBody>
      </p:sp>
      <p:sp>
        <p:nvSpPr>
          <p:cNvPr id="2883" name="Google Shape;2883;p53"/>
          <p:cNvSpPr/>
          <p:nvPr/>
        </p:nvSpPr>
        <p:spPr>
          <a:xfrm>
            <a:off x="1324800" y="1443955"/>
            <a:ext cx="1178100" cy="1178100"/>
          </a:xfrm>
          <a:prstGeom prst="ellipse">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3"/>
          <p:cNvSpPr/>
          <p:nvPr/>
        </p:nvSpPr>
        <p:spPr>
          <a:xfrm>
            <a:off x="1255050" y="1373905"/>
            <a:ext cx="1317600" cy="1318200"/>
          </a:xfrm>
          <a:prstGeom prst="blockArc">
            <a:avLst>
              <a:gd fmla="val 16200655" name="adj1"/>
              <a:gd fmla="val 1396648" name="adj2"/>
              <a:gd fmla="val 15696" name="adj3"/>
            </a:avLst>
          </a:prstGeom>
          <a:solidFill>
            <a:schemeClr val="accent1"/>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885" name="Google Shape;2885;p53"/>
          <p:cNvSpPr/>
          <p:nvPr/>
        </p:nvSpPr>
        <p:spPr>
          <a:xfrm>
            <a:off x="3981461" y="1443955"/>
            <a:ext cx="1178100" cy="1178100"/>
          </a:xfrm>
          <a:prstGeom prst="ellipse">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3"/>
          <p:cNvSpPr/>
          <p:nvPr/>
        </p:nvSpPr>
        <p:spPr>
          <a:xfrm>
            <a:off x="3911711" y="1373905"/>
            <a:ext cx="1317600" cy="1318200"/>
          </a:xfrm>
          <a:prstGeom prst="blockArc">
            <a:avLst>
              <a:gd fmla="val 16200655" name="adj1"/>
              <a:gd fmla="val 9669374" name="adj2"/>
              <a:gd fmla="val 15694" name="adj3"/>
            </a:avLst>
          </a:prstGeom>
          <a:solidFill>
            <a:schemeClr val="accent2"/>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887" name="Google Shape;2887;p53"/>
          <p:cNvSpPr/>
          <p:nvPr/>
        </p:nvSpPr>
        <p:spPr>
          <a:xfrm>
            <a:off x="6641100" y="1443955"/>
            <a:ext cx="1178100" cy="1178100"/>
          </a:xfrm>
          <a:prstGeom prst="ellipse">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3"/>
          <p:cNvSpPr/>
          <p:nvPr/>
        </p:nvSpPr>
        <p:spPr>
          <a:xfrm>
            <a:off x="6571350" y="1373905"/>
            <a:ext cx="1317600" cy="1318200"/>
          </a:xfrm>
          <a:prstGeom prst="blockArc">
            <a:avLst>
              <a:gd fmla="val 16200655" name="adj1"/>
              <a:gd fmla="val 13337806" name="adj2"/>
              <a:gd fmla="val 15698" name="adj3"/>
            </a:avLst>
          </a:prstGeom>
          <a:solidFill>
            <a:schemeClr val="lt2"/>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889" name="Google Shape;2889;p53"/>
          <p:cNvSpPr/>
          <p:nvPr/>
        </p:nvSpPr>
        <p:spPr>
          <a:xfrm>
            <a:off x="1695438" y="1748685"/>
            <a:ext cx="436819" cy="568623"/>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0" name="Google Shape;2890;p53"/>
          <p:cNvGrpSpPr/>
          <p:nvPr/>
        </p:nvGrpSpPr>
        <p:grpSpPr>
          <a:xfrm>
            <a:off x="6946416" y="1749066"/>
            <a:ext cx="567451" cy="567842"/>
            <a:chOff x="6062270" y="1412552"/>
            <a:chExt cx="413654" cy="413940"/>
          </a:xfrm>
        </p:grpSpPr>
        <p:sp>
          <p:nvSpPr>
            <p:cNvPr id="2891" name="Google Shape;2891;p53"/>
            <p:cNvSpPr/>
            <p:nvPr/>
          </p:nvSpPr>
          <p:spPr>
            <a:xfrm>
              <a:off x="6063422" y="1774930"/>
              <a:ext cx="412502" cy="51562"/>
            </a:xfrm>
            <a:custGeom>
              <a:rect b="b" l="l" r="r" t="t"/>
              <a:pathLst>
                <a:path extrusionOk="0" h="179" w="1432">
                  <a:moveTo>
                    <a:pt x="1403" y="0"/>
                  </a:moveTo>
                  <a:lnTo>
                    <a:pt x="28" y="0"/>
                  </a:lnTo>
                  <a:cubicBezTo>
                    <a:pt x="13" y="0"/>
                    <a:pt x="0" y="12"/>
                    <a:pt x="0" y="28"/>
                  </a:cubicBezTo>
                  <a:cubicBezTo>
                    <a:pt x="0" y="111"/>
                    <a:pt x="67" y="179"/>
                    <a:pt x="151" y="179"/>
                  </a:cubicBezTo>
                  <a:lnTo>
                    <a:pt x="1281" y="179"/>
                  </a:lnTo>
                  <a:cubicBezTo>
                    <a:pt x="1364" y="179"/>
                    <a:pt x="1432" y="112"/>
                    <a:pt x="1432" y="28"/>
                  </a:cubicBezTo>
                  <a:cubicBezTo>
                    <a:pt x="1432" y="12"/>
                    <a:pt x="1419" y="0"/>
                    <a:pt x="1403" y="0"/>
                  </a:cubicBezTo>
                  <a:close/>
                </a:path>
              </a:pathLst>
            </a:custGeom>
            <a:solidFill>
              <a:schemeClr val="accent6"/>
            </a:solidFill>
            <a:ln>
              <a:noFill/>
            </a:ln>
          </p:spPr>
          <p:txBody>
            <a:bodyPr anchorCtr="1" anchor="ctr" bIns="19425" lIns="90000" spcFirstLastPara="1" rIns="90000" wrap="square" tIns="1942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892" name="Google Shape;2892;p53"/>
            <p:cNvSpPr/>
            <p:nvPr/>
          </p:nvSpPr>
          <p:spPr>
            <a:xfrm>
              <a:off x="6062270" y="1594317"/>
              <a:ext cx="322051" cy="156127"/>
            </a:xfrm>
            <a:custGeom>
              <a:rect b="b" l="l" r="r" t="t"/>
              <a:pathLst>
                <a:path extrusionOk="0" h="542" w="1118">
                  <a:moveTo>
                    <a:pt x="177" y="84"/>
                  </a:moveTo>
                  <a:lnTo>
                    <a:pt x="222" y="84"/>
                  </a:lnTo>
                  <a:lnTo>
                    <a:pt x="222" y="270"/>
                  </a:lnTo>
                  <a:lnTo>
                    <a:pt x="175" y="270"/>
                  </a:lnTo>
                  <a:cubicBezTo>
                    <a:pt x="126" y="270"/>
                    <a:pt x="85" y="232"/>
                    <a:pt x="82" y="183"/>
                  </a:cubicBezTo>
                  <a:cubicBezTo>
                    <a:pt x="79" y="129"/>
                    <a:pt x="122" y="84"/>
                    <a:pt x="177" y="84"/>
                  </a:cubicBezTo>
                  <a:moveTo>
                    <a:pt x="177" y="354"/>
                  </a:moveTo>
                  <a:lnTo>
                    <a:pt x="222" y="354"/>
                  </a:lnTo>
                  <a:lnTo>
                    <a:pt x="222" y="403"/>
                  </a:lnTo>
                  <a:cubicBezTo>
                    <a:pt x="222" y="455"/>
                    <a:pt x="241" y="504"/>
                    <a:pt x="271" y="542"/>
                  </a:cubicBezTo>
                  <a:lnTo>
                    <a:pt x="729" y="542"/>
                  </a:lnTo>
                  <a:cubicBezTo>
                    <a:pt x="670" y="466"/>
                    <a:pt x="634" y="370"/>
                    <a:pt x="634" y="265"/>
                  </a:cubicBezTo>
                  <a:cubicBezTo>
                    <a:pt x="634" y="195"/>
                    <a:pt x="692" y="138"/>
                    <a:pt x="762" y="139"/>
                  </a:cubicBezTo>
                  <a:cubicBezTo>
                    <a:pt x="882" y="139"/>
                    <a:pt x="995" y="188"/>
                    <a:pt x="1076" y="273"/>
                  </a:cubicBezTo>
                  <a:cubicBezTo>
                    <a:pt x="1089" y="259"/>
                    <a:pt x="1104" y="246"/>
                    <a:pt x="1118" y="234"/>
                  </a:cubicBezTo>
                  <a:lnTo>
                    <a:pt x="1118" y="42"/>
                  </a:lnTo>
                  <a:cubicBezTo>
                    <a:pt x="1118" y="19"/>
                    <a:pt x="1099" y="0"/>
                    <a:pt x="1076" y="0"/>
                  </a:cubicBezTo>
                  <a:lnTo>
                    <a:pt x="177" y="0"/>
                  </a:lnTo>
                  <a:cubicBezTo>
                    <a:pt x="79" y="0"/>
                    <a:pt x="0" y="80"/>
                    <a:pt x="0" y="177"/>
                  </a:cubicBezTo>
                  <a:cubicBezTo>
                    <a:pt x="0" y="275"/>
                    <a:pt x="79" y="354"/>
                    <a:pt x="177" y="35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893" name="Google Shape;2893;p53"/>
            <p:cNvSpPr/>
            <p:nvPr/>
          </p:nvSpPr>
          <p:spPr>
            <a:xfrm>
              <a:off x="6269384" y="1659418"/>
              <a:ext cx="206251" cy="91026"/>
            </a:xfrm>
            <a:custGeom>
              <a:rect b="b" l="l" r="r" t="t"/>
              <a:pathLst>
                <a:path extrusionOk="0" h="316" w="716">
                  <a:moveTo>
                    <a:pt x="0" y="43"/>
                  </a:moveTo>
                  <a:cubicBezTo>
                    <a:pt x="1" y="153"/>
                    <a:pt x="50" y="251"/>
                    <a:pt x="128" y="316"/>
                  </a:cubicBezTo>
                  <a:lnTo>
                    <a:pt x="589" y="316"/>
                  </a:lnTo>
                  <a:cubicBezTo>
                    <a:pt x="667" y="251"/>
                    <a:pt x="716" y="153"/>
                    <a:pt x="716" y="43"/>
                  </a:cubicBezTo>
                  <a:cubicBezTo>
                    <a:pt x="716" y="20"/>
                    <a:pt x="698" y="0"/>
                    <a:pt x="674" y="0"/>
                  </a:cubicBezTo>
                  <a:cubicBezTo>
                    <a:pt x="538" y="0"/>
                    <a:pt x="419" y="77"/>
                    <a:pt x="358" y="190"/>
                  </a:cubicBezTo>
                  <a:cubicBezTo>
                    <a:pt x="298" y="77"/>
                    <a:pt x="179" y="0"/>
                    <a:pt x="42" y="0"/>
                  </a:cubicBezTo>
                  <a:cubicBezTo>
                    <a:pt x="19" y="0"/>
                    <a:pt x="0" y="20"/>
                    <a:pt x="0" y="4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894" name="Google Shape;2894;p53"/>
            <p:cNvSpPr/>
            <p:nvPr/>
          </p:nvSpPr>
          <p:spPr>
            <a:xfrm>
              <a:off x="6191032" y="1412552"/>
              <a:ext cx="51275" cy="154399"/>
            </a:xfrm>
            <a:custGeom>
              <a:rect b="b" l="l" r="r" t="t"/>
              <a:pathLst>
                <a:path extrusionOk="0" h="536" w="178">
                  <a:moveTo>
                    <a:pt x="59" y="464"/>
                  </a:moveTo>
                  <a:cubicBezTo>
                    <a:pt x="43" y="480"/>
                    <a:pt x="43" y="507"/>
                    <a:pt x="59" y="523"/>
                  </a:cubicBezTo>
                  <a:cubicBezTo>
                    <a:pt x="75" y="540"/>
                    <a:pt x="102" y="540"/>
                    <a:pt x="119" y="523"/>
                  </a:cubicBezTo>
                  <a:cubicBezTo>
                    <a:pt x="197" y="445"/>
                    <a:pt x="197" y="317"/>
                    <a:pt x="119" y="238"/>
                  </a:cubicBezTo>
                  <a:cubicBezTo>
                    <a:pt x="73" y="193"/>
                    <a:pt x="73" y="118"/>
                    <a:pt x="119" y="72"/>
                  </a:cubicBezTo>
                  <a:cubicBezTo>
                    <a:pt x="135" y="56"/>
                    <a:pt x="135" y="29"/>
                    <a:pt x="119" y="13"/>
                  </a:cubicBezTo>
                  <a:cubicBezTo>
                    <a:pt x="102" y="-4"/>
                    <a:pt x="75" y="-4"/>
                    <a:pt x="59" y="13"/>
                  </a:cubicBezTo>
                  <a:cubicBezTo>
                    <a:pt x="-20" y="91"/>
                    <a:pt x="-20" y="219"/>
                    <a:pt x="59" y="298"/>
                  </a:cubicBezTo>
                  <a:cubicBezTo>
                    <a:pt x="105" y="344"/>
                    <a:pt x="105" y="418"/>
                    <a:pt x="59" y="46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895" name="Google Shape;2895;p53"/>
            <p:cNvSpPr/>
            <p:nvPr/>
          </p:nvSpPr>
          <p:spPr>
            <a:xfrm>
              <a:off x="6273129" y="1451728"/>
              <a:ext cx="42921" cy="115223"/>
            </a:xfrm>
            <a:custGeom>
              <a:rect b="b" l="l" r="r" t="t"/>
              <a:pathLst>
                <a:path extrusionOk="0" h="400" w="149">
                  <a:moveTo>
                    <a:pt x="45" y="328"/>
                  </a:moveTo>
                  <a:cubicBezTo>
                    <a:pt x="28" y="344"/>
                    <a:pt x="28" y="371"/>
                    <a:pt x="45" y="387"/>
                  </a:cubicBezTo>
                  <a:cubicBezTo>
                    <a:pt x="61" y="404"/>
                    <a:pt x="88" y="404"/>
                    <a:pt x="104" y="387"/>
                  </a:cubicBezTo>
                  <a:cubicBezTo>
                    <a:pt x="164" y="328"/>
                    <a:pt x="164" y="230"/>
                    <a:pt x="104" y="170"/>
                  </a:cubicBezTo>
                  <a:cubicBezTo>
                    <a:pt x="77" y="143"/>
                    <a:pt x="77" y="99"/>
                    <a:pt x="104" y="72"/>
                  </a:cubicBezTo>
                  <a:cubicBezTo>
                    <a:pt x="121" y="55"/>
                    <a:pt x="121" y="29"/>
                    <a:pt x="104" y="12"/>
                  </a:cubicBezTo>
                  <a:cubicBezTo>
                    <a:pt x="88" y="-4"/>
                    <a:pt x="61" y="-4"/>
                    <a:pt x="45" y="12"/>
                  </a:cubicBezTo>
                  <a:cubicBezTo>
                    <a:pt x="-15" y="72"/>
                    <a:pt x="-15" y="170"/>
                    <a:pt x="45" y="230"/>
                  </a:cubicBezTo>
                  <a:cubicBezTo>
                    <a:pt x="72" y="257"/>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2896" name="Google Shape;2896;p53"/>
          <p:cNvGrpSpPr/>
          <p:nvPr/>
        </p:nvGrpSpPr>
        <p:grpSpPr>
          <a:xfrm>
            <a:off x="4287879" y="1748682"/>
            <a:ext cx="568240" cy="568632"/>
            <a:chOff x="5391382" y="2022084"/>
            <a:chExt cx="414229" cy="414515"/>
          </a:xfrm>
        </p:grpSpPr>
        <p:sp>
          <p:nvSpPr>
            <p:cNvPr id="2897" name="Google Shape;2897;p53"/>
            <p:cNvSpPr/>
            <p:nvPr/>
          </p:nvSpPr>
          <p:spPr>
            <a:xfrm>
              <a:off x="5391382" y="2249074"/>
              <a:ext cx="187239" cy="187525"/>
            </a:xfrm>
            <a:custGeom>
              <a:rect b="b" l="l" r="r" t="t"/>
              <a:pathLst>
                <a:path extrusionOk="0" h="651" w="650">
                  <a:moveTo>
                    <a:pt x="12" y="68"/>
                  </a:moveTo>
                  <a:cubicBezTo>
                    <a:pt x="-5" y="84"/>
                    <a:pt x="-5" y="111"/>
                    <a:pt x="12" y="128"/>
                  </a:cubicBezTo>
                  <a:lnTo>
                    <a:pt x="522" y="638"/>
                  </a:lnTo>
                  <a:cubicBezTo>
                    <a:pt x="539" y="655"/>
                    <a:pt x="565" y="655"/>
                    <a:pt x="582" y="638"/>
                  </a:cubicBezTo>
                  <a:lnTo>
                    <a:pt x="650" y="570"/>
                  </a:lnTo>
                  <a:lnTo>
                    <a:pt x="80" y="0"/>
                  </a:lnTo>
                  <a:lnTo>
                    <a:pt x="12" y="68"/>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898" name="Google Shape;2898;p53"/>
            <p:cNvSpPr/>
            <p:nvPr/>
          </p:nvSpPr>
          <p:spPr>
            <a:xfrm>
              <a:off x="5431422" y="2208745"/>
              <a:ext cx="187527" cy="187237"/>
            </a:xfrm>
            <a:custGeom>
              <a:rect b="b" l="l" r="r" t="t"/>
              <a:pathLst>
                <a:path extrusionOk="0" h="650" w="651">
                  <a:moveTo>
                    <a:pt x="128" y="12"/>
                  </a:moveTo>
                  <a:cubicBezTo>
                    <a:pt x="112" y="-4"/>
                    <a:pt x="85" y="-4"/>
                    <a:pt x="68" y="12"/>
                  </a:cubicBezTo>
                  <a:lnTo>
                    <a:pt x="0" y="80"/>
                  </a:lnTo>
                  <a:lnTo>
                    <a:pt x="570" y="650"/>
                  </a:lnTo>
                  <a:lnTo>
                    <a:pt x="639" y="582"/>
                  </a:lnTo>
                  <a:cubicBezTo>
                    <a:pt x="655" y="566"/>
                    <a:pt x="655" y="539"/>
                    <a:pt x="639" y="523"/>
                  </a:cubicBezTo>
                  <a:lnTo>
                    <a:pt x="128" y="12"/>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899" name="Google Shape;2899;p53"/>
            <p:cNvSpPr/>
            <p:nvPr/>
          </p:nvSpPr>
          <p:spPr>
            <a:xfrm>
              <a:off x="5577756" y="2062412"/>
              <a:ext cx="187239" cy="187525"/>
            </a:xfrm>
            <a:custGeom>
              <a:rect b="b" l="l" r="r" t="t"/>
              <a:pathLst>
                <a:path extrusionOk="0" h="651" w="650">
                  <a:moveTo>
                    <a:pt x="12" y="68"/>
                  </a:moveTo>
                  <a:cubicBezTo>
                    <a:pt x="-4" y="85"/>
                    <a:pt x="-4" y="112"/>
                    <a:pt x="12" y="128"/>
                  </a:cubicBezTo>
                  <a:lnTo>
                    <a:pt x="523" y="639"/>
                  </a:lnTo>
                  <a:cubicBezTo>
                    <a:pt x="539" y="655"/>
                    <a:pt x="566" y="655"/>
                    <a:pt x="582" y="639"/>
                  </a:cubicBezTo>
                  <a:lnTo>
                    <a:pt x="650" y="571"/>
                  </a:lnTo>
                  <a:lnTo>
                    <a:pt x="80" y="0"/>
                  </a:lnTo>
                  <a:lnTo>
                    <a:pt x="12" y="68"/>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900" name="Google Shape;2900;p53"/>
            <p:cNvSpPr/>
            <p:nvPr/>
          </p:nvSpPr>
          <p:spPr>
            <a:xfrm>
              <a:off x="5531954" y="2162944"/>
              <a:ext cx="132508" cy="132795"/>
            </a:xfrm>
            <a:custGeom>
              <a:rect b="b" l="l" r="r" t="t"/>
              <a:pathLst>
                <a:path extrusionOk="0" h="461" w="460">
                  <a:moveTo>
                    <a:pt x="0" y="273"/>
                  </a:moveTo>
                  <a:lnTo>
                    <a:pt x="273" y="0"/>
                  </a:lnTo>
                  <a:lnTo>
                    <a:pt x="460" y="188"/>
                  </a:lnTo>
                  <a:lnTo>
                    <a:pt x="187" y="461"/>
                  </a:lnTo>
                  <a:lnTo>
                    <a:pt x="0" y="273"/>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901" name="Google Shape;2901;p53"/>
            <p:cNvSpPr/>
            <p:nvPr/>
          </p:nvSpPr>
          <p:spPr>
            <a:xfrm>
              <a:off x="5409817" y="2349606"/>
              <a:ext cx="68270" cy="68558"/>
            </a:xfrm>
            <a:custGeom>
              <a:rect b="b" l="l" r="r" t="t"/>
              <a:pathLst>
                <a:path extrusionOk="0" h="238" w="237">
                  <a:moveTo>
                    <a:pt x="12" y="38"/>
                  </a:moveTo>
                  <a:cubicBezTo>
                    <a:pt x="-5" y="55"/>
                    <a:pt x="-5" y="81"/>
                    <a:pt x="12" y="98"/>
                  </a:cubicBezTo>
                  <a:lnTo>
                    <a:pt x="139" y="225"/>
                  </a:lnTo>
                  <a:cubicBezTo>
                    <a:pt x="156" y="242"/>
                    <a:pt x="182" y="242"/>
                    <a:pt x="199" y="225"/>
                  </a:cubicBezTo>
                  <a:lnTo>
                    <a:pt x="237" y="187"/>
                  </a:lnTo>
                  <a:lnTo>
                    <a:pt x="50" y="0"/>
                  </a:lnTo>
                  <a:lnTo>
                    <a:pt x="12" y="38"/>
                  </a:lnTo>
                  <a:close/>
                </a:path>
              </a:pathLst>
            </a:custGeom>
            <a:solidFill>
              <a:schemeClr val="accent6"/>
            </a:solidFill>
            <a:ln>
              <a:noFill/>
            </a:ln>
          </p:spPr>
          <p:txBody>
            <a:bodyPr anchorCtr="1" anchor="ctr" bIns="40675" lIns="90000" spcFirstLastPara="1" rIns="90000" wrap="square" tIns="4067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902" name="Google Shape;2902;p53"/>
            <p:cNvSpPr/>
            <p:nvPr/>
          </p:nvSpPr>
          <p:spPr>
            <a:xfrm>
              <a:off x="5718616" y="2040519"/>
              <a:ext cx="68558" cy="68558"/>
            </a:xfrm>
            <a:custGeom>
              <a:rect b="b" l="l" r="r" t="t"/>
              <a:pathLst>
                <a:path extrusionOk="0" h="238" w="238">
                  <a:moveTo>
                    <a:pt x="225" y="200"/>
                  </a:moveTo>
                  <a:cubicBezTo>
                    <a:pt x="242" y="183"/>
                    <a:pt x="242" y="157"/>
                    <a:pt x="225" y="140"/>
                  </a:cubicBezTo>
                  <a:lnTo>
                    <a:pt x="98" y="13"/>
                  </a:lnTo>
                  <a:cubicBezTo>
                    <a:pt x="81" y="-4"/>
                    <a:pt x="55" y="-4"/>
                    <a:pt x="38" y="13"/>
                  </a:cubicBezTo>
                  <a:lnTo>
                    <a:pt x="0" y="51"/>
                  </a:lnTo>
                  <a:lnTo>
                    <a:pt x="187" y="238"/>
                  </a:lnTo>
                  <a:lnTo>
                    <a:pt x="225" y="200"/>
                  </a:lnTo>
                  <a:close/>
                </a:path>
              </a:pathLst>
            </a:custGeom>
            <a:solidFill>
              <a:schemeClr val="accent6"/>
            </a:solidFill>
            <a:ln>
              <a:noFill/>
            </a:ln>
          </p:spPr>
          <p:txBody>
            <a:bodyPr anchorCtr="1" anchor="ctr" bIns="40675" lIns="90000" spcFirstLastPara="1" rIns="90000" wrap="square" tIns="4067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2903" name="Google Shape;2903;p53"/>
            <p:cNvSpPr/>
            <p:nvPr/>
          </p:nvSpPr>
          <p:spPr>
            <a:xfrm>
              <a:off x="5618084" y="2022084"/>
              <a:ext cx="187527" cy="187525"/>
            </a:xfrm>
            <a:custGeom>
              <a:rect b="b" l="l" r="r" t="t"/>
              <a:pathLst>
                <a:path extrusionOk="0" h="651" w="651">
                  <a:moveTo>
                    <a:pt x="638" y="523"/>
                  </a:moveTo>
                  <a:lnTo>
                    <a:pt x="128" y="13"/>
                  </a:lnTo>
                  <a:cubicBezTo>
                    <a:pt x="111" y="-4"/>
                    <a:pt x="84" y="-4"/>
                    <a:pt x="68" y="13"/>
                  </a:cubicBezTo>
                  <a:lnTo>
                    <a:pt x="0" y="81"/>
                  </a:lnTo>
                  <a:lnTo>
                    <a:pt x="570" y="651"/>
                  </a:lnTo>
                  <a:lnTo>
                    <a:pt x="638" y="583"/>
                  </a:lnTo>
                  <a:cubicBezTo>
                    <a:pt x="655" y="566"/>
                    <a:pt x="655" y="540"/>
                    <a:pt x="638" y="52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7" name="Shape 2907"/>
        <p:cNvGrpSpPr/>
        <p:nvPr/>
      </p:nvGrpSpPr>
      <p:grpSpPr>
        <a:xfrm>
          <a:off x="0" y="0"/>
          <a:ext cx="0" cy="0"/>
          <a:chOff x="0" y="0"/>
          <a:chExt cx="0" cy="0"/>
        </a:xfrm>
      </p:grpSpPr>
      <p:sp>
        <p:nvSpPr>
          <p:cNvPr id="2908" name="Google Shape;2908;p54"/>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2909" name="Google Shape;2909;p54"/>
          <p:cNvSpPr txBox="1"/>
          <p:nvPr>
            <p:ph idx="1" type="subTitle"/>
          </p:nvPr>
        </p:nvSpPr>
        <p:spPr>
          <a:xfrm>
            <a:off x="2151150" y="4123810"/>
            <a:ext cx="4841700" cy="47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grpSp>
        <p:nvGrpSpPr>
          <p:cNvPr id="2910" name="Google Shape;2910;p54"/>
          <p:cNvGrpSpPr/>
          <p:nvPr/>
        </p:nvGrpSpPr>
        <p:grpSpPr>
          <a:xfrm>
            <a:off x="3005449" y="1338880"/>
            <a:ext cx="3133103" cy="2657661"/>
            <a:chOff x="5093648" y="1358963"/>
            <a:chExt cx="3228006" cy="2737598"/>
          </a:xfrm>
        </p:grpSpPr>
        <p:sp>
          <p:nvSpPr>
            <p:cNvPr id="2911" name="Google Shape;2911;p54"/>
            <p:cNvSpPr/>
            <p:nvPr/>
          </p:nvSpPr>
          <p:spPr>
            <a:xfrm>
              <a:off x="5093650" y="1358963"/>
              <a:ext cx="3228000" cy="1897200"/>
            </a:xfrm>
            <a:prstGeom prst="rect">
              <a:avLst/>
            </a:prstGeom>
            <a:solidFill>
              <a:schemeClr val="lt2"/>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6330769" y="3509682"/>
              <a:ext cx="811709" cy="473846"/>
            </a:xfrm>
            <a:custGeom>
              <a:rect b="b" l="l" r="r" t="t"/>
              <a:pathLst>
                <a:path extrusionOk="0" h="17416" w="29834">
                  <a:moveTo>
                    <a:pt x="2511" y="0"/>
                  </a:moveTo>
                  <a:lnTo>
                    <a:pt x="0" y="17416"/>
                  </a:lnTo>
                  <a:lnTo>
                    <a:pt x="29833" y="17416"/>
                  </a:lnTo>
                  <a:lnTo>
                    <a:pt x="27003" y="0"/>
                  </a:lnTo>
                  <a:close/>
                </a:path>
              </a:pathLst>
            </a:custGeom>
            <a:solidFill>
              <a:schemeClr val="lt2"/>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6048796" y="3912356"/>
              <a:ext cx="1374958" cy="184205"/>
            </a:xfrm>
            <a:custGeom>
              <a:rect b="b" l="l" r="r" t="t"/>
              <a:pathLst>
                <a:path extrusionOk="0" h="1256" w="50536">
                  <a:moveTo>
                    <a:pt x="1" y="1"/>
                  </a:moveTo>
                  <a:lnTo>
                    <a:pt x="1" y="1256"/>
                  </a:lnTo>
                  <a:lnTo>
                    <a:pt x="50536" y="1256"/>
                  </a:lnTo>
                  <a:lnTo>
                    <a:pt x="50536" y="1"/>
                  </a:lnTo>
                  <a:close/>
                </a:path>
              </a:pathLst>
            </a:custGeom>
            <a:solidFill>
              <a:schemeClr val="lt2"/>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5093648" y="3256026"/>
              <a:ext cx="3228006" cy="303717"/>
            </a:xfrm>
            <a:custGeom>
              <a:rect b="b" l="l" r="r" t="t"/>
              <a:pathLst>
                <a:path extrusionOk="0" h="11163" w="116524">
                  <a:moveTo>
                    <a:pt x="0" y="1"/>
                  </a:moveTo>
                  <a:lnTo>
                    <a:pt x="0" y="6369"/>
                  </a:lnTo>
                  <a:cubicBezTo>
                    <a:pt x="0" y="9017"/>
                    <a:pt x="2169" y="11162"/>
                    <a:pt x="4816" y="11162"/>
                  </a:cubicBezTo>
                  <a:lnTo>
                    <a:pt x="111707" y="11162"/>
                  </a:lnTo>
                  <a:cubicBezTo>
                    <a:pt x="114355" y="11162"/>
                    <a:pt x="116523" y="9017"/>
                    <a:pt x="116523" y="6369"/>
                  </a:cubicBezTo>
                  <a:lnTo>
                    <a:pt x="116523" y="1"/>
                  </a:lnTo>
                  <a:close/>
                </a:path>
              </a:pathLst>
            </a:custGeom>
            <a:solidFill>
              <a:schemeClr val="accent1"/>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915" name="Google Shape;2915;p54"/>
          <p:cNvPicPr preferRelativeResize="0"/>
          <p:nvPr/>
        </p:nvPicPr>
        <p:blipFill rotWithShape="1">
          <a:blip r:embed="rId3">
            <a:alphaModFix/>
          </a:blip>
          <a:srcRect b="0" l="0" r="0" t="0"/>
          <a:stretch/>
        </p:blipFill>
        <p:spPr>
          <a:xfrm>
            <a:off x="3126169" y="1444337"/>
            <a:ext cx="2891930" cy="1626714"/>
          </a:xfrm>
          <a:prstGeom prst="rect">
            <a:avLst/>
          </a:prstGeom>
          <a:noFill/>
          <a:ln cap="flat" cmpd="sng" w="19050">
            <a:solidFill>
              <a:schemeClr val="accent6"/>
            </a:solidFill>
            <a:prstDash val="solid"/>
            <a:round/>
            <a:headEnd len="sm" w="sm" type="none"/>
            <a:tailEnd len="sm" w="sm" type="none"/>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19" name="Shape 2919"/>
        <p:cNvGrpSpPr/>
        <p:nvPr/>
      </p:nvGrpSpPr>
      <p:grpSpPr>
        <a:xfrm>
          <a:off x="0" y="0"/>
          <a:ext cx="0" cy="0"/>
          <a:chOff x="0" y="0"/>
          <a:chExt cx="0" cy="0"/>
        </a:xfrm>
      </p:grpSpPr>
      <p:grpSp>
        <p:nvGrpSpPr>
          <p:cNvPr id="2920" name="Google Shape;2920;p55"/>
          <p:cNvGrpSpPr/>
          <p:nvPr/>
        </p:nvGrpSpPr>
        <p:grpSpPr>
          <a:xfrm>
            <a:off x="869302" y="1539531"/>
            <a:ext cx="3535200" cy="2112900"/>
            <a:chOff x="869302" y="1539531"/>
            <a:chExt cx="3535200" cy="2112900"/>
          </a:xfrm>
        </p:grpSpPr>
        <p:sp>
          <p:nvSpPr>
            <p:cNvPr id="2921" name="Google Shape;2921;p55"/>
            <p:cNvSpPr/>
            <p:nvPr/>
          </p:nvSpPr>
          <p:spPr>
            <a:xfrm>
              <a:off x="869302" y="1539531"/>
              <a:ext cx="3535200" cy="2112900"/>
            </a:xfrm>
            <a:prstGeom prst="roundRect">
              <a:avLst>
                <a:gd fmla="val 0" name="adj"/>
              </a:avLst>
            </a:prstGeom>
            <a:solidFill>
              <a:schemeClr val="accent1"/>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5"/>
            <p:cNvSpPr/>
            <p:nvPr/>
          </p:nvSpPr>
          <p:spPr>
            <a:xfrm rot="-5400000">
              <a:off x="3985728" y="2622025"/>
              <a:ext cx="607500" cy="95400"/>
            </a:xfrm>
            <a:prstGeom prst="rect">
              <a:avLst/>
            </a:prstGeom>
            <a:solidFill>
              <a:schemeClr val="accent1"/>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sp>
        <p:nvSpPr>
          <p:cNvPr id="2923" name="Google Shape;2923;p55"/>
          <p:cNvSpPr txBox="1"/>
          <p:nvPr>
            <p:ph type="title"/>
          </p:nvPr>
        </p:nvSpPr>
        <p:spPr>
          <a:xfrm>
            <a:off x="4721525" y="1904850"/>
            <a:ext cx="3709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Tablet mockup</a:t>
            </a:r>
            <a:endParaRPr/>
          </a:p>
        </p:txBody>
      </p:sp>
      <p:sp>
        <p:nvSpPr>
          <p:cNvPr id="2924" name="Google Shape;2924;p55"/>
          <p:cNvSpPr txBox="1"/>
          <p:nvPr>
            <p:ph idx="1" type="subTitle"/>
          </p:nvPr>
        </p:nvSpPr>
        <p:spPr>
          <a:xfrm>
            <a:off x="4721525" y="2553750"/>
            <a:ext cx="3709500" cy="68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2925" name="Google Shape;2925;p55"/>
          <p:cNvPicPr preferRelativeResize="0"/>
          <p:nvPr/>
        </p:nvPicPr>
        <p:blipFill rotWithShape="1">
          <a:blip r:embed="rId3">
            <a:alphaModFix/>
          </a:blip>
          <a:srcRect b="0" l="1437" r="1437" t="0"/>
          <a:stretch/>
        </p:blipFill>
        <p:spPr>
          <a:xfrm>
            <a:off x="1035850" y="1695350"/>
            <a:ext cx="3110100" cy="1801200"/>
          </a:xfrm>
          <a:prstGeom prst="roundRect">
            <a:avLst>
              <a:gd fmla="val 0" name="adj"/>
            </a:avLst>
          </a:prstGeom>
          <a:noFill/>
          <a:ln cap="flat" cmpd="sng" w="19050">
            <a:solidFill>
              <a:schemeClr val="accent6"/>
            </a:solidFill>
            <a:prstDash val="solid"/>
            <a:round/>
            <a:headEnd len="sm" w="sm" type="none"/>
            <a:tailEnd len="sm" w="sm" type="none"/>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9" name="Shape 2929"/>
        <p:cNvGrpSpPr/>
        <p:nvPr/>
      </p:nvGrpSpPr>
      <p:grpSpPr>
        <a:xfrm>
          <a:off x="0" y="0"/>
          <a:ext cx="0" cy="0"/>
          <a:chOff x="0" y="0"/>
          <a:chExt cx="0" cy="0"/>
        </a:xfrm>
      </p:grpSpPr>
      <p:grpSp>
        <p:nvGrpSpPr>
          <p:cNvPr id="2930" name="Google Shape;2930;p56"/>
          <p:cNvGrpSpPr/>
          <p:nvPr/>
        </p:nvGrpSpPr>
        <p:grpSpPr>
          <a:xfrm>
            <a:off x="5439115" y="1098250"/>
            <a:ext cx="2219400" cy="2959800"/>
            <a:chOff x="5439115" y="1098250"/>
            <a:chExt cx="2219400" cy="2959800"/>
          </a:xfrm>
        </p:grpSpPr>
        <p:sp>
          <p:nvSpPr>
            <p:cNvPr id="2931" name="Google Shape;2931;p56"/>
            <p:cNvSpPr/>
            <p:nvPr/>
          </p:nvSpPr>
          <p:spPr>
            <a:xfrm>
              <a:off x="5439115" y="1098250"/>
              <a:ext cx="2219400" cy="2959800"/>
            </a:xfrm>
            <a:prstGeom prst="rect">
              <a:avLst/>
            </a:prstGeom>
            <a:solidFill>
              <a:schemeClr val="lt2"/>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932" name="Google Shape;2932;p56"/>
            <p:cNvSpPr/>
            <p:nvPr/>
          </p:nvSpPr>
          <p:spPr>
            <a:xfrm>
              <a:off x="6245088" y="3899225"/>
              <a:ext cx="607500" cy="64800"/>
            </a:xfrm>
            <a:prstGeom prst="rect">
              <a:avLst/>
            </a:prstGeom>
            <a:solidFill>
              <a:schemeClr val="lt2"/>
            </a:solid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sp>
        <p:nvSpPr>
          <p:cNvPr id="2933" name="Google Shape;2933;p56"/>
          <p:cNvSpPr txBox="1"/>
          <p:nvPr>
            <p:ph type="title"/>
          </p:nvPr>
        </p:nvSpPr>
        <p:spPr>
          <a:xfrm>
            <a:off x="720000" y="1904850"/>
            <a:ext cx="3600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Phone mockup</a:t>
            </a:r>
            <a:endParaRPr/>
          </a:p>
        </p:txBody>
      </p:sp>
      <p:sp>
        <p:nvSpPr>
          <p:cNvPr id="2934" name="Google Shape;2934;p56"/>
          <p:cNvSpPr txBox="1"/>
          <p:nvPr>
            <p:ph idx="1" type="subTitle"/>
          </p:nvPr>
        </p:nvSpPr>
        <p:spPr>
          <a:xfrm>
            <a:off x="720000" y="2553750"/>
            <a:ext cx="3600300" cy="68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2935" name="Google Shape;2935;p56"/>
          <p:cNvPicPr preferRelativeResize="0"/>
          <p:nvPr/>
        </p:nvPicPr>
        <p:blipFill rotWithShape="1">
          <a:blip r:embed="rId3">
            <a:alphaModFix/>
          </a:blip>
          <a:srcRect b="0" l="18769" r="18769" t="0"/>
          <a:stretch/>
        </p:blipFill>
        <p:spPr>
          <a:xfrm>
            <a:off x="5582425" y="1253413"/>
            <a:ext cx="1932830" cy="2528040"/>
          </a:xfrm>
          <a:prstGeom prst="rect">
            <a:avLst/>
          </a:prstGeom>
          <a:noFill/>
          <a:ln cap="flat" cmpd="sng" w="19050">
            <a:solidFill>
              <a:schemeClr val="accent6"/>
            </a:solidFill>
            <a:prstDash val="solid"/>
            <a:round/>
            <a:headEnd len="sm" w="sm" type="none"/>
            <a:tailEnd len="sm" w="sm" type="none"/>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39" name="Shape 2939"/>
        <p:cNvGrpSpPr/>
        <p:nvPr/>
      </p:nvGrpSpPr>
      <p:grpSpPr>
        <a:xfrm>
          <a:off x="0" y="0"/>
          <a:ext cx="0" cy="0"/>
          <a:chOff x="0" y="0"/>
          <a:chExt cx="0" cy="0"/>
        </a:xfrm>
      </p:grpSpPr>
      <p:sp>
        <p:nvSpPr>
          <p:cNvPr id="2940" name="Google Shape;2940;p57"/>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sp>
        <p:nvSpPr>
          <p:cNvPr id="2941" name="Google Shape;2941;p57"/>
          <p:cNvSpPr txBox="1"/>
          <p:nvPr/>
        </p:nvSpPr>
        <p:spPr>
          <a:xfrm>
            <a:off x="981900" y="4404374"/>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ter"/>
                <a:ea typeface="Inter"/>
                <a:cs typeface="Inter"/>
                <a:sym typeface="Inter"/>
              </a:rPr>
              <a:t>Follow the link in the map to modify its data and then paste the new one here. </a:t>
            </a:r>
            <a:r>
              <a:rPr b="1" lang="en" sz="1000" u="sng">
                <a:solidFill>
                  <a:schemeClr val="dk1"/>
                </a:solidFill>
                <a:latin typeface="Inter"/>
                <a:ea typeface="Inter"/>
                <a:cs typeface="Inter"/>
                <a:sym typeface="Inter"/>
                <a:hlinkClick r:id="rId3">
                  <a:extLst>
                    <a:ext uri="{A12FA001-AC4F-418D-AE19-62706E023703}">
                      <ahyp:hlinkClr val="tx"/>
                    </a:ext>
                  </a:extLst>
                </a:hlinkClick>
              </a:rPr>
              <a:t>For more info, click here</a:t>
            </a:r>
            <a:endParaRPr b="1" sz="1000" u="sng">
              <a:solidFill>
                <a:schemeClr val="dk1"/>
              </a:solidFill>
              <a:latin typeface="Inter"/>
              <a:ea typeface="Inter"/>
              <a:cs typeface="Inter"/>
              <a:sym typeface="Inter"/>
            </a:endParaRPr>
          </a:p>
        </p:txBody>
      </p:sp>
      <p:sp>
        <p:nvSpPr>
          <p:cNvPr id="2942" name="Google Shape;2942;p57"/>
          <p:cNvSpPr txBox="1"/>
          <p:nvPr/>
        </p:nvSpPr>
        <p:spPr>
          <a:xfrm>
            <a:off x="6335838" y="1623282"/>
            <a:ext cx="2021700" cy="484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omine SemiBold"/>
                <a:ea typeface="Domine SemiBold"/>
                <a:cs typeface="Domine SemiBold"/>
                <a:sym typeface="Domine SemiBold"/>
              </a:rPr>
              <a:t>Earth</a:t>
            </a:r>
            <a:endParaRPr sz="2000">
              <a:solidFill>
                <a:schemeClr val="dk1"/>
              </a:solidFill>
              <a:latin typeface="Domine SemiBold"/>
              <a:ea typeface="Domine SemiBold"/>
              <a:cs typeface="Domine SemiBold"/>
              <a:sym typeface="Domine SemiBold"/>
            </a:endParaRPr>
          </a:p>
        </p:txBody>
      </p:sp>
      <p:sp>
        <p:nvSpPr>
          <p:cNvPr id="2943" name="Google Shape;2943;p57"/>
          <p:cNvSpPr txBox="1"/>
          <p:nvPr/>
        </p:nvSpPr>
        <p:spPr>
          <a:xfrm>
            <a:off x="6335834" y="1980032"/>
            <a:ext cx="2021700" cy="667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Earth is the third planet from the Sun and the only one that harbors life</a:t>
            </a:r>
            <a:endParaRPr sz="1200">
              <a:solidFill>
                <a:schemeClr val="dk1"/>
              </a:solidFill>
              <a:latin typeface="Inter"/>
              <a:ea typeface="Inter"/>
              <a:cs typeface="Inter"/>
              <a:sym typeface="Inter"/>
            </a:endParaRPr>
          </a:p>
        </p:txBody>
      </p:sp>
      <p:sp>
        <p:nvSpPr>
          <p:cNvPr id="2944" name="Google Shape;2944;p57"/>
          <p:cNvSpPr txBox="1"/>
          <p:nvPr/>
        </p:nvSpPr>
        <p:spPr>
          <a:xfrm>
            <a:off x="6335838" y="2954082"/>
            <a:ext cx="2021700" cy="484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omine SemiBold"/>
                <a:ea typeface="Domine SemiBold"/>
                <a:cs typeface="Domine SemiBold"/>
                <a:sym typeface="Domine SemiBold"/>
              </a:rPr>
              <a:t>Jupiter</a:t>
            </a:r>
            <a:endParaRPr sz="2000">
              <a:solidFill>
                <a:schemeClr val="dk1"/>
              </a:solidFill>
              <a:latin typeface="Domine SemiBold"/>
              <a:ea typeface="Domine SemiBold"/>
              <a:cs typeface="Domine SemiBold"/>
              <a:sym typeface="Domine SemiBold"/>
            </a:endParaRPr>
          </a:p>
        </p:txBody>
      </p:sp>
      <p:sp>
        <p:nvSpPr>
          <p:cNvPr id="2945" name="Google Shape;2945;p57"/>
          <p:cNvSpPr txBox="1"/>
          <p:nvPr/>
        </p:nvSpPr>
        <p:spPr>
          <a:xfrm>
            <a:off x="6335834" y="3310832"/>
            <a:ext cx="2021700" cy="667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Jupiter is a gas giant and the biggest planet in the Solar System</a:t>
            </a:r>
            <a:endParaRPr sz="1200">
              <a:solidFill>
                <a:schemeClr val="dk1"/>
              </a:solidFill>
              <a:latin typeface="Inter"/>
              <a:ea typeface="Inter"/>
              <a:cs typeface="Inter"/>
              <a:sym typeface="Inter"/>
            </a:endParaRPr>
          </a:p>
        </p:txBody>
      </p:sp>
      <p:sp>
        <p:nvSpPr>
          <p:cNvPr id="2946" name="Google Shape;2946;p57"/>
          <p:cNvSpPr/>
          <p:nvPr/>
        </p:nvSpPr>
        <p:spPr>
          <a:xfrm>
            <a:off x="6037564" y="1742163"/>
            <a:ext cx="243900" cy="243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947" name="Google Shape;2947;p57"/>
          <p:cNvSpPr/>
          <p:nvPr/>
        </p:nvSpPr>
        <p:spPr>
          <a:xfrm>
            <a:off x="6037564" y="3072963"/>
            <a:ext cx="243900" cy="24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2948" name="Google Shape;2948;p57" title="Gráfico">
            <a:hlinkClick r:id="rId4"/>
          </p:cNvPr>
          <p:cNvPicPr preferRelativeResize="0"/>
          <p:nvPr/>
        </p:nvPicPr>
        <p:blipFill>
          <a:blip r:embed="rId5">
            <a:alphaModFix/>
          </a:blip>
          <a:stretch>
            <a:fillRect/>
          </a:stretch>
        </p:blipFill>
        <p:spPr>
          <a:xfrm>
            <a:off x="786462" y="1297726"/>
            <a:ext cx="4830492" cy="2986854"/>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52" name="Shape 2952"/>
        <p:cNvGrpSpPr/>
        <p:nvPr/>
      </p:nvGrpSpPr>
      <p:grpSpPr>
        <a:xfrm>
          <a:off x="0" y="0"/>
          <a:ext cx="0" cy="0"/>
          <a:chOff x="0" y="0"/>
          <a:chExt cx="0" cy="0"/>
        </a:xfrm>
      </p:grpSpPr>
      <p:sp>
        <p:nvSpPr>
          <p:cNvPr id="2953" name="Google Shape;2953;p58"/>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sp>
        <p:nvSpPr>
          <p:cNvPr id="2954" name="Google Shape;2954;p58"/>
          <p:cNvSpPr txBox="1"/>
          <p:nvPr/>
        </p:nvSpPr>
        <p:spPr>
          <a:xfrm flipH="1">
            <a:off x="831475" y="1425817"/>
            <a:ext cx="1816500" cy="361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Venus is a hot planet</a:t>
            </a:r>
            <a:endParaRPr sz="1200">
              <a:solidFill>
                <a:schemeClr val="dk1"/>
              </a:solidFill>
              <a:latin typeface="Inter"/>
              <a:ea typeface="Inter"/>
              <a:cs typeface="Inter"/>
              <a:sym typeface="Inter"/>
            </a:endParaRPr>
          </a:p>
        </p:txBody>
      </p:sp>
      <p:sp>
        <p:nvSpPr>
          <p:cNvPr id="2955" name="Google Shape;2955;p58"/>
          <p:cNvSpPr txBox="1"/>
          <p:nvPr/>
        </p:nvSpPr>
        <p:spPr>
          <a:xfrm flipH="1">
            <a:off x="2719612" y="1425817"/>
            <a:ext cx="1816500" cy="361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Mars is very cold</a:t>
            </a:r>
            <a:endParaRPr sz="1200">
              <a:solidFill>
                <a:schemeClr val="dk1"/>
              </a:solidFill>
              <a:latin typeface="Inter"/>
              <a:ea typeface="Inter"/>
              <a:cs typeface="Inter"/>
              <a:sym typeface="Inter"/>
            </a:endParaRPr>
          </a:p>
        </p:txBody>
      </p:sp>
      <p:sp>
        <p:nvSpPr>
          <p:cNvPr id="2956" name="Google Shape;2956;p58"/>
          <p:cNvSpPr txBox="1"/>
          <p:nvPr/>
        </p:nvSpPr>
        <p:spPr>
          <a:xfrm flipH="1">
            <a:off x="4607725" y="1425817"/>
            <a:ext cx="1816500" cy="361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Earth harbors life</a:t>
            </a:r>
            <a:endParaRPr sz="1200">
              <a:solidFill>
                <a:schemeClr val="dk1"/>
              </a:solidFill>
              <a:latin typeface="Inter"/>
              <a:ea typeface="Inter"/>
              <a:cs typeface="Inter"/>
              <a:sym typeface="Inter"/>
            </a:endParaRPr>
          </a:p>
        </p:txBody>
      </p:sp>
      <p:sp>
        <p:nvSpPr>
          <p:cNvPr id="2957" name="Google Shape;2957;p58"/>
          <p:cNvSpPr txBox="1"/>
          <p:nvPr/>
        </p:nvSpPr>
        <p:spPr>
          <a:xfrm flipH="1">
            <a:off x="6493672" y="1425817"/>
            <a:ext cx="1816500" cy="361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Pluto is a dwarf planet</a:t>
            </a:r>
            <a:endParaRPr sz="1200">
              <a:solidFill>
                <a:schemeClr val="dk1"/>
              </a:solidFill>
              <a:latin typeface="Inter"/>
              <a:ea typeface="Inter"/>
              <a:cs typeface="Inter"/>
              <a:sym typeface="Inter"/>
            </a:endParaRPr>
          </a:p>
        </p:txBody>
      </p:sp>
      <p:sp>
        <p:nvSpPr>
          <p:cNvPr id="2958" name="Google Shape;2958;p58"/>
          <p:cNvSpPr txBox="1"/>
          <p:nvPr/>
        </p:nvSpPr>
        <p:spPr>
          <a:xfrm flipH="1">
            <a:off x="831475" y="1712446"/>
            <a:ext cx="1816500" cy="48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S</a:t>
            </a:r>
            <a:r>
              <a:rPr lang="en" sz="2000">
                <a:solidFill>
                  <a:schemeClr val="dk1"/>
                </a:solidFill>
                <a:latin typeface="Domine SemiBold"/>
                <a:ea typeface="Domine SemiBold"/>
                <a:cs typeface="Domine SemiBold"/>
                <a:sym typeface="Domine SemiBold"/>
              </a:rPr>
              <a:t>tep 1</a:t>
            </a:r>
            <a:endParaRPr sz="2000">
              <a:solidFill>
                <a:schemeClr val="dk1"/>
              </a:solidFill>
              <a:latin typeface="Domine SemiBold"/>
              <a:ea typeface="Domine SemiBold"/>
              <a:cs typeface="Domine SemiBold"/>
              <a:sym typeface="Domine SemiBold"/>
            </a:endParaRPr>
          </a:p>
        </p:txBody>
      </p:sp>
      <p:sp>
        <p:nvSpPr>
          <p:cNvPr id="2959" name="Google Shape;2959;p58"/>
          <p:cNvSpPr txBox="1"/>
          <p:nvPr/>
        </p:nvSpPr>
        <p:spPr>
          <a:xfrm flipH="1">
            <a:off x="2719612" y="1712446"/>
            <a:ext cx="1816500" cy="48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S</a:t>
            </a:r>
            <a:r>
              <a:rPr lang="en" sz="2000">
                <a:solidFill>
                  <a:schemeClr val="dk1"/>
                </a:solidFill>
                <a:latin typeface="Domine SemiBold"/>
                <a:ea typeface="Domine SemiBold"/>
                <a:cs typeface="Domine SemiBold"/>
                <a:sym typeface="Domine SemiBold"/>
              </a:rPr>
              <a:t>tep 2</a:t>
            </a:r>
            <a:endParaRPr sz="2000">
              <a:solidFill>
                <a:schemeClr val="dk1"/>
              </a:solidFill>
              <a:latin typeface="Domine SemiBold"/>
              <a:ea typeface="Domine SemiBold"/>
              <a:cs typeface="Domine SemiBold"/>
              <a:sym typeface="Domine SemiBold"/>
            </a:endParaRPr>
          </a:p>
        </p:txBody>
      </p:sp>
      <p:sp>
        <p:nvSpPr>
          <p:cNvPr id="2960" name="Google Shape;2960;p58"/>
          <p:cNvSpPr txBox="1"/>
          <p:nvPr/>
        </p:nvSpPr>
        <p:spPr>
          <a:xfrm flipH="1">
            <a:off x="4607725" y="1712446"/>
            <a:ext cx="1816500" cy="48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S</a:t>
            </a:r>
            <a:r>
              <a:rPr lang="en" sz="2000">
                <a:solidFill>
                  <a:schemeClr val="dk1"/>
                </a:solidFill>
                <a:latin typeface="Domine SemiBold"/>
                <a:ea typeface="Domine SemiBold"/>
                <a:cs typeface="Domine SemiBold"/>
                <a:sym typeface="Domine SemiBold"/>
              </a:rPr>
              <a:t>tep 3</a:t>
            </a:r>
            <a:endParaRPr sz="2000">
              <a:solidFill>
                <a:schemeClr val="dk1"/>
              </a:solidFill>
              <a:latin typeface="Domine SemiBold"/>
              <a:ea typeface="Domine SemiBold"/>
              <a:cs typeface="Domine SemiBold"/>
              <a:sym typeface="Domine SemiBold"/>
            </a:endParaRPr>
          </a:p>
        </p:txBody>
      </p:sp>
      <p:sp>
        <p:nvSpPr>
          <p:cNvPr id="2961" name="Google Shape;2961;p58"/>
          <p:cNvSpPr txBox="1"/>
          <p:nvPr/>
        </p:nvSpPr>
        <p:spPr>
          <a:xfrm flipH="1">
            <a:off x="6493672" y="1712446"/>
            <a:ext cx="1816500" cy="484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S</a:t>
            </a:r>
            <a:r>
              <a:rPr lang="en" sz="2000">
                <a:solidFill>
                  <a:schemeClr val="dk1"/>
                </a:solidFill>
                <a:latin typeface="Domine SemiBold"/>
                <a:ea typeface="Domine SemiBold"/>
                <a:cs typeface="Domine SemiBold"/>
                <a:sym typeface="Domine SemiBold"/>
              </a:rPr>
              <a:t>tep 4</a:t>
            </a:r>
            <a:endParaRPr sz="2000">
              <a:solidFill>
                <a:schemeClr val="dk1"/>
              </a:solidFill>
              <a:latin typeface="Domine SemiBold"/>
              <a:ea typeface="Domine SemiBold"/>
              <a:cs typeface="Domine SemiBold"/>
              <a:sym typeface="Domine SemiBold"/>
            </a:endParaRPr>
          </a:p>
        </p:txBody>
      </p:sp>
      <p:sp>
        <p:nvSpPr>
          <p:cNvPr id="2962" name="Google Shape;2962;p58"/>
          <p:cNvSpPr txBox="1"/>
          <p:nvPr/>
        </p:nvSpPr>
        <p:spPr>
          <a:xfrm flipH="1">
            <a:off x="831475" y="3501121"/>
            <a:ext cx="1816500" cy="484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S</a:t>
            </a:r>
            <a:r>
              <a:rPr lang="en" sz="2000">
                <a:solidFill>
                  <a:schemeClr val="dk1"/>
                </a:solidFill>
                <a:latin typeface="Domine SemiBold"/>
                <a:ea typeface="Domine SemiBold"/>
                <a:cs typeface="Domine SemiBold"/>
                <a:sym typeface="Domine SemiBold"/>
              </a:rPr>
              <a:t>tep 5</a:t>
            </a:r>
            <a:endParaRPr sz="2000">
              <a:solidFill>
                <a:schemeClr val="dk1"/>
              </a:solidFill>
              <a:latin typeface="Domine SemiBold"/>
              <a:ea typeface="Domine SemiBold"/>
              <a:cs typeface="Domine SemiBold"/>
              <a:sym typeface="Domine SemiBold"/>
            </a:endParaRPr>
          </a:p>
        </p:txBody>
      </p:sp>
      <p:sp>
        <p:nvSpPr>
          <p:cNvPr id="2963" name="Google Shape;2963;p58"/>
          <p:cNvSpPr txBox="1"/>
          <p:nvPr/>
        </p:nvSpPr>
        <p:spPr>
          <a:xfrm flipH="1">
            <a:off x="831475" y="3914924"/>
            <a:ext cx="1816500" cy="361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Jupiter is a gas giant</a:t>
            </a:r>
            <a:endParaRPr sz="1200">
              <a:solidFill>
                <a:schemeClr val="dk1"/>
              </a:solidFill>
              <a:latin typeface="Inter"/>
              <a:ea typeface="Inter"/>
              <a:cs typeface="Inter"/>
              <a:sym typeface="Inter"/>
            </a:endParaRPr>
          </a:p>
        </p:txBody>
      </p:sp>
      <p:sp>
        <p:nvSpPr>
          <p:cNvPr id="2964" name="Google Shape;2964;p58"/>
          <p:cNvSpPr txBox="1"/>
          <p:nvPr/>
        </p:nvSpPr>
        <p:spPr>
          <a:xfrm flipH="1">
            <a:off x="2719612" y="3501121"/>
            <a:ext cx="1816500" cy="484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S</a:t>
            </a:r>
            <a:r>
              <a:rPr lang="en" sz="2000">
                <a:solidFill>
                  <a:schemeClr val="dk1"/>
                </a:solidFill>
                <a:latin typeface="Domine SemiBold"/>
                <a:ea typeface="Domine SemiBold"/>
                <a:cs typeface="Domine SemiBold"/>
                <a:sym typeface="Domine SemiBold"/>
              </a:rPr>
              <a:t>tep 6</a:t>
            </a:r>
            <a:endParaRPr sz="2000">
              <a:solidFill>
                <a:schemeClr val="dk1"/>
              </a:solidFill>
              <a:latin typeface="Domine SemiBold"/>
              <a:ea typeface="Domine SemiBold"/>
              <a:cs typeface="Domine SemiBold"/>
              <a:sym typeface="Domine SemiBold"/>
            </a:endParaRPr>
          </a:p>
        </p:txBody>
      </p:sp>
      <p:sp>
        <p:nvSpPr>
          <p:cNvPr id="2965" name="Google Shape;2965;p58"/>
          <p:cNvSpPr txBox="1"/>
          <p:nvPr/>
        </p:nvSpPr>
        <p:spPr>
          <a:xfrm flipH="1">
            <a:off x="2719612" y="3914924"/>
            <a:ext cx="1816500" cy="361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Mercury is very small</a:t>
            </a:r>
            <a:endParaRPr sz="1200">
              <a:solidFill>
                <a:schemeClr val="dk1"/>
              </a:solidFill>
              <a:latin typeface="Inter"/>
              <a:ea typeface="Inter"/>
              <a:cs typeface="Inter"/>
              <a:sym typeface="Inter"/>
            </a:endParaRPr>
          </a:p>
        </p:txBody>
      </p:sp>
      <p:sp>
        <p:nvSpPr>
          <p:cNvPr id="2966" name="Google Shape;2966;p58"/>
          <p:cNvSpPr txBox="1"/>
          <p:nvPr/>
        </p:nvSpPr>
        <p:spPr>
          <a:xfrm flipH="1">
            <a:off x="4607725" y="3501121"/>
            <a:ext cx="1816500" cy="484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S</a:t>
            </a:r>
            <a:r>
              <a:rPr lang="en" sz="2000">
                <a:solidFill>
                  <a:schemeClr val="dk1"/>
                </a:solidFill>
                <a:latin typeface="Domine SemiBold"/>
                <a:ea typeface="Domine SemiBold"/>
                <a:cs typeface="Domine SemiBold"/>
                <a:sym typeface="Domine SemiBold"/>
              </a:rPr>
              <a:t>tep 7</a:t>
            </a:r>
            <a:endParaRPr sz="2000">
              <a:solidFill>
                <a:schemeClr val="dk1"/>
              </a:solidFill>
              <a:latin typeface="Domine SemiBold"/>
              <a:ea typeface="Domine SemiBold"/>
              <a:cs typeface="Domine SemiBold"/>
              <a:sym typeface="Domine SemiBold"/>
            </a:endParaRPr>
          </a:p>
        </p:txBody>
      </p:sp>
      <p:sp>
        <p:nvSpPr>
          <p:cNvPr id="2967" name="Google Shape;2967;p58"/>
          <p:cNvSpPr txBox="1"/>
          <p:nvPr/>
        </p:nvSpPr>
        <p:spPr>
          <a:xfrm flipH="1">
            <a:off x="4607725" y="3914924"/>
            <a:ext cx="1816500" cy="361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The Sun is a star</a:t>
            </a:r>
            <a:endParaRPr sz="1200">
              <a:solidFill>
                <a:schemeClr val="dk1"/>
              </a:solidFill>
              <a:latin typeface="Inter"/>
              <a:ea typeface="Inter"/>
              <a:cs typeface="Inter"/>
              <a:sym typeface="Inter"/>
            </a:endParaRPr>
          </a:p>
        </p:txBody>
      </p:sp>
      <p:sp>
        <p:nvSpPr>
          <p:cNvPr id="2968" name="Google Shape;2968;p58"/>
          <p:cNvSpPr txBox="1"/>
          <p:nvPr/>
        </p:nvSpPr>
        <p:spPr>
          <a:xfrm flipH="1">
            <a:off x="6493672" y="3501121"/>
            <a:ext cx="1816500" cy="484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S</a:t>
            </a:r>
            <a:r>
              <a:rPr lang="en" sz="2000">
                <a:solidFill>
                  <a:schemeClr val="dk1"/>
                </a:solidFill>
                <a:latin typeface="Domine SemiBold"/>
                <a:ea typeface="Domine SemiBold"/>
                <a:cs typeface="Domine SemiBold"/>
                <a:sym typeface="Domine SemiBold"/>
              </a:rPr>
              <a:t>tep 8</a:t>
            </a:r>
            <a:endParaRPr sz="2000">
              <a:solidFill>
                <a:schemeClr val="dk1"/>
              </a:solidFill>
              <a:latin typeface="Domine SemiBold"/>
              <a:ea typeface="Domine SemiBold"/>
              <a:cs typeface="Domine SemiBold"/>
              <a:sym typeface="Domine SemiBold"/>
            </a:endParaRPr>
          </a:p>
        </p:txBody>
      </p:sp>
      <p:sp>
        <p:nvSpPr>
          <p:cNvPr id="2969" name="Google Shape;2969;p58"/>
          <p:cNvSpPr txBox="1"/>
          <p:nvPr/>
        </p:nvSpPr>
        <p:spPr>
          <a:xfrm flipH="1">
            <a:off x="6493672" y="3914924"/>
            <a:ext cx="1816500" cy="361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Saturn has rings</a:t>
            </a:r>
            <a:endParaRPr sz="1200">
              <a:solidFill>
                <a:schemeClr val="dk1"/>
              </a:solidFill>
              <a:latin typeface="Inter"/>
              <a:ea typeface="Inter"/>
              <a:cs typeface="Inter"/>
              <a:sym typeface="Inter"/>
            </a:endParaRPr>
          </a:p>
        </p:txBody>
      </p:sp>
      <p:cxnSp>
        <p:nvCxnSpPr>
          <p:cNvPr id="2970" name="Google Shape;2970;p58"/>
          <p:cNvCxnSpPr>
            <a:stCxn id="2971" idx="2"/>
            <a:endCxn id="2972" idx="0"/>
          </p:cNvCxnSpPr>
          <p:nvPr/>
        </p:nvCxnSpPr>
        <p:spPr>
          <a:xfrm rot="5400000">
            <a:off x="4238400" y="-133"/>
            <a:ext cx="666300" cy="5664000"/>
          </a:xfrm>
          <a:prstGeom prst="bentConnector3">
            <a:avLst>
              <a:gd fmla="val 49991" name="adj1"/>
            </a:avLst>
          </a:prstGeom>
          <a:noFill/>
          <a:ln cap="flat" cmpd="sng" w="9525">
            <a:solidFill>
              <a:schemeClr val="dk1"/>
            </a:solidFill>
            <a:prstDash val="solid"/>
            <a:round/>
            <a:headEnd len="med" w="med" type="none"/>
            <a:tailEnd len="med" w="med" type="none"/>
          </a:ln>
        </p:spPr>
      </p:cxnSp>
      <p:cxnSp>
        <p:nvCxnSpPr>
          <p:cNvPr id="2973" name="Google Shape;2973;p58"/>
          <p:cNvCxnSpPr>
            <a:stCxn id="2974" idx="3"/>
            <a:endCxn id="2975" idx="1"/>
          </p:cNvCxnSpPr>
          <p:nvPr/>
        </p:nvCxnSpPr>
        <p:spPr>
          <a:xfrm>
            <a:off x="1829100" y="2409467"/>
            <a:ext cx="1709700" cy="0"/>
          </a:xfrm>
          <a:prstGeom prst="straightConnector1">
            <a:avLst/>
          </a:prstGeom>
          <a:noFill/>
          <a:ln cap="flat" cmpd="sng" w="9525">
            <a:solidFill>
              <a:schemeClr val="dk1"/>
            </a:solidFill>
            <a:prstDash val="solid"/>
            <a:round/>
            <a:headEnd len="med" w="med" type="none"/>
            <a:tailEnd len="med" w="med" type="none"/>
          </a:ln>
        </p:spPr>
      </p:cxnSp>
      <p:cxnSp>
        <p:nvCxnSpPr>
          <p:cNvPr id="2976" name="Google Shape;2976;p58"/>
          <p:cNvCxnSpPr>
            <a:stCxn id="2975" idx="3"/>
            <a:endCxn id="2977" idx="1"/>
          </p:cNvCxnSpPr>
          <p:nvPr/>
        </p:nvCxnSpPr>
        <p:spPr>
          <a:xfrm>
            <a:off x="3717350" y="2409467"/>
            <a:ext cx="1709100" cy="0"/>
          </a:xfrm>
          <a:prstGeom prst="straightConnector1">
            <a:avLst/>
          </a:prstGeom>
          <a:noFill/>
          <a:ln cap="flat" cmpd="sng" w="9525">
            <a:solidFill>
              <a:schemeClr val="dk1"/>
            </a:solidFill>
            <a:prstDash val="solid"/>
            <a:round/>
            <a:headEnd len="med" w="med" type="none"/>
            <a:tailEnd len="med" w="med" type="none"/>
          </a:ln>
        </p:spPr>
      </p:cxnSp>
      <p:cxnSp>
        <p:nvCxnSpPr>
          <p:cNvPr id="2978" name="Google Shape;2978;p58"/>
          <p:cNvCxnSpPr>
            <a:stCxn id="2977" idx="3"/>
            <a:endCxn id="2979" idx="2"/>
          </p:cNvCxnSpPr>
          <p:nvPr/>
        </p:nvCxnSpPr>
        <p:spPr>
          <a:xfrm>
            <a:off x="5605075" y="2409467"/>
            <a:ext cx="1709100" cy="0"/>
          </a:xfrm>
          <a:prstGeom prst="straightConnector1">
            <a:avLst/>
          </a:prstGeom>
          <a:noFill/>
          <a:ln cap="flat" cmpd="sng" w="9525">
            <a:solidFill>
              <a:schemeClr val="dk1"/>
            </a:solidFill>
            <a:prstDash val="solid"/>
            <a:round/>
            <a:headEnd len="med" w="med" type="none"/>
            <a:tailEnd len="med" w="med" type="none"/>
          </a:ln>
        </p:spPr>
      </p:cxnSp>
      <p:cxnSp>
        <p:nvCxnSpPr>
          <p:cNvPr id="2980" name="Google Shape;2980;p58"/>
          <p:cNvCxnSpPr>
            <a:stCxn id="2972" idx="3"/>
            <a:endCxn id="2981" idx="1"/>
          </p:cNvCxnSpPr>
          <p:nvPr/>
        </p:nvCxnSpPr>
        <p:spPr>
          <a:xfrm>
            <a:off x="1828650" y="3254142"/>
            <a:ext cx="1709700" cy="0"/>
          </a:xfrm>
          <a:prstGeom prst="straightConnector1">
            <a:avLst/>
          </a:prstGeom>
          <a:noFill/>
          <a:ln cap="flat" cmpd="sng" w="9525">
            <a:solidFill>
              <a:schemeClr val="dk1"/>
            </a:solidFill>
            <a:prstDash val="solid"/>
            <a:round/>
            <a:headEnd len="med" w="med" type="none"/>
            <a:tailEnd len="med" w="med" type="none"/>
          </a:ln>
        </p:spPr>
      </p:cxnSp>
      <p:cxnSp>
        <p:nvCxnSpPr>
          <p:cNvPr id="2982" name="Google Shape;2982;p58"/>
          <p:cNvCxnSpPr>
            <a:stCxn id="2981" idx="3"/>
            <a:endCxn id="2983" idx="1"/>
          </p:cNvCxnSpPr>
          <p:nvPr/>
        </p:nvCxnSpPr>
        <p:spPr>
          <a:xfrm>
            <a:off x="3716875" y="3254142"/>
            <a:ext cx="1710000" cy="0"/>
          </a:xfrm>
          <a:prstGeom prst="straightConnector1">
            <a:avLst/>
          </a:prstGeom>
          <a:noFill/>
          <a:ln cap="flat" cmpd="sng" w="9525">
            <a:solidFill>
              <a:schemeClr val="dk1"/>
            </a:solidFill>
            <a:prstDash val="solid"/>
            <a:round/>
            <a:headEnd len="med" w="med" type="none"/>
            <a:tailEnd len="med" w="med" type="none"/>
          </a:ln>
        </p:spPr>
      </p:cxnSp>
      <p:cxnSp>
        <p:nvCxnSpPr>
          <p:cNvPr id="2984" name="Google Shape;2984;p58"/>
          <p:cNvCxnSpPr>
            <a:stCxn id="2983" idx="3"/>
            <a:endCxn id="2985" idx="1"/>
          </p:cNvCxnSpPr>
          <p:nvPr/>
        </p:nvCxnSpPr>
        <p:spPr>
          <a:xfrm>
            <a:off x="5605363" y="3254142"/>
            <a:ext cx="1710000" cy="0"/>
          </a:xfrm>
          <a:prstGeom prst="straightConnector1">
            <a:avLst/>
          </a:prstGeom>
          <a:noFill/>
          <a:ln cap="flat" cmpd="sng" w="9525">
            <a:solidFill>
              <a:schemeClr val="dk1"/>
            </a:solidFill>
            <a:prstDash val="solid"/>
            <a:round/>
            <a:headEnd len="med" w="med" type="none"/>
            <a:tailEnd len="med" w="med" type="none"/>
          </a:ln>
        </p:spPr>
      </p:cxnSp>
      <p:sp>
        <p:nvSpPr>
          <p:cNvPr id="2974" name="Google Shape;2974;p58"/>
          <p:cNvSpPr/>
          <p:nvPr/>
        </p:nvSpPr>
        <p:spPr>
          <a:xfrm>
            <a:off x="1650600" y="2320217"/>
            <a:ext cx="178500" cy="178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975" name="Google Shape;2975;p58"/>
          <p:cNvSpPr/>
          <p:nvPr/>
        </p:nvSpPr>
        <p:spPr>
          <a:xfrm>
            <a:off x="3538850" y="2320217"/>
            <a:ext cx="178500" cy="178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972" name="Google Shape;2972;p58"/>
          <p:cNvSpPr/>
          <p:nvPr/>
        </p:nvSpPr>
        <p:spPr>
          <a:xfrm>
            <a:off x="1650150" y="3164892"/>
            <a:ext cx="178500" cy="178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981" name="Google Shape;2981;p58"/>
          <p:cNvSpPr/>
          <p:nvPr/>
        </p:nvSpPr>
        <p:spPr>
          <a:xfrm>
            <a:off x="3538375" y="3164892"/>
            <a:ext cx="178500" cy="178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977" name="Google Shape;2977;p58"/>
          <p:cNvSpPr/>
          <p:nvPr/>
        </p:nvSpPr>
        <p:spPr>
          <a:xfrm>
            <a:off x="5426575" y="2320217"/>
            <a:ext cx="178500" cy="178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983" name="Google Shape;2983;p58"/>
          <p:cNvSpPr/>
          <p:nvPr/>
        </p:nvSpPr>
        <p:spPr>
          <a:xfrm>
            <a:off x="5426863" y="3164892"/>
            <a:ext cx="178500" cy="178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971" name="Google Shape;2971;p58"/>
          <p:cNvSpPr/>
          <p:nvPr/>
        </p:nvSpPr>
        <p:spPr>
          <a:xfrm>
            <a:off x="7314300" y="2320217"/>
            <a:ext cx="178500" cy="178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985" name="Google Shape;2985;p58"/>
          <p:cNvSpPr/>
          <p:nvPr/>
        </p:nvSpPr>
        <p:spPr>
          <a:xfrm>
            <a:off x="7315363" y="3164892"/>
            <a:ext cx="178500" cy="1785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9" name="Shape 2989"/>
        <p:cNvGrpSpPr/>
        <p:nvPr/>
      </p:nvGrpSpPr>
      <p:grpSpPr>
        <a:xfrm>
          <a:off x="0" y="0"/>
          <a:ext cx="0" cy="0"/>
          <a:chOff x="0" y="0"/>
          <a:chExt cx="0" cy="0"/>
        </a:xfrm>
      </p:grpSpPr>
      <p:sp>
        <p:nvSpPr>
          <p:cNvPr id="2990" name="Google Shape;2990;p59"/>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Infographics are useful</a:t>
            </a:r>
            <a:endParaRPr/>
          </a:p>
        </p:txBody>
      </p:sp>
      <p:sp>
        <p:nvSpPr>
          <p:cNvPr id="2991" name="Google Shape;2991;p59"/>
          <p:cNvSpPr txBox="1"/>
          <p:nvPr/>
        </p:nvSpPr>
        <p:spPr>
          <a:xfrm>
            <a:off x="3195900" y="1351470"/>
            <a:ext cx="2752200" cy="484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Home remedies</a:t>
            </a:r>
            <a:endParaRPr sz="2000">
              <a:solidFill>
                <a:schemeClr val="dk1"/>
              </a:solidFill>
              <a:latin typeface="Domine SemiBold"/>
              <a:ea typeface="Domine SemiBold"/>
              <a:cs typeface="Domine SemiBold"/>
              <a:sym typeface="Domine SemiBold"/>
            </a:endParaRPr>
          </a:p>
        </p:txBody>
      </p:sp>
      <p:sp>
        <p:nvSpPr>
          <p:cNvPr id="2992" name="Google Shape;2992;p59"/>
          <p:cNvSpPr txBox="1"/>
          <p:nvPr/>
        </p:nvSpPr>
        <p:spPr>
          <a:xfrm>
            <a:off x="722226" y="3847630"/>
            <a:ext cx="1683300" cy="495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Venus is the second planet from the Sun</a:t>
            </a:r>
            <a:endParaRPr sz="1200">
              <a:solidFill>
                <a:schemeClr val="dk1"/>
              </a:solidFill>
              <a:latin typeface="Inter"/>
              <a:ea typeface="Inter"/>
              <a:cs typeface="Inter"/>
              <a:sym typeface="Inter"/>
            </a:endParaRPr>
          </a:p>
        </p:txBody>
      </p:sp>
      <p:sp>
        <p:nvSpPr>
          <p:cNvPr id="2993" name="Google Shape;2993;p59"/>
          <p:cNvSpPr txBox="1"/>
          <p:nvPr/>
        </p:nvSpPr>
        <p:spPr>
          <a:xfrm>
            <a:off x="1197701" y="2051506"/>
            <a:ext cx="2750100" cy="484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A</a:t>
            </a:r>
            <a:r>
              <a:rPr lang="en" sz="2000">
                <a:solidFill>
                  <a:schemeClr val="dk1"/>
                </a:solidFill>
                <a:latin typeface="Domine SemiBold"/>
                <a:ea typeface="Domine SemiBold"/>
                <a:cs typeface="Domine SemiBold"/>
                <a:sym typeface="Domine SemiBold"/>
              </a:rPr>
              <a:t>dvantages</a:t>
            </a:r>
            <a:endParaRPr sz="2000">
              <a:solidFill>
                <a:schemeClr val="dk1"/>
              </a:solidFill>
              <a:latin typeface="Domine SemiBold"/>
              <a:ea typeface="Domine SemiBold"/>
              <a:cs typeface="Domine SemiBold"/>
              <a:sym typeface="Domine SemiBold"/>
            </a:endParaRPr>
          </a:p>
        </p:txBody>
      </p:sp>
      <p:cxnSp>
        <p:nvCxnSpPr>
          <p:cNvPr id="2994" name="Google Shape;2994;p59"/>
          <p:cNvCxnSpPr>
            <a:stCxn id="2991" idx="2"/>
            <a:endCxn id="2993" idx="0"/>
          </p:cNvCxnSpPr>
          <p:nvPr/>
        </p:nvCxnSpPr>
        <p:spPr>
          <a:xfrm rot="5400000">
            <a:off x="3464700" y="944070"/>
            <a:ext cx="215400" cy="1999200"/>
          </a:xfrm>
          <a:prstGeom prst="bentConnector3">
            <a:avLst>
              <a:gd fmla="val 50032" name="adj1"/>
            </a:avLst>
          </a:prstGeom>
          <a:noFill/>
          <a:ln cap="flat" cmpd="sng" w="9525">
            <a:solidFill>
              <a:schemeClr val="dk1"/>
            </a:solidFill>
            <a:prstDash val="solid"/>
            <a:round/>
            <a:headEnd len="med" w="med" type="none"/>
            <a:tailEnd len="med" w="med" type="none"/>
          </a:ln>
        </p:spPr>
      </p:cxnSp>
      <p:cxnSp>
        <p:nvCxnSpPr>
          <p:cNvPr id="2995" name="Google Shape;2995;p59"/>
          <p:cNvCxnSpPr>
            <a:stCxn id="2993" idx="2"/>
            <a:endCxn id="2996" idx="0"/>
          </p:cNvCxnSpPr>
          <p:nvPr/>
        </p:nvCxnSpPr>
        <p:spPr>
          <a:xfrm rot="5400000">
            <a:off x="1960601" y="2139256"/>
            <a:ext cx="215400" cy="1008900"/>
          </a:xfrm>
          <a:prstGeom prst="bentConnector3">
            <a:avLst>
              <a:gd fmla="val 50024" name="adj1"/>
            </a:avLst>
          </a:prstGeom>
          <a:noFill/>
          <a:ln cap="flat" cmpd="sng" w="9525">
            <a:solidFill>
              <a:schemeClr val="dk1"/>
            </a:solidFill>
            <a:prstDash val="solid"/>
            <a:round/>
            <a:headEnd len="med" w="med" type="none"/>
            <a:tailEnd len="med" w="med" type="none"/>
          </a:ln>
        </p:spPr>
      </p:cxnSp>
      <p:cxnSp>
        <p:nvCxnSpPr>
          <p:cNvPr id="2997" name="Google Shape;2997;p59"/>
          <p:cNvCxnSpPr>
            <a:stCxn id="2993" idx="2"/>
            <a:endCxn id="2998" idx="0"/>
          </p:cNvCxnSpPr>
          <p:nvPr/>
        </p:nvCxnSpPr>
        <p:spPr>
          <a:xfrm flipH="1" rot="-5400000">
            <a:off x="2961701" y="2147056"/>
            <a:ext cx="215400" cy="993300"/>
          </a:xfrm>
          <a:prstGeom prst="bentConnector3">
            <a:avLst>
              <a:gd fmla="val 50024" name="adj1"/>
            </a:avLst>
          </a:prstGeom>
          <a:noFill/>
          <a:ln cap="flat" cmpd="sng" w="9525">
            <a:solidFill>
              <a:schemeClr val="dk1"/>
            </a:solidFill>
            <a:prstDash val="solid"/>
            <a:round/>
            <a:headEnd len="med" w="med" type="none"/>
            <a:tailEnd len="med" w="med" type="none"/>
          </a:ln>
        </p:spPr>
      </p:cxnSp>
      <p:sp>
        <p:nvSpPr>
          <p:cNvPr id="2999" name="Google Shape;2999;p59"/>
          <p:cNvSpPr txBox="1"/>
          <p:nvPr/>
        </p:nvSpPr>
        <p:spPr>
          <a:xfrm>
            <a:off x="5211876" y="2051506"/>
            <a:ext cx="2750100" cy="484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Disadvantages</a:t>
            </a:r>
            <a:endParaRPr sz="2000">
              <a:solidFill>
                <a:schemeClr val="dk1"/>
              </a:solidFill>
              <a:latin typeface="Domine SemiBold"/>
              <a:ea typeface="Domine SemiBold"/>
              <a:cs typeface="Domine SemiBold"/>
              <a:sym typeface="Domine SemiBold"/>
            </a:endParaRPr>
          </a:p>
        </p:txBody>
      </p:sp>
      <p:cxnSp>
        <p:nvCxnSpPr>
          <p:cNvPr id="3000" name="Google Shape;3000;p59"/>
          <p:cNvCxnSpPr>
            <a:stCxn id="2999" idx="2"/>
            <a:endCxn id="3001" idx="0"/>
          </p:cNvCxnSpPr>
          <p:nvPr/>
        </p:nvCxnSpPr>
        <p:spPr>
          <a:xfrm rot="5400000">
            <a:off x="5978076" y="2142556"/>
            <a:ext cx="215400" cy="1002300"/>
          </a:xfrm>
          <a:prstGeom prst="bentConnector3">
            <a:avLst>
              <a:gd fmla="val 50024" name="adj1"/>
            </a:avLst>
          </a:prstGeom>
          <a:noFill/>
          <a:ln cap="flat" cmpd="sng" w="9525">
            <a:solidFill>
              <a:schemeClr val="dk1"/>
            </a:solidFill>
            <a:prstDash val="solid"/>
            <a:round/>
            <a:headEnd len="med" w="med" type="none"/>
            <a:tailEnd len="med" w="med" type="none"/>
          </a:ln>
        </p:spPr>
      </p:cxnSp>
      <p:cxnSp>
        <p:nvCxnSpPr>
          <p:cNvPr id="3002" name="Google Shape;3002;p59"/>
          <p:cNvCxnSpPr>
            <a:stCxn id="2999" idx="2"/>
            <a:endCxn id="3003" idx="0"/>
          </p:cNvCxnSpPr>
          <p:nvPr/>
        </p:nvCxnSpPr>
        <p:spPr>
          <a:xfrm flipH="1" rot="-5400000">
            <a:off x="6975876" y="2147056"/>
            <a:ext cx="215400" cy="993300"/>
          </a:xfrm>
          <a:prstGeom prst="bentConnector3">
            <a:avLst>
              <a:gd fmla="val 50024" name="adj1"/>
            </a:avLst>
          </a:prstGeom>
          <a:noFill/>
          <a:ln cap="flat" cmpd="sng" w="9525">
            <a:solidFill>
              <a:schemeClr val="dk1"/>
            </a:solidFill>
            <a:prstDash val="solid"/>
            <a:round/>
            <a:headEnd len="med" w="med" type="none"/>
            <a:tailEnd len="med" w="med" type="none"/>
          </a:ln>
        </p:spPr>
      </p:cxnSp>
      <p:cxnSp>
        <p:nvCxnSpPr>
          <p:cNvPr id="3004" name="Google Shape;3004;p59"/>
          <p:cNvCxnSpPr>
            <a:stCxn id="2991" idx="2"/>
            <a:endCxn id="2999" idx="0"/>
          </p:cNvCxnSpPr>
          <p:nvPr/>
        </p:nvCxnSpPr>
        <p:spPr>
          <a:xfrm flipH="1" rot="-5400000">
            <a:off x="5471700" y="936270"/>
            <a:ext cx="215400" cy="2014800"/>
          </a:xfrm>
          <a:prstGeom prst="bentConnector3">
            <a:avLst>
              <a:gd fmla="val 50032" name="adj1"/>
            </a:avLst>
          </a:prstGeom>
          <a:noFill/>
          <a:ln cap="flat" cmpd="sng" w="9525">
            <a:solidFill>
              <a:schemeClr val="dk1"/>
            </a:solidFill>
            <a:prstDash val="solid"/>
            <a:round/>
            <a:headEnd len="med" w="med" type="none"/>
            <a:tailEnd len="med" w="med" type="none"/>
          </a:ln>
        </p:spPr>
      </p:cxnSp>
      <p:sp>
        <p:nvSpPr>
          <p:cNvPr id="2996" name="Google Shape;2996;p59"/>
          <p:cNvSpPr/>
          <p:nvPr/>
        </p:nvSpPr>
        <p:spPr>
          <a:xfrm>
            <a:off x="1220976" y="2751508"/>
            <a:ext cx="685800" cy="68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sp>
        <p:nvSpPr>
          <p:cNvPr id="2998" name="Google Shape;2998;p59"/>
          <p:cNvSpPr/>
          <p:nvPr/>
        </p:nvSpPr>
        <p:spPr>
          <a:xfrm>
            <a:off x="3223027" y="2751508"/>
            <a:ext cx="685800" cy="68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sp>
        <p:nvSpPr>
          <p:cNvPr id="3001" name="Google Shape;3001;p59"/>
          <p:cNvSpPr/>
          <p:nvPr/>
        </p:nvSpPr>
        <p:spPr>
          <a:xfrm>
            <a:off x="5241748" y="2751508"/>
            <a:ext cx="685800" cy="68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sp>
        <p:nvSpPr>
          <p:cNvPr id="3003" name="Google Shape;3003;p59"/>
          <p:cNvSpPr/>
          <p:nvPr/>
        </p:nvSpPr>
        <p:spPr>
          <a:xfrm>
            <a:off x="7237224" y="2751508"/>
            <a:ext cx="685800" cy="68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sp>
        <p:nvSpPr>
          <p:cNvPr id="3005" name="Google Shape;3005;p59"/>
          <p:cNvSpPr txBox="1"/>
          <p:nvPr/>
        </p:nvSpPr>
        <p:spPr>
          <a:xfrm>
            <a:off x="722226" y="3518577"/>
            <a:ext cx="1683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Venus</a:t>
            </a:r>
            <a:endParaRPr sz="2000">
              <a:solidFill>
                <a:schemeClr val="dk1"/>
              </a:solidFill>
              <a:latin typeface="Domine SemiBold"/>
              <a:ea typeface="Domine SemiBold"/>
              <a:cs typeface="Domine SemiBold"/>
              <a:sym typeface="Domine SemiBold"/>
            </a:endParaRPr>
          </a:p>
        </p:txBody>
      </p:sp>
      <p:sp>
        <p:nvSpPr>
          <p:cNvPr id="3006" name="Google Shape;3006;p59"/>
          <p:cNvSpPr txBox="1"/>
          <p:nvPr/>
        </p:nvSpPr>
        <p:spPr>
          <a:xfrm>
            <a:off x="2724277" y="3847630"/>
            <a:ext cx="1683300" cy="495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Despite being red, Mars is very cold</a:t>
            </a:r>
            <a:endParaRPr sz="1200">
              <a:solidFill>
                <a:schemeClr val="dk1"/>
              </a:solidFill>
              <a:latin typeface="Inter"/>
              <a:ea typeface="Inter"/>
              <a:cs typeface="Inter"/>
              <a:sym typeface="Inter"/>
            </a:endParaRPr>
          </a:p>
        </p:txBody>
      </p:sp>
      <p:sp>
        <p:nvSpPr>
          <p:cNvPr id="3007" name="Google Shape;3007;p59"/>
          <p:cNvSpPr txBox="1"/>
          <p:nvPr/>
        </p:nvSpPr>
        <p:spPr>
          <a:xfrm>
            <a:off x="2724277" y="3518577"/>
            <a:ext cx="1683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Mars</a:t>
            </a:r>
            <a:endParaRPr sz="2000">
              <a:solidFill>
                <a:schemeClr val="dk1"/>
              </a:solidFill>
              <a:latin typeface="Domine SemiBold"/>
              <a:ea typeface="Domine SemiBold"/>
              <a:cs typeface="Domine SemiBold"/>
              <a:sym typeface="Domine SemiBold"/>
            </a:endParaRPr>
          </a:p>
        </p:txBody>
      </p:sp>
      <p:sp>
        <p:nvSpPr>
          <p:cNvPr id="3008" name="Google Shape;3008;p59"/>
          <p:cNvSpPr txBox="1"/>
          <p:nvPr/>
        </p:nvSpPr>
        <p:spPr>
          <a:xfrm>
            <a:off x="4742998" y="3847630"/>
            <a:ext cx="1683300" cy="495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Earth is the third planet from the Sun</a:t>
            </a:r>
            <a:endParaRPr sz="1200">
              <a:solidFill>
                <a:schemeClr val="dk1"/>
              </a:solidFill>
              <a:latin typeface="Inter"/>
              <a:ea typeface="Inter"/>
              <a:cs typeface="Inter"/>
              <a:sym typeface="Inter"/>
            </a:endParaRPr>
          </a:p>
        </p:txBody>
      </p:sp>
      <p:sp>
        <p:nvSpPr>
          <p:cNvPr id="3009" name="Google Shape;3009;p59"/>
          <p:cNvSpPr txBox="1"/>
          <p:nvPr/>
        </p:nvSpPr>
        <p:spPr>
          <a:xfrm>
            <a:off x="4742998" y="3518577"/>
            <a:ext cx="1683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Earth</a:t>
            </a:r>
            <a:endParaRPr sz="2000">
              <a:solidFill>
                <a:schemeClr val="dk1"/>
              </a:solidFill>
              <a:latin typeface="Domine SemiBold"/>
              <a:ea typeface="Domine SemiBold"/>
              <a:cs typeface="Domine SemiBold"/>
              <a:sym typeface="Domine SemiBold"/>
            </a:endParaRPr>
          </a:p>
        </p:txBody>
      </p:sp>
      <p:sp>
        <p:nvSpPr>
          <p:cNvPr id="3010" name="Google Shape;3010;p59"/>
          <p:cNvSpPr txBox="1"/>
          <p:nvPr/>
        </p:nvSpPr>
        <p:spPr>
          <a:xfrm>
            <a:off x="6738474" y="3847630"/>
            <a:ext cx="1683300" cy="495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Jupiter doesn’t have a solid surface</a:t>
            </a:r>
            <a:endParaRPr sz="1200">
              <a:solidFill>
                <a:schemeClr val="dk1"/>
              </a:solidFill>
              <a:latin typeface="Inter"/>
              <a:ea typeface="Inter"/>
              <a:cs typeface="Inter"/>
              <a:sym typeface="Inter"/>
            </a:endParaRPr>
          </a:p>
        </p:txBody>
      </p:sp>
      <p:sp>
        <p:nvSpPr>
          <p:cNvPr id="3011" name="Google Shape;3011;p59"/>
          <p:cNvSpPr txBox="1"/>
          <p:nvPr/>
        </p:nvSpPr>
        <p:spPr>
          <a:xfrm>
            <a:off x="6738474" y="3518577"/>
            <a:ext cx="1683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Jupiter</a:t>
            </a:r>
            <a:endParaRPr sz="2000">
              <a:solidFill>
                <a:schemeClr val="dk1"/>
              </a:solidFill>
              <a:latin typeface="Domine SemiBold"/>
              <a:ea typeface="Domine SemiBold"/>
              <a:cs typeface="Domine SemiBold"/>
              <a:sym typeface="Domine SemiBold"/>
            </a:endParaRPr>
          </a:p>
        </p:txBody>
      </p:sp>
      <p:grpSp>
        <p:nvGrpSpPr>
          <p:cNvPr id="3012" name="Google Shape;3012;p59"/>
          <p:cNvGrpSpPr/>
          <p:nvPr/>
        </p:nvGrpSpPr>
        <p:grpSpPr>
          <a:xfrm>
            <a:off x="1335284" y="2874242"/>
            <a:ext cx="457184" cy="440333"/>
            <a:chOff x="6738920" y="3300487"/>
            <a:chExt cx="414229" cy="398961"/>
          </a:xfrm>
        </p:grpSpPr>
        <p:sp>
          <p:nvSpPr>
            <p:cNvPr id="3013" name="Google Shape;3013;p59"/>
            <p:cNvSpPr/>
            <p:nvPr/>
          </p:nvSpPr>
          <p:spPr>
            <a:xfrm>
              <a:off x="6985498" y="3598051"/>
              <a:ext cx="138269" cy="101396"/>
            </a:xfrm>
            <a:custGeom>
              <a:rect b="b" l="l" r="r" t="t"/>
              <a:pathLst>
                <a:path extrusionOk="0" h="352" w="480">
                  <a:moveTo>
                    <a:pt x="256" y="9"/>
                  </a:moveTo>
                  <a:lnTo>
                    <a:pt x="0" y="92"/>
                  </a:lnTo>
                  <a:lnTo>
                    <a:pt x="88" y="121"/>
                  </a:lnTo>
                  <a:cubicBezTo>
                    <a:pt x="189" y="153"/>
                    <a:pt x="256" y="246"/>
                    <a:pt x="256" y="352"/>
                  </a:cubicBezTo>
                  <a:lnTo>
                    <a:pt x="256" y="352"/>
                  </a:lnTo>
                  <a:lnTo>
                    <a:pt x="298" y="352"/>
                  </a:lnTo>
                  <a:cubicBezTo>
                    <a:pt x="391" y="352"/>
                    <a:pt x="471" y="281"/>
                    <a:pt x="479" y="188"/>
                  </a:cubicBezTo>
                  <a:cubicBezTo>
                    <a:pt x="491" y="64"/>
                    <a:pt x="372" y="-29"/>
                    <a:pt x="256" y="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014" name="Google Shape;3014;p59"/>
            <p:cNvSpPr/>
            <p:nvPr/>
          </p:nvSpPr>
          <p:spPr>
            <a:xfrm>
              <a:off x="6768302" y="3598051"/>
              <a:ext cx="266455" cy="101396"/>
            </a:xfrm>
            <a:custGeom>
              <a:rect b="b" l="l" r="r" t="t"/>
              <a:pathLst>
                <a:path extrusionOk="0" h="352" w="925">
                  <a:moveTo>
                    <a:pt x="815" y="201"/>
                  </a:moveTo>
                  <a:lnTo>
                    <a:pt x="225" y="9"/>
                  </a:lnTo>
                  <a:cubicBezTo>
                    <a:pt x="109" y="-29"/>
                    <a:pt x="-10" y="64"/>
                    <a:pt x="1" y="188"/>
                  </a:cubicBezTo>
                  <a:cubicBezTo>
                    <a:pt x="9" y="281"/>
                    <a:pt x="89" y="352"/>
                    <a:pt x="182" y="352"/>
                  </a:cubicBezTo>
                  <a:lnTo>
                    <a:pt x="925" y="352"/>
                  </a:lnTo>
                  <a:cubicBezTo>
                    <a:pt x="925" y="283"/>
                    <a:pt x="880" y="222"/>
                    <a:pt x="815" y="20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015" name="Google Shape;3015;p59"/>
            <p:cNvSpPr/>
            <p:nvPr/>
          </p:nvSpPr>
          <p:spPr>
            <a:xfrm>
              <a:off x="6738920" y="3447684"/>
              <a:ext cx="129339" cy="136251"/>
            </a:xfrm>
            <a:custGeom>
              <a:rect b="b" l="l" r="r" t="t"/>
              <a:pathLst>
                <a:path extrusionOk="0" h="473" w="449">
                  <a:moveTo>
                    <a:pt x="354" y="451"/>
                  </a:moveTo>
                  <a:cubicBezTo>
                    <a:pt x="359" y="453"/>
                    <a:pt x="365" y="454"/>
                    <a:pt x="372" y="454"/>
                  </a:cubicBezTo>
                  <a:cubicBezTo>
                    <a:pt x="384" y="454"/>
                    <a:pt x="396" y="450"/>
                    <a:pt x="406" y="443"/>
                  </a:cubicBezTo>
                  <a:cubicBezTo>
                    <a:pt x="421" y="432"/>
                    <a:pt x="430" y="414"/>
                    <a:pt x="430" y="396"/>
                  </a:cubicBezTo>
                  <a:lnTo>
                    <a:pt x="430" y="104"/>
                  </a:lnTo>
                  <a:cubicBezTo>
                    <a:pt x="430" y="67"/>
                    <a:pt x="437" y="32"/>
                    <a:pt x="449" y="0"/>
                  </a:cubicBezTo>
                  <a:cubicBezTo>
                    <a:pt x="363" y="75"/>
                    <a:pt x="309" y="186"/>
                    <a:pt x="309" y="309"/>
                  </a:cubicBezTo>
                  <a:lnTo>
                    <a:pt x="135" y="253"/>
                  </a:lnTo>
                  <a:cubicBezTo>
                    <a:pt x="81" y="235"/>
                    <a:pt x="23" y="265"/>
                    <a:pt x="5" y="319"/>
                  </a:cubicBezTo>
                  <a:cubicBezTo>
                    <a:pt x="-12" y="373"/>
                    <a:pt x="17" y="431"/>
                    <a:pt x="71" y="448"/>
                  </a:cubicBezTo>
                  <a:lnTo>
                    <a:pt x="147" y="473"/>
                  </a:lnTo>
                  <a:cubicBezTo>
                    <a:pt x="240" y="419"/>
                    <a:pt x="331" y="443"/>
                    <a:pt x="354" y="45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016" name="Google Shape;3016;p59"/>
            <p:cNvSpPr/>
            <p:nvPr/>
          </p:nvSpPr>
          <p:spPr>
            <a:xfrm>
              <a:off x="6876324" y="3300487"/>
              <a:ext cx="139421" cy="311102"/>
            </a:xfrm>
            <a:custGeom>
              <a:rect b="b" l="l" r="r" t="t"/>
              <a:pathLst>
                <a:path extrusionOk="0" h="1080" w="484">
                  <a:moveTo>
                    <a:pt x="484" y="1001"/>
                  </a:moveTo>
                  <a:cubicBezTo>
                    <a:pt x="460" y="976"/>
                    <a:pt x="447" y="942"/>
                    <a:pt x="447" y="906"/>
                  </a:cubicBezTo>
                  <a:lnTo>
                    <a:pt x="447" y="615"/>
                  </a:lnTo>
                  <a:cubicBezTo>
                    <a:pt x="447" y="501"/>
                    <a:pt x="355" y="410"/>
                    <a:pt x="242" y="410"/>
                  </a:cubicBezTo>
                  <a:cubicBezTo>
                    <a:pt x="357" y="409"/>
                    <a:pt x="450" y="315"/>
                    <a:pt x="447" y="199"/>
                  </a:cubicBezTo>
                  <a:cubicBezTo>
                    <a:pt x="444" y="91"/>
                    <a:pt x="356" y="2"/>
                    <a:pt x="247" y="0"/>
                  </a:cubicBezTo>
                  <a:cubicBezTo>
                    <a:pt x="132" y="-3"/>
                    <a:pt x="37" y="90"/>
                    <a:pt x="37" y="205"/>
                  </a:cubicBezTo>
                  <a:cubicBezTo>
                    <a:pt x="37" y="318"/>
                    <a:pt x="129" y="409"/>
                    <a:pt x="242" y="410"/>
                  </a:cubicBezTo>
                  <a:cubicBezTo>
                    <a:pt x="129" y="410"/>
                    <a:pt x="37" y="501"/>
                    <a:pt x="37" y="615"/>
                  </a:cubicBezTo>
                  <a:lnTo>
                    <a:pt x="37" y="906"/>
                  </a:lnTo>
                  <a:cubicBezTo>
                    <a:pt x="37" y="942"/>
                    <a:pt x="24" y="976"/>
                    <a:pt x="0" y="1001"/>
                  </a:cubicBezTo>
                  <a:lnTo>
                    <a:pt x="242" y="1080"/>
                  </a:lnTo>
                  <a:lnTo>
                    <a:pt x="484" y="1001"/>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017" name="Google Shape;3017;p59"/>
            <p:cNvSpPr/>
            <p:nvPr/>
          </p:nvSpPr>
          <p:spPr>
            <a:xfrm>
              <a:off x="7023810" y="3447684"/>
              <a:ext cx="129339" cy="136251"/>
            </a:xfrm>
            <a:custGeom>
              <a:rect b="b" l="l" r="r" t="t"/>
              <a:pathLst>
                <a:path extrusionOk="0" h="473" w="449">
                  <a:moveTo>
                    <a:pt x="444" y="319"/>
                  </a:moveTo>
                  <a:cubicBezTo>
                    <a:pt x="426" y="265"/>
                    <a:pt x="368" y="235"/>
                    <a:pt x="314" y="253"/>
                  </a:cubicBezTo>
                  <a:lnTo>
                    <a:pt x="140" y="309"/>
                  </a:lnTo>
                  <a:cubicBezTo>
                    <a:pt x="140" y="186"/>
                    <a:pt x="86" y="75"/>
                    <a:pt x="0" y="0"/>
                  </a:cubicBezTo>
                  <a:cubicBezTo>
                    <a:pt x="12" y="32"/>
                    <a:pt x="19" y="67"/>
                    <a:pt x="19" y="104"/>
                  </a:cubicBezTo>
                  <a:lnTo>
                    <a:pt x="19" y="396"/>
                  </a:lnTo>
                  <a:cubicBezTo>
                    <a:pt x="19" y="414"/>
                    <a:pt x="28" y="432"/>
                    <a:pt x="43" y="443"/>
                  </a:cubicBezTo>
                  <a:cubicBezTo>
                    <a:pt x="53" y="450"/>
                    <a:pt x="65" y="454"/>
                    <a:pt x="77" y="454"/>
                  </a:cubicBezTo>
                  <a:cubicBezTo>
                    <a:pt x="84" y="454"/>
                    <a:pt x="90" y="453"/>
                    <a:pt x="95" y="451"/>
                  </a:cubicBezTo>
                  <a:cubicBezTo>
                    <a:pt x="118" y="443"/>
                    <a:pt x="209" y="419"/>
                    <a:pt x="302" y="473"/>
                  </a:cubicBezTo>
                  <a:lnTo>
                    <a:pt x="378" y="448"/>
                  </a:lnTo>
                  <a:cubicBezTo>
                    <a:pt x="432" y="431"/>
                    <a:pt x="461" y="373"/>
                    <a:pt x="444" y="31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018" name="Google Shape;3018;p59"/>
          <p:cNvGrpSpPr/>
          <p:nvPr/>
        </p:nvGrpSpPr>
        <p:grpSpPr>
          <a:xfrm>
            <a:off x="5356056" y="2865817"/>
            <a:ext cx="457184" cy="457183"/>
            <a:chOff x="2017640" y="1412552"/>
            <a:chExt cx="414229" cy="414228"/>
          </a:xfrm>
        </p:grpSpPr>
        <p:sp>
          <p:nvSpPr>
            <p:cNvPr id="3019" name="Google Shape;3019;p59"/>
            <p:cNvSpPr/>
            <p:nvPr/>
          </p:nvSpPr>
          <p:spPr>
            <a:xfrm>
              <a:off x="2017640" y="1516829"/>
              <a:ext cx="105142" cy="309950"/>
            </a:xfrm>
            <a:custGeom>
              <a:rect b="b" l="l" r="r" t="t"/>
              <a:pathLst>
                <a:path extrusionOk="0" h="1076" w="365">
                  <a:moveTo>
                    <a:pt x="159" y="722"/>
                  </a:moveTo>
                  <a:lnTo>
                    <a:pt x="203" y="722"/>
                  </a:lnTo>
                  <a:cubicBezTo>
                    <a:pt x="225" y="722"/>
                    <a:pt x="244" y="738"/>
                    <a:pt x="246" y="759"/>
                  </a:cubicBezTo>
                  <a:cubicBezTo>
                    <a:pt x="249" y="785"/>
                    <a:pt x="229" y="806"/>
                    <a:pt x="204" y="806"/>
                  </a:cubicBezTo>
                  <a:lnTo>
                    <a:pt x="160" y="806"/>
                  </a:lnTo>
                  <a:cubicBezTo>
                    <a:pt x="139" y="806"/>
                    <a:pt x="120" y="790"/>
                    <a:pt x="117" y="769"/>
                  </a:cubicBezTo>
                  <a:cubicBezTo>
                    <a:pt x="115" y="743"/>
                    <a:pt x="134" y="722"/>
                    <a:pt x="159" y="722"/>
                  </a:cubicBezTo>
                  <a:moveTo>
                    <a:pt x="159" y="542"/>
                  </a:moveTo>
                  <a:lnTo>
                    <a:pt x="203" y="542"/>
                  </a:lnTo>
                  <a:cubicBezTo>
                    <a:pt x="225" y="542"/>
                    <a:pt x="244" y="558"/>
                    <a:pt x="246" y="579"/>
                  </a:cubicBezTo>
                  <a:cubicBezTo>
                    <a:pt x="249" y="605"/>
                    <a:pt x="229" y="626"/>
                    <a:pt x="204" y="626"/>
                  </a:cubicBezTo>
                  <a:lnTo>
                    <a:pt x="160" y="626"/>
                  </a:lnTo>
                  <a:cubicBezTo>
                    <a:pt x="139" y="626"/>
                    <a:pt x="120" y="611"/>
                    <a:pt x="117" y="589"/>
                  </a:cubicBezTo>
                  <a:cubicBezTo>
                    <a:pt x="115" y="564"/>
                    <a:pt x="134" y="542"/>
                    <a:pt x="159" y="542"/>
                  </a:cubicBezTo>
                  <a:moveTo>
                    <a:pt x="159" y="360"/>
                  </a:moveTo>
                  <a:lnTo>
                    <a:pt x="203" y="360"/>
                  </a:lnTo>
                  <a:cubicBezTo>
                    <a:pt x="225" y="360"/>
                    <a:pt x="244" y="375"/>
                    <a:pt x="246" y="397"/>
                  </a:cubicBezTo>
                  <a:cubicBezTo>
                    <a:pt x="249" y="422"/>
                    <a:pt x="229" y="444"/>
                    <a:pt x="204" y="444"/>
                  </a:cubicBezTo>
                  <a:lnTo>
                    <a:pt x="160" y="444"/>
                  </a:lnTo>
                  <a:cubicBezTo>
                    <a:pt x="139" y="444"/>
                    <a:pt x="120" y="428"/>
                    <a:pt x="117" y="407"/>
                  </a:cubicBezTo>
                  <a:cubicBezTo>
                    <a:pt x="115" y="381"/>
                    <a:pt x="134" y="360"/>
                    <a:pt x="159" y="360"/>
                  </a:cubicBezTo>
                  <a:moveTo>
                    <a:pt x="159" y="180"/>
                  </a:moveTo>
                  <a:lnTo>
                    <a:pt x="203" y="180"/>
                  </a:lnTo>
                  <a:cubicBezTo>
                    <a:pt x="225" y="180"/>
                    <a:pt x="244" y="196"/>
                    <a:pt x="246" y="217"/>
                  </a:cubicBezTo>
                  <a:cubicBezTo>
                    <a:pt x="249" y="243"/>
                    <a:pt x="229" y="264"/>
                    <a:pt x="204" y="264"/>
                  </a:cubicBezTo>
                  <a:lnTo>
                    <a:pt x="160" y="264"/>
                  </a:lnTo>
                  <a:cubicBezTo>
                    <a:pt x="139" y="264"/>
                    <a:pt x="120" y="248"/>
                    <a:pt x="117" y="227"/>
                  </a:cubicBezTo>
                  <a:cubicBezTo>
                    <a:pt x="115" y="201"/>
                    <a:pt x="134" y="180"/>
                    <a:pt x="159" y="180"/>
                  </a:cubicBezTo>
                  <a:moveTo>
                    <a:pt x="0" y="42"/>
                  </a:moveTo>
                  <a:lnTo>
                    <a:pt x="0" y="1034"/>
                  </a:lnTo>
                  <a:cubicBezTo>
                    <a:pt x="0" y="1057"/>
                    <a:pt x="19" y="1076"/>
                    <a:pt x="42" y="1076"/>
                  </a:cubicBezTo>
                  <a:lnTo>
                    <a:pt x="365" y="1076"/>
                  </a:lnTo>
                  <a:lnTo>
                    <a:pt x="365" y="0"/>
                  </a:lnTo>
                  <a:lnTo>
                    <a:pt x="42" y="0"/>
                  </a:lnTo>
                  <a:cubicBezTo>
                    <a:pt x="19" y="0"/>
                    <a:pt x="0" y="19"/>
                    <a:pt x="0" y="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020" name="Google Shape;3020;p59"/>
            <p:cNvSpPr/>
            <p:nvPr/>
          </p:nvSpPr>
          <p:spPr>
            <a:xfrm>
              <a:off x="2326726" y="1516829"/>
              <a:ext cx="105142" cy="309950"/>
            </a:xfrm>
            <a:custGeom>
              <a:rect b="b" l="l" r="r" t="t"/>
              <a:pathLst>
                <a:path extrusionOk="0" h="1076" w="365">
                  <a:moveTo>
                    <a:pt x="205" y="264"/>
                  </a:moveTo>
                  <a:lnTo>
                    <a:pt x="161" y="264"/>
                  </a:lnTo>
                  <a:cubicBezTo>
                    <a:pt x="140" y="264"/>
                    <a:pt x="121" y="248"/>
                    <a:pt x="118" y="227"/>
                  </a:cubicBezTo>
                  <a:cubicBezTo>
                    <a:pt x="116" y="201"/>
                    <a:pt x="135" y="180"/>
                    <a:pt x="160" y="180"/>
                  </a:cubicBezTo>
                  <a:lnTo>
                    <a:pt x="204" y="180"/>
                  </a:lnTo>
                  <a:cubicBezTo>
                    <a:pt x="226" y="180"/>
                    <a:pt x="245" y="196"/>
                    <a:pt x="247" y="217"/>
                  </a:cubicBezTo>
                  <a:cubicBezTo>
                    <a:pt x="250" y="243"/>
                    <a:pt x="230" y="264"/>
                    <a:pt x="205" y="264"/>
                  </a:cubicBezTo>
                  <a:moveTo>
                    <a:pt x="205" y="444"/>
                  </a:moveTo>
                  <a:lnTo>
                    <a:pt x="161" y="444"/>
                  </a:lnTo>
                  <a:cubicBezTo>
                    <a:pt x="140" y="444"/>
                    <a:pt x="121" y="428"/>
                    <a:pt x="118" y="407"/>
                  </a:cubicBezTo>
                  <a:cubicBezTo>
                    <a:pt x="116" y="381"/>
                    <a:pt x="135" y="360"/>
                    <a:pt x="160" y="360"/>
                  </a:cubicBezTo>
                  <a:lnTo>
                    <a:pt x="204" y="360"/>
                  </a:lnTo>
                  <a:cubicBezTo>
                    <a:pt x="226" y="360"/>
                    <a:pt x="245" y="375"/>
                    <a:pt x="247" y="397"/>
                  </a:cubicBezTo>
                  <a:cubicBezTo>
                    <a:pt x="250" y="422"/>
                    <a:pt x="230" y="444"/>
                    <a:pt x="205" y="444"/>
                  </a:cubicBezTo>
                  <a:moveTo>
                    <a:pt x="205" y="626"/>
                  </a:moveTo>
                  <a:lnTo>
                    <a:pt x="161" y="626"/>
                  </a:lnTo>
                  <a:cubicBezTo>
                    <a:pt x="140" y="626"/>
                    <a:pt x="121" y="611"/>
                    <a:pt x="118" y="589"/>
                  </a:cubicBezTo>
                  <a:cubicBezTo>
                    <a:pt x="116" y="564"/>
                    <a:pt x="135" y="542"/>
                    <a:pt x="160" y="542"/>
                  </a:cubicBezTo>
                  <a:lnTo>
                    <a:pt x="204" y="542"/>
                  </a:lnTo>
                  <a:cubicBezTo>
                    <a:pt x="226" y="542"/>
                    <a:pt x="245" y="558"/>
                    <a:pt x="247" y="579"/>
                  </a:cubicBezTo>
                  <a:cubicBezTo>
                    <a:pt x="250" y="605"/>
                    <a:pt x="230" y="626"/>
                    <a:pt x="205" y="626"/>
                  </a:cubicBezTo>
                  <a:moveTo>
                    <a:pt x="205" y="806"/>
                  </a:moveTo>
                  <a:lnTo>
                    <a:pt x="161" y="806"/>
                  </a:lnTo>
                  <a:cubicBezTo>
                    <a:pt x="140" y="806"/>
                    <a:pt x="121" y="790"/>
                    <a:pt x="118" y="769"/>
                  </a:cubicBezTo>
                  <a:cubicBezTo>
                    <a:pt x="116" y="743"/>
                    <a:pt x="135" y="722"/>
                    <a:pt x="160" y="722"/>
                  </a:cubicBezTo>
                  <a:lnTo>
                    <a:pt x="204" y="722"/>
                  </a:lnTo>
                  <a:cubicBezTo>
                    <a:pt x="226" y="722"/>
                    <a:pt x="245" y="738"/>
                    <a:pt x="247" y="759"/>
                  </a:cubicBezTo>
                  <a:cubicBezTo>
                    <a:pt x="250" y="785"/>
                    <a:pt x="230" y="806"/>
                    <a:pt x="205" y="806"/>
                  </a:cubicBezTo>
                  <a:moveTo>
                    <a:pt x="323" y="0"/>
                  </a:moveTo>
                  <a:lnTo>
                    <a:pt x="0" y="0"/>
                  </a:lnTo>
                  <a:lnTo>
                    <a:pt x="0" y="1076"/>
                  </a:lnTo>
                  <a:lnTo>
                    <a:pt x="323" y="1076"/>
                  </a:lnTo>
                  <a:cubicBezTo>
                    <a:pt x="346" y="1076"/>
                    <a:pt x="365" y="1057"/>
                    <a:pt x="365" y="1034"/>
                  </a:cubicBezTo>
                  <a:lnTo>
                    <a:pt x="365" y="42"/>
                  </a:lnTo>
                  <a:cubicBezTo>
                    <a:pt x="365" y="19"/>
                    <a:pt x="346" y="0"/>
                    <a:pt x="3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021" name="Google Shape;3021;p59"/>
            <p:cNvSpPr/>
            <p:nvPr/>
          </p:nvSpPr>
          <p:spPr>
            <a:xfrm>
              <a:off x="2210927" y="1749004"/>
              <a:ext cx="27654" cy="77776"/>
            </a:xfrm>
            <a:custGeom>
              <a:rect b="b" l="l" r="r" t="t"/>
              <a:pathLst>
                <a:path extrusionOk="0" h="270" w="96">
                  <a:moveTo>
                    <a:pt x="0" y="0"/>
                  </a:moveTo>
                  <a:lnTo>
                    <a:pt x="96" y="0"/>
                  </a:lnTo>
                  <a:lnTo>
                    <a:pt x="96" y="270"/>
                  </a:lnTo>
                  <a:lnTo>
                    <a:pt x="0" y="270"/>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022" name="Google Shape;3022;p59"/>
            <p:cNvSpPr/>
            <p:nvPr/>
          </p:nvSpPr>
          <p:spPr>
            <a:xfrm>
              <a:off x="2146402" y="1412552"/>
              <a:ext cx="156129" cy="414227"/>
            </a:xfrm>
            <a:custGeom>
              <a:rect b="b" l="l" r="r" t="t"/>
              <a:pathLst>
                <a:path extrusionOk="0" h="1438" w="542">
                  <a:moveTo>
                    <a:pt x="361" y="356"/>
                  </a:moveTo>
                  <a:lnTo>
                    <a:pt x="314" y="356"/>
                  </a:lnTo>
                  <a:lnTo>
                    <a:pt x="314" y="404"/>
                  </a:lnTo>
                  <a:cubicBezTo>
                    <a:pt x="314" y="425"/>
                    <a:pt x="298" y="444"/>
                    <a:pt x="277" y="446"/>
                  </a:cubicBezTo>
                  <a:cubicBezTo>
                    <a:pt x="252" y="449"/>
                    <a:pt x="230" y="429"/>
                    <a:pt x="230" y="405"/>
                  </a:cubicBezTo>
                  <a:lnTo>
                    <a:pt x="230" y="356"/>
                  </a:lnTo>
                  <a:lnTo>
                    <a:pt x="183" y="356"/>
                  </a:lnTo>
                  <a:cubicBezTo>
                    <a:pt x="161" y="356"/>
                    <a:pt x="142" y="341"/>
                    <a:pt x="140" y="319"/>
                  </a:cubicBezTo>
                  <a:cubicBezTo>
                    <a:pt x="137" y="294"/>
                    <a:pt x="157" y="272"/>
                    <a:pt x="182" y="272"/>
                  </a:cubicBezTo>
                  <a:lnTo>
                    <a:pt x="230" y="272"/>
                  </a:lnTo>
                  <a:lnTo>
                    <a:pt x="230" y="225"/>
                  </a:lnTo>
                  <a:cubicBezTo>
                    <a:pt x="230" y="204"/>
                    <a:pt x="246" y="185"/>
                    <a:pt x="267" y="182"/>
                  </a:cubicBezTo>
                  <a:cubicBezTo>
                    <a:pt x="293" y="179"/>
                    <a:pt x="314" y="199"/>
                    <a:pt x="314" y="224"/>
                  </a:cubicBezTo>
                  <a:lnTo>
                    <a:pt x="314" y="272"/>
                  </a:lnTo>
                  <a:lnTo>
                    <a:pt x="362" y="272"/>
                  </a:lnTo>
                  <a:cubicBezTo>
                    <a:pt x="387" y="272"/>
                    <a:pt x="407" y="294"/>
                    <a:pt x="404" y="319"/>
                  </a:cubicBezTo>
                  <a:cubicBezTo>
                    <a:pt x="402" y="341"/>
                    <a:pt x="383" y="356"/>
                    <a:pt x="361" y="356"/>
                  </a:cubicBezTo>
                  <a:moveTo>
                    <a:pt x="362" y="626"/>
                  </a:moveTo>
                  <a:lnTo>
                    <a:pt x="183" y="626"/>
                  </a:lnTo>
                  <a:cubicBezTo>
                    <a:pt x="161" y="626"/>
                    <a:pt x="142" y="610"/>
                    <a:pt x="140" y="589"/>
                  </a:cubicBezTo>
                  <a:cubicBezTo>
                    <a:pt x="137" y="563"/>
                    <a:pt x="157" y="542"/>
                    <a:pt x="182" y="542"/>
                  </a:cubicBezTo>
                  <a:lnTo>
                    <a:pt x="361" y="542"/>
                  </a:lnTo>
                  <a:cubicBezTo>
                    <a:pt x="383" y="542"/>
                    <a:pt x="402" y="558"/>
                    <a:pt x="404" y="579"/>
                  </a:cubicBezTo>
                  <a:cubicBezTo>
                    <a:pt x="407" y="605"/>
                    <a:pt x="387" y="626"/>
                    <a:pt x="362" y="626"/>
                  </a:cubicBezTo>
                  <a:moveTo>
                    <a:pt x="362" y="806"/>
                  </a:moveTo>
                  <a:lnTo>
                    <a:pt x="183" y="806"/>
                  </a:lnTo>
                  <a:cubicBezTo>
                    <a:pt x="161" y="806"/>
                    <a:pt x="142" y="790"/>
                    <a:pt x="140" y="769"/>
                  </a:cubicBezTo>
                  <a:cubicBezTo>
                    <a:pt x="137" y="743"/>
                    <a:pt x="157" y="722"/>
                    <a:pt x="182" y="722"/>
                  </a:cubicBezTo>
                  <a:lnTo>
                    <a:pt x="361" y="722"/>
                  </a:lnTo>
                  <a:cubicBezTo>
                    <a:pt x="383" y="722"/>
                    <a:pt x="402" y="737"/>
                    <a:pt x="404" y="759"/>
                  </a:cubicBezTo>
                  <a:cubicBezTo>
                    <a:pt x="407" y="784"/>
                    <a:pt x="387" y="806"/>
                    <a:pt x="362" y="806"/>
                  </a:cubicBezTo>
                  <a:moveTo>
                    <a:pt x="362" y="988"/>
                  </a:moveTo>
                  <a:lnTo>
                    <a:pt x="183" y="988"/>
                  </a:lnTo>
                  <a:cubicBezTo>
                    <a:pt x="161" y="988"/>
                    <a:pt x="142" y="973"/>
                    <a:pt x="140" y="951"/>
                  </a:cubicBezTo>
                  <a:cubicBezTo>
                    <a:pt x="137" y="926"/>
                    <a:pt x="157" y="904"/>
                    <a:pt x="182" y="904"/>
                  </a:cubicBezTo>
                  <a:lnTo>
                    <a:pt x="361" y="904"/>
                  </a:lnTo>
                  <a:cubicBezTo>
                    <a:pt x="383" y="904"/>
                    <a:pt x="402" y="920"/>
                    <a:pt x="404" y="942"/>
                  </a:cubicBezTo>
                  <a:cubicBezTo>
                    <a:pt x="407" y="967"/>
                    <a:pt x="387" y="988"/>
                    <a:pt x="362" y="988"/>
                  </a:cubicBezTo>
                  <a:moveTo>
                    <a:pt x="500" y="0"/>
                  </a:moveTo>
                  <a:lnTo>
                    <a:pt x="42" y="0"/>
                  </a:lnTo>
                  <a:cubicBezTo>
                    <a:pt x="19" y="0"/>
                    <a:pt x="0" y="19"/>
                    <a:pt x="0" y="42"/>
                  </a:cubicBezTo>
                  <a:lnTo>
                    <a:pt x="0" y="1438"/>
                  </a:lnTo>
                  <a:lnTo>
                    <a:pt x="140" y="1438"/>
                  </a:lnTo>
                  <a:lnTo>
                    <a:pt x="140" y="1126"/>
                  </a:lnTo>
                  <a:cubicBezTo>
                    <a:pt x="140" y="1103"/>
                    <a:pt x="159" y="1084"/>
                    <a:pt x="182" y="1084"/>
                  </a:cubicBezTo>
                  <a:lnTo>
                    <a:pt x="362" y="1084"/>
                  </a:lnTo>
                  <a:cubicBezTo>
                    <a:pt x="385" y="1084"/>
                    <a:pt x="404" y="1103"/>
                    <a:pt x="404" y="1126"/>
                  </a:cubicBezTo>
                  <a:lnTo>
                    <a:pt x="404" y="1438"/>
                  </a:lnTo>
                  <a:lnTo>
                    <a:pt x="542" y="1438"/>
                  </a:lnTo>
                  <a:lnTo>
                    <a:pt x="542" y="42"/>
                  </a:lnTo>
                  <a:cubicBezTo>
                    <a:pt x="542" y="19"/>
                    <a:pt x="523" y="0"/>
                    <a:pt x="50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023" name="Google Shape;3023;p59"/>
          <p:cNvGrpSpPr/>
          <p:nvPr/>
        </p:nvGrpSpPr>
        <p:grpSpPr>
          <a:xfrm>
            <a:off x="7363135" y="2866771"/>
            <a:ext cx="433977" cy="455274"/>
            <a:chOff x="5401752" y="3964461"/>
            <a:chExt cx="393202" cy="412498"/>
          </a:xfrm>
        </p:grpSpPr>
        <p:sp>
          <p:nvSpPr>
            <p:cNvPr id="3024" name="Google Shape;3024;p59"/>
            <p:cNvSpPr/>
            <p:nvPr/>
          </p:nvSpPr>
          <p:spPr>
            <a:xfrm>
              <a:off x="5561624" y="4123757"/>
              <a:ext cx="40905" cy="40616"/>
            </a:xfrm>
            <a:custGeom>
              <a:rect b="b" l="l" r="r" t="t"/>
              <a:pathLst>
                <a:path extrusionOk="0" h="141" w="142">
                  <a:moveTo>
                    <a:pt x="71" y="0"/>
                  </a:moveTo>
                  <a:cubicBezTo>
                    <a:pt x="32" y="0"/>
                    <a:pt x="0" y="31"/>
                    <a:pt x="0" y="70"/>
                  </a:cubicBezTo>
                  <a:cubicBezTo>
                    <a:pt x="0" y="109"/>
                    <a:pt x="32" y="141"/>
                    <a:pt x="71" y="141"/>
                  </a:cubicBezTo>
                  <a:cubicBezTo>
                    <a:pt x="110" y="141"/>
                    <a:pt x="142" y="109"/>
                    <a:pt x="142" y="70"/>
                  </a:cubicBezTo>
                  <a:cubicBezTo>
                    <a:pt x="142" y="31"/>
                    <a:pt x="110" y="0"/>
                    <a:pt x="71" y="0"/>
                  </a:cubicBezTo>
                  <a:close/>
                </a:path>
              </a:pathLst>
            </a:custGeom>
            <a:solidFill>
              <a:schemeClr val="accent6"/>
            </a:solidFill>
            <a:ln>
              <a:noFill/>
            </a:ln>
          </p:spPr>
          <p:txBody>
            <a:bodyPr anchorCtr="1" anchor="ctr" bIns="5750" lIns="90000" spcFirstLastPara="1" rIns="90000" wrap="square" tIns="57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025" name="Google Shape;3025;p59"/>
            <p:cNvSpPr/>
            <p:nvPr/>
          </p:nvSpPr>
          <p:spPr>
            <a:xfrm>
              <a:off x="5495659" y="4052319"/>
              <a:ext cx="172836" cy="183781"/>
            </a:xfrm>
            <a:custGeom>
              <a:rect b="b" l="l" r="r" t="t"/>
              <a:pathLst>
                <a:path extrusionOk="0" h="638" w="600">
                  <a:moveTo>
                    <a:pt x="300" y="473"/>
                  </a:moveTo>
                  <a:cubicBezTo>
                    <a:pt x="215" y="473"/>
                    <a:pt x="145" y="404"/>
                    <a:pt x="145" y="318"/>
                  </a:cubicBezTo>
                  <a:cubicBezTo>
                    <a:pt x="145" y="233"/>
                    <a:pt x="215" y="163"/>
                    <a:pt x="300" y="163"/>
                  </a:cubicBezTo>
                  <a:cubicBezTo>
                    <a:pt x="385" y="163"/>
                    <a:pt x="455" y="233"/>
                    <a:pt x="455" y="318"/>
                  </a:cubicBezTo>
                  <a:cubicBezTo>
                    <a:pt x="455" y="404"/>
                    <a:pt x="385" y="473"/>
                    <a:pt x="300" y="473"/>
                  </a:cubicBezTo>
                  <a:moveTo>
                    <a:pt x="566" y="220"/>
                  </a:moveTo>
                  <a:lnTo>
                    <a:pt x="600" y="201"/>
                  </a:lnTo>
                  <a:lnTo>
                    <a:pt x="552" y="117"/>
                  </a:lnTo>
                  <a:lnTo>
                    <a:pt x="518" y="137"/>
                  </a:lnTo>
                  <a:cubicBezTo>
                    <a:pt x="502" y="146"/>
                    <a:pt x="482" y="144"/>
                    <a:pt x="468" y="132"/>
                  </a:cubicBezTo>
                  <a:cubicBezTo>
                    <a:pt x="442" y="108"/>
                    <a:pt x="411" y="90"/>
                    <a:pt x="377" y="79"/>
                  </a:cubicBezTo>
                  <a:cubicBezTo>
                    <a:pt x="360" y="74"/>
                    <a:pt x="348" y="57"/>
                    <a:pt x="349" y="39"/>
                  </a:cubicBezTo>
                  <a:lnTo>
                    <a:pt x="349" y="0"/>
                  </a:lnTo>
                  <a:lnTo>
                    <a:pt x="250" y="0"/>
                  </a:lnTo>
                  <a:lnTo>
                    <a:pt x="250" y="39"/>
                  </a:lnTo>
                  <a:cubicBezTo>
                    <a:pt x="252" y="57"/>
                    <a:pt x="240" y="74"/>
                    <a:pt x="223" y="79"/>
                  </a:cubicBezTo>
                  <a:cubicBezTo>
                    <a:pt x="189" y="90"/>
                    <a:pt x="158" y="108"/>
                    <a:pt x="132" y="132"/>
                  </a:cubicBezTo>
                  <a:cubicBezTo>
                    <a:pt x="118" y="144"/>
                    <a:pt x="98" y="146"/>
                    <a:pt x="82" y="137"/>
                  </a:cubicBezTo>
                  <a:lnTo>
                    <a:pt x="48" y="117"/>
                  </a:lnTo>
                  <a:lnTo>
                    <a:pt x="0" y="201"/>
                  </a:lnTo>
                  <a:lnTo>
                    <a:pt x="34" y="220"/>
                  </a:lnTo>
                  <a:cubicBezTo>
                    <a:pt x="50" y="230"/>
                    <a:pt x="58" y="248"/>
                    <a:pt x="54" y="266"/>
                  </a:cubicBezTo>
                  <a:cubicBezTo>
                    <a:pt x="51" y="283"/>
                    <a:pt x="49" y="301"/>
                    <a:pt x="49" y="318"/>
                  </a:cubicBezTo>
                  <a:cubicBezTo>
                    <a:pt x="49" y="336"/>
                    <a:pt x="51" y="354"/>
                    <a:pt x="54" y="371"/>
                  </a:cubicBezTo>
                  <a:cubicBezTo>
                    <a:pt x="58" y="389"/>
                    <a:pt x="50" y="407"/>
                    <a:pt x="34" y="416"/>
                  </a:cubicBezTo>
                  <a:lnTo>
                    <a:pt x="0" y="436"/>
                  </a:lnTo>
                  <a:lnTo>
                    <a:pt x="48" y="519"/>
                  </a:lnTo>
                  <a:lnTo>
                    <a:pt x="82" y="499"/>
                  </a:lnTo>
                  <a:cubicBezTo>
                    <a:pt x="98" y="490"/>
                    <a:pt x="118" y="492"/>
                    <a:pt x="132" y="505"/>
                  </a:cubicBezTo>
                  <a:cubicBezTo>
                    <a:pt x="158" y="529"/>
                    <a:pt x="189" y="546"/>
                    <a:pt x="223" y="557"/>
                  </a:cubicBezTo>
                  <a:cubicBezTo>
                    <a:pt x="240" y="563"/>
                    <a:pt x="252" y="579"/>
                    <a:pt x="253" y="597"/>
                  </a:cubicBezTo>
                  <a:lnTo>
                    <a:pt x="253" y="638"/>
                  </a:lnTo>
                  <a:lnTo>
                    <a:pt x="346" y="638"/>
                  </a:lnTo>
                  <a:lnTo>
                    <a:pt x="346" y="597"/>
                  </a:lnTo>
                  <a:cubicBezTo>
                    <a:pt x="348" y="579"/>
                    <a:pt x="360" y="563"/>
                    <a:pt x="377" y="557"/>
                  </a:cubicBezTo>
                  <a:cubicBezTo>
                    <a:pt x="411" y="546"/>
                    <a:pt x="442" y="529"/>
                    <a:pt x="468" y="505"/>
                  </a:cubicBezTo>
                  <a:cubicBezTo>
                    <a:pt x="482" y="492"/>
                    <a:pt x="502" y="490"/>
                    <a:pt x="518" y="499"/>
                  </a:cubicBezTo>
                  <a:lnTo>
                    <a:pt x="552" y="519"/>
                  </a:lnTo>
                  <a:lnTo>
                    <a:pt x="600" y="436"/>
                  </a:lnTo>
                  <a:lnTo>
                    <a:pt x="566" y="416"/>
                  </a:lnTo>
                  <a:cubicBezTo>
                    <a:pt x="550" y="407"/>
                    <a:pt x="542" y="389"/>
                    <a:pt x="546" y="371"/>
                  </a:cubicBezTo>
                  <a:cubicBezTo>
                    <a:pt x="549" y="354"/>
                    <a:pt x="551" y="336"/>
                    <a:pt x="551" y="318"/>
                  </a:cubicBezTo>
                  <a:cubicBezTo>
                    <a:pt x="551" y="301"/>
                    <a:pt x="549" y="283"/>
                    <a:pt x="546" y="266"/>
                  </a:cubicBezTo>
                  <a:cubicBezTo>
                    <a:pt x="542" y="248"/>
                    <a:pt x="550" y="230"/>
                    <a:pt x="566" y="22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026" name="Google Shape;3026;p59"/>
            <p:cNvSpPr/>
            <p:nvPr/>
          </p:nvSpPr>
          <p:spPr>
            <a:xfrm>
              <a:off x="5401752" y="3964461"/>
              <a:ext cx="393202" cy="412498"/>
            </a:xfrm>
            <a:custGeom>
              <a:rect b="b" l="l" r="r" t="t"/>
              <a:pathLst>
                <a:path extrusionOk="0" h="1432" w="1365">
                  <a:moveTo>
                    <a:pt x="961" y="623"/>
                  </a:moveTo>
                  <a:cubicBezTo>
                    <a:pt x="961" y="637"/>
                    <a:pt x="961" y="650"/>
                    <a:pt x="959" y="663"/>
                  </a:cubicBezTo>
                  <a:lnTo>
                    <a:pt x="1005" y="689"/>
                  </a:lnTo>
                  <a:cubicBezTo>
                    <a:pt x="1025" y="701"/>
                    <a:pt x="1032" y="727"/>
                    <a:pt x="1020" y="747"/>
                  </a:cubicBezTo>
                  <a:lnTo>
                    <a:pt x="930" y="903"/>
                  </a:lnTo>
                  <a:cubicBezTo>
                    <a:pt x="918" y="923"/>
                    <a:pt x="893" y="930"/>
                    <a:pt x="872" y="918"/>
                  </a:cubicBezTo>
                  <a:lnTo>
                    <a:pt x="827" y="892"/>
                  </a:lnTo>
                  <a:cubicBezTo>
                    <a:pt x="806" y="908"/>
                    <a:pt x="783" y="921"/>
                    <a:pt x="759" y="932"/>
                  </a:cubicBezTo>
                  <a:lnTo>
                    <a:pt x="759" y="984"/>
                  </a:lnTo>
                  <a:cubicBezTo>
                    <a:pt x="758" y="1008"/>
                    <a:pt x="716" y="1027"/>
                    <a:pt x="716" y="1027"/>
                  </a:cubicBezTo>
                  <a:lnTo>
                    <a:pt x="536" y="1027"/>
                  </a:lnTo>
                  <a:cubicBezTo>
                    <a:pt x="536" y="1027"/>
                    <a:pt x="494" y="1008"/>
                    <a:pt x="492" y="984"/>
                  </a:cubicBezTo>
                  <a:lnTo>
                    <a:pt x="492" y="932"/>
                  </a:lnTo>
                  <a:cubicBezTo>
                    <a:pt x="469" y="921"/>
                    <a:pt x="447" y="908"/>
                    <a:pt x="425" y="892"/>
                  </a:cubicBezTo>
                  <a:lnTo>
                    <a:pt x="380" y="918"/>
                  </a:lnTo>
                  <a:cubicBezTo>
                    <a:pt x="359" y="930"/>
                    <a:pt x="334" y="923"/>
                    <a:pt x="322" y="903"/>
                  </a:cubicBezTo>
                  <a:lnTo>
                    <a:pt x="232" y="747"/>
                  </a:lnTo>
                  <a:cubicBezTo>
                    <a:pt x="220" y="727"/>
                    <a:pt x="227" y="701"/>
                    <a:pt x="247" y="689"/>
                  </a:cubicBezTo>
                  <a:lnTo>
                    <a:pt x="293" y="663"/>
                  </a:lnTo>
                  <a:cubicBezTo>
                    <a:pt x="291" y="650"/>
                    <a:pt x="291" y="637"/>
                    <a:pt x="291" y="623"/>
                  </a:cubicBezTo>
                  <a:cubicBezTo>
                    <a:pt x="291" y="610"/>
                    <a:pt x="291" y="597"/>
                    <a:pt x="293" y="584"/>
                  </a:cubicBezTo>
                  <a:lnTo>
                    <a:pt x="247" y="557"/>
                  </a:lnTo>
                  <a:cubicBezTo>
                    <a:pt x="227" y="546"/>
                    <a:pt x="220" y="520"/>
                    <a:pt x="232" y="500"/>
                  </a:cubicBezTo>
                  <a:lnTo>
                    <a:pt x="322" y="344"/>
                  </a:lnTo>
                  <a:cubicBezTo>
                    <a:pt x="334" y="323"/>
                    <a:pt x="359" y="317"/>
                    <a:pt x="380" y="328"/>
                  </a:cubicBezTo>
                  <a:lnTo>
                    <a:pt x="425" y="355"/>
                  </a:lnTo>
                  <a:cubicBezTo>
                    <a:pt x="446" y="339"/>
                    <a:pt x="469" y="325"/>
                    <a:pt x="495" y="315"/>
                  </a:cubicBezTo>
                  <a:lnTo>
                    <a:pt x="495" y="262"/>
                  </a:lnTo>
                  <a:cubicBezTo>
                    <a:pt x="494" y="239"/>
                    <a:pt x="536" y="221"/>
                    <a:pt x="536" y="221"/>
                  </a:cubicBezTo>
                  <a:lnTo>
                    <a:pt x="716" y="221"/>
                  </a:lnTo>
                  <a:cubicBezTo>
                    <a:pt x="716" y="221"/>
                    <a:pt x="758" y="239"/>
                    <a:pt x="756" y="262"/>
                  </a:cubicBezTo>
                  <a:lnTo>
                    <a:pt x="756" y="315"/>
                  </a:lnTo>
                  <a:cubicBezTo>
                    <a:pt x="783" y="325"/>
                    <a:pt x="806" y="339"/>
                    <a:pt x="827" y="355"/>
                  </a:cubicBezTo>
                  <a:lnTo>
                    <a:pt x="872" y="328"/>
                  </a:lnTo>
                  <a:cubicBezTo>
                    <a:pt x="893" y="317"/>
                    <a:pt x="918" y="323"/>
                    <a:pt x="930" y="344"/>
                  </a:cubicBezTo>
                  <a:lnTo>
                    <a:pt x="1020" y="500"/>
                  </a:lnTo>
                  <a:cubicBezTo>
                    <a:pt x="1032" y="520"/>
                    <a:pt x="1025" y="546"/>
                    <a:pt x="1005" y="557"/>
                  </a:cubicBezTo>
                  <a:lnTo>
                    <a:pt x="959" y="584"/>
                  </a:lnTo>
                  <a:cubicBezTo>
                    <a:pt x="961" y="597"/>
                    <a:pt x="961" y="610"/>
                    <a:pt x="961" y="623"/>
                  </a:cubicBezTo>
                  <a:moveTo>
                    <a:pt x="1360" y="832"/>
                  </a:moveTo>
                  <a:lnTo>
                    <a:pt x="1252" y="616"/>
                  </a:lnTo>
                  <a:cubicBezTo>
                    <a:pt x="1247" y="275"/>
                    <a:pt x="968" y="0"/>
                    <a:pt x="626" y="0"/>
                  </a:cubicBezTo>
                  <a:cubicBezTo>
                    <a:pt x="281" y="0"/>
                    <a:pt x="0" y="280"/>
                    <a:pt x="0" y="626"/>
                  </a:cubicBezTo>
                  <a:cubicBezTo>
                    <a:pt x="0" y="821"/>
                    <a:pt x="91" y="1004"/>
                    <a:pt x="245" y="1122"/>
                  </a:cubicBezTo>
                  <a:lnTo>
                    <a:pt x="181" y="1379"/>
                  </a:lnTo>
                  <a:cubicBezTo>
                    <a:pt x="177" y="1397"/>
                    <a:pt x="184" y="1415"/>
                    <a:pt x="200" y="1425"/>
                  </a:cubicBezTo>
                  <a:cubicBezTo>
                    <a:pt x="207" y="1430"/>
                    <a:pt x="215" y="1432"/>
                    <a:pt x="223" y="1432"/>
                  </a:cubicBezTo>
                  <a:lnTo>
                    <a:pt x="761" y="1432"/>
                  </a:lnTo>
                  <a:cubicBezTo>
                    <a:pt x="780" y="1432"/>
                    <a:pt x="797" y="1418"/>
                    <a:pt x="802" y="1400"/>
                  </a:cubicBezTo>
                  <a:lnTo>
                    <a:pt x="839" y="1252"/>
                  </a:lnTo>
                  <a:lnTo>
                    <a:pt x="1132" y="1252"/>
                  </a:lnTo>
                  <a:cubicBezTo>
                    <a:pt x="1151" y="1252"/>
                    <a:pt x="1168" y="1239"/>
                    <a:pt x="1172" y="1220"/>
                  </a:cubicBezTo>
                  <a:lnTo>
                    <a:pt x="1246" y="926"/>
                  </a:lnTo>
                  <a:lnTo>
                    <a:pt x="1338" y="889"/>
                  </a:lnTo>
                  <a:cubicBezTo>
                    <a:pt x="1343" y="887"/>
                    <a:pt x="1348" y="884"/>
                    <a:pt x="1352" y="880"/>
                  </a:cubicBezTo>
                  <a:cubicBezTo>
                    <a:pt x="1366" y="867"/>
                    <a:pt x="1368" y="847"/>
                    <a:pt x="1360" y="83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027" name="Google Shape;3027;p59"/>
          <p:cNvGrpSpPr/>
          <p:nvPr/>
        </p:nvGrpSpPr>
        <p:grpSpPr>
          <a:xfrm>
            <a:off x="3337016" y="2865817"/>
            <a:ext cx="457822" cy="457183"/>
            <a:chOff x="2017351" y="2022084"/>
            <a:chExt cx="414806" cy="414227"/>
          </a:xfrm>
        </p:grpSpPr>
        <p:sp>
          <p:nvSpPr>
            <p:cNvPr id="3028" name="Google Shape;3028;p59"/>
            <p:cNvSpPr/>
            <p:nvPr/>
          </p:nvSpPr>
          <p:spPr>
            <a:xfrm>
              <a:off x="2088790" y="2022372"/>
              <a:ext cx="63661" cy="86417"/>
            </a:xfrm>
            <a:custGeom>
              <a:rect b="b" l="l" r="r" t="t"/>
              <a:pathLst>
                <a:path extrusionOk="0" h="300" w="221">
                  <a:moveTo>
                    <a:pt x="21" y="176"/>
                  </a:moveTo>
                  <a:lnTo>
                    <a:pt x="111" y="300"/>
                  </a:lnTo>
                  <a:lnTo>
                    <a:pt x="200" y="176"/>
                  </a:lnTo>
                  <a:cubicBezTo>
                    <a:pt x="214" y="157"/>
                    <a:pt x="221" y="135"/>
                    <a:pt x="221" y="111"/>
                  </a:cubicBezTo>
                  <a:cubicBezTo>
                    <a:pt x="221" y="50"/>
                    <a:pt x="172" y="0"/>
                    <a:pt x="111" y="0"/>
                  </a:cubicBezTo>
                  <a:cubicBezTo>
                    <a:pt x="50" y="0"/>
                    <a:pt x="0" y="50"/>
                    <a:pt x="0" y="111"/>
                  </a:cubicBezTo>
                  <a:cubicBezTo>
                    <a:pt x="0" y="135"/>
                    <a:pt x="7" y="157"/>
                    <a:pt x="21" y="17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029" name="Google Shape;3029;p59"/>
            <p:cNvSpPr/>
            <p:nvPr/>
          </p:nvSpPr>
          <p:spPr>
            <a:xfrm>
              <a:off x="2140352" y="2074510"/>
              <a:ext cx="83249" cy="63373"/>
            </a:xfrm>
            <a:custGeom>
              <a:rect b="b" l="l" r="r" t="t"/>
              <a:pathLst>
                <a:path extrusionOk="0" h="220" w="289">
                  <a:moveTo>
                    <a:pt x="145" y="215"/>
                  </a:moveTo>
                  <a:cubicBezTo>
                    <a:pt x="167" y="222"/>
                    <a:pt x="191" y="222"/>
                    <a:pt x="213" y="215"/>
                  </a:cubicBezTo>
                  <a:cubicBezTo>
                    <a:pt x="271" y="196"/>
                    <a:pt x="303" y="134"/>
                    <a:pt x="284" y="76"/>
                  </a:cubicBezTo>
                  <a:cubicBezTo>
                    <a:pt x="265" y="18"/>
                    <a:pt x="203" y="-14"/>
                    <a:pt x="145" y="5"/>
                  </a:cubicBezTo>
                  <a:cubicBezTo>
                    <a:pt x="122" y="12"/>
                    <a:pt x="103" y="26"/>
                    <a:pt x="89" y="45"/>
                  </a:cubicBezTo>
                  <a:lnTo>
                    <a:pt x="89" y="45"/>
                  </a:lnTo>
                  <a:lnTo>
                    <a:pt x="0" y="168"/>
                  </a:lnTo>
                  <a:lnTo>
                    <a:pt x="145" y="215"/>
                  </a:lnTo>
                  <a:close/>
                </a:path>
              </a:pathLst>
            </a:custGeom>
            <a:solidFill>
              <a:schemeClr val="accent6"/>
            </a:solidFill>
            <a:ln>
              <a:noFill/>
            </a:ln>
          </p:spPr>
          <p:txBody>
            <a:bodyPr anchorCtr="1" anchor="ctr" bIns="34200" lIns="90000" spcFirstLastPara="1" rIns="90000" wrap="square" tIns="342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030" name="Google Shape;3030;p59"/>
            <p:cNvSpPr/>
            <p:nvPr/>
          </p:nvSpPr>
          <p:spPr>
            <a:xfrm>
              <a:off x="2017351" y="2074510"/>
              <a:ext cx="83537" cy="63373"/>
            </a:xfrm>
            <a:custGeom>
              <a:rect b="b" l="l" r="r" t="t"/>
              <a:pathLst>
                <a:path extrusionOk="0" h="220" w="290">
                  <a:moveTo>
                    <a:pt x="77" y="215"/>
                  </a:moveTo>
                  <a:cubicBezTo>
                    <a:pt x="99" y="222"/>
                    <a:pt x="123" y="222"/>
                    <a:pt x="145" y="215"/>
                  </a:cubicBezTo>
                  <a:lnTo>
                    <a:pt x="290" y="168"/>
                  </a:lnTo>
                  <a:lnTo>
                    <a:pt x="201" y="45"/>
                  </a:lnTo>
                  <a:lnTo>
                    <a:pt x="201" y="45"/>
                  </a:lnTo>
                  <a:cubicBezTo>
                    <a:pt x="187" y="26"/>
                    <a:pt x="168" y="12"/>
                    <a:pt x="145" y="5"/>
                  </a:cubicBezTo>
                  <a:cubicBezTo>
                    <a:pt x="87" y="-14"/>
                    <a:pt x="25" y="18"/>
                    <a:pt x="6" y="76"/>
                  </a:cubicBezTo>
                  <a:cubicBezTo>
                    <a:pt x="-13" y="134"/>
                    <a:pt x="19" y="196"/>
                    <a:pt x="77" y="215"/>
                  </a:cubicBezTo>
                  <a:close/>
                </a:path>
              </a:pathLst>
            </a:custGeom>
            <a:solidFill>
              <a:schemeClr val="accent6"/>
            </a:solidFill>
            <a:ln>
              <a:noFill/>
            </a:ln>
          </p:spPr>
          <p:txBody>
            <a:bodyPr anchorCtr="1" anchor="ctr" bIns="34200" lIns="90000" spcFirstLastPara="1" rIns="90000" wrap="square" tIns="342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031" name="Google Shape;3031;p59"/>
            <p:cNvSpPr/>
            <p:nvPr/>
          </p:nvSpPr>
          <p:spPr>
            <a:xfrm>
              <a:off x="2044717" y="2145949"/>
              <a:ext cx="63661" cy="75759"/>
            </a:xfrm>
            <a:custGeom>
              <a:rect b="b" l="l" r="r" t="t"/>
              <a:pathLst>
                <a:path extrusionOk="0" h="263" w="221">
                  <a:moveTo>
                    <a:pt x="77" y="47"/>
                  </a:moveTo>
                  <a:cubicBezTo>
                    <a:pt x="54" y="55"/>
                    <a:pt x="35" y="68"/>
                    <a:pt x="21" y="87"/>
                  </a:cubicBezTo>
                  <a:cubicBezTo>
                    <a:pt x="-16" y="139"/>
                    <a:pt x="-3" y="212"/>
                    <a:pt x="52" y="246"/>
                  </a:cubicBezTo>
                  <a:cubicBezTo>
                    <a:pt x="99" y="276"/>
                    <a:pt x="162" y="265"/>
                    <a:pt x="197" y="222"/>
                  </a:cubicBezTo>
                  <a:cubicBezTo>
                    <a:pt x="213" y="202"/>
                    <a:pt x="221" y="178"/>
                    <a:pt x="221" y="153"/>
                  </a:cubicBezTo>
                  <a:lnTo>
                    <a:pt x="221" y="0"/>
                  </a:lnTo>
                  <a:lnTo>
                    <a:pt x="77" y="47"/>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032" name="Google Shape;3032;p59"/>
            <p:cNvSpPr/>
            <p:nvPr/>
          </p:nvSpPr>
          <p:spPr>
            <a:xfrm>
              <a:off x="2132863" y="2145949"/>
              <a:ext cx="63661" cy="75759"/>
            </a:xfrm>
            <a:custGeom>
              <a:rect b="b" l="l" r="r" t="t"/>
              <a:pathLst>
                <a:path extrusionOk="0" h="263" w="221">
                  <a:moveTo>
                    <a:pt x="145" y="47"/>
                  </a:moveTo>
                  <a:lnTo>
                    <a:pt x="145" y="47"/>
                  </a:lnTo>
                  <a:lnTo>
                    <a:pt x="0" y="0"/>
                  </a:lnTo>
                  <a:lnTo>
                    <a:pt x="0" y="153"/>
                  </a:lnTo>
                  <a:cubicBezTo>
                    <a:pt x="0" y="178"/>
                    <a:pt x="8" y="202"/>
                    <a:pt x="24" y="222"/>
                  </a:cubicBezTo>
                  <a:cubicBezTo>
                    <a:pt x="59" y="265"/>
                    <a:pt x="122" y="276"/>
                    <a:pt x="169" y="246"/>
                  </a:cubicBezTo>
                  <a:cubicBezTo>
                    <a:pt x="224" y="212"/>
                    <a:pt x="237" y="139"/>
                    <a:pt x="200" y="87"/>
                  </a:cubicBezTo>
                  <a:cubicBezTo>
                    <a:pt x="186" y="68"/>
                    <a:pt x="167" y="55"/>
                    <a:pt x="145" y="4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033" name="Google Shape;3033;p59"/>
            <p:cNvSpPr/>
            <p:nvPr/>
          </p:nvSpPr>
          <p:spPr>
            <a:xfrm>
              <a:off x="2017640" y="2224589"/>
              <a:ext cx="414518" cy="211722"/>
            </a:xfrm>
            <a:custGeom>
              <a:rect b="b" l="l" r="r" t="t"/>
              <a:pathLst>
                <a:path extrusionOk="0" h="735" w="1439">
                  <a:moveTo>
                    <a:pt x="1439" y="106"/>
                  </a:moveTo>
                  <a:cubicBezTo>
                    <a:pt x="1439" y="83"/>
                    <a:pt x="1420" y="64"/>
                    <a:pt x="1397" y="64"/>
                  </a:cubicBezTo>
                  <a:lnTo>
                    <a:pt x="1298" y="64"/>
                  </a:lnTo>
                  <a:lnTo>
                    <a:pt x="1298" y="194"/>
                  </a:lnTo>
                  <a:cubicBezTo>
                    <a:pt x="1298" y="290"/>
                    <a:pt x="1222" y="370"/>
                    <a:pt x="1127" y="371"/>
                  </a:cubicBezTo>
                  <a:cubicBezTo>
                    <a:pt x="1030" y="372"/>
                    <a:pt x="950" y="294"/>
                    <a:pt x="950" y="197"/>
                  </a:cubicBezTo>
                  <a:lnTo>
                    <a:pt x="950" y="64"/>
                  </a:lnTo>
                  <a:lnTo>
                    <a:pt x="855" y="64"/>
                  </a:lnTo>
                  <a:cubicBezTo>
                    <a:pt x="831" y="64"/>
                    <a:pt x="813" y="83"/>
                    <a:pt x="813" y="106"/>
                  </a:cubicBezTo>
                  <a:lnTo>
                    <a:pt x="813" y="366"/>
                  </a:lnTo>
                  <a:cubicBezTo>
                    <a:pt x="813" y="469"/>
                    <a:pt x="843" y="568"/>
                    <a:pt x="900" y="651"/>
                  </a:cubicBezTo>
                  <a:lnTo>
                    <a:pt x="397" y="651"/>
                  </a:lnTo>
                  <a:lnTo>
                    <a:pt x="397" y="463"/>
                  </a:lnTo>
                  <a:cubicBezTo>
                    <a:pt x="577" y="442"/>
                    <a:pt x="716" y="291"/>
                    <a:pt x="716" y="108"/>
                  </a:cubicBezTo>
                  <a:cubicBezTo>
                    <a:pt x="716" y="84"/>
                    <a:pt x="697" y="66"/>
                    <a:pt x="673" y="66"/>
                  </a:cubicBezTo>
                  <a:cubicBezTo>
                    <a:pt x="564" y="66"/>
                    <a:pt x="400" y="193"/>
                    <a:pt x="400" y="193"/>
                  </a:cubicBezTo>
                  <a:lnTo>
                    <a:pt x="400" y="40"/>
                  </a:lnTo>
                  <a:cubicBezTo>
                    <a:pt x="383" y="29"/>
                    <a:pt x="369" y="16"/>
                    <a:pt x="356" y="0"/>
                  </a:cubicBezTo>
                  <a:cubicBezTo>
                    <a:pt x="344" y="16"/>
                    <a:pt x="329" y="29"/>
                    <a:pt x="313" y="41"/>
                  </a:cubicBezTo>
                  <a:lnTo>
                    <a:pt x="313" y="193"/>
                  </a:lnTo>
                  <a:cubicBezTo>
                    <a:pt x="313" y="193"/>
                    <a:pt x="151" y="66"/>
                    <a:pt x="42" y="66"/>
                  </a:cubicBezTo>
                  <a:cubicBezTo>
                    <a:pt x="18" y="66"/>
                    <a:pt x="0" y="84"/>
                    <a:pt x="0" y="108"/>
                  </a:cubicBezTo>
                  <a:cubicBezTo>
                    <a:pt x="0" y="291"/>
                    <a:pt x="138" y="442"/>
                    <a:pt x="315" y="463"/>
                  </a:cubicBezTo>
                  <a:lnTo>
                    <a:pt x="315" y="651"/>
                  </a:lnTo>
                  <a:lnTo>
                    <a:pt x="42" y="651"/>
                  </a:lnTo>
                  <a:cubicBezTo>
                    <a:pt x="18" y="652"/>
                    <a:pt x="0" y="671"/>
                    <a:pt x="0" y="694"/>
                  </a:cubicBezTo>
                  <a:cubicBezTo>
                    <a:pt x="0" y="718"/>
                    <a:pt x="18" y="736"/>
                    <a:pt x="42" y="735"/>
                  </a:cubicBezTo>
                  <a:lnTo>
                    <a:pt x="1395" y="735"/>
                  </a:lnTo>
                  <a:cubicBezTo>
                    <a:pt x="1419" y="736"/>
                    <a:pt x="1438" y="718"/>
                    <a:pt x="1438" y="694"/>
                  </a:cubicBezTo>
                  <a:cubicBezTo>
                    <a:pt x="1438" y="671"/>
                    <a:pt x="1395" y="651"/>
                    <a:pt x="1395" y="651"/>
                  </a:cubicBezTo>
                  <a:lnTo>
                    <a:pt x="1351" y="651"/>
                  </a:lnTo>
                  <a:cubicBezTo>
                    <a:pt x="1408" y="568"/>
                    <a:pt x="1439" y="470"/>
                    <a:pt x="1439" y="366"/>
                  </a:cubicBezTo>
                  <a:lnTo>
                    <a:pt x="1439" y="106"/>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034" name="Google Shape;3034;p59"/>
            <p:cNvSpPr/>
            <p:nvPr/>
          </p:nvSpPr>
          <p:spPr>
            <a:xfrm>
              <a:off x="2315492" y="2022084"/>
              <a:ext cx="51851" cy="169090"/>
            </a:xfrm>
            <a:custGeom>
              <a:rect b="b" l="l" r="r" t="t"/>
              <a:pathLst>
                <a:path extrusionOk="0" h="587" w="180">
                  <a:moveTo>
                    <a:pt x="138" y="0"/>
                  </a:moveTo>
                  <a:lnTo>
                    <a:pt x="43" y="0"/>
                  </a:lnTo>
                  <a:cubicBezTo>
                    <a:pt x="19" y="0"/>
                    <a:pt x="0" y="19"/>
                    <a:pt x="0" y="43"/>
                  </a:cubicBezTo>
                  <a:lnTo>
                    <a:pt x="0" y="587"/>
                  </a:lnTo>
                  <a:lnTo>
                    <a:pt x="180" y="587"/>
                  </a:lnTo>
                  <a:lnTo>
                    <a:pt x="180" y="43"/>
                  </a:lnTo>
                  <a:cubicBezTo>
                    <a:pt x="180" y="19"/>
                    <a:pt x="161" y="0"/>
                    <a:pt x="13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035" name="Google Shape;3035;p59"/>
            <p:cNvSpPr/>
            <p:nvPr/>
          </p:nvSpPr>
          <p:spPr>
            <a:xfrm>
              <a:off x="2315492" y="2215659"/>
              <a:ext cx="51851" cy="91890"/>
            </a:xfrm>
            <a:custGeom>
              <a:rect b="b" l="l" r="r" t="t"/>
              <a:pathLst>
                <a:path extrusionOk="0" h="319" w="180">
                  <a:moveTo>
                    <a:pt x="180" y="227"/>
                  </a:moveTo>
                  <a:lnTo>
                    <a:pt x="180" y="0"/>
                  </a:lnTo>
                  <a:lnTo>
                    <a:pt x="0" y="0"/>
                  </a:lnTo>
                  <a:lnTo>
                    <a:pt x="0" y="228"/>
                  </a:lnTo>
                  <a:cubicBezTo>
                    <a:pt x="0" y="276"/>
                    <a:pt x="38" y="315"/>
                    <a:pt x="85" y="318"/>
                  </a:cubicBezTo>
                  <a:cubicBezTo>
                    <a:pt x="137" y="322"/>
                    <a:pt x="180" y="279"/>
                    <a:pt x="180" y="22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39" name="Shape 3039"/>
        <p:cNvGrpSpPr/>
        <p:nvPr/>
      </p:nvGrpSpPr>
      <p:grpSpPr>
        <a:xfrm>
          <a:off x="0" y="0"/>
          <a:ext cx="0" cy="0"/>
          <a:chOff x="0" y="0"/>
          <a:chExt cx="0" cy="0"/>
        </a:xfrm>
      </p:grpSpPr>
      <p:sp>
        <p:nvSpPr>
          <p:cNvPr id="3040" name="Google Shape;3040;p60"/>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tables to represent data</a:t>
            </a:r>
            <a:endParaRPr/>
          </a:p>
        </p:txBody>
      </p:sp>
      <p:graphicFrame>
        <p:nvGraphicFramePr>
          <p:cNvPr id="3041" name="Google Shape;3041;p60"/>
          <p:cNvGraphicFramePr/>
          <p:nvPr/>
        </p:nvGraphicFramePr>
        <p:xfrm>
          <a:off x="751663" y="1509795"/>
          <a:ext cx="3000000" cy="3000000"/>
        </p:xfrm>
        <a:graphic>
          <a:graphicData uri="http://schemas.openxmlformats.org/drawingml/2006/table">
            <a:tbl>
              <a:tblPr>
                <a:noFill/>
                <a:tableStyleId>{DB53067F-7488-4569-8DD5-5A9304353EBE}</a:tableStyleId>
              </a:tblPr>
              <a:tblGrid>
                <a:gridCol w="1885275"/>
                <a:gridCol w="2702175"/>
                <a:gridCol w="3053225"/>
              </a:tblGrid>
              <a:tr h="558825">
                <a:tc>
                  <a:txBody>
                    <a:bodyPr/>
                    <a:lstStyle/>
                    <a:p>
                      <a:pPr indent="0" lvl="0" marL="0" rtl="0" algn="ctr">
                        <a:spcBef>
                          <a:spcPts val="0"/>
                        </a:spcBef>
                        <a:spcAft>
                          <a:spcPts val="0"/>
                        </a:spcAft>
                        <a:buNone/>
                      </a:pPr>
                      <a:r>
                        <a:t/>
                      </a:r>
                      <a:endParaRPr sz="1800">
                        <a:solidFill>
                          <a:schemeClr val="dk1"/>
                        </a:solidFill>
                        <a:latin typeface="Domine SemiBold"/>
                        <a:ea typeface="Domine SemiBold"/>
                        <a:cs typeface="Domine SemiBold"/>
                        <a:sym typeface="Domine SemiBol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Domine SemiBold"/>
                          <a:ea typeface="Domine SemiBold"/>
                          <a:cs typeface="Domine SemiBold"/>
                          <a:sym typeface="Domine SemiBold"/>
                        </a:rPr>
                        <a:t>Description</a:t>
                      </a:r>
                      <a:endParaRPr sz="1800">
                        <a:solidFill>
                          <a:schemeClr val="dk1"/>
                        </a:solidFill>
                        <a:latin typeface="Domine SemiBold"/>
                        <a:ea typeface="Domine SemiBold"/>
                        <a:cs typeface="Domine SemiBold"/>
                        <a:sym typeface="Domine SemiBol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Domine SemiBold"/>
                          <a:ea typeface="Domine SemiBold"/>
                          <a:cs typeface="Domine SemiBold"/>
                          <a:sym typeface="Domine SemiBold"/>
                        </a:rPr>
                        <a:t>Characteristics</a:t>
                      </a:r>
                      <a:endParaRPr sz="1800">
                        <a:solidFill>
                          <a:schemeClr val="dk1"/>
                        </a:solidFill>
                        <a:latin typeface="Domine SemiBold"/>
                        <a:ea typeface="Domine SemiBold"/>
                        <a:cs typeface="Domine SemiBold"/>
                        <a:sym typeface="Domine SemiBol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34750">
                <a:tc>
                  <a:txBody>
                    <a:bodyPr/>
                    <a:lstStyle/>
                    <a:p>
                      <a:pPr indent="0" lvl="0" marL="0" rtl="0" algn="ctr">
                        <a:spcBef>
                          <a:spcPts val="0"/>
                        </a:spcBef>
                        <a:spcAft>
                          <a:spcPts val="0"/>
                        </a:spcAft>
                        <a:buNone/>
                      </a:pPr>
                      <a:r>
                        <a:rPr lang="en" sz="1800">
                          <a:solidFill>
                            <a:schemeClr val="dk1"/>
                          </a:solidFill>
                          <a:latin typeface="Domine SemiBold"/>
                          <a:ea typeface="Domine SemiBold"/>
                          <a:cs typeface="Domine SemiBold"/>
                          <a:sym typeface="Domine SemiBold"/>
                        </a:rPr>
                        <a:t>Remedies</a:t>
                      </a:r>
                      <a:r>
                        <a:rPr lang="en" sz="1800">
                          <a:solidFill>
                            <a:schemeClr val="dk1"/>
                          </a:solidFill>
                          <a:latin typeface="Domine SemiBold"/>
                          <a:ea typeface="Domine SemiBold"/>
                          <a:cs typeface="Domine SemiBold"/>
                          <a:sym typeface="Domine SemiBold"/>
                        </a:rPr>
                        <a:t> 1</a:t>
                      </a:r>
                      <a:endParaRPr sz="1800">
                        <a:solidFill>
                          <a:schemeClr val="dk1"/>
                        </a:solidFill>
                        <a:latin typeface="Domine SemiBold"/>
                        <a:ea typeface="Domine SemiBold"/>
                        <a:cs typeface="Domine SemiBold"/>
                        <a:sym typeface="Domine SemiBol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Mercury is the closest planet to the Sun and the smallest one</a:t>
                      </a:r>
                      <a:endParaRPr sz="1200">
                        <a:solidFill>
                          <a:schemeClr val="dk1"/>
                        </a:solidFill>
                        <a:latin typeface="Inter"/>
                        <a:ea typeface="Inter"/>
                        <a:cs typeface="Inter"/>
                        <a:sym typeface="Int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190500" lvl="0" marL="228600" rtl="0" algn="l">
                        <a:spcBef>
                          <a:spcPts val="0"/>
                        </a:spcBef>
                        <a:spcAft>
                          <a:spcPts val="0"/>
                        </a:spcAft>
                        <a:buClr>
                          <a:schemeClr val="accent6"/>
                        </a:buClr>
                        <a:buSzPts val="1200"/>
                        <a:buFont typeface="Inter"/>
                        <a:buChar char="●"/>
                      </a:pPr>
                      <a:r>
                        <a:rPr lang="en" sz="1200">
                          <a:solidFill>
                            <a:schemeClr val="dk1"/>
                          </a:solidFill>
                          <a:latin typeface="Inter"/>
                          <a:ea typeface="Inter"/>
                          <a:cs typeface="Inter"/>
                          <a:sym typeface="Inter"/>
                        </a:rPr>
                        <a:t>Mercury is a small planet</a:t>
                      </a:r>
                      <a:endParaRPr sz="1200">
                        <a:solidFill>
                          <a:schemeClr val="dk1"/>
                        </a:solidFill>
                        <a:latin typeface="Inter"/>
                        <a:ea typeface="Inter"/>
                        <a:cs typeface="Inter"/>
                        <a:sym typeface="Inter"/>
                      </a:endParaRPr>
                    </a:p>
                    <a:p>
                      <a:pPr indent="-190500" lvl="0" marL="228600" rtl="0" algn="l">
                        <a:spcBef>
                          <a:spcPts val="0"/>
                        </a:spcBef>
                        <a:spcAft>
                          <a:spcPts val="0"/>
                        </a:spcAft>
                        <a:buClr>
                          <a:schemeClr val="accent6"/>
                        </a:buClr>
                        <a:buSzPts val="1200"/>
                        <a:buFont typeface="Inter"/>
                        <a:buChar char="●"/>
                      </a:pPr>
                      <a:r>
                        <a:rPr lang="en" sz="1200">
                          <a:solidFill>
                            <a:schemeClr val="dk1"/>
                          </a:solidFill>
                          <a:latin typeface="Inter"/>
                          <a:ea typeface="Inter"/>
                          <a:cs typeface="Inter"/>
                          <a:sym typeface="Inter"/>
                        </a:rPr>
                        <a:t>Venus has a toxic atmosphere</a:t>
                      </a:r>
                      <a:endParaRPr sz="1200">
                        <a:solidFill>
                          <a:schemeClr val="dk1"/>
                        </a:solidFill>
                        <a:latin typeface="Inter"/>
                        <a:ea typeface="Inter"/>
                        <a:cs typeface="Inter"/>
                        <a:sym typeface="Int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34750">
                <a:tc>
                  <a:txBody>
                    <a:bodyPr/>
                    <a:lstStyle/>
                    <a:p>
                      <a:pPr indent="0" lvl="0" marL="0" rtl="0" algn="ctr">
                        <a:spcBef>
                          <a:spcPts val="0"/>
                        </a:spcBef>
                        <a:spcAft>
                          <a:spcPts val="0"/>
                        </a:spcAft>
                        <a:buClr>
                          <a:schemeClr val="dk1"/>
                        </a:buClr>
                        <a:buSzPts val="1100"/>
                        <a:buFont typeface="Arial"/>
                        <a:buNone/>
                      </a:pPr>
                      <a:r>
                        <a:rPr lang="en" sz="1800">
                          <a:solidFill>
                            <a:schemeClr val="dk1"/>
                          </a:solidFill>
                          <a:latin typeface="Domine SemiBold"/>
                          <a:ea typeface="Domine SemiBold"/>
                          <a:cs typeface="Domine SemiBold"/>
                          <a:sym typeface="Domine SemiBold"/>
                        </a:rPr>
                        <a:t>Remedies</a:t>
                      </a:r>
                      <a:r>
                        <a:rPr lang="en" sz="1800">
                          <a:solidFill>
                            <a:schemeClr val="dk1"/>
                          </a:solidFill>
                          <a:latin typeface="Domine SemiBold"/>
                          <a:ea typeface="Domine SemiBold"/>
                          <a:cs typeface="Domine SemiBold"/>
                          <a:sym typeface="Domine SemiBold"/>
                        </a:rPr>
                        <a:t> 2</a:t>
                      </a:r>
                      <a:endParaRPr sz="1800">
                        <a:solidFill>
                          <a:schemeClr val="dk1"/>
                        </a:solidFill>
                        <a:latin typeface="Domine SemiBold"/>
                        <a:ea typeface="Domine SemiBold"/>
                        <a:cs typeface="Domine SemiBold"/>
                        <a:sym typeface="Domine SemiBol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Neptune is also the fourth largest planet by diameter in the System</a:t>
                      </a:r>
                      <a:endParaRPr sz="1200">
                        <a:solidFill>
                          <a:schemeClr val="dk1"/>
                        </a:solidFill>
                        <a:latin typeface="Inter"/>
                        <a:ea typeface="Inter"/>
                        <a:cs typeface="Inter"/>
                        <a:sym typeface="Int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190500" lvl="0" marL="228600" rtl="0" algn="l">
                        <a:spcBef>
                          <a:spcPts val="0"/>
                        </a:spcBef>
                        <a:spcAft>
                          <a:spcPts val="0"/>
                        </a:spcAft>
                        <a:buClr>
                          <a:schemeClr val="accent6"/>
                        </a:buClr>
                        <a:buSzPts val="1200"/>
                        <a:buFont typeface="Inter"/>
                        <a:buChar char="●"/>
                      </a:pPr>
                      <a:r>
                        <a:rPr lang="en" sz="1200">
                          <a:solidFill>
                            <a:schemeClr val="dk1"/>
                          </a:solidFill>
                          <a:latin typeface="Inter"/>
                          <a:ea typeface="Inter"/>
                          <a:cs typeface="Inter"/>
                          <a:sym typeface="Inter"/>
                        </a:rPr>
                        <a:t>Neptune is far away from us</a:t>
                      </a:r>
                      <a:endParaRPr sz="1200">
                        <a:solidFill>
                          <a:schemeClr val="dk1"/>
                        </a:solidFill>
                        <a:latin typeface="Inter"/>
                        <a:ea typeface="Inter"/>
                        <a:cs typeface="Inter"/>
                        <a:sym typeface="Inter"/>
                      </a:endParaRPr>
                    </a:p>
                    <a:p>
                      <a:pPr indent="-190500" lvl="0" marL="228600" rtl="0" algn="l">
                        <a:spcBef>
                          <a:spcPts val="0"/>
                        </a:spcBef>
                        <a:spcAft>
                          <a:spcPts val="0"/>
                        </a:spcAft>
                        <a:buClr>
                          <a:schemeClr val="accent6"/>
                        </a:buClr>
                        <a:buSzPts val="1200"/>
                        <a:buFont typeface="Inter"/>
                        <a:buChar char="●"/>
                      </a:pPr>
                      <a:r>
                        <a:rPr lang="en" sz="1200">
                          <a:solidFill>
                            <a:schemeClr val="dk1"/>
                          </a:solidFill>
                          <a:latin typeface="Inter"/>
                          <a:ea typeface="Inter"/>
                          <a:cs typeface="Inter"/>
                          <a:sym typeface="Inter"/>
                        </a:rPr>
                        <a:t>Despite being red, Mars is very cold</a:t>
                      </a:r>
                      <a:endParaRPr sz="1200">
                        <a:solidFill>
                          <a:schemeClr val="dk1"/>
                        </a:solidFill>
                        <a:latin typeface="Inter"/>
                        <a:ea typeface="Inter"/>
                        <a:cs typeface="Inter"/>
                        <a:sym typeface="Int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34750">
                <a:tc>
                  <a:txBody>
                    <a:bodyPr/>
                    <a:lstStyle/>
                    <a:p>
                      <a:pPr indent="0" lvl="0" marL="0" rtl="0" algn="ctr">
                        <a:spcBef>
                          <a:spcPts val="0"/>
                        </a:spcBef>
                        <a:spcAft>
                          <a:spcPts val="0"/>
                        </a:spcAft>
                        <a:buClr>
                          <a:schemeClr val="dk1"/>
                        </a:buClr>
                        <a:buSzPts val="1100"/>
                        <a:buFont typeface="Arial"/>
                        <a:buNone/>
                      </a:pPr>
                      <a:r>
                        <a:rPr lang="en" sz="1800">
                          <a:solidFill>
                            <a:schemeClr val="dk1"/>
                          </a:solidFill>
                          <a:latin typeface="Domine SemiBold"/>
                          <a:ea typeface="Domine SemiBold"/>
                          <a:cs typeface="Domine SemiBold"/>
                          <a:sym typeface="Domine SemiBold"/>
                        </a:rPr>
                        <a:t>Remedies</a:t>
                      </a:r>
                      <a:r>
                        <a:rPr lang="en" sz="1800">
                          <a:solidFill>
                            <a:schemeClr val="dk1"/>
                          </a:solidFill>
                          <a:latin typeface="Domine SemiBold"/>
                          <a:ea typeface="Domine SemiBold"/>
                          <a:cs typeface="Domine SemiBold"/>
                          <a:sym typeface="Domine SemiBold"/>
                        </a:rPr>
                        <a:t> 3</a:t>
                      </a:r>
                      <a:endParaRPr sz="1800">
                        <a:solidFill>
                          <a:schemeClr val="dk1"/>
                        </a:solidFill>
                        <a:latin typeface="Domine SemiBold"/>
                        <a:ea typeface="Domine SemiBold"/>
                        <a:cs typeface="Domine SemiBold"/>
                        <a:sym typeface="Domine SemiBol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Saturn is composed mostly of hydrogen and helium</a:t>
                      </a:r>
                      <a:endParaRPr sz="1200">
                        <a:solidFill>
                          <a:schemeClr val="dk1"/>
                        </a:solidFill>
                        <a:latin typeface="Inter"/>
                        <a:ea typeface="Inter"/>
                        <a:cs typeface="Inter"/>
                        <a:sym typeface="Int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190500" lvl="0" marL="228600" rtl="0" algn="l">
                        <a:spcBef>
                          <a:spcPts val="0"/>
                        </a:spcBef>
                        <a:spcAft>
                          <a:spcPts val="0"/>
                        </a:spcAft>
                        <a:buClr>
                          <a:schemeClr val="accent6"/>
                        </a:buClr>
                        <a:buSzPts val="1200"/>
                        <a:buFont typeface="Inter"/>
                        <a:buChar char="●"/>
                      </a:pPr>
                      <a:r>
                        <a:rPr lang="en" sz="1200">
                          <a:solidFill>
                            <a:schemeClr val="dk1"/>
                          </a:solidFill>
                          <a:latin typeface="Inter"/>
                          <a:ea typeface="Inter"/>
                          <a:cs typeface="Inter"/>
                          <a:sym typeface="Inter"/>
                        </a:rPr>
                        <a:t>Saturn is the ringed planet</a:t>
                      </a:r>
                      <a:endParaRPr sz="1200">
                        <a:solidFill>
                          <a:schemeClr val="dk1"/>
                        </a:solidFill>
                        <a:latin typeface="Inter"/>
                        <a:ea typeface="Inter"/>
                        <a:cs typeface="Inter"/>
                        <a:sym typeface="Inter"/>
                      </a:endParaRPr>
                    </a:p>
                    <a:p>
                      <a:pPr indent="-190500" lvl="0" marL="228600" rtl="0" algn="l">
                        <a:spcBef>
                          <a:spcPts val="0"/>
                        </a:spcBef>
                        <a:spcAft>
                          <a:spcPts val="0"/>
                        </a:spcAft>
                        <a:buClr>
                          <a:schemeClr val="accent6"/>
                        </a:buClr>
                        <a:buSzPts val="1200"/>
                        <a:buFont typeface="Inter"/>
                        <a:buChar char="●"/>
                      </a:pPr>
                      <a:r>
                        <a:rPr lang="en" sz="1200">
                          <a:solidFill>
                            <a:schemeClr val="dk1"/>
                          </a:solidFill>
                          <a:latin typeface="Inter"/>
                          <a:ea typeface="Inter"/>
                          <a:cs typeface="Inter"/>
                          <a:sym typeface="Inter"/>
                        </a:rPr>
                        <a:t>Earth is the planet with life</a:t>
                      </a:r>
                      <a:endParaRPr sz="1200">
                        <a:solidFill>
                          <a:schemeClr val="dk1"/>
                        </a:solidFill>
                        <a:latin typeface="Inter"/>
                        <a:ea typeface="Inter"/>
                        <a:cs typeface="Inter"/>
                        <a:sym typeface="Int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34750">
                <a:tc>
                  <a:txBody>
                    <a:bodyPr/>
                    <a:lstStyle/>
                    <a:p>
                      <a:pPr indent="0" lvl="0" marL="0" rtl="0" algn="ctr">
                        <a:spcBef>
                          <a:spcPts val="0"/>
                        </a:spcBef>
                        <a:spcAft>
                          <a:spcPts val="0"/>
                        </a:spcAft>
                        <a:buClr>
                          <a:schemeClr val="dk1"/>
                        </a:buClr>
                        <a:buSzPts val="1100"/>
                        <a:buFont typeface="Arial"/>
                        <a:buNone/>
                      </a:pPr>
                      <a:r>
                        <a:rPr lang="en" sz="1800">
                          <a:solidFill>
                            <a:schemeClr val="dk1"/>
                          </a:solidFill>
                          <a:latin typeface="Domine SemiBold"/>
                          <a:ea typeface="Domine SemiBold"/>
                          <a:cs typeface="Domine SemiBold"/>
                          <a:sym typeface="Domine SemiBold"/>
                        </a:rPr>
                        <a:t>Remedies</a:t>
                      </a:r>
                      <a:r>
                        <a:rPr lang="en" sz="1800">
                          <a:solidFill>
                            <a:schemeClr val="dk1"/>
                          </a:solidFill>
                          <a:latin typeface="Domine SemiBold"/>
                          <a:ea typeface="Domine SemiBold"/>
                          <a:cs typeface="Domine SemiBold"/>
                          <a:sym typeface="Domine SemiBold"/>
                        </a:rPr>
                        <a:t> 4</a:t>
                      </a:r>
                      <a:endParaRPr sz="1800">
                        <a:solidFill>
                          <a:schemeClr val="dk1"/>
                        </a:solidFill>
                        <a:latin typeface="Domine SemiBold"/>
                        <a:ea typeface="Domine SemiBold"/>
                        <a:cs typeface="Domine SemiBold"/>
                        <a:sym typeface="Domine SemiBold"/>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Jupiter is a gas giant and it’s the fourth-brightest object</a:t>
                      </a:r>
                      <a:endParaRPr sz="1200">
                        <a:solidFill>
                          <a:schemeClr val="dk1"/>
                        </a:solidFill>
                        <a:latin typeface="Inter"/>
                        <a:ea typeface="Inter"/>
                        <a:cs typeface="Inter"/>
                        <a:sym typeface="Int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190500" lvl="0" marL="228600" rtl="0" algn="l">
                        <a:spcBef>
                          <a:spcPts val="0"/>
                        </a:spcBef>
                        <a:spcAft>
                          <a:spcPts val="0"/>
                        </a:spcAft>
                        <a:buClr>
                          <a:schemeClr val="accent6"/>
                        </a:buClr>
                        <a:buSzPts val="1200"/>
                        <a:buFont typeface="Inter"/>
                        <a:buChar char="●"/>
                      </a:pPr>
                      <a:r>
                        <a:rPr lang="en" sz="1200">
                          <a:solidFill>
                            <a:schemeClr val="dk1"/>
                          </a:solidFill>
                          <a:latin typeface="Inter"/>
                          <a:ea typeface="Inter"/>
                          <a:cs typeface="Inter"/>
                          <a:sym typeface="Inter"/>
                        </a:rPr>
                        <a:t>Jupiter doesn’t have a solid surface</a:t>
                      </a:r>
                      <a:endParaRPr sz="1200">
                        <a:solidFill>
                          <a:schemeClr val="dk1"/>
                        </a:solidFill>
                        <a:latin typeface="Inter"/>
                        <a:ea typeface="Inter"/>
                        <a:cs typeface="Inter"/>
                        <a:sym typeface="Inter"/>
                      </a:endParaRPr>
                    </a:p>
                    <a:p>
                      <a:pPr indent="-190500" lvl="0" marL="228600" rtl="0" algn="l">
                        <a:spcBef>
                          <a:spcPts val="0"/>
                        </a:spcBef>
                        <a:spcAft>
                          <a:spcPts val="0"/>
                        </a:spcAft>
                        <a:buClr>
                          <a:schemeClr val="accent6"/>
                        </a:buClr>
                        <a:buSzPts val="1200"/>
                        <a:buFont typeface="Inter"/>
                        <a:buChar char="●"/>
                      </a:pPr>
                      <a:r>
                        <a:rPr lang="en" sz="1200">
                          <a:solidFill>
                            <a:schemeClr val="dk1"/>
                          </a:solidFill>
                          <a:latin typeface="Inter"/>
                          <a:ea typeface="Inter"/>
                          <a:cs typeface="Inter"/>
                          <a:sym typeface="Inter"/>
                        </a:rPr>
                        <a:t>Ceres is in the main asteroid belt</a:t>
                      </a:r>
                      <a:endParaRPr sz="1200">
                        <a:solidFill>
                          <a:schemeClr val="dk1"/>
                        </a:solidFill>
                        <a:latin typeface="Inter"/>
                        <a:ea typeface="Inter"/>
                        <a:cs typeface="Inter"/>
                        <a:sym typeface="Inte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5" name="Shape 3045"/>
        <p:cNvGrpSpPr/>
        <p:nvPr/>
      </p:nvGrpSpPr>
      <p:grpSpPr>
        <a:xfrm>
          <a:off x="0" y="0"/>
          <a:ext cx="0" cy="0"/>
          <a:chOff x="0" y="0"/>
          <a:chExt cx="0" cy="0"/>
        </a:xfrm>
      </p:grpSpPr>
      <p:sp>
        <p:nvSpPr>
          <p:cNvPr id="3046" name="Google Shape;3046;p61"/>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this graph</a:t>
            </a:r>
            <a:endParaRPr/>
          </a:p>
        </p:txBody>
      </p:sp>
      <p:sp>
        <p:nvSpPr>
          <p:cNvPr id="3047" name="Google Shape;3047;p61"/>
          <p:cNvSpPr txBox="1"/>
          <p:nvPr/>
        </p:nvSpPr>
        <p:spPr>
          <a:xfrm>
            <a:off x="981900" y="4404374"/>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ter"/>
                <a:ea typeface="Inter"/>
                <a:cs typeface="Inter"/>
                <a:sym typeface="Inter"/>
              </a:rPr>
              <a:t>Follow the link in the map to modify its data and then paste the new one here. </a:t>
            </a:r>
            <a:r>
              <a:rPr b="1" lang="en" sz="1000" u="sng">
                <a:solidFill>
                  <a:schemeClr val="dk1"/>
                </a:solidFill>
                <a:latin typeface="Inter"/>
                <a:ea typeface="Inter"/>
                <a:cs typeface="Inter"/>
                <a:sym typeface="Inter"/>
                <a:hlinkClick r:id="rId3">
                  <a:extLst>
                    <a:ext uri="{A12FA001-AC4F-418D-AE19-62706E023703}">
                      <ahyp:hlinkClr val="tx"/>
                    </a:ext>
                  </a:extLst>
                </a:hlinkClick>
              </a:rPr>
              <a:t>For more info, click here</a:t>
            </a:r>
            <a:endParaRPr b="1" sz="1000" u="sng">
              <a:solidFill>
                <a:schemeClr val="dk1"/>
              </a:solidFill>
              <a:latin typeface="Inter"/>
              <a:ea typeface="Inter"/>
              <a:cs typeface="Inter"/>
              <a:sym typeface="Inter"/>
            </a:endParaRPr>
          </a:p>
        </p:txBody>
      </p:sp>
      <p:sp>
        <p:nvSpPr>
          <p:cNvPr id="3048" name="Google Shape;3048;p61"/>
          <p:cNvSpPr txBox="1"/>
          <p:nvPr/>
        </p:nvSpPr>
        <p:spPr>
          <a:xfrm>
            <a:off x="6163575" y="1802299"/>
            <a:ext cx="2229300" cy="457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omine SemiBold"/>
                <a:ea typeface="Domine SemiBold"/>
                <a:cs typeface="Domine SemiBold"/>
                <a:sym typeface="Domine SemiBold"/>
              </a:rPr>
              <a:t>Neptune</a:t>
            </a:r>
            <a:endParaRPr sz="2000">
              <a:solidFill>
                <a:schemeClr val="dk1"/>
              </a:solidFill>
              <a:latin typeface="Domine SemiBold"/>
              <a:ea typeface="Domine SemiBold"/>
              <a:cs typeface="Domine SemiBold"/>
              <a:sym typeface="Domine SemiBold"/>
            </a:endParaRPr>
          </a:p>
        </p:txBody>
      </p:sp>
      <p:sp>
        <p:nvSpPr>
          <p:cNvPr id="3049" name="Google Shape;3049;p61"/>
          <p:cNvSpPr txBox="1"/>
          <p:nvPr/>
        </p:nvSpPr>
        <p:spPr>
          <a:xfrm>
            <a:off x="6163575" y="2171535"/>
            <a:ext cx="2229300" cy="497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Inter"/>
                <a:ea typeface="Inter"/>
                <a:cs typeface="Inter"/>
                <a:sym typeface="Inter"/>
              </a:rPr>
              <a:t>Neptune is the fourth largest planet in the System</a:t>
            </a:r>
            <a:endParaRPr sz="1200">
              <a:solidFill>
                <a:schemeClr val="dk1"/>
              </a:solidFill>
              <a:latin typeface="Inter"/>
              <a:ea typeface="Inter"/>
              <a:cs typeface="Inter"/>
              <a:sym typeface="Inter"/>
            </a:endParaRPr>
          </a:p>
        </p:txBody>
      </p:sp>
      <p:sp>
        <p:nvSpPr>
          <p:cNvPr id="3050" name="Google Shape;3050;p61"/>
          <p:cNvSpPr txBox="1"/>
          <p:nvPr/>
        </p:nvSpPr>
        <p:spPr>
          <a:xfrm>
            <a:off x="6163575" y="1395075"/>
            <a:ext cx="1832700" cy="400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800">
                <a:solidFill>
                  <a:schemeClr val="accent6"/>
                </a:solidFill>
                <a:latin typeface="Domine SemiBold"/>
                <a:ea typeface="Domine SemiBold"/>
                <a:cs typeface="Domine SemiBold"/>
                <a:sym typeface="Domine SemiBold"/>
              </a:rPr>
              <a:t>24%</a:t>
            </a:r>
            <a:endParaRPr sz="2800">
              <a:solidFill>
                <a:schemeClr val="accent6"/>
              </a:solidFill>
              <a:latin typeface="Domine SemiBold"/>
              <a:ea typeface="Domine SemiBold"/>
              <a:cs typeface="Domine SemiBold"/>
              <a:sym typeface="Domine SemiBold"/>
            </a:endParaRPr>
          </a:p>
        </p:txBody>
      </p:sp>
      <p:sp>
        <p:nvSpPr>
          <p:cNvPr id="3051" name="Google Shape;3051;p61"/>
          <p:cNvSpPr txBox="1"/>
          <p:nvPr/>
        </p:nvSpPr>
        <p:spPr>
          <a:xfrm>
            <a:off x="6163575" y="3328649"/>
            <a:ext cx="2229300" cy="457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omine SemiBold"/>
                <a:ea typeface="Domine SemiBold"/>
                <a:cs typeface="Domine SemiBold"/>
                <a:sym typeface="Domine SemiBold"/>
              </a:rPr>
              <a:t>Earth</a:t>
            </a:r>
            <a:endParaRPr sz="2000">
              <a:solidFill>
                <a:schemeClr val="dk1"/>
              </a:solidFill>
              <a:latin typeface="Domine SemiBold"/>
              <a:ea typeface="Domine SemiBold"/>
              <a:cs typeface="Domine SemiBold"/>
              <a:sym typeface="Domine SemiBold"/>
            </a:endParaRPr>
          </a:p>
        </p:txBody>
      </p:sp>
      <p:sp>
        <p:nvSpPr>
          <p:cNvPr id="3052" name="Google Shape;3052;p61"/>
          <p:cNvSpPr txBox="1"/>
          <p:nvPr/>
        </p:nvSpPr>
        <p:spPr>
          <a:xfrm>
            <a:off x="6163575" y="3697902"/>
            <a:ext cx="2229300" cy="4977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200">
                <a:solidFill>
                  <a:schemeClr val="dk1"/>
                </a:solidFill>
                <a:latin typeface="Inter"/>
                <a:ea typeface="Inter"/>
                <a:cs typeface="Inter"/>
                <a:sym typeface="Inter"/>
              </a:rPr>
              <a:t>Earth is the third planet from the Sun and has life</a:t>
            </a:r>
            <a:endParaRPr sz="1200">
              <a:solidFill>
                <a:schemeClr val="dk1"/>
              </a:solidFill>
              <a:latin typeface="Inter"/>
              <a:ea typeface="Inter"/>
              <a:cs typeface="Inter"/>
              <a:sym typeface="Inter"/>
            </a:endParaRPr>
          </a:p>
        </p:txBody>
      </p:sp>
      <p:sp>
        <p:nvSpPr>
          <p:cNvPr id="3053" name="Google Shape;3053;p61"/>
          <p:cNvSpPr txBox="1"/>
          <p:nvPr/>
        </p:nvSpPr>
        <p:spPr>
          <a:xfrm>
            <a:off x="6163575" y="2929319"/>
            <a:ext cx="1832700" cy="400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800">
                <a:solidFill>
                  <a:schemeClr val="accent6"/>
                </a:solidFill>
                <a:latin typeface="Domine SemiBold"/>
                <a:ea typeface="Domine SemiBold"/>
                <a:cs typeface="Domine SemiBold"/>
                <a:sym typeface="Domine SemiBold"/>
              </a:rPr>
              <a:t>17%</a:t>
            </a:r>
            <a:endParaRPr sz="2800">
              <a:solidFill>
                <a:schemeClr val="accent6"/>
              </a:solidFill>
              <a:latin typeface="Domine SemiBold"/>
              <a:ea typeface="Domine SemiBold"/>
              <a:cs typeface="Domine SemiBold"/>
              <a:sym typeface="Domine SemiBold"/>
            </a:endParaRPr>
          </a:p>
        </p:txBody>
      </p:sp>
      <p:sp>
        <p:nvSpPr>
          <p:cNvPr id="3054" name="Google Shape;3054;p61"/>
          <p:cNvSpPr txBox="1"/>
          <p:nvPr/>
        </p:nvSpPr>
        <p:spPr>
          <a:xfrm>
            <a:off x="751225" y="1802298"/>
            <a:ext cx="2229300" cy="45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omine SemiBold"/>
                <a:ea typeface="Domine SemiBold"/>
                <a:cs typeface="Domine SemiBold"/>
                <a:sym typeface="Domine SemiBold"/>
              </a:rPr>
              <a:t>Jupiter</a:t>
            </a:r>
            <a:endParaRPr sz="2000">
              <a:solidFill>
                <a:schemeClr val="dk1"/>
              </a:solidFill>
              <a:latin typeface="Domine SemiBold"/>
              <a:ea typeface="Domine SemiBold"/>
              <a:cs typeface="Domine SemiBold"/>
              <a:sym typeface="Domine SemiBold"/>
            </a:endParaRPr>
          </a:p>
        </p:txBody>
      </p:sp>
      <p:sp>
        <p:nvSpPr>
          <p:cNvPr id="3055" name="Google Shape;3055;p61"/>
          <p:cNvSpPr txBox="1"/>
          <p:nvPr/>
        </p:nvSpPr>
        <p:spPr>
          <a:xfrm>
            <a:off x="751225" y="2171534"/>
            <a:ext cx="2229300" cy="497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Jupiter is a gas giant and has around eighty moons</a:t>
            </a:r>
            <a:endParaRPr sz="1200">
              <a:solidFill>
                <a:schemeClr val="dk1"/>
              </a:solidFill>
              <a:latin typeface="Inter"/>
              <a:ea typeface="Inter"/>
              <a:cs typeface="Inter"/>
              <a:sym typeface="Inter"/>
            </a:endParaRPr>
          </a:p>
        </p:txBody>
      </p:sp>
      <p:sp>
        <p:nvSpPr>
          <p:cNvPr id="3056" name="Google Shape;3056;p61"/>
          <p:cNvSpPr txBox="1"/>
          <p:nvPr/>
        </p:nvSpPr>
        <p:spPr>
          <a:xfrm>
            <a:off x="1147600" y="1395075"/>
            <a:ext cx="1832400" cy="40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800">
                <a:solidFill>
                  <a:schemeClr val="accent6"/>
                </a:solidFill>
                <a:latin typeface="Domine SemiBold"/>
                <a:ea typeface="Domine SemiBold"/>
                <a:cs typeface="Domine SemiBold"/>
                <a:sym typeface="Domine SemiBold"/>
              </a:rPr>
              <a:t>27%</a:t>
            </a:r>
            <a:endParaRPr sz="2800">
              <a:solidFill>
                <a:schemeClr val="accent6"/>
              </a:solidFill>
              <a:latin typeface="Domine SemiBold"/>
              <a:ea typeface="Domine SemiBold"/>
              <a:cs typeface="Domine SemiBold"/>
              <a:sym typeface="Domine SemiBold"/>
            </a:endParaRPr>
          </a:p>
        </p:txBody>
      </p:sp>
      <p:sp>
        <p:nvSpPr>
          <p:cNvPr id="3057" name="Google Shape;3057;p61"/>
          <p:cNvSpPr txBox="1"/>
          <p:nvPr/>
        </p:nvSpPr>
        <p:spPr>
          <a:xfrm>
            <a:off x="751225" y="3328648"/>
            <a:ext cx="2229300" cy="45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omine SemiBold"/>
                <a:ea typeface="Domine SemiBold"/>
                <a:cs typeface="Domine SemiBold"/>
                <a:sym typeface="Domine SemiBold"/>
              </a:rPr>
              <a:t>Saturn</a:t>
            </a:r>
            <a:endParaRPr sz="2000">
              <a:solidFill>
                <a:schemeClr val="dk1"/>
              </a:solidFill>
              <a:latin typeface="Domine SemiBold"/>
              <a:ea typeface="Domine SemiBold"/>
              <a:cs typeface="Domine SemiBold"/>
              <a:sym typeface="Domine SemiBold"/>
            </a:endParaRPr>
          </a:p>
        </p:txBody>
      </p:sp>
      <p:sp>
        <p:nvSpPr>
          <p:cNvPr id="3058" name="Google Shape;3058;p61"/>
          <p:cNvSpPr txBox="1"/>
          <p:nvPr/>
        </p:nvSpPr>
        <p:spPr>
          <a:xfrm>
            <a:off x="751225" y="3697900"/>
            <a:ext cx="2229300" cy="497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Saturn is the second largest planet in the System</a:t>
            </a:r>
            <a:endParaRPr sz="1200">
              <a:solidFill>
                <a:schemeClr val="dk1"/>
              </a:solidFill>
              <a:latin typeface="Inter"/>
              <a:ea typeface="Inter"/>
              <a:cs typeface="Inter"/>
              <a:sym typeface="Inter"/>
            </a:endParaRPr>
          </a:p>
        </p:txBody>
      </p:sp>
      <p:sp>
        <p:nvSpPr>
          <p:cNvPr id="3059" name="Google Shape;3059;p61"/>
          <p:cNvSpPr txBox="1"/>
          <p:nvPr/>
        </p:nvSpPr>
        <p:spPr>
          <a:xfrm>
            <a:off x="1147600" y="2929317"/>
            <a:ext cx="1832400" cy="40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800">
                <a:solidFill>
                  <a:schemeClr val="accent6"/>
                </a:solidFill>
                <a:latin typeface="Domine SemiBold"/>
                <a:ea typeface="Domine SemiBold"/>
                <a:cs typeface="Domine SemiBold"/>
                <a:sym typeface="Domine SemiBold"/>
              </a:rPr>
              <a:t>32%</a:t>
            </a:r>
            <a:endParaRPr sz="2800">
              <a:solidFill>
                <a:schemeClr val="accent6"/>
              </a:solidFill>
              <a:latin typeface="Domine SemiBold"/>
              <a:ea typeface="Domine SemiBold"/>
              <a:cs typeface="Domine SemiBold"/>
              <a:sym typeface="Domine SemiBold"/>
            </a:endParaRPr>
          </a:p>
        </p:txBody>
      </p:sp>
      <p:sp>
        <p:nvSpPr>
          <p:cNvPr id="3060" name="Google Shape;3060;p61"/>
          <p:cNvSpPr/>
          <p:nvPr/>
        </p:nvSpPr>
        <p:spPr>
          <a:xfrm>
            <a:off x="852375" y="1490613"/>
            <a:ext cx="209400" cy="209400"/>
          </a:xfrm>
          <a:prstGeom prst="rect">
            <a:avLst/>
          </a:prstGeom>
          <a:solidFill>
            <a:schemeClr val="lt2"/>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sp>
        <p:nvSpPr>
          <p:cNvPr id="3061" name="Google Shape;3061;p61"/>
          <p:cNvSpPr/>
          <p:nvPr/>
        </p:nvSpPr>
        <p:spPr>
          <a:xfrm>
            <a:off x="852375" y="3024856"/>
            <a:ext cx="209400" cy="209400"/>
          </a:xfrm>
          <a:prstGeom prst="rec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sp>
        <p:nvSpPr>
          <p:cNvPr id="3062" name="Google Shape;3062;p61"/>
          <p:cNvSpPr/>
          <p:nvPr/>
        </p:nvSpPr>
        <p:spPr>
          <a:xfrm>
            <a:off x="8083200" y="1490613"/>
            <a:ext cx="209400" cy="209400"/>
          </a:xfrm>
          <a:prstGeom prst="rect">
            <a:avLst/>
          </a:prstGeom>
          <a:solidFill>
            <a:schemeClr val="accent2"/>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sp>
        <p:nvSpPr>
          <p:cNvPr id="3063" name="Google Shape;3063;p61"/>
          <p:cNvSpPr/>
          <p:nvPr/>
        </p:nvSpPr>
        <p:spPr>
          <a:xfrm>
            <a:off x="8083200" y="3024856"/>
            <a:ext cx="209400" cy="209400"/>
          </a:xfrm>
          <a:prstGeom prst="rect">
            <a:avLst/>
          </a:prstGeom>
          <a:solidFill>
            <a:schemeClr val="accent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pic>
        <p:nvPicPr>
          <p:cNvPr id="3064" name="Google Shape;3064;p61" title="Gráfico">
            <a:hlinkClick r:id="rId4"/>
          </p:cNvPr>
          <p:cNvPicPr preferRelativeResize="0"/>
          <p:nvPr/>
        </p:nvPicPr>
        <p:blipFill rotWithShape="1">
          <a:blip r:embed="rId5">
            <a:alphaModFix/>
          </a:blip>
          <a:srcRect b="4045" l="6293" r="6892" t="4211"/>
          <a:stretch/>
        </p:blipFill>
        <p:spPr>
          <a:xfrm>
            <a:off x="3155650" y="1426675"/>
            <a:ext cx="2832699" cy="2790475"/>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8" name="Shape 3068"/>
        <p:cNvGrpSpPr/>
        <p:nvPr/>
      </p:nvGrpSpPr>
      <p:grpSpPr>
        <a:xfrm>
          <a:off x="0" y="0"/>
          <a:ext cx="0" cy="0"/>
          <a:chOff x="0" y="0"/>
          <a:chExt cx="0" cy="0"/>
        </a:xfrm>
      </p:grpSpPr>
      <p:sp>
        <p:nvSpPr>
          <p:cNvPr id="3069" name="Google Shape;3069;p62"/>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great team</a:t>
            </a:r>
            <a:endParaRPr/>
          </a:p>
        </p:txBody>
      </p:sp>
      <p:sp>
        <p:nvSpPr>
          <p:cNvPr id="3070" name="Google Shape;3070;p62"/>
          <p:cNvSpPr txBox="1"/>
          <p:nvPr>
            <p:ph idx="1" type="subTitle"/>
          </p:nvPr>
        </p:nvSpPr>
        <p:spPr>
          <a:xfrm>
            <a:off x="2840618" y="2431225"/>
            <a:ext cx="2322900" cy="48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Kaliyah Harris</a:t>
            </a:r>
            <a:endParaRPr/>
          </a:p>
        </p:txBody>
      </p:sp>
      <p:sp>
        <p:nvSpPr>
          <p:cNvPr id="3071" name="Google Shape;3071;p62"/>
          <p:cNvSpPr txBox="1"/>
          <p:nvPr>
            <p:ph idx="2" type="subTitle"/>
          </p:nvPr>
        </p:nvSpPr>
        <p:spPr>
          <a:xfrm>
            <a:off x="2840630" y="2835300"/>
            <a:ext cx="2322900" cy="48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3072" name="Google Shape;3072;p62"/>
          <p:cNvSpPr txBox="1"/>
          <p:nvPr>
            <p:ph idx="3" type="subTitle"/>
          </p:nvPr>
        </p:nvSpPr>
        <p:spPr>
          <a:xfrm>
            <a:off x="3980468" y="3601525"/>
            <a:ext cx="2322900" cy="484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Lee Jordan</a:t>
            </a:r>
            <a:endParaRPr/>
          </a:p>
        </p:txBody>
      </p:sp>
      <p:sp>
        <p:nvSpPr>
          <p:cNvPr id="3073" name="Google Shape;3073;p62"/>
          <p:cNvSpPr txBox="1"/>
          <p:nvPr>
            <p:ph idx="4" type="subTitle"/>
          </p:nvPr>
        </p:nvSpPr>
        <p:spPr>
          <a:xfrm>
            <a:off x="3980480" y="4005600"/>
            <a:ext cx="2322900" cy="484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speak a bit about this person here</a:t>
            </a:r>
            <a:endParaRPr/>
          </a:p>
        </p:txBody>
      </p:sp>
      <p:pic>
        <p:nvPicPr>
          <p:cNvPr id="3074" name="Google Shape;3074;p62"/>
          <p:cNvPicPr preferRelativeResize="0"/>
          <p:nvPr>
            <p:ph idx="2" type="pic"/>
          </p:nvPr>
        </p:nvPicPr>
        <p:blipFill rotWithShape="1">
          <a:blip r:embed="rId3">
            <a:alphaModFix/>
          </a:blip>
          <a:srcRect b="0" l="12361" r="12354" t="0"/>
          <a:stretch/>
        </p:blipFill>
        <p:spPr>
          <a:xfrm>
            <a:off x="1112849" y="1527275"/>
            <a:ext cx="1651578" cy="1792225"/>
          </a:xfrm>
          <a:prstGeom prst="rect">
            <a:avLst/>
          </a:prstGeom>
          <a:noFill/>
          <a:ln>
            <a:noFill/>
          </a:ln>
        </p:spPr>
      </p:pic>
      <p:pic>
        <p:nvPicPr>
          <p:cNvPr id="3075" name="Google Shape;3075;p62"/>
          <p:cNvPicPr preferRelativeResize="0"/>
          <p:nvPr>
            <p:ph idx="3" type="pic"/>
          </p:nvPr>
        </p:nvPicPr>
        <p:blipFill rotWithShape="1">
          <a:blip r:embed="rId4">
            <a:alphaModFix/>
          </a:blip>
          <a:srcRect b="0" l="12361" r="12354" t="0"/>
          <a:stretch/>
        </p:blipFill>
        <p:spPr>
          <a:xfrm>
            <a:off x="6379574" y="2697582"/>
            <a:ext cx="1651578" cy="1792217"/>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79" name="Shape 3079"/>
        <p:cNvGrpSpPr/>
        <p:nvPr/>
      </p:nvGrpSpPr>
      <p:grpSpPr>
        <a:xfrm>
          <a:off x="0" y="0"/>
          <a:ext cx="0" cy="0"/>
          <a:chOff x="0" y="0"/>
          <a:chExt cx="0" cy="0"/>
        </a:xfrm>
      </p:grpSpPr>
      <p:sp>
        <p:nvSpPr>
          <p:cNvPr id="3080" name="Google Shape;3080;p63"/>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Herbs</a:t>
            </a:r>
            <a:r>
              <a:rPr lang="en"/>
              <a:t> for muscle pain and digestion</a:t>
            </a:r>
            <a:endParaRPr/>
          </a:p>
        </p:txBody>
      </p:sp>
      <p:sp>
        <p:nvSpPr>
          <p:cNvPr id="3081" name="Google Shape;3081;p63"/>
          <p:cNvSpPr txBox="1"/>
          <p:nvPr>
            <p:ph idx="4294967295" type="subTitle"/>
          </p:nvPr>
        </p:nvSpPr>
        <p:spPr>
          <a:xfrm>
            <a:off x="4135624" y="1479450"/>
            <a:ext cx="2945400" cy="5481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1200"/>
              </a:spcAft>
              <a:buNone/>
            </a:pPr>
            <a:r>
              <a:rPr lang="en">
                <a:solidFill>
                  <a:schemeClr val="dk1"/>
                </a:solidFill>
              </a:rPr>
              <a:t>Neptune is the farthest planet from the Sun. It’s also the fourth-largest planet by diameter in the System</a:t>
            </a:r>
            <a:endParaRPr>
              <a:solidFill>
                <a:schemeClr val="dk1"/>
              </a:solidFill>
            </a:endParaRPr>
          </a:p>
        </p:txBody>
      </p:sp>
      <p:sp>
        <p:nvSpPr>
          <p:cNvPr id="3082" name="Google Shape;3082;p63"/>
          <p:cNvSpPr txBox="1"/>
          <p:nvPr/>
        </p:nvSpPr>
        <p:spPr>
          <a:xfrm>
            <a:off x="2357988" y="1479475"/>
            <a:ext cx="1498200" cy="548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omine SemiBold"/>
                <a:ea typeface="Domine SemiBold"/>
                <a:cs typeface="Domine SemiBold"/>
                <a:sym typeface="Domine SemiBold"/>
              </a:rPr>
              <a:t>Neptune</a:t>
            </a:r>
            <a:endParaRPr sz="2000">
              <a:solidFill>
                <a:schemeClr val="dk1"/>
              </a:solidFill>
              <a:latin typeface="Domine SemiBold"/>
              <a:ea typeface="Domine SemiBold"/>
              <a:cs typeface="Domine SemiBold"/>
              <a:sym typeface="Domine SemiBold"/>
            </a:endParaRPr>
          </a:p>
        </p:txBody>
      </p:sp>
      <p:cxnSp>
        <p:nvCxnSpPr>
          <p:cNvPr id="3083" name="Google Shape;3083;p63"/>
          <p:cNvCxnSpPr>
            <a:stCxn id="3084" idx="1"/>
            <a:endCxn id="3085" idx="1"/>
          </p:cNvCxnSpPr>
          <p:nvPr/>
        </p:nvCxnSpPr>
        <p:spPr>
          <a:xfrm>
            <a:off x="1447963" y="1753497"/>
            <a:ext cx="600" cy="779100"/>
          </a:xfrm>
          <a:prstGeom prst="bentConnector3">
            <a:avLst>
              <a:gd fmla="val -39687500" name="adj1"/>
            </a:avLst>
          </a:prstGeom>
          <a:noFill/>
          <a:ln cap="flat" cmpd="sng" w="9525">
            <a:solidFill>
              <a:schemeClr val="dk1"/>
            </a:solidFill>
            <a:prstDash val="solid"/>
            <a:round/>
            <a:headEnd len="med" w="med" type="none"/>
            <a:tailEnd len="med" w="med" type="triangle"/>
          </a:ln>
        </p:spPr>
      </p:cxnSp>
      <p:cxnSp>
        <p:nvCxnSpPr>
          <p:cNvPr id="3086" name="Google Shape;3086;p63"/>
          <p:cNvCxnSpPr>
            <a:stCxn id="3085" idx="1"/>
            <a:endCxn id="3087" idx="1"/>
          </p:cNvCxnSpPr>
          <p:nvPr/>
        </p:nvCxnSpPr>
        <p:spPr>
          <a:xfrm>
            <a:off x="1447963" y="2532597"/>
            <a:ext cx="600" cy="779100"/>
          </a:xfrm>
          <a:prstGeom prst="bentConnector3">
            <a:avLst>
              <a:gd fmla="val -39687500" name="adj1"/>
            </a:avLst>
          </a:prstGeom>
          <a:noFill/>
          <a:ln cap="flat" cmpd="sng" w="9525">
            <a:solidFill>
              <a:schemeClr val="dk1"/>
            </a:solidFill>
            <a:prstDash val="solid"/>
            <a:round/>
            <a:headEnd len="med" w="med" type="none"/>
            <a:tailEnd len="med" w="med" type="triangle"/>
          </a:ln>
        </p:spPr>
      </p:cxnSp>
      <p:cxnSp>
        <p:nvCxnSpPr>
          <p:cNvPr id="3088" name="Google Shape;3088;p63"/>
          <p:cNvCxnSpPr>
            <a:stCxn id="3087" idx="1"/>
            <a:endCxn id="3089" idx="1"/>
          </p:cNvCxnSpPr>
          <p:nvPr/>
        </p:nvCxnSpPr>
        <p:spPr>
          <a:xfrm>
            <a:off x="1447963" y="3311697"/>
            <a:ext cx="600" cy="779100"/>
          </a:xfrm>
          <a:prstGeom prst="bentConnector3">
            <a:avLst>
              <a:gd fmla="val -39687500" name="adj1"/>
            </a:avLst>
          </a:prstGeom>
          <a:noFill/>
          <a:ln cap="flat" cmpd="sng" w="9525">
            <a:solidFill>
              <a:schemeClr val="dk1"/>
            </a:solidFill>
            <a:prstDash val="solid"/>
            <a:round/>
            <a:headEnd len="med" w="med" type="none"/>
            <a:tailEnd len="med" w="med" type="triangle"/>
          </a:ln>
        </p:spPr>
      </p:cxnSp>
      <p:cxnSp>
        <p:nvCxnSpPr>
          <p:cNvPr id="3090" name="Google Shape;3090;p63"/>
          <p:cNvCxnSpPr>
            <a:stCxn id="3084" idx="3"/>
            <a:endCxn id="3082" idx="1"/>
          </p:cNvCxnSpPr>
          <p:nvPr/>
        </p:nvCxnSpPr>
        <p:spPr>
          <a:xfrm>
            <a:off x="2078563" y="1753497"/>
            <a:ext cx="279300" cy="0"/>
          </a:xfrm>
          <a:prstGeom prst="straightConnector1">
            <a:avLst/>
          </a:prstGeom>
          <a:noFill/>
          <a:ln cap="flat" cmpd="sng" w="9525">
            <a:solidFill>
              <a:schemeClr val="dk1"/>
            </a:solidFill>
            <a:prstDash val="solid"/>
            <a:round/>
            <a:headEnd len="med" w="med" type="none"/>
            <a:tailEnd len="med" w="med" type="none"/>
          </a:ln>
        </p:spPr>
      </p:cxnSp>
      <p:cxnSp>
        <p:nvCxnSpPr>
          <p:cNvPr id="3091" name="Google Shape;3091;p63"/>
          <p:cNvCxnSpPr>
            <a:stCxn id="3082" idx="3"/>
            <a:endCxn id="3081" idx="1"/>
          </p:cNvCxnSpPr>
          <p:nvPr/>
        </p:nvCxnSpPr>
        <p:spPr>
          <a:xfrm>
            <a:off x="3856188" y="1753525"/>
            <a:ext cx="279300" cy="0"/>
          </a:xfrm>
          <a:prstGeom prst="straightConnector1">
            <a:avLst/>
          </a:prstGeom>
          <a:noFill/>
          <a:ln cap="flat" cmpd="sng" w="9525">
            <a:solidFill>
              <a:schemeClr val="dk1"/>
            </a:solidFill>
            <a:prstDash val="solid"/>
            <a:round/>
            <a:headEnd len="med" w="med" type="none"/>
            <a:tailEnd len="med" w="med" type="none"/>
          </a:ln>
        </p:spPr>
      </p:cxnSp>
      <p:cxnSp>
        <p:nvCxnSpPr>
          <p:cNvPr id="3092" name="Google Shape;3092;p63"/>
          <p:cNvCxnSpPr>
            <a:stCxn id="3081" idx="3"/>
            <a:endCxn id="3093" idx="1"/>
          </p:cNvCxnSpPr>
          <p:nvPr/>
        </p:nvCxnSpPr>
        <p:spPr>
          <a:xfrm flipH="1" rot="10800000">
            <a:off x="7081024" y="1752000"/>
            <a:ext cx="222600" cy="1500"/>
          </a:xfrm>
          <a:prstGeom prst="straightConnector1">
            <a:avLst/>
          </a:prstGeom>
          <a:noFill/>
          <a:ln cap="flat" cmpd="sng" w="9525">
            <a:solidFill>
              <a:schemeClr val="dk1"/>
            </a:solidFill>
            <a:prstDash val="solid"/>
            <a:round/>
            <a:headEnd len="med" w="med" type="none"/>
            <a:tailEnd len="med" w="med" type="none"/>
          </a:ln>
        </p:spPr>
      </p:cxnSp>
      <p:sp>
        <p:nvSpPr>
          <p:cNvPr id="3094" name="Google Shape;3094;p63"/>
          <p:cNvSpPr txBox="1"/>
          <p:nvPr>
            <p:ph idx="4294967295" type="subTitle"/>
          </p:nvPr>
        </p:nvSpPr>
        <p:spPr>
          <a:xfrm>
            <a:off x="4135624" y="2258550"/>
            <a:ext cx="2945400" cy="5481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1200"/>
              </a:spcAft>
              <a:buNone/>
            </a:pPr>
            <a:r>
              <a:rPr lang="en">
                <a:solidFill>
                  <a:schemeClr val="dk1"/>
                </a:solidFill>
              </a:rPr>
              <a:t>Saturn is composed of hydrogen and helium. It was named after the Roman god of wealth and agriculture</a:t>
            </a:r>
            <a:endParaRPr>
              <a:solidFill>
                <a:schemeClr val="dk1"/>
              </a:solidFill>
            </a:endParaRPr>
          </a:p>
        </p:txBody>
      </p:sp>
      <p:sp>
        <p:nvSpPr>
          <p:cNvPr id="3095" name="Google Shape;3095;p63"/>
          <p:cNvSpPr txBox="1"/>
          <p:nvPr/>
        </p:nvSpPr>
        <p:spPr>
          <a:xfrm>
            <a:off x="2357988" y="2258575"/>
            <a:ext cx="1498200" cy="548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2000">
                <a:solidFill>
                  <a:schemeClr val="dk1"/>
                </a:solidFill>
                <a:latin typeface="Domine SemiBold"/>
                <a:ea typeface="Domine SemiBold"/>
                <a:cs typeface="Domine SemiBold"/>
                <a:sym typeface="Domine SemiBold"/>
              </a:rPr>
              <a:t>Saturn</a:t>
            </a:r>
            <a:endParaRPr sz="2000">
              <a:solidFill>
                <a:schemeClr val="dk1"/>
              </a:solidFill>
              <a:latin typeface="Domine SemiBold"/>
              <a:ea typeface="Domine SemiBold"/>
              <a:cs typeface="Domine SemiBold"/>
              <a:sym typeface="Domine SemiBold"/>
            </a:endParaRPr>
          </a:p>
        </p:txBody>
      </p:sp>
      <p:cxnSp>
        <p:nvCxnSpPr>
          <p:cNvPr id="3096" name="Google Shape;3096;p63"/>
          <p:cNvCxnSpPr>
            <a:stCxn id="3095" idx="3"/>
            <a:endCxn id="3094" idx="1"/>
          </p:cNvCxnSpPr>
          <p:nvPr/>
        </p:nvCxnSpPr>
        <p:spPr>
          <a:xfrm>
            <a:off x="3856188" y="2532625"/>
            <a:ext cx="279300" cy="0"/>
          </a:xfrm>
          <a:prstGeom prst="straightConnector1">
            <a:avLst/>
          </a:prstGeom>
          <a:noFill/>
          <a:ln cap="flat" cmpd="sng" w="9525">
            <a:solidFill>
              <a:schemeClr val="dk1"/>
            </a:solidFill>
            <a:prstDash val="solid"/>
            <a:round/>
            <a:headEnd len="med" w="med" type="none"/>
            <a:tailEnd len="med" w="med" type="none"/>
          </a:ln>
        </p:spPr>
      </p:cxnSp>
      <p:cxnSp>
        <p:nvCxnSpPr>
          <p:cNvPr id="3097" name="Google Shape;3097;p63"/>
          <p:cNvCxnSpPr>
            <a:stCxn id="3094" idx="3"/>
            <a:endCxn id="3098" idx="1"/>
          </p:cNvCxnSpPr>
          <p:nvPr/>
        </p:nvCxnSpPr>
        <p:spPr>
          <a:xfrm>
            <a:off x="7081024" y="2532600"/>
            <a:ext cx="222600" cy="0"/>
          </a:xfrm>
          <a:prstGeom prst="straightConnector1">
            <a:avLst/>
          </a:prstGeom>
          <a:noFill/>
          <a:ln cap="flat" cmpd="sng" w="9525">
            <a:solidFill>
              <a:schemeClr val="dk1"/>
            </a:solidFill>
            <a:prstDash val="solid"/>
            <a:round/>
            <a:headEnd len="med" w="med" type="none"/>
            <a:tailEnd len="med" w="med" type="none"/>
          </a:ln>
        </p:spPr>
      </p:cxnSp>
      <p:sp>
        <p:nvSpPr>
          <p:cNvPr id="3099" name="Google Shape;3099;p63"/>
          <p:cNvSpPr txBox="1"/>
          <p:nvPr>
            <p:ph idx="4294967295" type="subTitle"/>
          </p:nvPr>
        </p:nvSpPr>
        <p:spPr>
          <a:xfrm>
            <a:off x="4135624" y="3037650"/>
            <a:ext cx="2945400" cy="5481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1200"/>
              </a:spcAft>
              <a:buNone/>
            </a:pPr>
            <a:r>
              <a:rPr lang="en">
                <a:solidFill>
                  <a:schemeClr val="dk1"/>
                </a:solidFill>
              </a:rPr>
              <a:t>Despite being red, Mars is actually a cold place. It’s full of iron oxide dust, which gives the planet its reddish cast</a:t>
            </a:r>
            <a:endParaRPr>
              <a:solidFill>
                <a:schemeClr val="dk1"/>
              </a:solidFill>
            </a:endParaRPr>
          </a:p>
        </p:txBody>
      </p:sp>
      <p:sp>
        <p:nvSpPr>
          <p:cNvPr id="3100" name="Google Shape;3100;p63"/>
          <p:cNvSpPr txBox="1"/>
          <p:nvPr/>
        </p:nvSpPr>
        <p:spPr>
          <a:xfrm>
            <a:off x="2357988" y="3037675"/>
            <a:ext cx="1498200" cy="548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2000">
                <a:solidFill>
                  <a:schemeClr val="dk1"/>
                </a:solidFill>
                <a:latin typeface="Domine SemiBold"/>
                <a:ea typeface="Domine SemiBold"/>
                <a:cs typeface="Domine SemiBold"/>
                <a:sym typeface="Domine SemiBold"/>
              </a:rPr>
              <a:t>Mars</a:t>
            </a:r>
            <a:endParaRPr sz="2000">
              <a:solidFill>
                <a:schemeClr val="dk1"/>
              </a:solidFill>
              <a:latin typeface="Domine SemiBold"/>
              <a:ea typeface="Domine SemiBold"/>
              <a:cs typeface="Domine SemiBold"/>
              <a:sym typeface="Domine SemiBold"/>
            </a:endParaRPr>
          </a:p>
        </p:txBody>
      </p:sp>
      <p:cxnSp>
        <p:nvCxnSpPr>
          <p:cNvPr id="3101" name="Google Shape;3101;p63"/>
          <p:cNvCxnSpPr>
            <a:stCxn id="3100" idx="3"/>
            <a:endCxn id="3099" idx="1"/>
          </p:cNvCxnSpPr>
          <p:nvPr/>
        </p:nvCxnSpPr>
        <p:spPr>
          <a:xfrm>
            <a:off x="3856188" y="3311725"/>
            <a:ext cx="279300" cy="0"/>
          </a:xfrm>
          <a:prstGeom prst="straightConnector1">
            <a:avLst/>
          </a:prstGeom>
          <a:noFill/>
          <a:ln cap="flat" cmpd="sng" w="9525">
            <a:solidFill>
              <a:schemeClr val="dk1"/>
            </a:solidFill>
            <a:prstDash val="solid"/>
            <a:round/>
            <a:headEnd len="med" w="med" type="none"/>
            <a:tailEnd len="med" w="med" type="none"/>
          </a:ln>
        </p:spPr>
      </p:cxnSp>
      <p:cxnSp>
        <p:nvCxnSpPr>
          <p:cNvPr id="3102" name="Google Shape;3102;p63"/>
          <p:cNvCxnSpPr>
            <a:stCxn id="3099" idx="3"/>
            <a:endCxn id="3103" idx="1"/>
          </p:cNvCxnSpPr>
          <p:nvPr/>
        </p:nvCxnSpPr>
        <p:spPr>
          <a:xfrm>
            <a:off x="7081024" y="3311700"/>
            <a:ext cx="222600" cy="1500"/>
          </a:xfrm>
          <a:prstGeom prst="straightConnector1">
            <a:avLst/>
          </a:prstGeom>
          <a:noFill/>
          <a:ln cap="flat" cmpd="sng" w="9525">
            <a:solidFill>
              <a:schemeClr val="dk1"/>
            </a:solidFill>
            <a:prstDash val="solid"/>
            <a:round/>
            <a:headEnd len="med" w="med" type="none"/>
            <a:tailEnd len="med" w="med" type="none"/>
          </a:ln>
        </p:spPr>
      </p:cxnSp>
      <p:sp>
        <p:nvSpPr>
          <p:cNvPr id="3104" name="Google Shape;3104;p63"/>
          <p:cNvSpPr txBox="1"/>
          <p:nvPr>
            <p:ph idx="4294967295" type="subTitle"/>
          </p:nvPr>
        </p:nvSpPr>
        <p:spPr>
          <a:xfrm>
            <a:off x="4135624" y="3816750"/>
            <a:ext cx="2945400" cy="5481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1200"/>
              </a:spcAft>
              <a:buNone/>
            </a:pPr>
            <a:r>
              <a:rPr lang="en">
                <a:solidFill>
                  <a:schemeClr val="dk1"/>
                </a:solidFill>
              </a:rPr>
              <a:t>Earth is the third planet from the Sun and the only one that harbors life in the Solar System</a:t>
            </a:r>
            <a:endParaRPr>
              <a:solidFill>
                <a:schemeClr val="dk1"/>
              </a:solidFill>
            </a:endParaRPr>
          </a:p>
        </p:txBody>
      </p:sp>
      <p:sp>
        <p:nvSpPr>
          <p:cNvPr id="3105" name="Google Shape;3105;p63"/>
          <p:cNvSpPr txBox="1"/>
          <p:nvPr/>
        </p:nvSpPr>
        <p:spPr>
          <a:xfrm>
            <a:off x="2357988" y="3816775"/>
            <a:ext cx="1498200" cy="548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2000">
                <a:solidFill>
                  <a:schemeClr val="dk1"/>
                </a:solidFill>
                <a:latin typeface="Domine SemiBold"/>
                <a:ea typeface="Domine SemiBold"/>
                <a:cs typeface="Domine SemiBold"/>
                <a:sym typeface="Domine SemiBold"/>
              </a:rPr>
              <a:t>Earth</a:t>
            </a:r>
            <a:endParaRPr sz="2000">
              <a:solidFill>
                <a:schemeClr val="dk1"/>
              </a:solidFill>
              <a:latin typeface="Domine SemiBold"/>
              <a:ea typeface="Domine SemiBold"/>
              <a:cs typeface="Domine SemiBold"/>
              <a:sym typeface="Domine SemiBold"/>
            </a:endParaRPr>
          </a:p>
        </p:txBody>
      </p:sp>
      <p:cxnSp>
        <p:nvCxnSpPr>
          <p:cNvPr id="3106" name="Google Shape;3106;p63"/>
          <p:cNvCxnSpPr>
            <a:stCxn id="3105" idx="3"/>
            <a:endCxn id="3104" idx="1"/>
          </p:cNvCxnSpPr>
          <p:nvPr/>
        </p:nvCxnSpPr>
        <p:spPr>
          <a:xfrm>
            <a:off x="3856188" y="4090825"/>
            <a:ext cx="279300" cy="0"/>
          </a:xfrm>
          <a:prstGeom prst="straightConnector1">
            <a:avLst/>
          </a:prstGeom>
          <a:noFill/>
          <a:ln cap="flat" cmpd="sng" w="9525">
            <a:solidFill>
              <a:schemeClr val="dk1"/>
            </a:solidFill>
            <a:prstDash val="solid"/>
            <a:round/>
            <a:headEnd len="med" w="med" type="none"/>
            <a:tailEnd len="med" w="med" type="none"/>
          </a:ln>
        </p:spPr>
      </p:cxnSp>
      <p:cxnSp>
        <p:nvCxnSpPr>
          <p:cNvPr id="3107" name="Google Shape;3107;p63"/>
          <p:cNvCxnSpPr>
            <a:stCxn id="3104" idx="3"/>
            <a:endCxn id="3108" idx="1"/>
          </p:cNvCxnSpPr>
          <p:nvPr/>
        </p:nvCxnSpPr>
        <p:spPr>
          <a:xfrm>
            <a:off x="7081024" y="4090800"/>
            <a:ext cx="222600" cy="3000"/>
          </a:xfrm>
          <a:prstGeom prst="straightConnector1">
            <a:avLst/>
          </a:prstGeom>
          <a:noFill/>
          <a:ln cap="flat" cmpd="sng" w="9525">
            <a:solidFill>
              <a:schemeClr val="dk1"/>
            </a:solidFill>
            <a:prstDash val="solid"/>
            <a:round/>
            <a:headEnd len="med" w="med" type="none"/>
            <a:tailEnd len="med" w="med" type="none"/>
          </a:ln>
        </p:spPr>
      </p:cxnSp>
      <p:cxnSp>
        <p:nvCxnSpPr>
          <p:cNvPr id="3109" name="Google Shape;3109;p63"/>
          <p:cNvCxnSpPr>
            <a:stCxn id="3085" idx="3"/>
            <a:endCxn id="3095" idx="1"/>
          </p:cNvCxnSpPr>
          <p:nvPr/>
        </p:nvCxnSpPr>
        <p:spPr>
          <a:xfrm>
            <a:off x="2078563" y="2532597"/>
            <a:ext cx="279300" cy="0"/>
          </a:xfrm>
          <a:prstGeom prst="straightConnector1">
            <a:avLst/>
          </a:prstGeom>
          <a:noFill/>
          <a:ln cap="flat" cmpd="sng" w="9525">
            <a:solidFill>
              <a:schemeClr val="dk1"/>
            </a:solidFill>
            <a:prstDash val="solid"/>
            <a:round/>
            <a:headEnd len="med" w="med" type="none"/>
            <a:tailEnd len="med" w="med" type="none"/>
          </a:ln>
        </p:spPr>
      </p:cxnSp>
      <p:cxnSp>
        <p:nvCxnSpPr>
          <p:cNvPr id="3110" name="Google Shape;3110;p63"/>
          <p:cNvCxnSpPr>
            <a:stCxn id="3087" idx="3"/>
            <a:endCxn id="3100" idx="1"/>
          </p:cNvCxnSpPr>
          <p:nvPr/>
        </p:nvCxnSpPr>
        <p:spPr>
          <a:xfrm>
            <a:off x="2078563" y="3311697"/>
            <a:ext cx="279300" cy="0"/>
          </a:xfrm>
          <a:prstGeom prst="straightConnector1">
            <a:avLst/>
          </a:prstGeom>
          <a:noFill/>
          <a:ln cap="flat" cmpd="sng" w="9525">
            <a:solidFill>
              <a:schemeClr val="dk1"/>
            </a:solidFill>
            <a:prstDash val="solid"/>
            <a:round/>
            <a:headEnd len="med" w="med" type="none"/>
            <a:tailEnd len="med" w="med" type="none"/>
          </a:ln>
        </p:spPr>
      </p:cxnSp>
      <p:cxnSp>
        <p:nvCxnSpPr>
          <p:cNvPr id="3111" name="Google Shape;3111;p63"/>
          <p:cNvCxnSpPr>
            <a:stCxn id="3089" idx="3"/>
            <a:endCxn id="3105" idx="1"/>
          </p:cNvCxnSpPr>
          <p:nvPr/>
        </p:nvCxnSpPr>
        <p:spPr>
          <a:xfrm>
            <a:off x="2078563" y="4090797"/>
            <a:ext cx="279300" cy="0"/>
          </a:xfrm>
          <a:prstGeom prst="straightConnector1">
            <a:avLst/>
          </a:prstGeom>
          <a:noFill/>
          <a:ln cap="flat" cmpd="sng" w="9525">
            <a:solidFill>
              <a:schemeClr val="dk1"/>
            </a:solidFill>
            <a:prstDash val="solid"/>
            <a:round/>
            <a:headEnd len="med" w="med" type="none"/>
            <a:tailEnd len="med" w="med" type="none"/>
          </a:ln>
        </p:spPr>
      </p:cxnSp>
      <p:sp>
        <p:nvSpPr>
          <p:cNvPr id="3084" name="Google Shape;3084;p63"/>
          <p:cNvSpPr txBox="1"/>
          <p:nvPr/>
        </p:nvSpPr>
        <p:spPr>
          <a:xfrm>
            <a:off x="1447963" y="1479447"/>
            <a:ext cx="630600" cy="548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800">
                <a:solidFill>
                  <a:schemeClr val="accent6"/>
                </a:solidFill>
                <a:latin typeface="Domine SemiBold"/>
                <a:ea typeface="Domine SemiBold"/>
                <a:cs typeface="Domine SemiBold"/>
                <a:sym typeface="Domine SemiBold"/>
              </a:rPr>
              <a:t>1.</a:t>
            </a:r>
            <a:endParaRPr sz="2800">
              <a:solidFill>
                <a:schemeClr val="accent6"/>
              </a:solidFill>
              <a:latin typeface="Domine SemiBold"/>
              <a:ea typeface="Domine SemiBold"/>
              <a:cs typeface="Domine SemiBold"/>
              <a:sym typeface="Domine SemiBold"/>
            </a:endParaRPr>
          </a:p>
        </p:txBody>
      </p:sp>
      <p:sp>
        <p:nvSpPr>
          <p:cNvPr id="3085" name="Google Shape;3085;p63"/>
          <p:cNvSpPr txBox="1"/>
          <p:nvPr/>
        </p:nvSpPr>
        <p:spPr>
          <a:xfrm>
            <a:off x="1447963" y="2258547"/>
            <a:ext cx="630600" cy="548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800">
                <a:solidFill>
                  <a:schemeClr val="accent6"/>
                </a:solidFill>
                <a:latin typeface="Domine SemiBold"/>
                <a:ea typeface="Domine SemiBold"/>
                <a:cs typeface="Domine SemiBold"/>
                <a:sym typeface="Domine SemiBold"/>
              </a:rPr>
              <a:t>2.</a:t>
            </a:r>
            <a:endParaRPr sz="2800">
              <a:solidFill>
                <a:schemeClr val="accent6"/>
              </a:solidFill>
              <a:latin typeface="Domine SemiBold"/>
              <a:ea typeface="Domine SemiBold"/>
              <a:cs typeface="Domine SemiBold"/>
              <a:sym typeface="Domine SemiBold"/>
            </a:endParaRPr>
          </a:p>
        </p:txBody>
      </p:sp>
      <p:sp>
        <p:nvSpPr>
          <p:cNvPr id="3087" name="Google Shape;3087;p63"/>
          <p:cNvSpPr txBox="1"/>
          <p:nvPr/>
        </p:nvSpPr>
        <p:spPr>
          <a:xfrm>
            <a:off x="1447963" y="3037647"/>
            <a:ext cx="630600" cy="548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800">
                <a:solidFill>
                  <a:schemeClr val="accent6"/>
                </a:solidFill>
                <a:latin typeface="Domine SemiBold"/>
                <a:ea typeface="Domine SemiBold"/>
                <a:cs typeface="Domine SemiBold"/>
                <a:sym typeface="Domine SemiBold"/>
              </a:rPr>
              <a:t>3.</a:t>
            </a:r>
            <a:endParaRPr sz="2800">
              <a:solidFill>
                <a:schemeClr val="accent6"/>
              </a:solidFill>
              <a:latin typeface="Domine SemiBold"/>
              <a:ea typeface="Domine SemiBold"/>
              <a:cs typeface="Domine SemiBold"/>
              <a:sym typeface="Domine SemiBold"/>
            </a:endParaRPr>
          </a:p>
        </p:txBody>
      </p:sp>
      <p:sp>
        <p:nvSpPr>
          <p:cNvPr id="3089" name="Google Shape;3089;p63"/>
          <p:cNvSpPr txBox="1"/>
          <p:nvPr/>
        </p:nvSpPr>
        <p:spPr>
          <a:xfrm>
            <a:off x="1447963" y="3816747"/>
            <a:ext cx="630600" cy="548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800">
                <a:solidFill>
                  <a:schemeClr val="accent6"/>
                </a:solidFill>
                <a:latin typeface="Domine SemiBold"/>
                <a:ea typeface="Domine SemiBold"/>
                <a:cs typeface="Domine SemiBold"/>
                <a:sym typeface="Domine SemiBold"/>
              </a:rPr>
              <a:t>4.</a:t>
            </a:r>
            <a:endParaRPr sz="2800">
              <a:solidFill>
                <a:schemeClr val="accent6"/>
              </a:solidFill>
              <a:latin typeface="Domine SemiBold"/>
              <a:ea typeface="Domine SemiBold"/>
              <a:cs typeface="Domine SemiBold"/>
              <a:sym typeface="Domine SemiBold"/>
            </a:endParaRPr>
          </a:p>
        </p:txBody>
      </p:sp>
      <p:sp>
        <p:nvSpPr>
          <p:cNvPr id="3093" name="Google Shape;3093;p63"/>
          <p:cNvSpPr/>
          <p:nvPr/>
        </p:nvSpPr>
        <p:spPr>
          <a:xfrm>
            <a:off x="7303562" y="1436773"/>
            <a:ext cx="630600" cy="630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latin typeface="Domine"/>
              <a:ea typeface="Domine"/>
              <a:cs typeface="Domine"/>
              <a:sym typeface="Domine"/>
            </a:endParaRPr>
          </a:p>
        </p:txBody>
      </p:sp>
      <p:sp>
        <p:nvSpPr>
          <p:cNvPr id="3098" name="Google Shape;3098;p63"/>
          <p:cNvSpPr/>
          <p:nvPr/>
        </p:nvSpPr>
        <p:spPr>
          <a:xfrm>
            <a:off x="7303562" y="2217323"/>
            <a:ext cx="630600" cy="630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latin typeface="Domine"/>
              <a:ea typeface="Domine"/>
              <a:cs typeface="Domine"/>
              <a:sym typeface="Domine"/>
            </a:endParaRPr>
          </a:p>
        </p:txBody>
      </p:sp>
      <p:sp>
        <p:nvSpPr>
          <p:cNvPr id="3103" name="Google Shape;3103;p63"/>
          <p:cNvSpPr/>
          <p:nvPr/>
        </p:nvSpPr>
        <p:spPr>
          <a:xfrm>
            <a:off x="7303562" y="2997873"/>
            <a:ext cx="630600" cy="630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latin typeface="Domine"/>
              <a:ea typeface="Domine"/>
              <a:cs typeface="Domine"/>
              <a:sym typeface="Domine"/>
            </a:endParaRPr>
          </a:p>
        </p:txBody>
      </p:sp>
      <p:sp>
        <p:nvSpPr>
          <p:cNvPr id="3108" name="Google Shape;3108;p63"/>
          <p:cNvSpPr/>
          <p:nvPr/>
        </p:nvSpPr>
        <p:spPr>
          <a:xfrm>
            <a:off x="7303562" y="3778423"/>
            <a:ext cx="630600" cy="630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latin typeface="Domine"/>
              <a:ea typeface="Domine"/>
              <a:cs typeface="Domine"/>
              <a:sym typeface="Domine"/>
            </a:endParaRPr>
          </a:p>
        </p:txBody>
      </p:sp>
      <p:grpSp>
        <p:nvGrpSpPr>
          <p:cNvPr id="3112" name="Google Shape;3112;p63"/>
          <p:cNvGrpSpPr/>
          <p:nvPr/>
        </p:nvGrpSpPr>
        <p:grpSpPr>
          <a:xfrm>
            <a:off x="7419421" y="3086280"/>
            <a:ext cx="398880" cy="453786"/>
            <a:chOff x="7428244" y="3292709"/>
            <a:chExt cx="364108" cy="414228"/>
          </a:xfrm>
        </p:grpSpPr>
        <p:sp>
          <p:nvSpPr>
            <p:cNvPr id="3113" name="Google Shape;3113;p63"/>
            <p:cNvSpPr/>
            <p:nvPr/>
          </p:nvSpPr>
          <p:spPr>
            <a:xfrm>
              <a:off x="7428244" y="3364724"/>
              <a:ext cx="364108" cy="70574"/>
            </a:xfrm>
            <a:custGeom>
              <a:rect b="b" l="l" r="r" t="t"/>
              <a:pathLst>
                <a:path extrusionOk="0" h="245" w="1264">
                  <a:moveTo>
                    <a:pt x="1252" y="215"/>
                  </a:moveTo>
                  <a:lnTo>
                    <a:pt x="1038" y="0"/>
                  </a:lnTo>
                  <a:lnTo>
                    <a:pt x="227" y="0"/>
                  </a:lnTo>
                  <a:lnTo>
                    <a:pt x="13" y="215"/>
                  </a:lnTo>
                  <a:cubicBezTo>
                    <a:pt x="5" y="223"/>
                    <a:pt x="0" y="234"/>
                    <a:pt x="0" y="245"/>
                  </a:cubicBezTo>
                  <a:lnTo>
                    <a:pt x="1264" y="245"/>
                  </a:lnTo>
                  <a:cubicBezTo>
                    <a:pt x="1264" y="234"/>
                    <a:pt x="1260" y="223"/>
                    <a:pt x="1252" y="215"/>
                  </a:cubicBezTo>
                  <a:close/>
                </a:path>
              </a:pathLst>
            </a:custGeom>
            <a:solidFill>
              <a:schemeClr val="accent6"/>
            </a:solidFill>
            <a:ln>
              <a:noFill/>
            </a:ln>
          </p:spPr>
          <p:txBody>
            <a:bodyPr anchorCtr="1" anchor="ctr" bIns="43200" lIns="90000" spcFirstLastPara="1" rIns="90000" wrap="square" tIns="432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14" name="Google Shape;3114;p63"/>
            <p:cNvSpPr/>
            <p:nvPr/>
          </p:nvSpPr>
          <p:spPr>
            <a:xfrm>
              <a:off x="7429396" y="3654510"/>
              <a:ext cx="362379" cy="52426"/>
            </a:xfrm>
            <a:custGeom>
              <a:rect b="b" l="l" r="r" t="t"/>
              <a:pathLst>
                <a:path extrusionOk="0" h="182" w="1258">
                  <a:moveTo>
                    <a:pt x="42" y="182"/>
                  </a:moveTo>
                  <a:lnTo>
                    <a:pt x="1216" y="182"/>
                  </a:lnTo>
                  <a:cubicBezTo>
                    <a:pt x="1239" y="182"/>
                    <a:pt x="1258" y="163"/>
                    <a:pt x="1258" y="140"/>
                  </a:cubicBezTo>
                  <a:lnTo>
                    <a:pt x="1258" y="0"/>
                  </a:lnTo>
                  <a:lnTo>
                    <a:pt x="0" y="0"/>
                  </a:lnTo>
                  <a:lnTo>
                    <a:pt x="0" y="140"/>
                  </a:lnTo>
                  <a:cubicBezTo>
                    <a:pt x="0" y="163"/>
                    <a:pt x="19" y="182"/>
                    <a:pt x="42" y="182"/>
                  </a:cubicBezTo>
                  <a:close/>
                </a:path>
              </a:pathLst>
            </a:custGeom>
            <a:solidFill>
              <a:schemeClr val="accent6"/>
            </a:solidFill>
            <a:ln>
              <a:noFill/>
            </a:ln>
          </p:spPr>
          <p:txBody>
            <a:bodyPr anchorCtr="1" anchor="ctr" bIns="20500" lIns="90000" spcFirstLastPara="1" rIns="90000" wrap="square" tIns="205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15" name="Google Shape;3115;p63"/>
            <p:cNvSpPr/>
            <p:nvPr/>
          </p:nvSpPr>
          <p:spPr>
            <a:xfrm>
              <a:off x="7532809" y="3512498"/>
              <a:ext cx="64237" cy="64525"/>
            </a:xfrm>
            <a:custGeom>
              <a:rect b="b" l="l" r="r" t="t"/>
              <a:pathLst>
                <a:path extrusionOk="0" h="224" w="223">
                  <a:moveTo>
                    <a:pt x="0" y="0"/>
                  </a:moveTo>
                  <a:cubicBezTo>
                    <a:pt x="19" y="114"/>
                    <a:pt x="109" y="205"/>
                    <a:pt x="223" y="224"/>
                  </a:cubicBezTo>
                  <a:cubicBezTo>
                    <a:pt x="204" y="110"/>
                    <a:pt x="114" y="20"/>
                    <a:pt x="0" y="0"/>
                  </a:cubicBezTo>
                  <a:close/>
                </a:path>
              </a:pathLst>
            </a:custGeom>
            <a:solidFill>
              <a:schemeClr val="accent6"/>
            </a:solidFill>
            <a:ln>
              <a:noFill/>
            </a:ln>
          </p:spPr>
          <p:txBody>
            <a:bodyPr anchorCtr="1" anchor="ctr" bIns="35625" lIns="90000" spcFirstLastPara="1" rIns="90000" wrap="square" tIns="3562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16" name="Google Shape;3116;p63"/>
            <p:cNvSpPr/>
            <p:nvPr/>
          </p:nvSpPr>
          <p:spPr>
            <a:xfrm>
              <a:off x="7429396" y="3459495"/>
              <a:ext cx="362379" cy="170530"/>
            </a:xfrm>
            <a:custGeom>
              <a:rect b="b" l="l" r="r" t="t"/>
              <a:pathLst>
                <a:path extrusionOk="0" h="592" w="1258">
                  <a:moveTo>
                    <a:pt x="628" y="496"/>
                  </a:moveTo>
                  <a:cubicBezTo>
                    <a:pt x="431" y="496"/>
                    <a:pt x="270" y="336"/>
                    <a:pt x="270" y="138"/>
                  </a:cubicBezTo>
                  <a:cubicBezTo>
                    <a:pt x="270" y="115"/>
                    <a:pt x="289" y="96"/>
                    <a:pt x="313" y="96"/>
                  </a:cubicBezTo>
                  <a:cubicBezTo>
                    <a:pt x="449" y="96"/>
                    <a:pt x="568" y="173"/>
                    <a:pt x="628" y="286"/>
                  </a:cubicBezTo>
                  <a:cubicBezTo>
                    <a:pt x="689" y="173"/>
                    <a:pt x="808" y="96"/>
                    <a:pt x="944" y="96"/>
                  </a:cubicBezTo>
                  <a:cubicBezTo>
                    <a:pt x="968" y="96"/>
                    <a:pt x="986" y="115"/>
                    <a:pt x="986" y="138"/>
                  </a:cubicBezTo>
                  <a:cubicBezTo>
                    <a:pt x="986" y="336"/>
                    <a:pt x="826" y="496"/>
                    <a:pt x="628" y="496"/>
                  </a:cubicBezTo>
                  <a:moveTo>
                    <a:pt x="0" y="592"/>
                  </a:moveTo>
                  <a:lnTo>
                    <a:pt x="1258" y="592"/>
                  </a:lnTo>
                  <a:lnTo>
                    <a:pt x="1258" y="0"/>
                  </a:lnTo>
                  <a:lnTo>
                    <a:pt x="0" y="0"/>
                  </a:lnTo>
                  <a:lnTo>
                    <a:pt x="0" y="592"/>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17" name="Google Shape;3117;p63"/>
            <p:cNvSpPr/>
            <p:nvPr/>
          </p:nvSpPr>
          <p:spPr>
            <a:xfrm>
              <a:off x="7623548" y="3512498"/>
              <a:ext cx="64525" cy="64525"/>
            </a:xfrm>
            <a:custGeom>
              <a:rect b="b" l="l" r="r" t="t"/>
              <a:pathLst>
                <a:path extrusionOk="0" h="224" w="224">
                  <a:moveTo>
                    <a:pt x="0" y="224"/>
                  </a:moveTo>
                  <a:cubicBezTo>
                    <a:pt x="115" y="205"/>
                    <a:pt x="205" y="114"/>
                    <a:pt x="224" y="0"/>
                  </a:cubicBezTo>
                  <a:cubicBezTo>
                    <a:pt x="110" y="20"/>
                    <a:pt x="20" y="110"/>
                    <a:pt x="0" y="224"/>
                  </a:cubicBezTo>
                  <a:close/>
                </a:path>
              </a:pathLst>
            </a:custGeom>
            <a:solidFill>
              <a:schemeClr val="accent6"/>
            </a:solidFill>
            <a:ln>
              <a:noFill/>
            </a:ln>
          </p:spPr>
          <p:txBody>
            <a:bodyPr anchorCtr="1" anchor="ctr" bIns="35625" lIns="90000" spcFirstLastPara="1" rIns="90000" wrap="square" tIns="3562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18" name="Google Shape;3118;p63"/>
            <p:cNvSpPr/>
            <p:nvPr/>
          </p:nvSpPr>
          <p:spPr>
            <a:xfrm>
              <a:off x="7579763" y="3292709"/>
              <a:ext cx="61645" cy="47818"/>
            </a:xfrm>
            <a:custGeom>
              <a:rect b="b" l="l" r="r" t="t"/>
              <a:pathLst>
                <a:path extrusionOk="0" h="166" w="214">
                  <a:moveTo>
                    <a:pt x="0" y="0"/>
                  </a:moveTo>
                  <a:lnTo>
                    <a:pt x="214" y="0"/>
                  </a:lnTo>
                  <a:lnTo>
                    <a:pt x="214" y="166"/>
                  </a:lnTo>
                  <a:lnTo>
                    <a:pt x="0" y="166"/>
                  </a:lnTo>
                  <a:lnTo>
                    <a:pt x="0" y="0"/>
                  </a:lnTo>
                  <a:close/>
                </a:path>
              </a:pathLst>
            </a:custGeom>
            <a:solidFill>
              <a:schemeClr val="accent6"/>
            </a:solidFill>
            <a:ln>
              <a:noFill/>
            </a:ln>
          </p:spPr>
          <p:txBody>
            <a:bodyPr anchorCtr="1" anchor="ctr" bIns="14750" lIns="90000" spcFirstLastPara="1" rIns="90000" wrap="square" tIns="147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19" name="Google Shape;3119;p63"/>
            <p:cNvSpPr/>
            <p:nvPr/>
          </p:nvSpPr>
          <p:spPr>
            <a:xfrm>
              <a:off x="7664740" y="3292709"/>
              <a:ext cx="61645" cy="47818"/>
            </a:xfrm>
            <a:custGeom>
              <a:rect b="b" l="l" r="r" t="t"/>
              <a:pathLst>
                <a:path extrusionOk="0" h="166" w="214">
                  <a:moveTo>
                    <a:pt x="172" y="0"/>
                  </a:moveTo>
                  <a:lnTo>
                    <a:pt x="0" y="0"/>
                  </a:lnTo>
                  <a:lnTo>
                    <a:pt x="0" y="166"/>
                  </a:lnTo>
                  <a:lnTo>
                    <a:pt x="214" y="166"/>
                  </a:lnTo>
                  <a:lnTo>
                    <a:pt x="214" y="42"/>
                  </a:lnTo>
                  <a:cubicBezTo>
                    <a:pt x="214" y="19"/>
                    <a:pt x="195" y="0"/>
                    <a:pt x="172" y="0"/>
                  </a:cubicBezTo>
                  <a:close/>
                </a:path>
              </a:pathLst>
            </a:custGeom>
            <a:solidFill>
              <a:schemeClr val="accent6"/>
            </a:solidFill>
            <a:ln>
              <a:noFill/>
            </a:ln>
          </p:spPr>
          <p:txBody>
            <a:bodyPr anchorCtr="1" anchor="ctr" bIns="14750" lIns="90000" spcFirstLastPara="1" rIns="90000" wrap="square" tIns="147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20" name="Google Shape;3120;p63"/>
            <p:cNvSpPr/>
            <p:nvPr/>
          </p:nvSpPr>
          <p:spPr>
            <a:xfrm>
              <a:off x="7494209" y="3292709"/>
              <a:ext cx="61357" cy="47818"/>
            </a:xfrm>
            <a:custGeom>
              <a:rect b="b" l="l" r="r" t="t"/>
              <a:pathLst>
                <a:path extrusionOk="0" h="166" w="213">
                  <a:moveTo>
                    <a:pt x="213" y="0"/>
                  </a:moveTo>
                  <a:lnTo>
                    <a:pt x="42" y="0"/>
                  </a:lnTo>
                  <a:cubicBezTo>
                    <a:pt x="19" y="0"/>
                    <a:pt x="0" y="19"/>
                    <a:pt x="0" y="42"/>
                  </a:cubicBezTo>
                  <a:lnTo>
                    <a:pt x="0" y="166"/>
                  </a:lnTo>
                  <a:lnTo>
                    <a:pt x="213" y="166"/>
                  </a:lnTo>
                  <a:lnTo>
                    <a:pt x="213" y="0"/>
                  </a:lnTo>
                  <a:close/>
                </a:path>
              </a:pathLst>
            </a:custGeom>
            <a:solidFill>
              <a:schemeClr val="accent6"/>
            </a:solidFill>
            <a:ln>
              <a:noFill/>
            </a:ln>
          </p:spPr>
          <p:txBody>
            <a:bodyPr anchorCtr="1" anchor="ctr" bIns="14750" lIns="90000" spcFirstLastPara="1" rIns="90000" wrap="square" tIns="147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121" name="Google Shape;3121;p63"/>
          <p:cNvGrpSpPr/>
          <p:nvPr/>
        </p:nvGrpSpPr>
        <p:grpSpPr>
          <a:xfrm>
            <a:off x="7391968" y="3875192"/>
            <a:ext cx="453788" cy="437061"/>
            <a:chOff x="6738920" y="3300487"/>
            <a:chExt cx="414229" cy="398961"/>
          </a:xfrm>
        </p:grpSpPr>
        <p:sp>
          <p:nvSpPr>
            <p:cNvPr id="3122" name="Google Shape;3122;p63"/>
            <p:cNvSpPr/>
            <p:nvPr/>
          </p:nvSpPr>
          <p:spPr>
            <a:xfrm>
              <a:off x="6985498" y="3598051"/>
              <a:ext cx="138269" cy="101396"/>
            </a:xfrm>
            <a:custGeom>
              <a:rect b="b" l="l" r="r" t="t"/>
              <a:pathLst>
                <a:path extrusionOk="0" h="352" w="480">
                  <a:moveTo>
                    <a:pt x="256" y="9"/>
                  </a:moveTo>
                  <a:lnTo>
                    <a:pt x="0" y="92"/>
                  </a:lnTo>
                  <a:lnTo>
                    <a:pt x="88" y="121"/>
                  </a:lnTo>
                  <a:cubicBezTo>
                    <a:pt x="189" y="153"/>
                    <a:pt x="256" y="246"/>
                    <a:pt x="256" y="352"/>
                  </a:cubicBezTo>
                  <a:lnTo>
                    <a:pt x="256" y="352"/>
                  </a:lnTo>
                  <a:lnTo>
                    <a:pt x="298" y="352"/>
                  </a:lnTo>
                  <a:cubicBezTo>
                    <a:pt x="391" y="352"/>
                    <a:pt x="471" y="281"/>
                    <a:pt x="479" y="188"/>
                  </a:cubicBezTo>
                  <a:cubicBezTo>
                    <a:pt x="491" y="64"/>
                    <a:pt x="372" y="-29"/>
                    <a:pt x="256" y="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23" name="Google Shape;3123;p63"/>
            <p:cNvSpPr/>
            <p:nvPr/>
          </p:nvSpPr>
          <p:spPr>
            <a:xfrm>
              <a:off x="6768302" y="3598051"/>
              <a:ext cx="266455" cy="101396"/>
            </a:xfrm>
            <a:custGeom>
              <a:rect b="b" l="l" r="r" t="t"/>
              <a:pathLst>
                <a:path extrusionOk="0" h="352" w="925">
                  <a:moveTo>
                    <a:pt x="815" y="201"/>
                  </a:moveTo>
                  <a:lnTo>
                    <a:pt x="225" y="9"/>
                  </a:lnTo>
                  <a:cubicBezTo>
                    <a:pt x="109" y="-29"/>
                    <a:pt x="-10" y="64"/>
                    <a:pt x="1" y="188"/>
                  </a:cubicBezTo>
                  <a:cubicBezTo>
                    <a:pt x="9" y="281"/>
                    <a:pt x="89" y="352"/>
                    <a:pt x="182" y="352"/>
                  </a:cubicBezTo>
                  <a:lnTo>
                    <a:pt x="925" y="352"/>
                  </a:lnTo>
                  <a:cubicBezTo>
                    <a:pt x="925" y="283"/>
                    <a:pt x="880" y="222"/>
                    <a:pt x="815" y="20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24" name="Google Shape;3124;p63"/>
            <p:cNvSpPr/>
            <p:nvPr/>
          </p:nvSpPr>
          <p:spPr>
            <a:xfrm>
              <a:off x="6738920" y="3447684"/>
              <a:ext cx="129339" cy="136251"/>
            </a:xfrm>
            <a:custGeom>
              <a:rect b="b" l="l" r="r" t="t"/>
              <a:pathLst>
                <a:path extrusionOk="0" h="473" w="449">
                  <a:moveTo>
                    <a:pt x="354" y="451"/>
                  </a:moveTo>
                  <a:cubicBezTo>
                    <a:pt x="359" y="453"/>
                    <a:pt x="365" y="454"/>
                    <a:pt x="372" y="454"/>
                  </a:cubicBezTo>
                  <a:cubicBezTo>
                    <a:pt x="384" y="454"/>
                    <a:pt x="396" y="450"/>
                    <a:pt x="406" y="443"/>
                  </a:cubicBezTo>
                  <a:cubicBezTo>
                    <a:pt x="421" y="432"/>
                    <a:pt x="430" y="414"/>
                    <a:pt x="430" y="396"/>
                  </a:cubicBezTo>
                  <a:lnTo>
                    <a:pt x="430" y="104"/>
                  </a:lnTo>
                  <a:cubicBezTo>
                    <a:pt x="430" y="67"/>
                    <a:pt x="437" y="32"/>
                    <a:pt x="449" y="0"/>
                  </a:cubicBezTo>
                  <a:cubicBezTo>
                    <a:pt x="363" y="75"/>
                    <a:pt x="309" y="186"/>
                    <a:pt x="309" y="309"/>
                  </a:cubicBezTo>
                  <a:lnTo>
                    <a:pt x="135" y="253"/>
                  </a:lnTo>
                  <a:cubicBezTo>
                    <a:pt x="81" y="235"/>
                    <a:pt x="23" y="265"/>
                    <a:pt x="5" y="319"/>
                  </a:cubicBezTo>
                  <a:cubicBezTo>
                    <a:pt x="-12" y="373"/>
                    <a:pt x="17" y="431"/>
                    <a:pt x="71" y="448"/>
                  </a:cubicBezTo>
                  <a:lnTo>
                    <a:pt x="147" y="473"/>
                  </a:lnTo>
                  <a:cubicBezTo>
                    <a:pt x="240" y="419"/>
                    <a:pt x="331" y="443"/>
                    <a:pt x="354" y="45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25" name="Google Shape;3125;p63"/>
            <p:cNvSpPr/>
            <p:nvPr/>
          </p:nvSpPr>
          <p:spPr>
            <a:xfrm>
              <a:off x="6876324" y="3300487"/>
              <a:ext cx="139421" cy="311102"/>
            </a:xfrm>
            <a:custGeom>
              <a:rect b="b" l="l" r="r" t="t"/>
              <a:pathLst>
                <a:path extrusionOk="0" h="1080" w="484">
                  <a:moveTo>
                    <a:pt x="484" y="1001"/>
                  </a:moveTo>
                  <a:cubicBezTo>
                    <a:pt x="460" y="976"/>
                    <a:pt x="447" y="942"/>
                    <a:pt x="447" y="906"/>
                  </a:cubicBezTo>
                  <a:lnTo>
                    <a:pt x="447" y="615"/>
                  </a:lnTo>
                  <a:cubicBezTo>
                    <a:pt x="447" y="501"/>
                    <a:pt x="355" y="410"/>
                    <a:pt x="242" y="410"/>
                  </a:cubicBezTo>
                  <a:cubicBezTo>
                    <a:pt x="357" y="409"/>
                    <a:pt x="450" y="315"/>
                    <a:pt x="447" y="199"/>
                  </a:cubicBezTo>
                  <a:cubicBezTo>
                    <a:pt x="444" y="91"/>
                    <a:pt x="356" y="2"/>
                    <a:pt x="247" y="0"/>
                  </a:cubicBezTo>
                  <a:cubicBezTo>
                    <a:pt x="132" y="-3"/>
                    <a:pt x="37" y="90"/>
                    <a:pt x="37" y="205"/>
                  </a:cubicBezTo>
                  <a:cubicBezTo>
                    <a:pt x="37" y="318"/>
                    <a:pt x="129" y="409"/>
                    <a:pt x="242" y="410"/>
                  </a:cubicBezTo>
                  <a:cubicBezTo>
                    <a:pt x="129" y="410"/>
                    <a:pt x="37" y="501"/>
                    <a:pt x="37" y="615"/>
                  </a:cubicBezTo>
                  <a:lnTo>
                    <a:pt x="37" y="906"/>
                  </a:lnTo>
                  <a:cubicBezTo>
                    <a:pt x="37" y="942"/>
                    <a:pt x="24" y="976"/>
                    <a:pt x="0" y="1001"/>
                  </a:cubicBezTo>
                  <a:lnTo>
                    <a:pt x="242" y="1080"/>
                  </a:lnTo>
                  <a:lnTo>
                    <a:pt x="484" y="1001"/>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26" name="Google Shape;3126;p63"/>
            <p:cNvSpPr/>
            <p:nvPr/>
          </p:nvSpPr>
          <p:spPr>
            <a:xfrm>
              <a:off x="7023810" y="3447684"/>
              <a:ext cx="129339" cy="136251"/>
            </a:xfrm>
            <a:custGeom>
              <a:rect b="b" l="l" r="r" t="t"/>
              <a:pathLst>
                <a:path extrusionOk="0" h="473" w="449">
                  <a:moveTo>
                    <a:pt x="444" y="319"/>
                  </a:moveTo>
                  <a:cubicBezTo>
                    <a:pt x="426" y="265"/>
                    <a:pt x="368" y="235"/>
                    <a:pt x="314" y="253"/>
                  </a:cubicBezTo>
                  <a:lnTo>
                    <a:pt x="140" y="309"/>
                  </a:lnTo>
                  <a:cubicBezTo>
                    <a:pt x="140" y="186"/>
                    <a:pt x="86" y="75"/>
                    <a:pt x="0" y="0"/>
                  </a:cubicBezTo>
                  <a:cubicBezTo>
                    <a:pt x="12" y="32"/>
                    <a:pt x="19" y="67"/>
                    <a:pt x="19" y="104"/>
                  </a:cubicBezTo>
                  <a:lnTo>
                    <a:pt x="19" y="396"/>
                  </a:lnTo>
                  <a:cubicBezTo>
                    <a:pt x="19" y="414"/>
                    <a:pt x="28" y="432"/>
                    <a:pt x="43" y="443"/>
                  </a:cubicBezTo>
                  <a:cubicBezTo>
                    <a:pt x="53" y="450"/>
                    <a:pt x="65" y="454"/>
                    <a:pt x="77" y="454"/>
                  </a:cubicBezTo>
                  <a:cubicBezTo>
                    <a:pt x="84" y="454"/>
                    <a:pt x="90" y="453"/>
                    <a:pt x="95" y="451"/>
                  </a:cubicBezTo>
                  <a:cubicBezTo>
                    <a:pt x="118" y="443"/>
                    <a:pt x="209" y="419"/>
                    <a:pt x="302" y="473"/>
                  </a:cubicBezTo>
                  <a:lnTo>
                    <a:pt x="378" y="448"/>
                  </a:lnTo>
                  <a:cubicBezTo>
                    <a:pt x="432" y="431"/>
                    <a:pt x="461" y="373"/>
                    <a:pt x="444" y="31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127" name="Google Shape;3127;p63"/>
          <p:cNvGrpSpPr/>
          <p:nvPr/>
        </p:nvGrpSpPr>
        <p:grpSpPr>
          <a:xfrm>
            <a:off x="7403485" y="2306677"/>
            <a:ext cx="430753" cy="451892"/>
            <a:chOff x="5401752" y="3964461"/>
            <a:chExt cx="393202" cy="412498"/>
          </a:xfrm>
        </p:grpSpPr>
        <p:sp>
          <p:nvSpPr>
            <p:cNvPr id="3128" name="Google Shape;3128;p63"/>
            <p:cNvSpPr/>
            <p:nvPr/>
          </p:nvSpPr>
          <p:spPr>
            <a:xfrm>
              <a:off x="5561624" y="4123757"/>
              <a:ext cx="40905" cy="40616"/>
            </a:xfrm>
            <a:custGeom>
              <a:rect b="b" l="l" r="r" t="t"/>
              <a:pathLst>
                <a:path extrusionOk="0" h="141" w="142">
                  <a:moveTo>
                    <a:pt x="71" y="0"/>
                  </a:moveTo>
                  <a:cubicBezTo>
                    <a:pt x="32" y="0"/>
                    <a:pt x="0" y="31"/>
                    <a:pt x="0" y="70"/>
                  </a:cubicBezTo>
                  <a:cubicBezTo>
                    <a:pt x="0" y="109"/>
                    <a:pt x="32" y="141"/>
                    <a:pt x="71" y="141"/>
                  </a:cubicBezTo>
                  <a:cubicBezTo>
                    <a:pt x="110" y="141"/>
                    <a:pt x="142" y="109"/>
                    <a:pt x="142" y="70"/>
                  </a:cubicBezTo>
                  <a:cubicBezTo>
                    <a:pt x="142" y="31"/>
                    <a:pt x="110" y="0"/>
                    <a:pt x="71" y="0"/>
                  </a:cubicBezTo>
                  <a:close/>
                </a:path>
              </a:pathLst>
            </a:custGeom>
            <a:solidFill>
              <a:schemeClr val="accent6"/>
            </a:solidFill>
            <a:ln>
              <a:noFill/>
            </a:ln>
          </p:spPr>
          <p:txBody>
            <a:bodyPr anchorCtr="1" anchor="ctr" bIns="5750" lIns="90000" spcFirstLastPara="1" rIns="90000" wrap="square" tIns="57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29" name="Google Shape;3129;p63"/>
            <p:cNvSpPr/>
            <p:nvPr/>
          </p:nvSpPr>
          <p:spPr>
            <a:xfrm>
              <a:off x="5495659" y="4052319"/>
              <a:ext cx="172836" cy="183781"/>
            </a:xfrm>
            <a:custGeom>
              <a:rect b="b" l="l" r="r" t="t"/>
              <a:pathLst>
                <a:path extrusionOk="0" h="638" w="600">
                  <a:moveTo>
                    <a:pt x="300" y="473"/>
                  </a:moveTo>
                  <a:cubicBezTo>
                    <a:pt x="215" y="473"/>
                    <a:pt x="145" y="404"/>
                    <a:pt x="145" y="318"/>
                  </a:cubicBezTo>
                  <a:cubicBezTo>
                    <a:pt x="145" y="233"/>
                    <a:pt x="215" y="163"/>
                    <a:pt x="300" y="163"/>
                  </a:cubicBezTo>
                  <a:cubicBezTo>
                    <a:pt x="385" y="163"/>
                    <a:pt x="455" y="233"/>
                    <a:pt x="455" y="318"/>
                  </a:cubicBezTo>
                  <a:cubicBezTo>
                    <a:pt x="455" y="404"/>
                    <a:pt x="385" y="473"/>
                    <a:pt x="300" y="473"/>
                  </a:cubicBezTo>
                  <a:moveTo>
                    <a:pt x="566" y="220"/>
                  </a:moveTo>
                  <a:lnTo>
                    <a:pt x="600" y="201"/>
                  </a:lnTo>
                  <a:lnTo>
                    <a:pt x="552" y="117"/>
                  </a:lnTo>
                  <a:lnTo>
                    <a:pt x="518" y="137"/>
                  </a:lnTo>
                  <a:cubicBezTo>
                    <a:pt x="502" y="146"/>
                    <a:pt x="482" y="144"/>
                    <a:pt x="468" y="132"/>
                  </a:cubicBezTo>
                  <a:cubicBezTo>
                    <a:pt x="442" y="108"/>
                    <a:pt x="411" y="90"/>
                    <a:pt x="377" y="79"/>
                  </a:cubicBezTo>
                  <a:cubicBezTo>
                    <a:pt x="360" y="74"/>
                    <a:pt x="348" y="57"/>
                    <a:pt x="349" y="39"/>
                  </a:cubicBezTo>
                  <a:lnTo>
                    <a:pt x="349" y="0"/>
                  </a:lnTo>
                  <a:lnTo>
                    <a:pt x="250" y="0"/>
                  </a:lnTo>
                  <a:lnTo>
                    <a:pt x="250" y="39"/>
                  </a:lnTo>
                  <a:cubicBezTo>
                    <a:pt x="252" y="57"/>
                    <a:pt x="240" y="74"/>
                    <a:pt x="223" y="79"/>
                  </a:cubicBezTo>
                  <a:cubicBezTo>
                    <a:pt x="189" y="90"/>
                    <a:pt x="158" y="108"/>
                    <a:pt x="132" y="132"/>
                  </a:cubicBezTo>
                  <a:cubicBezTo>
                    <a:pt x="118" y="144"/>
                    <a:pt x="98" y="146"/>
                    <a:pt x="82" y="137"/>
                  </a:cubicBezTo>
                  <a:lnTo>
                    <a:pt x="48" y="117"/>
                  </a:lnTo>
                  <a:lnTo>
                    <a:pt x="0" y="201"/>
                  </a:lnTo>
                  <a:lnTo>
                    <a:pt x="34" y="220"/>
                  </a:lnTo>
                  <a:cubicBezTo>
                    <a:pt x="50" y="230"/>
                    <a:pt x="58" y="248"/>
                    <a:pt x="54" y="266"/>
                  </a:cubicBezTo>
                  <a:cubicBezTo>
                    <a:pt x="51" y="283"/>
                    <a:pt x="49" y="301"/>
                    <a:pt x="49" y="318"/>
                  </a:cubicBezTo>
                  <a:cubicBezTo>
                    <a:pt x="49" y="336"/>
                    <a:pt x="51" y="354"/>
                    <a:pt x="54" y="371"/>
                  </a:cubicBezTo>
                  <a:cubicBezTo>
                    <a:pt x="58" y="389"/>
                    <a:pt x="50" y="407"/>
                    <a:pt x="34" y="416"/>
                  </a:cubicBezTo>
                  <a:lnTo>
                    <a:pt x="0" y="436"/>
                  </a:lnTo>
                  <a:lnTo>
                    <a:pt x="48" y="519"/>
                  </a:lnTo>
                  <a:lnTo>
                    <a:pt x="82" y="499"/>
                  </a:lnTo>
                  <a:cubicBezTo>
                    <a:pt x="98" y="490"/>
                    <a:pt x="118" y="492"/>
                    <a:pt x="132" y="505"/>
                  </a:cubicBezTo>
                  <a:cubicBezTo>
                    <a:pt x="158" y="529"/>
                    <a:pt x="189" y="546"/>
                    <a:pt x="223" y="557"/>
                  </a:cubicBezTo>
                  <a:cubicBezTo>
                    <a:pt x="240" y="563"/>
                    <a:pt x="252" y="579"/>
                    <a:pt x="253" y="597"/>
                  </a:cubicBezTo>
                  <a:lnTo>
                    <a:pt x="253" y="638"/>
                  </a:lnTo>
                  <a:lnTo>
                    <a:pt x="346" y="638"/>
                  </a:lnTo>
                  <a:lnTo>
                    <a:pt x="346" y="597"/>
                  </a:lnTo>
                  <a:cubicBezTo>
                    <a:pt x="348" y="579"/>
                    <a:pt x="360" y="563"/>
                    <a:pt x="377" y="557"/>
                  </a:cubicBezTo>
                  <a:cubicBezTo>
                    <a:pt x="411" y="546"/>
                    <a:pt x="442" y="529"/>
                    <a:pt x="468" y="505"/>
                  </a:cubicBezTo>
                  <a:cubicBezTo>
                    <a:pt x="482" y="492"/>
                    <a:pt x="502" y="490"/>
                    <a:pt x="518" y="499"/>
                  </a:cubicBezTo>
                  <a:lnTo>
                    <a:pt x="552" y="519"/>
                  </a:lnTo>
                  <a:lnTo>
                    <a:pt x="600" y="436"/>
                  </a:lnTo>
                  <a:lnTo>
                    <a:pt x="566" y="416"/>
                  </a:lnTo>
                  <a:cubicBezTo>
                    <a:pt x="550" y="407"/>
                    <a:pt x="542" y="389"/>
                    <a:pt x="546" y="371"/>
                  </a:cubicBezTo>
                  <a:cubicBezTo>
                    <a:pt x="549" y="354"/>
                    <a:pt x="551" y="336"/>
                    <a:pt x="551" y="318"/>
                  </a:cubicBezTo>
                  <a:cubicBezTo>
                    <a:pt x="551" y="301"/>
                    <a:pt x="549" y="283"/>
                    <a:pt x="546" y="266"/>
                  </a:cubicBezTo>
                  <a:cubicBezTo>
                    <a:pt x="542" y="248"/>
                    <a:pt x="550" y="230"/>
                    <a:pt x="566" y="22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30" name="Google Shape;3130;p63"/>
            <p:cNvSpPr/>
            <p:nvPr/>
          </p:nvSpPr>
          <p:spPr>
            <a:xfrm>
              <a:off x="5401752" y="3964461"/>
              <a:ext cx="393202" cy="412498"/>
            </a:xfrm>
            <a:custGeom>
              <a:rect b="b" l="l" r="r" t="t"/>
              <a:pathLst>
                <a:path extrusionOk="0" h="1432" w="1365">
                  <a:moveTo>
                    <a:pt x="961" y="623"/>
                  </a:moveTo>
                  <a:cubicBezTo>
                    <a:pt x="961" y="637"/>
                    <a:pt x="961" y="650"/>
                    <a:pt x="959" y="663"/>
                  </a:cubicBezTo>
                  <a:lnTo>
                    <a:pt x="1005" y="689"/>
                  </a:lnTo>
                  <a:cubicBezTo>
                    <a:pt x="1025" y="701"/>
                    <a:pt x="1032" y="727"/>
                    <a:pt x="1020" y="747"/>
                  </a:cubicBezTo>
                  <a:lnTo>
                    <a:pt x="930" y="903"/>
                  </a:lnTo>
                  <a:cubicBezTo>
                    <a:pt x="918" y="923"/>
                    <a:pt x="893" y="930"/>
                    <a:pt x="872" y="918"/>
                  </a:cubicBezTo>
                  <a:lnTo>
                    <a:pt x="827" y="892"/>
                  </a:lnTo>
                  <a:cubicBezTo>
                    <a:pt x="806" y="908"/>
                    <a:pt x="783" y="921"/>
                    <a:pt x="759" y="932"/>
                  </a:cubicBezTo>
                  <a:lnTo>
                    <a:pt x="759" y="984"/>
                  </a:lnTo>
                  <a:cubicBezTo>
                    <a:pt x="758" y="1008"/>
                    <a:pt x="716" y="1027"/>
                    <a:pt x="716" y="1027"/>
                  </a:cubicBezTo>
                  <a:lnTo>
                    <a:pt x="536" y="1027"/>
                  </a:lnTo>
                  <a:cubicBezTo>
                    <a:pt x="536" y="1027"/>
                    <a:pt x="494" y="1008"/>
                    <a:pt x="492" y="984"/>
                  </a:cubicBezTo>
                  <a:lnTo>
                    <a:pt x="492" y="932"/>
                  </a:lnTo>
                  <a:cubicBezTo>
                    <a:pt x="469" y="921"/>
                    <a:pt x="447" y="908"/>
                    <a:pt x="425" y="892"/>
                  </a:cubicBezTo>
                  <a:lnTo>
                    <a:pt x="380" y="918"/>
                  </a:lnTo>
                  <a:cubicBezTo>
                    <a:pt x="359" y="930"/>
                    <a:pt x="334" y="923"/>
                    <a:pt x="322" y="903"/>
                  </a:cubicBezTo>
                  <a:lnTo>
                    <a:pt x="232" y="747"/>
                  </a:lnTo>
                  <a:cubicBezTo>
                    <a:pt x="220" y="727"/>
                    <a:pt x="227" y="701"/>
                    <a:pt x="247" y="689"/>
                  </a:cubicBezTo>
                  <a:lnTo>
                    <a:pt x="293" y="663"/>
                  </a:lnTo>
                  <a:cubicBezTo>
                    <a:pt x="291" y="650"/>
                    <a:pt x="291" y="637"/>
                    <a:pt x="291" y="623"/>
                  </a:cubicBezTo>
                  <a:cubicBezTo>
                    <a:pt x="291" y="610"/>
                    <a:pt x="291" y="597"/>
                    <a:pt x="293" y="584"/>
                  </a:cubicBezTo>
                  <a:lnTo>
                    <a:pt x="247" y="557"/>
                  </a:lnTo>
                  <a:cubicBezTo>
                    <a:pt x="227" y="546"/>
                    <a:pt x="220" y="520"/>
                    <a:pt x="232" y="500"/>
                  </a:cubicBezTo>
                  <a:lnTo>
                    <a:pt x="322" y="344"/>
                  </a:lnTo>
                  <a:cubicBezTo>
                    <a:pt x="334" y="323"/>
                    <a:pt x="359" y="317"/>
                    <a:pt x="380" y="328"/>
                  </a:cubicBezTo>
                  <a:lnTo>
                    <a:pt x="425" y="355"/>
                  </a:lnTo>
                  <a:cubicBezTo>
                    <a:pt x="446" y="339"/>
                    <a:pt x="469" y="325"/>
                    <a:pt x="495" y="315"/>
                  </a:cubicBezTo>
                  <a:lnTo>
                    <a:pt x="495" y="262"/>
                  </a:lnTo>
                  <a:cubicBezTo>
                    <a:pt x="494" y="239"/>
                    <a:pt x="536" y="221"/>
                    <a:pt x="536" y="221"/>
                  </a:cubicBezTo>
                  <a:lnTo>
                    <a:pt x="716" y="221"/>
                  </a:lnTo>
                  <a:cubicBezTo>
                    <a:pt x="716" y="221"/>
                    <a:pt x="758" y="239"/>
                    <a:pt x="756" y="262"/>
                  </a:cubicBezTo>
                  <a:lnTo>
                    <a:pt x="756" y="315"/>
                  </a:lnTo>
                  <a:cubicBezTo>
                    <a:pt x="783" y="325"/>
                    <a:pt x="806" y="339"/>
                    <a:pt x="827" y="355"/>
                  </a:cubicBezTo>
                  <a:lnTo>
                    <a:pt x="872" y="328"/>
                  </a:lnTo>
                  <a:cubicBezTo>
                    <a:pt x="893" y="317"/>
                    <a:pt x="918" y="323"/>
                    <a:pt x="930" y="344"/>
                  </a:cubicBezTo>
                  <a:lnTo>
                    <a:pt x="1020" y="500"/>
                  </a:lnTo>
                  <a:cubicBezTo>
                    <a:pt x="1032" y="520"/>
                    <a:pt x="1025" y="546"/>
                    <a:pt x="1005" y="557"/>
                  </a:cubicBezTo>
                  <a:lnTo>
                    <a:pt x="959" y="584"/>
                  </a:lnTo>
                  <a:cubicBezTo>
                    <a:pt x="961" y="597"/>
                    <a:pt x="961" y="610"/>
                    <a:pt x="961" y="623"/>
                  </a:cubicBezTo>
                  <a:moveTo>
                    <a:pt x="1360" y="832"/>
                  </a:moveTo>
                  <a:lnTo>
                    <a:pt x="1252" y="616"/>
                  </a:lnTo>
                  <a:cubicBezTo>
                    <a:pt x="1247" y="275"/>
                    <a:pt x="968" y="0"/>
                    <a:pt x="626" y="0"/>
                  </a:cubicBezTo>
                  <a:cubicBezTo>
                    <a:pt x="281" y="0"/>
                    <a:pt x="0" y="280"/>
                    <a:pt x="0" y="626"/>
                  </a:cubicBezTo>
                  <a:cubicBezTo>
                    <a:pt x="0" y="821"/>
                    <a:pt x="91" y="1004"/>
                    <a:pt x="245" y="1122"/>
                  </a:cubicBezTo>
                  <a:lnTo>
                    <a:pt x="181" y="1379"/>
                  </a:lnTo>
                  <a:cubicBezTo>
                    <a:pt x="177" y="1397"/>
                    <a:pt x="184" y="1415"/>
                    <a:pt x="200" y="1425"/>
                  </a:cubicBezTo>
                  <a:cubicBezTo>
                    <a:pt x="207" y="1430"/>
                    <a:pt x="215" y="1432"/>
                    <a:pt x="223" y="1432"/>
                  </a:cubicBezTo>
                  <a:lnTo>
                    <a:pt x="761" y="1432"/>
                  </a:lnTo>
                  <a:cubicBezTo>
                    <a:pt x="780" y="1432"/>
                    <a:pt x="797" y="1418"/>
                    <a:pt x="802" y="1400"/>
                  </a:cubicBezTo>
                  <a:lnTo>
                    <a:pt x="839" y="1252"/>
                  </a:lnTo>
                  <a:lnTo>
                    <a:pt x="1132" y="1252"/>
                  </a:lnTo>
                  <a:cubicBezTo>
                    <a:pt x="1151" y="1252"/>
                    <a:pt x="1168" y="1239"/>
                    <a:pt x="1172" y="1220"/>
                  </a:cubicBezTo>
                  <a:lnTo>
                    <a:pt x="1246" y="926"/>
                  </a:lnTo>
                  <a:lnTo>
                    <a:pt x="1338" y="889"/>
                  </a:lnTo>
                  <a:cubicBezTo>
                    <a:pt x="1343" y="887"/>
                    <a:pt x="1348" y="884"/>
                    <a:pt x="1352" y="880"/>
                  </a:cubicBezTo>
                  <a:cubicBezTo>
                    <a:pt x="1366" y="867"/>
                    <a:pt x="1368" y="847"/>
                    <a:pt x="1360" y="83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131" name="Google Shape;3131;p63"/>
          <p:cNvGrpSpPr/>
          <p:nvPr/>
        </p:nvGrpSpPr>
        <p:grpSpPr>
          <a:xfrm>
            <a:off x="7406642" y="1525338"/>
            <a:ext cx="424440" cy="453471"/>
            <a:chOff x="2706964" y="2022372"/>
            <a:chExt cx="387439" cy="413939"/>
          </a:xfrm>
        </p:grpSpPr>
        <p:sp>
          <p:nvSpPr>
            <p:cNvPr id="3132" name="Google Shape;3132;p63"/>
            <p:cNvSpPr/>
            <p:nvPr/>
          </p:nvSpPr>
          <p:spPr>
            <a:xfrm>
              <a:off x="2808648" y="2176483"/>
              <a:ext cx="79793" cy="52715"/>
            </a:xfrm>
            <a:custGeom>
              <a:rect b="b" l="l" r="r" t="t"/>
              <a:pathLst>
                <a:path extrusionOk="0" h="183" w="277">
                  <a:moveTo>
                    <a:pt x="72" y="146"/>
                  </a:moveTo>
                  <a:cubicBezTo>
                    <a:pt x="98" y="163"/>
                    <a:pt x="123" y="176"/>
                    <a:pt x="139" y="183"/>
                  </a:cubicBezTo>
                  <a:cubicBezTo>
                    <a:pt x="154" y="176"/>
                    <a:pt x="179" y="163"/>
                    <a:pt x="205" y="146"/>
                  </a:cubicBezTo>
                  <a:cubicBezTo>
                    <a:pt x="238" y="123"/>
                    <a:pt x="277" y="88"/>
                    <a:pt x="277" y="48"/>
                  </a:cubicBezTo>
                  <a:cubicBezTo>
                    <a:pt x="277" y="21"/>
                    <a:pt x="255" y="0"/>
                    <a:pt x="229" y="0"/>
                  </a:cubicBezTo>
                  <a:cubicBezTo>
                    <a:pt x="194" y="0"/>
                    <a:pt x="180" y="34"/>
                    <a:pt x="179" y="39"/>
                  </a:cubicBezTo>
                  <a:cubicBezTo>
                    <a:pt x="173" y="56"/>
                    <a:pt x="157" y="68"/>
                    <a:pt x="139" y="68"/>
                  </a:cubicBezTo>
                  <a:cubicBezTo>
                    <a:pt x="120" y="68"/>
                    <a:pt x="104" y="56"/>
                    <a:pt x="99" y="39"/>
                  </a:cubicBezTo>
                  <a:cubicBezTo>
                    <a:pt x="97" y="34"/>
                    <a:pt x="83" y="0"/>
                    <a:pt x="48" y="0"/>
                  </a:cubicBezTo>
                  <a:cubicBezTo>
                    <a:pt x="22" y="0"/>
                    <a:pt x="0" y="21"/>
                    <a:pt x="0" y="48"/>
                  </a:cubicBezTo>
                  <a:cubicBezTo>
                    <a:pt x="0" y="88"/>
                    <a:pt x="39" y="123"/>
                    <a:pt x="72" y="146"/>
                  </a:cubicBezTo>
                  <a:close/>
                </a:path>
              </a:pathLst>
            </a:custGeom>
            <a:solidFill>
              <a:schemeClr val="accent6"/>
            </a:solidFill>
            <a:ln>
              <a:noFill/>
            </a:ln>
          </p:spPr>
          <p:txBody>
            <a:bodyPr anchorCtr="1" anchor="ctr" bIns="20875" lIns="90000" spcFirstLastPara="1" rIns="90000" wrap="square" tIns="2087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33" name="Google Shape;3133;p63"/>
            <p:cNvSpPr/>
            <p:nvPr/>
          </p:nvSpPr>
          <p:spPr>
            <a:xfrm>
              <a:off x="2706964" y="2073646"/>
              <a:ext cx="283739" cy="362376"/>
            </a:xfrm>
            <a:custGeom>
              <a:rect b="b" l="l" r="r" t="t"/>
              <a:pathLst>
                <a:path extrusionOk="0" h="1258" w="985">
                  <a:moveTo>
                    <a:pt x="762" y="854"/>
                  </a:moveTo>
                  <a:lnTo>
                    <a:pt x="222" y="854"/>
                  </a:lnTo>
                  <a:cubicBezTo>
                    <a:pt x="200" y="854"/>
                    <a:pt x="181" y="838"/>
                    <a:pt x="179" y="816"/>
                  </a:cubicBezTo>
                  <a:cubicBezTo>
                    <a:pt x="176" y="791"/>
                    <a:pt x="196" y="769"/>
                    <a:pt x="221" y="769"/>
                  </a:cubicBezTo>
                  <a:lnTo>
                    <a:pt x="761" y="769"/>
                  </a:lnTo>
                  <a:cubicBezTo>
                    <a:pt x="783" y="769"/>
                    <a:pt x="802" y="785"/>
                    <a:pt x="804" y="807"/>
                  </a:cubicBezTo>
                  <a:cubicBezTo>
                    <a:pt x="807" y="832"/>
                    <a:pt x="787" y="854"/>
                    <a:pt x="762" y="854"/>
                  </a:cubicBezTo>
                  <a:moveTo>
                    <a:pt x="762" y="1033"/>
                  </a:moveTo>
                  <a:lnTo>
                    <a:pt x="222" y="1033"/>
                  </a:lnTo>
                  <a:cubicBezTo>
                    <a:pt x="200" y="1033"/>
                    <a:pt x="181" y="1018"/>
                    <a:pt x="179" y="996"/>
                  </a:cubicBezTo>
                  <a:cubicBezTo>
                    <a:pt x="176" y="971"/>
                    <a:pt x="196" y="949"/>
                    <a:pt x="221" y="949"/>
                  </a:cubicBezTo>
                  <a:lnTo>
                    <a:pt x="761" y="949"/>
                  </a:lnTo>
                  <a:cubicBezTo>
                    <a:pt x="783" y="949"/>
                    <a:pt x="802" y="965"/>
                    <a:pt x="804" y="987"/>
                  </a:cubicBezTo>
                  <a:cubicBezTo>
                    <a:pt x="807" y="1012"/>
                    <a:pt x="787" y="1033"/>
                    <a:pt x="762" y="1033"/>
                  </a:cubicBezTo>
                  <a:moveTo>
                    <a:pt x="401" y="272"/>
                  </a:moveTo>
                  <a:cubicBezTo>
                    <a:pt x="440" y="272"/>
                    <a:pt x="470" y="288"/>
                    <a:pt x="492" y="308"/>
                  </a:cubicBezTo>
                  <a:cubicBezTo>
                    <a:pt x="513" y="288"/>
                    <a:pt x="543" y="272"/>
                    <a:pt x="582" y="272"/>
                  </a:cubicBezTo>
                  <a:cubicBezTo>
                    <a:pt x="655" y="272"/>
                    <a:pt x="714" y="332"/>
                    <a:pt x="714" y="405"/>
                  </a:cubicBezTo>
                  <a:cubicBezTo>
                    <a:pt x="714" y="465"/>
                    <a:pt x="677" y="523"/>
                    <a:pt x="606" y="572"/>
                  </a:cubicBezTo>
                  <a:cubicBezTo>
                    <a:pt x="557" y="606"/>
                    <a:pt x="508" y="624"/>
                    <a:pt x="506" y="625"/>
                  </a:cubicBezTo>
                  <a:cubicBezTo>
                    <a:pt x="502" y="627"/>
                    <a:pt x="497" y="627"/>
                    <a:pt x="492" y="627"/>
                  </a:cubicBezTo>
                  <a:cubicBezTo>
                    <a:pt x="487" y="627"/>
                    <a:pt x="482" y="627"/>
                    <a:pt x="477" y="625"/>
                  </a:cubicBezTo>
                  <a:cubicBezTo>
                    <a:pt x="475" y="624"/>
                    <a:pt x="426" y="606"/>
                    <a:pt x="377" y="572"/>
                  </a:cubicBezTo>
                  <a:cubicBezTo>
                    <a:pt x="306" y="523"/>
                    <a:pt x="269" y="465"/>
                    <a:pt x="269" y="405"/>
                  </a:cubicBezTo>
                  <a:cubicBezTo>
                    <a:pt x="269" y="332"/>
                    <a:pt x="328" y="272"/>
                    <a:pt x="401" y="272"/>
                  </a:cubicBezTo>
                  <a:moveTo>
                    <a:pt x="943" y="0"/>
                  </a:moveTo>
                  <a:lnTo>
                    <a:pt x="795" y="0"/>
                  </a:lnTo>
                  <a:cubicBezTo>
                    <a:pt x="798" y="16"/>
                    <a:pt x="800" y="34"/>
                    <a:pt x="799" y="53"/>
                  </a:cubicBezTo>
                  <a:cubicBezTo>
                    <a:pt x="798" y="121"/>
                    <a:pt x="741" y="177"/>
                    <a:pt x="673" y="177"/>
                  </a:cubicBezTo>
                  <a:lnTo>
                    <a:pt x="312" y="177"/>
                  </a:lnTo>
                  <a:cubicBezTo>
                    <a:pt x="242" y="177"/>
                    <a:pt x="185" y="120"/>
                    <a:pt x="186" y="50"/>
                  </a:cubicBezTo>
                  <a:cubicBezTo>
                    <a:pt x="186" y="33"/>
                    <a:pt x="187" y="17"/>
                    <a:pt x="190" y="3"/>
                  </a:cubicBezTo>
                  <a:lnTo>
                    <a:pt x="42" y="3"/>
                  </a:lnTo>
                  <a:cubicBezTo>
                    <a:pt x="18" y="3"/>
                    <a:pt x="0" y="22"/>
                    <a:pt x="0" y="45"/>
                  </a:cubicBezTo>
                  <a:lnTo>
                    <a:pt x="0" y="1216"/>
                  </a:lnTo>
                  <a:cubicBezTo>
                    <a:pt x="0" y="1239"/>
                    <a:pt x="18" y="1258"/>
                    <a:pt x="42" y="1258"/>
                  </a:cubicBezTo>
                  <a:lnTo>
                    <a:pt x="943" y="1258"/>
                  </a:lnTo>
                  <a:cubicBezTo>
                    <a:pt x="966" y="1258"/>
                    <a:pt x="985" y="1239"/>
                    <a:pt x="985" y="1216"/>
                  </a:cubicBezTo>
                  <a:lnTo>
                    <a:pt x="985" y="42"/>
                  </a:lnTo>
                  <a:cubicBezTo>
                    <a:pt x="985" y="19"/>
                    <a:pt x="966" y="0"/>
                    <a:pt x="94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34" name="Google Shape;3134;p63"/>
            <p:cNvSpPr/>
            <p:nvPr/>
          </p:nvSpPr>
          <p:spPr>
            <a:xfrm>
              <a:off x="2784451" y="2022372"/>
              <a:ext cx="128187" cy="78064"/>
            </a:xfrm>
            <a:custGeom>
              <a:rect b="b" l="l" r="r" t="t"/>
              <a:pathLst>
                <a:path extrusionOk="0" h="271" w="445">
                  <a:moveTo>
                    <a:pt x="42" y="271"/>
                  </a:moveTo>
                  <a:lnTo>
                    <a:pt x="403" y="271"/>
                  </a:lnTo>
                  <a:cubicBezTo>
                    <a:pt x="426" y="271"/>
                    <a:pt x="445" y="252"/>
                    <a:pt x="445" y="229"/>
                  </a:cubicBezTo>
                  <a:cubicBezTo>
                    <a:pt x="445" y="146"/>
                    <a:pt x="390" y="107"/>
                    <a:pt x="350" y="95"/>
                  </a:cubicBezTo>
                  <a:cubicBezTo>
                    <a:pt x="334" y="40"/>
                    <a:pt x="283" y="0"/>
                    <a:pt x="223" y="0"/>
                  </a:cubicBezTo>
                  <a:cubicBezTo>
                    <a:pt x="162" y="0"/>
                    <a:pt x="111" y="40"/>
                    <a:pt x="95" y="95"/>
                  </a:cubicBezTo>
                  <a:cubicBezTo>
                    <a:pt x="56" y="107"/>
                    <a:pt x="0" y="146"/>
                    <a:pt x="0" y="229"/>
                  </a:cubicBezTo>
                  <a:cubicBezTo>
                    <a:pt x="0" y="252"/>
                    <a:pt x="19" y="271"/>
                    <a:pt x="42" y="2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35" name="Google Shape;3135;p63"/>
            <p:cNvSpPr/>
            <p:nvPr/>
          </p:nvSpPr>
          <p:spPr>
            <a:xfrm>
              <a:off x="3018355" y="2254835"/>
              <a:ext cx="76048" cy="181476"/>
            </a:xfrm>
            <a:custGeom>
              <a:rect b="b" l="l" r="r" t="t"/>
              <a:pathLst>
                <a:path extrusionOk="0" h="630" w="264">
                  <a:moveTo>
                    <a:pt x="0" y="371"/>
                  </a:moveTo>
                  <a:cubicBezTo>
                    <a:pt x="0" y="464"/>
                    <a:pt x="36" y="552"/>
                    <a:pt x="102" y="618"/>
                  </a:cubicBezTo>
                  <a:cubicBezTo>
                    <a:pt x="110" y="626"/>
                    <a:pt x="121" y="630"/>
                    <a:pt x="132" y="630"/>
                  </a:cubicBezTo>
                  <a:cubicBezTo>
                    <a:pt x="143" y="630"/>
                    <a:pt x="153" y="626"/>
                    <a:pt x="162" y="618"/>
                  </a:cubicBezTo>
                  <a:cubicBezTo>
                    <a:pt x="228" y="552"/>
                    <a:pt x="264" y="464"/>
                    <a:pt x="264" y="371"/>
                  </a:cubicBezTo>
                  <a:lnTo>
                    <a:pt x="264" y="0"/>
                  </a:lnTo>
                  <a:lnTo>
                    <a:pt x="0" y="0"/>
                  </a:lnTo>
                  <a:lnTo>
                    <a:pt x="0" y="371"/>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36" name="Google Shape;3136;p63"/>
            <p:cNvSpPr/>
            <p:nvPr/>
          </p:nvSpPr>
          <p:spPr>
            <a:xfrm>
              <a:off x="3018355" y="2151998"/>
              <a:ext cx="76048" cy="77776"/>
            </a:xfrm>
            <a:custGeom>
              <a:rect b="b" l="l" r="r" t="t"/>
              <a:pathLst>
                <a:path extrusionOk="0" h="270" w="264">
                  <a:moveTo>
                    <a:pt x="222" y="0"/>
                  </a:moveTo>
                  <a:lnTo>
                    <a:pt x="42" y="0"/>
                  </a:lnTo>
                  <a:cubicBezTo>
                    <a:pt x="19" y="0"/>
                    <a:pt x="0" y="19"/>
                    <a:pt x="0" y="42"/>
                  </a:cubicBezTo>
                  <a:lnTo>
                    <a:pt x="0" y="270"/>
                  </a:lnTo>
                  <a:lnTo>
                    <a:pt x="264" y="270"/>
                  </a:lnTo>
                  <a:lnTo>
                    <a:pt x="264" y="42"/>
                  </a:lnTo>
                  <a:cubicBezTo>
                    <a:pt x="264" y="19"/>
                    <a:pt x="245" y="0"/>
                    <a:pt x="222"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0" name="Shape 3140"/>
        <p:cNvGrpSpPr/>
        <p:nvPr/>
      </p:nvGrpSpPr>
      <p:grpSpPr>
        <a:xfrm>
          <a:off x="0" y="0"/>
          <a:ext cx="0" cy="0"/>
          <a:chOff x="0" y="0"/>
          <a:chExt cx="0" cy="0"/>
        </a:xfrm>
      </p:grpSpPr>
      <p:sp>
        <p:nvSpPr>
          <p:cNvPr id="3141" name="Google Shape;3141;p64"/>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Make sure to use home remedies correctly</a:t>
            </a:r>
            <a:endParaRPr/>
          </a:p>
        </p:txBody>
      </p:sp>
      <p:sp>
        <p:nvSpPr>
          <p:cNvPr id="3142" name="Google Shape;3142;p64"/>
          <p:cNvSpPr txBox="1"/>
          <p:nvPr/>
        </p:nvSpPr>
        <p:spPr>
          <a:xfrm>
            <a:off x="764147" y="3211423"/>
            <a:ext cx="1787400" cy="1038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Venus is terribly hot, even hotter than Mercury, and its atmosphere is extremely poisonous</a:t>
            </a:r>
            <a:endParaRPr sz="1200">
              <a:solidFill>
                <a:schemeClr val="dk1"/>
              </a:solidFill>
              <a:latin typeface="Inter"/>
              <a:ea typeface="Inter"/>
              <a:cs typeface="Inter"/>
              <a:sym typeface="Inter"/>
            </a:endParaRPr>
          </a:p>
        </p:txBody>
      </p:sp>
      <p:sp>
        <p:nvSpPr>
          <p:cNvPr id="3143" name="Google Shape;3143;p64"/>
          <p:cNvSpPr txBox="1"/>
          <p:nvPr/>
        </p:nvSpPr>
        <p:spPr>
          <a:xfrm>
            <a:off x="2706922" y="3211423"/>
            <a:ext cx="1787400" cy="1038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Earth is the third planet from the Sun and the only one that harbors life in the Solar System</a:t>
            </a:r>
            <a:endParaRPr sz="1200">
              <a:solidFill>
                <a:schemeClr val="dk1"/>
              </a:solidFill>
              <a:latin typeface="Inter"/>
              <a:ea typeface="Inter"/>
              <a:cs typeface="Inter"/>
              <a:sym typeface="Inter"/>
            </a:endParaRPr>
          </a:p>
        </p:txBody>
      </p:sp>
      <p:sp>
        <p:nvSpPr>
          <p:cNvPr id="3144" name="Google Shape;3144;p64"/>
          <p:cNvSpPr txBox="1"/>
          <p:nvPr/>
        </p:nvSpPr>
        <p:spPr>
          <a:xfrm>
            <a:off x="4649697" y="3211423"/>
            <a:ext cx="1787400" cy="1038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Mars is actually a cold place. It’s full of iron oxide dust, which gives the planet its reddish cast</a:t>
            </a:r>
            <a:endParaRPr sz="1200">
              <a:solidFill>
                <a:schemeClr val="dk1"/>
              </a:solidFill>
              <a:latin typeface="Inter"/>
              <a:ea typeface="Inter"/>
              <a:cs typeface="Inter"/>
              <a:sym typeface="Inter"/>
            </a:endParaRPr>
          </a:p>
        </p:txBody>
      </p:sp>
      <p:sp>
        <p:nvSpPr>
          <p:cNvPr id="3145" name="Google Shape;3145;p64"/>
          <p:cNvSpPr txBox="1"/>
          <p:nvPr/>
        </p:nvSpPr>
        <p:spPr>
          <a:xfrm>
            <a:off x="6592472" y="3211423"/>
            <a:ext cx="1787400" cy="1038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Jupiter is the biggest planet in the Solar System. It’s the fourth-brightest object in the night sky</a:t>
            </a:r>
            <a:endParaRPr sz="1200">
              <a:solidFill>
                <a:schemeClr val="dk1"/>
              </a:solidFill>
              <a:latin typeface="Inter"/>
              <a:ea typeface="Inter"/>
              <a:cs typeface="Inter"/>
              <a:sym typeface="Inter"/>
            </a:endParaRPr>
          </a:p>
        </p:txBody>
      </p:sp>
      <p:sp>
        <p:nvSpPr>
          <p:cNvPr id="3146" name="Google Shape;3146;p64"/>
          <p:cNvSpPr txBox="1"/>
          <p:nvPr/>
        </p:nvSpPr>
        <p:spPr>
          <a:xfrm>
            <a:off x="764147" y="2541117"/>
            <a:ext cx="1787400" cy="484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Step 1</a:t>
            </a:r>
            <a:endParaRPr sz="2000">
              <a:solidFill>
                <a:schemeClr val="dk1"/>
              </a:solidFill>
              <a:latin typeface="Domine SemiBold"/>
              <a:ea typeface="Domine SemiBold"/>
              <a:cs typeface="Domine SemiBold"/>
              <a:sym typeface="Domine SemiBold"/>
            </a:endParaRPr>
          </a:p>
        </p:txBody>
      </p:sp>
      <p:sp>
        <p:nvSpPr>
          <p:cNvPr id="3147" name="Google Shape;3147;p64"/>
          <p:cNvSpPr txBox="1"/>
          <p:nvPr/>
        </p:nvSpPr>
        <p:spPr>
          <a:xfrm>
            <a:off x="2706922" y="2541117"/>
            <a:ext cx="1787400" cy="484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Step 2</a:t>
            </a:r>
            <a:endParaRPr sz="2000">
              <a:solidFill>
                <a:schemeClr val="dk1"/>
              </a:solidFill>
              <a:latin typeface="Domine SemiBold"/>
              <a:ea typeface="Domine SemiBold"/>
              <a:cs typeface="Domine SemiBold"/>
              <a:sym typeface="Domine SemiBold"/>
            </a:endParaRPr>
          </a:p>
        </p:txBody>
      </p:sp>
      <p:sp>
        <p:nvSpPr>
          <p:cNvPr id="3148" name="Google Shape;3148;p64"/>
          <p:cNvSpPr txBox="1"/>
          <p:nvPr/>
        </p:nvSpPr>
        <p:spPr>
          <a:xfrm>
            <a:off x="4649697" y="2541117"/>
            <a:ext cx="1787400" cy="484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Step 3</a:t>
            </a:r>
            <a:endParaRPr sz="2000">
              <a:solidFill>
                <a:schemeClr val="dk1"/>
              </a:solidFill>
              <a:latin typeface="Domine SemiBold"/>
              <a:ea typeface="Domine SemiBold"/>
              <a:cs typeface="Domine SemiBold"/>
              <a:sym typeface="Domine SemiBold"/>
            </a:endParaRPr>
          </a:p>
        </p:txBody>
      </p:sp>
      <p:sp>
        <p:nvSpPr>
          <p:cNvPr id="3149" name="Google Shape;3149;p64"/>
          <p:cNvSpPr txBox="1"/>
          <p:nvPr/>
        </p:nvSpPr>
        <p:spPr>
          <a:xfrm>
            <a:off x="6592472" y="2541117"/>
            <a:ext cx="1787400" cy="484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Step 4</a:t>
            </a:r>
            <a:endParaRPr sz="2000">
              <a:solidFill>
                <a:schemeClr val="dk1"/>
              </a:solidFill>
              <a:latin typeface="Domine SemiBold"/>
              <a:ea typeface="Domine SemiBold"/>
              <a:cs typeface="Domine SemiBold"/>
              <a:sym typeface="Domine SemiBold"/>
            </a:endParaRPr>
          </a:p>
        </p:txBody>
      </p:sp>
      <p:cxnSp>
        <p:nvCxnSpPr>
          <p:cNvPr id="3150" name="Google Shape;3150;p64"/>
          <p:cNvCxnSpPr>
            <a:stCxn id="3146" idx="3"/>
            <a:endCxn id="3147" idx="1"/>
          </p:cNvCxnSpPr>
          <p:nvPr/>
        </p:nvCxnSpPr>
        <p:spPr>
          <a:xfrm>
            <a:off x="2551547" y="2783367"/>
            <a:ext cx="155400" cy="0"/>
          </a:xfrm>
          <a:prstGeom prst="straightConnector1">
            <a:avLst/>
          </a:prstGeom>
          <a:noFill/>
          <a:ln cap="flat" cmpd="sng" w="9525">
            <a:solidFill>
              <a:schemeClr val="dk1"/>
            </a:solidFill>
            <a:prstDash val="solid"/>
            <a:round/>
            <a:headEnd len="med" w="med" type="none"/>
            <a:tailEnd len="med" w="med" type="none"/>
          </a:ln>
        </p:spPr>
      </p:cxnSp>
      <p:cxnSp>
        <p:nvCxnSpPr>
          <p:cNvPr id="3151" name="Google Shape;3151;p64"/>
          <p:cNvCxnSpPr>
            <a:stCxn id="3147" idx="3"/>
            <a:endCxn id="3148" idx="1"/>
          </p:cNvCxnSpPr>
          <p:nvPr/>
        </p:nvCxnSpPr>
        <p:spPr>
          <a:xfrm>
            <a:off x="4494322" y="2783367"/>
            <a:ext cx="155400" cy="0"/>
          </a:xfrm>
          <a:prstGeom prst="straightConnector1">
            <a:avLst/>
          </a:prstGeom>
          <a:noFill/>
          <a:ln cap="flat" cmpd="sng" w="9525">
            <a:solidFill>
              <a:schemeClr val="dk1"/>
            </a:solidFill>
            <a:prstDash val="solid"/>
            <a:round/>
            <a:headEnd len="med" w="med" type="none"/>
            <a:tailEnd len="med" w="med" type="none"/>
          </a:ln>
        </p:spPr>
      </p:cxnSp>
      <p:cxnSp>
        <p:nvCxnSpPr>
          <p:cNvPr id="3152" name="Google Shape;3152;p64"/>
          <p:cNvCxnSpPr>
            <a:stCxn id="3148" idx="3"/>
            <a:endCxn id="3149" idx="1"/>
          </p:cNvCxnSpPr>
          <p:nvPr/>
        </p:nvCxnSpPr>
        <p:spPr>
          <a:xfrm>
            <a:off x="6437097" y="2783367"/>
            <a:ext cx="155400" cy="0"/>
          </a:xfrm>
          <a:prstGeom prst="straightConnector1">
            <a:avLst/>
          </a:prstGeom>
          <a:noFill/>
          <a:ln cap="flat" cmpd="sng" w="9525">
            <a:solidFill>
              <a:schemeClr val="dk1"/>
            </a:solidFill>
            <a:prstDash val="solid"/>
            <a:round/>
            <a:headEnd len="med" w="med" type="none"/>
            <a:tailEnd len="med" w="med" type="none"/>
          </a:ln>
        </p:spPr>
      </p:cxnSp>
      <p:cxnSp>
        <p:nvCxnSpPr>
          <p:cNvPr id="3153" name="Google Shape;3153;p64"/>
          <p:cNvCxnSpPr>
            <a:stCxn id="3146" idx="2"/>
            <a:endCxn id="3142" idx="0"/>
          </p:cNvCxnSpPr>
          <p:nvPr/>
        </p:nvCxnSpPr>
        <p:spPr>
          <a:xfrm>
            <a:off x="1657847" y="3025617"/>
            <a:ext cx="0" cy="185700"/>
          </a:xfrm>
          <a:prstGeom prst="straightConnector1">
            <a:avLst/>
          </a:prstGeom>
          <a:noFill/>
          <a:ln cap="flat" cmpd="sng" w="9525">
            <a:solidFill>
              <a:schemeClr val="dk1"/>
            </a:solidFill>
            <a:prstDash val="solid"/>
            <a:round/>
            <a:headEnd len="med" w="med" type="none"/>
            <a:tailEnd len="med" w="med" type="none"/>
          </a:ln>
        </p:spPr>
      </p:cxnSp>
      <p:cxnSp>
        <p:nvCxnSpPr>
          <p:cNvPr id="3154" name="Google Shape;3154;p64"/>
          <p:cNvCxnSpPr>
            <a:stCxn id="3147" idx="2"/>
            <a:endCxn id="3143" idx="0"/>
          </p:cNvCxnSpPr>
          <p:nvPr/>
        </p:nvCxnSpPr>
        <p:spPr>
          <a:xfrm>
            <a:off x="3600622" y="3025617"/>
            <a:ext cx="0" cy="185700"/>
          </a:xfrm>
          <a:prstGeom prst="straightConnector1">
            <a:avLst/>
          </a:prstGeom>
          <a:noFill/>
          <a:ln cap="flat" cmpd="sng" w="9525">
            <a:solidFill>
              <a:schemeClr val="dk1"/>
            </a:solidFill>
            <a:prstDash val="solid"/>
            <a:round/>
            <a:headEnd len="med" w="med" type="none"/>
            <a:tailEnd len="med" w="med" type="none"/>
          </a:ln>
        </p:spPr>
      </p:cxnSp>
      <p:cxnSp>
        <p:nvCxnSpPr>
          <p:cNvPr id="3155" name="Google Shape;3155;p64"/>
          <p:cNvCxnSpPr>
            <a:stCxn id="3148" idx="2"/>
            <a:endCxn id="3144" idx="0"/>
          </p:cNvCxnSpPr>
          <p:nvPr/>
        </p:nvCxnSpPr>
        <p:spPr>
          <a:xfrm>
            <a:off x="5543397" y="3025617"/>
            <a:ext cx="0" cy="185700"/>
          </a:xfrm>
          <a:prstGeom prst="straightConnector1">
            <a:avLst/>
          </a:prstGeom>
          <a:noFill/>
          <a:ln cap="flat" cmpd="sng" w="9525">
            <a:solidFill>
              <a:schemeClr val="dk1"/>
            </a:solidFill>
            <a:prstDash val="solid"/>
            <a:round/>
            <a:headEnd len="med" w="med" type="none"/>
            <a:tailEnd len="med" w="med" type="none"/>
          </a:ln>
        </p:spPr>
      </p:cxnSp>
      <p:cxnSp>
        <p:nvCxnSpPr>
          <p:cNvPr id="3156" name="Google Shape;3156;p64"/>
          <p:cNvCxnSpPr>
            <a:stCxn id="3149" idx="2"/>
            <a:endCxn id="3145" idx="0"/>
          </p:cNvCxnSpPr>
          <p:nvPr/>
        </p:nvCxnSpPr>
        <p:spPr>
          <a:xfrm>
            <a:off x="7486172" y="3025617"/>
            <a:ext cx="0" cy="185700"/>
          </a:xfrm>
          <a:prstGeom prst="straightConnector1">
            <a:avLst/>
          </a:prstGeom>
          <a:noFill/>
          <a:ln cap="flat" cmpd="sng" w="9525">
            <a:solidFill>
              <a:schemeClr val="dk1"/>
            </a:solidFill>
            <a:prstDash val="solid"/>
            <a:round/>
            <a:headEnd len="med" w="med" type="none"/>
            <a:tailEnd len="med" w="med" type="none"/>
          </a:ln>
        </p:spPr>
      </p:cxnSp>
      <p:grpSp>
        <p:nvGrpSpPr>
          <p:cNvPr id="3157" name="Google Shape;3157;p64"/>
          <p:cNvGrpSpPr/>
          <p:nvPr/>
        </p:nvGrpSpPr>
        <p:grpSpPr>
          <a:xfrm>
            <a:off x="5259484" y="1669569"/>
            <a:ext cx="567826" cy="568612"/>
            <a:chOff x="6738920" y="2652067"/>
            <a:chExt cx="414230" cy="414803"/>
          </a:xfrm>
        </p:grpSpPr>
        <p:sp>
          <p:nvSpPr>
            <p:cNvPr id="3158" name="Google Shape;3158;p64"/>
            <p:cNvSpPr/>
            <p:nvPr/>
          </p:nvSpPr>
          <p:spPr>
            <a:xfrm>
              <a:off x="6865954" y="2769595"/>
              <a:ext cx="287196" cy="297275"/>
            </a:xfrm>
            <a:custGeom>
              <a:rect b="b" l="l" r="r" t="t"/>
              <a:pathLst>
                <a:path extrusionOk="0" h="1032" w="997">
                  <a:moveTo>
                    <a:pt x="955" y="0"/>
                  </a:moveTo>
                  <a:lnTo>
                    <a:pt x="674" y="0"/>
                  </a:lnTo>
                  <a:lnTo>
                    <a:pt x="674" y="401"/>
                  </a:lnTo>
                  <a:cubicBezTo>
                    <a:pt x="674" y="472"/>
                    <a:pt x="617" y="529"/>
                    <a:pt x="548" y="529"/>
                  </a:cubicBezTo>
                  <a:lnTo>
                    <a:pt x="0" y="529"/>
                  </a:lnTo>
                  <a:lnTo>
                    <a:pt x="0" y="809"/>
                  </a:lnTo>
                  <a:cubicBezTo>
                    <a:pt x="0" y="833"/>
                    <a:pt x="19" y="852"/>
                    <a:pt x="42" y="852"/>
                  </a:cubicBezTo>
                  <a:lnTo>
                    <a:pt x="592" y="852"/>
                  </a:lnTo>
                  <a:lnTo>
                    <a:pt x="759" y="1020"/>
                  </a:lnTo>
                  <a:cubicBezTo>
                    <a:pt x="772" y="1033"/>
                    <a:pt x="791" y="1035"/>
                    <a:pt x="805" y="1029"/>
                  </a:cubicBezTo>
                  <a:cubicBezTo>
                    <a:pt x="821" y="1022"/>
                    <a:pt x="831" y="1007"/>
                    <a:pt x="831" y="990"/>
                  </a:cubicBezTo>
                  <a:lnTo>
                    <a:pt x="831" y="852"/>
                  </a:lnTo>
                  <a:lnTo>
                    <a:pt x="955" y="852"/>
                  </a:lnTo>
                  <a:cubicBezTo>
                    <a:pt x="978" y="852"/>
                    <a:pt x="997" y="833"/>
                    <a:pt x="997" y="809"/>
                  </a:cubicBezTo>
                  <a:lnTo>
                    <a:pt x="997" y="42"/>
                  </a:lnTo>
                  <a:cubicBezTo>
                    <a:pt x="997" y="18"/>
                    <a:pt x="978" y="0"/>
                    <a:pt x="955"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59" name="Google Shape;3159;p64"/>
            <p:cNvSpPr/>
            <p:nvPr/>
          </p:nvSpPr>
          <p:spPr>
            <a:xfrm>
              <a:off x="6738920" y="2652067"/>
              <a:ext cx="296990" cy="297563"/>
            </a:xfrm>
            <a:custGeom>
              <a:rect b="b" l="l" r="r" t="t"/>
              <a:pathLst>
                <a:path extrusionOk="0" h="1033" w="1031">
                  <a:moveTo>
                    <a:pt x="765" y="311"/>
                  </a:moveTo>
                  <a:cubicBezTo>
                    <a:pt x="751" y="311"/>
                    <a:pt x="739" y="323"/>
                    <a:pt x="739" y="337"/>
                  </a:cubicBezTo>
                  <a:cubicBezTo>
                    <a:pt x="739" y="445"/>
                    <a:pt x="662" y="536"/>
                    <a:pt x="559" y="555"/>
                  </a:cubicBezTo>
                  <a:lnTo>
                    <a:pt x="559" y="629"/>
                  </a:lnTo>
                  <a:cubicBezTo>
                    <a:pt x="559" y="651"/>
                    <a:pt x="543" y="670"/>
                    <a:pt x="522" y="672"/>
                  </a:cubicBezTo>
                  <a:cubicBezTo>
                    <a:pt x="496" y="675"/>
                    <a:pt x="475" y="655"/>
                    <a:pt x="475" y="630"/>
                  </a:cubicBezTo>
                  <a:lnTo>
                    <a:pt x="475" y="555"/>
                  </a:lnTo>
                  <a:cubicBezTo>
                    <a:pt x="372" y="536"/>
                    <a:pt x="294" y="445"/>
                    <a:pt x="294" y="337"/>
                  </a:cubicBezTo>
                  <a:cubicBezTo>
                    <a:pt x="294" y="323"/>
                    <a:pt x="283" y="311"/>
                    <a:pt x="269" y="311"/>
                  </a:cubicBezTo>
                  <a:cubicBezTo>
                    <a:pt x="245" y="311"/>
                    <a:pt x="226" y="292"/>
                    <a:pt x="227" y="269"/>
                  </a:cubicBezTo>
                  <a:cubicBezTo>
                    <a:pt x="227" y="245"/>
                    <a:pt x="248" y="226"/>
                    <a:pt x="272" y="227"/>
                  </a:cubicBezTo>
                  <a:cubicBezTo>
                    <a:pt x="331" y="229"/>
                    <a:pt x="378" y="277"/>
                    <a:pt x="378" y="337"/>
                  </a:cubicBezTo>
                  <a:cubicBezTo>
                    <a:pt x="378" y="398"/>
                    <a:pt x="419" y="451"/>
                    <a:pt x="475" y="469"/>
                  </a:cubicBezTo>
                  <a:lnTo>
                    <a:pt x="475" y="270"/>
                  </a:lnTo>
                  <a:cubicBezTo>
                    <a:pt x="475" y="249"/>
                    <a:pt x="490" y="230"/>
                    <a:pt x="512" y="227"/>
                  </a:cubicBezTo>
                  <a:cubicBezTo>
                    <a:pt x="537" y="224"/>
                    <a:pt x="559" y="244"/>
                    <a:pt x="559" y="269"/>
                  </a:cubicBezTo>
                  <a:lnTo>
                    <a:pt x="559" y="469"/>
                  </a:lnTo>
                  <a:cubicBezTo>
                    <a:pt x="615" y="451"/>
                    <a:pt x="655" y="398"/>
                    <a:pt x="655" y="337"/>
                  </a:cubicBezTo>
                  <a:cubicBezTo>
                    <a:pt x="655" y="277"/>
                    <a:pt x="703" y="228"/>
                    <a:pt x="763" y="227"/>
                  </a:cubicBezTo>
                  <a:cubicBezTo>
                    <a:pt x="785" y="227"/>
                    <a:pt x="805" y="244"/>
                    <a:pt x="807" y="266"/>
                  </a:cubicBezTo>
                  <a:cubicBezTo>
                    <a:pt x="809" y="291"/>
                    <a:pt x="789" y="311"/>
                    <a:pt x="765" y="311"/>
                  </a:cubicBezTo>
                  <a:moveTo>
                    <a:pt x="1031" y="809"/>
                  </a:moveTo>
                  <a:lnTo>
                    <a:pt x="1031" y="42"/>
                  </a:lnTo>
                  <a:cubicBezTo>
                    <a:pt x="1031" y="19"/>
                    <a:pt x="1012" y="0"/>
                    <a:pt x="989" y="0"/>
                  </a:cubicBezTo>
                  <a:lnTo>
                    <a:pt x="42" y="0"/>
                  </a:lnTo>
                  <a:cubicBezTo>
                    <a:pt x="19" y="0"/>
                    <a:pt x="0" y="19"/>
                    <a:pt x="0" y="42"/>
                  </a:cubicBezTo>
                  <a:lnTo>
                    <a:pt x="0" y="809"/>
                  </a:lnTo>
                  <a:cubicBezTo>
                    <a:pt x="0" y="833"/>
                    <a:pt x="19" y="852"/>
                    <a:pt x="42" y="852"/>
                  </a:cubicBezTo>
                  <a:lnTo>
                    <a:pt x="166" y="852"/>
                  </a:lnTo>
                  <a:lnTo>
                    <a:pt x="166" y="991"/>
                  </a:lnTo>
                  <a:cubicBezTo>
                    <a:pt x="166" y="1008"/>
                    <a:pt x="176" y="1023"/>
                    <a:pt x="192" y="1030"/>
                  </a:cubicBezTo>
                  <a:cubicBezTo>
                    <a:pt x="206" y="1036"/>
                    <a:pt x="225" y="1033"/>
                    <a:pt x="238" y="1021"/>
                  </a:cubicBezTo>
                  <a:lnTo>
                    <a:pt x="406" y="852"/>
                  </a:lnTo>
                  <a:lnTo>
                    <a:pt x="989" y="852"/>
                  </a:lnTo>
                  <a:cubicBezTo>
                    <a:pt x="1012" y="852"/>
                    <a:pt x="1031" y="833"/>
                    <a:pt x="1031" y="80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160" name="Google Shape;3160;p64"/>
          <p:cNvGrpSpPr/>
          <p:nvPr/>
        </p:nvGrpSpPr>
        <p:grpSpPr>
          <a:xfrm>
            <a:off x="7200878" y="1687141"/>
            <a:ext cx="570589" cy="533469"/>
            <a:chOff x="6060830" y="2034758"/>
            <a:chExt cx="416245" cy="389166"/>
          </a:xfrm>
        </p:grpSpPr>
        <p:sp>
          <p:nvSpPr>
            <p:cNvPr id="3161" name="Google Shape;3161;p64"/>
            <p:cNvSpPr/>
            <p:nvPr/>
          </p:nvSpPr>
          <p:spPr>
            <a:xfrm>
              <a:off x="6063134" y="2034758"/>
              <a:ext cx="55596" cy="290650"/>
            </a:xfrm>
            <a:custGeom>
              <a:rect b="b" l="l" r="r" t="t"/>
              <a:pathLst>
                <a:path extrusionOk="0" h="1009" w="193">
                  <a:moveTo>
                    <a:pt x="193" y="1009"/>
                  </a:moveTo>
                  <a:lnTo>
                    <a:pt x="193" y="98"/>
                  </a:lnTo>
                  <a:cubicBezTo>
                    <a:pt x="193" y="54"/>
                    <a:pt x="158" y="10"/>
                    <a:pt x="115" y="2"/>
                  </a:cubicBezTo>
                  <a:cubicBezTo>
                    <a:pt x="53" y="-10"/>
                    <a:pt x="0" y="37"/>
                    <a:pt x="0" y="97"/>
                  </a:cubicBezTo>
                  <a:lnTo>
                    <a:pt x="0" y="1009"/>
                  </a:lnTo>
                  <a:cubicBezTo>
                    <a:pt x="28" y="991"/>
                    <a:pt x="61" y="981"/>
                    <a:pt x="96" y="981"/>
                  </a:cubicBezTo>
                  <a:cubicBezTo>
                    <a:pt x="132" y="981"/>
                    <a:pt x="165" y="991"/>
                    <a:pt x="193" y="100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62" name="Google Shape;3162;p64"/>
            <p:cNvSpPr/>
            <p:nvPr/>
          </p:nvSpPr>
          <p:spPr>
            <a:xfrm>
              <a:off x="6143215" y="2063852"/>
              <a:ext cx="230448" cy="292666"/>
            </a:xfrm>
            <a:custGeom>
              <a:rect b="b" l="l" r="r" t="t"/>
              <a:pathLst>
                <a:path extrusionOk="0" h="1016" w="800">
                  <a:moveTo>
                    <a:pt x="624" y="258"/>
                  </a:moveTo>
                  <a:lnTo>
                    <a:pt x="174" y="258"/>
                  </a:lnTo>
                  <a:cubicBezTo>
                    <a:pt x="153" y="258"/>
                    <a:pt x="134" y="242"/>
                    <a:pt x="131" y="221"/>
                  </a:cubicBezTo>
                  <a:cubicBezTo>
                    <a:pt x="128" y="195"/>
                    <a:pt x="148" y="174"/>
                    <a:pt x="173" y="174"/>
                  </a:cubicBezTo>
                  <a:lnTo>
                    <a:pt x="623" y="174"/>
                  </a:lnTo>
                  <a:cubicBezTo>
                    <a:pt x="645" y="174"/>
                    <a:pt x="664" y="189"/>
                    <a:pt x="666" y="211"/>
                  </a:cubicBezTo>
                  <a:cubicBezTo>
                    <a:pt x="669" y="236"/>
                    <a:pt x="649" y="258"/>
                    <a:pt x="624" y="258"/>
                  </a:cubicBezTo>
                  <a:moveTo>
                    <a:pt x="624" y="438"/>
                  </a:moveTo>
                  <a:lnTo>
                    <a:pt x="174" y="438"/>
                  </a:lnTo>
                  <a:cubicBezTo>
                    <a:pt x="153" y="438"/>
                    <a:pt x="134" y="422"/>
                    <a:pt x="131" y="400"/>
                  </a:cubicBezTo>
                  <a:cubicBezTo>
                    <a:pt x="128" y="375"/>
                    <a:pt x="148" y="353"/>
                    <a:pt x="173" y="353"/>
                  </a:cubicBezTo>
                  <a:lnTo>
                    <a:pt x="623" y="353"/>
                  </a:lnTo>
                  <a:cubicBezTo>
                    <a:pt x="645" y="353"/>
                    <a:pt x="664" y="369"/>
                    <a:pt x="666" y="391"/>
                  </a:cubicBezTo>
                  <a:cubicBezTo>
                    <a:pt x="669" y="416"/>
                    <a:pt x="649" y="438"/>
                    <a:pt x="624" y="438"/>
                  </a:cubicBezTo>
                  <a:moveTo>
                    <a:pt x="534" y="617"/>
                  </a:moveTo>
                  <a:lnTo>
                    <a:pt x="174" y="617"/>
                  </a:lnTo>
                  <a:cubicBezTo>
                    <a:pt x="153" y="617"/>
                    <a:pt x="134" y="602"/>
                    <a:pt x="131" y="580"/>
                  </a:cubicBezTo>
                  <a:cubicBezTo>
                    <a:pt x="128" y="555"/>
                    <a:pt x="148" y="533"/>
                    <a:pt x="173" y="533"/>
                  </a:cubicBezTo>
                  <a:lnTo>
                    <a:pt x="533" y="533"/>
                  </a:lnTo>
                  <a:cubicBezTo>
                    <a:pt x="555" y="533"/>
                    <a:pt x="574" y="549"/>
                    <a:pt x="576" y="570"/>
                  </a:cubicBezTo>
                  <a:cubicBezTo>
                    <a:pt x="579" y="596"/>
                    <a:pt x="559" y="617"/>
                    <a:pt x="534" y="617"/>
                  </a:cubicBezTo>
                  <a:moveTo>
                    <a:pt x="758" y="0"/>
                  </a:moveTo>
                  <a:lnTo>
                    <a:pt x="0" y="0"/>
                  </a:lnTo>
                  <a:lnTo>
                    <a:pt x="0" y="1016"/>
                  </a:lnTo>
                  <a:lnTo>
                    <a:pt x="758" y="1016"/>
                  </a:lnTo>
                  <a:cubicBezTo>
                    <a:pt x="781" y="1016"/>
                    <a:pt x="800" y="997"/>
                    <a:pt x="800" y="974"/>
                  </a:cubicBezTo>
                  <a:lnTo>
                    <a:pt x="800" y="42"/>
                  </a:lnTo>
                  <a:cubicBezTo>
                    <a:pt x="800" y="18"/>
                    <a:pt x="781" y="0"/>
                    <a:pt x="75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63" name="Google Shape;3163;p64"/>
            <p:cNvSpPr/>
            <p:nvPr/>
          </p:nvSpPr>
          <p:spPr>
            <a:xfrm>
              <a:off x="6060830" y="2339812"/>
              <a:ext cx="247444" cy="83825"/>
            </a:xfrm>
            <a:custGeom>
              <a:rect b="b" l="l" r="r" t="t"/>
              <a:pathLst>
                <a:path extrusionOk="0" h="291" w="859">
                  <a:moveTo>
                    <a:pt x="194" y="98"/>
                  </a:moveTo>
                  <a:cubicBezTo>
                    <a:pt x="195" y="38"/>
                    <a:pt x="140" y="-10"/>
                    <a:pt x="78" y="2"/>
                  </a:cubicBezTo>
                  <a:cubicBezTo>
                    <a:pt x="34" y="10"/>
                    <a:pt x="0" y="55"/>
                    <a:pt x="0" y="99"/>
                  </a:cubicBezTo>
                  <a:cubicBezTo>
                    <a:pt x="1" y="206"/>
                    <a:pt x="88" y="291"/>
                    <a:pt x="194" y="291"/>
                  </a:cubicBezTo>
                  <a:lnTo>
                    <a:pt x="816" y="291"/>
                  </a:lnTo>
                  <a:cubicBezTo>
                    <a:pt x="840" y="291"/>
                    <a:pt x="859" y="272"/>
                    <a:pt x="859" y="249"/>
                  </a:cubicBezTo>
                  <a:lnTo>
                    <a:pt x="859" y="140"/>
                  </a:lnTo>
                  <a:lnTo>
                    <a:pt x="237" y="140"/>
                  </a:lnTo>
                  <a:cubicBezTo>
                    <a:pt x="214" y="140"/>
                    <a:pt x="194" y="121"/>
                    <a:pt x="194" y="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64" name="Google Shape;3164;p64"/>
            <p:cNvSpPr/>
            <p:nvPr/>
          </p:nvSpPr>
          <p:spPr>
            <a:xfrm>
              <a:off x="6401027" y="2036199"/>
              <a:ext cx="76048" cy="103701"/>
            </a:xfrm>
            <a:custGeom>
              <a:rect b="b" l="l" r="r" t="t"/>
              <a:pathLst>
                <a:path extrusionOk="0" h="360" w="264">
                  <a:moveTo>
                    <a:pt x="222" y="90"/>
                  </a:moveTo>
                  <a:lnTo>
                    <a:pt x="175" y="90"/>
                  </a:lnTo>
                  <a:lnTo>
                    <a:pt x="175" y="43"/>
                  </a:lnTo>
                  <a:cubicBezTo>
                    <a:pt x="175" y="21"/>
                    <a:pt x="159" y="2"/>
                    <a:pt x="137" y="0"/>
                  </a:cubicBezTo>
                  <a:cubicBezTo>
                    <a:pt x="112" y="-3"/>
                    <a:pt x="90" y="17"/>
                    <a:pt x="90" y="42"/>
                  </a:cubicBezTo>
                  <a:lnTo>
                    <a:pt x="90" y="90"/>
                  </a:lnTo>
                  <a:lnTo>
                    <a:pt x="43" y="90"/>
                  </a:lnTo>
                  <a:cubicBezTo>
                    <a:pt x="19" y="90"/>
                    <a:pt x="0" y="109"/>
                    <a:pt x="0" y="132"/>
                  </a:cubicBezTo>
                  <a:lnTo>
                    <a:pt x="0" y="360"/>
                  </a:lnTo>
                  <a:lnTo>
                    <a:pt x="264" y="360"/>
                  </a:lnTo>
                  <a:lnTo>
                    <a:pt x="264" y="132"/>
                  </a:lnTo>
                  <a:cubicBezTo>
                    <a:pt x="264" y="109"/>
                    <a:pt x="246" y="90"/>
                    <a:pt x="222" y="9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65" name="Google Shape;3165;p64"/>
            <p:cNvSpPr/>
            <p:nvPr/>
          </p:nvSpPr>
          <p:spPr>
            <a:xfrm>
              <a:off x="6401027" y="2164096"/>
              <a:ext cx="76048" cy="259828"/>
            </a:xfrm>
            <a:custGeom>
              <a:rect b="b" l="l" r="r" t="t"/>
              <a:pathLst>
                <a:path extrusionOk="0" h="902" w="264">
                  <a:moveTo>
                    <a:pt x="0" y="552"/>
                  </a:moveTo>
                  <a:cubicBezTo>
                    <a:pt x="0" y="640"/>
                    <a:pt x="32" y="722"/>
                    <a:pt x="90" y="787"/>
                  </a:cubicBezTo>
                  <a:lnTo>
                    <a:pt x="90" y="859"/>
                  </a:lnTo>
                  <a:cubicBezTo>
                    <a:pt x="90" y="880"/>
                    <a:pt x="106" y="899"/>
                    <a:pt x="128" y="902"/>
                  </a:cubicBezTo>
                  <a:cubicBezTo>
                    <a:pt x="153" y="904"/>
                    <a:pt x="175" y="885"/>
                    <a:pt x="175" y="860"/>
                  </a:cubicBezTo>
                  <a:lnTo>
                    <a:pt x="175" y="787"/>
                  </a:lnTo>
                  <a:cubicBezTo>
                    <a:pt x="233" y="722"/>
                    <a:pt x="264" y="640"/>
                    <a:pt x="264" y="552"/>
                  </a:cubicBezTo>
                  <a:lnTo>
                    <a:pt x="264" y="0"/>
                  </a:lnTo>
                  <a:lnTo>
                    <a:pt x="0" y="0"/>
                  </a:lnTo>
                  <a:lnTo>
                    <a:pt x="0" y="552"/>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166" name="Google Shape;3166;p64"/>
          <p:cNvGrpSpPr/>
          <p:nvPr/>
        </p:nvGrpSpPr>
        <p:grpSpPr>
          <a:xfrm>
            <a:off x="3316315" y="1669964"/>
            <a:ext cx="568615" cy="567823"/>
            <a:chOff x="4019359" y="1412552"/>
            <a:chExt cx="414805" cy="414228"/>
          </a:xfrm>
        </p:grpSpPr>
        <p:sp>
          <p:nvSpPr>
            <p:cNvPr id="3167" name="Google Shape;3167;p64"/>
            <p:cNvSpPr/>
            <p:nvPr/>
          </p:nvSpPr>
          <p:spPr>
            <a:xfrm>
              <a:off x="4084748" y="1412552"/>
              <a:ext cx="284027" cy="277687"/>
            </a:xfrm>
            <a:custGeom>
              <a:rect b="b" l="l" r="r" t="t"/>
              <a:pathLst>
                <a:path extrusionOk="0" h="964" w="986">
                  <a:moveTo>
                    <a:pt x="270" y="291"/>
                  </a:moveTo>
                  <a:cubicBezTo>
                    <a:pt x="270" y="277"/>
                    <a:pt x="259" y="266"/>
                    <a:pt x="245" y="266"/>
                  </a:cubicBezTo>
                  <a:cubicBezTo>
                    <a:pt x="222" y="266"/>
                    <a:pt x="203" y="247"/>
                    <a:pt x="203" y="223"/>
                  </a:cubicBezTo>
                  <a:cubicBezTo>
                    <a:pt x="203" y="200"/>
                    <a:pt x="222" y="181"/>
                    <a:pt x="245" y="181"/>
                  </a:cubicBezTo>
                  <a:cubicBezTo>
                    <a:pt x="306" y="181"/>
                    <a:pt x="355" y="231"/>
                    <a:pt x="355" y="291"/>
                  </a:cubicBezTo>
                  <a:cubicBezTo>
                    <a:pt x="355" y="353"/>
                    <a:pt x="452" y="423"/>
                    <a:pt x="452" y="423"/>
                  </a:cubicBezTo>
                  <a:lnTo>
                    <a:pt x="452" y="224"/>
                  </a:lnTo>
                  <a:cubicBezTo>
                    <a:pt x="452" y="202"/>
                    <a:pt x="469" y="183"/>
                    <a:pt x="491" y="182"/>
                  </a:cubicBezTo>
                  <a:cubicBezTo>
                    <a:pt x="514" y="181"/>
                    <a:pt x="534" y="200"/>
                    <a:pt x="534" y="223"/>
                  </a:cubicBezTo>
                  <a:lnTo>
                    <a:pt x="534" y="423"/>
                  </a:lnTo>
                  <a:cubicBezTo>
                    <a:pt x="534" y="423"/>
                    <a:pt x="631" y="353"/>
                    <a:pt x="631" y="291"/>
                  </a:cubicBezTo>
                  <a:cubicBezTo>
                    <a:pt x="631" y="231"/>
                    <a:pt x="680" y="181"/>
                    <a:pt x="741" y="181"/>
                  </a:cubicBezTo>
                  <a:cubicBezTo>
                    <a:pt x="764" y="181"/>
                    <a:pt x="783" y="200"/>
                    <a:pt x="783" y="223"/>
                  </a:cubicBezTo>
                  <a:cubicBezTo>
                    <a:pt x="783" y="247"/>
                    <a:pt x="764" y="266"/>
                    <a:pt x="741" y="266"/>
                  </a:cubicBezTo>
                  <a:cubicBezTo>
                    <a:pt x="727" y="266"/>
                    <a:pt x="716" y="277"/>
                    <a:pt x="716" y="291"/>
                  </a:cubicBezTo>
                  <a:cubicBezTo>
                    <a:pt x="716" y="400"/>
                    <a:pt x="536" y="510"/>
                    <a:pt x="536" y="510"/>
                  </a:cubicBezTo>
                  <a:lnTo>
                    <a:pt x="536" y="584"/>
                  </a:lnTo>
                  <a:cubicBezTo>
                    <a:pt x="536" y="603"/>
                    <a:pt x="525" y="620"/>
                    <a:pt x="507" y="625"/>
                  </a:cubicBezTo>
                  <a:cubicBezTo>
                    <a:pt x="477" y="634"/>
                    <a:pt x="449" y="612"/>
                    <a:pt x="449" y="584"/>
                  </a:cubicBezTo>
                  <a:lnTo>
                    <a:pt x="449" y="510"/>
                  </a:lnTo>
                  <a:cubicBezTo>
                    <a:pt x="449" y="510"/>
                    <a:pt x="270" y="399"/>
                    <a:pt x="270" y="291"/>
                  </a:cubicBezTo>
                  <a:moveTo>
                    <a:pt x="944" y="806"/>
                  </a:moveTo>
                  <a:cubicBezTo>
                    <a:pt x="967" y="806"/>
                    <a:pt x="986" y="787"/>
                    <a:pt x="986" y="764"/>
                  </a:cubicBezTo>
                  <a:lnTo>
                    <a:pt x="986" y="42"/>
                  </a:lnTo>
                  <a:cubicBezTo>
                    <a:pt x="986" y="19"/>
                    <a:pt x="967" y="0"/>
                    <a:pt x="944" y="0"/>
                  </a:cubicBezTo>
                  <a:lnTo>
                    <a:pt x="42" y="0"/>
                  </a:lnTo>
                  <a:cubicBezTo>
                    <a:pt x="19" y="0"/>
                    <a:pt x="0" y="19"/>
                    <a:pt x="0" y="42"/>
                  </a:cubicBezTo>
                  <a:lnTo>
                    <a:pt x="0" y="764"/>
                  </a:lnTo>
                  <a:cubicBezTo>
                    <a:pt x="0" y="787"/>
                    <a:pt x="19" y="806"/>
                    <a:pt x="42" y="806"/>
                  </a:cubicBezTo>
                  <a:lnTo>
                    <a:pt x="180" y="806"/>
                  </a:lnTo>
                  <a:lnTo>
                    <a:pt x="180" y="922"/>
                  </a:lnTo>
                  <a:cubicBezTo>
                    <a:pt x="180" y="939"/>
                    <a:pt x="190" y="954"/>
                    <a:pt x="206" y="961"/>
                  </a:cubicBezTo>
                  <a:cubicBezTo>
                    <a:pt x="220" y="967"/>
                    <a:pt x="239" y="964"/>
                    <a:pt x="252" y="951"/>
                  </a:cubicBezTo>
                  <a:lnTo>
                    <a:pt x="397" y="806"/>
                  </a:lnTo>
                  <a:lnTo>
                    <a:pt x="944" y="806"/>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68" name="Google Shape;3168;p64"/>
            <p:cNvSpPr/>
            <p:nvPr/>
          </p:nvSpPr>
          <p:spPr>
            <a:xfrm>
              <a:off x="4019359" y="1749580"/>
              <a:ext cx="119545" cy="77199"/>
            </a:xfrm>
            <a:custGeom>
              <a:rect b="b" l="l" r="r" t="t"/>
              <a:pathLst>
                <a:path extrusionOk="0" h="268" w="415">
                  <a:moveTo>
                    <a:pt x="0" y="210"/>
                  </a:moveTo>
                  <a:lnTo>
                    <a:pt x="0" y="226"/>
                  </a:lnTo>
                  <a:cubicBezTo>
                    <a:pt x="0" y="249"/>
                    <a:pt x="18" y="268"/>
                    <a:pt x="42" y="268"/>
                  </a:cubicBezTo>
                  <a:lnTo>
                    <a:pt x="373" y="268"/>
                  </a:lnTo>
                  <a:cubicBezTo>
                    <a:pt x="396" y="268"/>
                    <a:pt x="415" y="249"/>
                    <a:pt x="415" y="226"/>
                  </a:cubicBezTo>
                  <a:lnTo>
                    <a:pt x="415" y="208"/>
                  </a:lnTo>
                  <a:cubicBezTo>
                    <a:pt x="415" y="87"/>
                    <a:pt x="311" y="-10"/>
                    <a:pt x="188" y="1"/>
                  </a:cubicBezTo>
                  <a:cubicBezTo>
                    <a:pt x="81" y="11"/>
                    <a:pt x="0" y="102"/>
                    <a:pt x="0" y="21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69" name="Google Shape;3169;p64"/>
            <p:cNvSpPr/>
            <p:nvPr/>
          </p:nvSpPr>
          <p:spPr>
            <a:xfrm>
              <a:off x="4040963" y="1672669"/>
              <a:ext cx="77200" cy="77199"/>
            </a:xfrm>
            <a:custGeom>
              <a:rect b="b" l="l" r="r" t="t"/>
              <a:pathLst>
                <a:path extrusionOk="0" h="268" w="268">
                  <a:moveTo>
                    <a:pt x="134" y="268"/>
                  </a:moveTo>
                  <a:cubicBezTo>
                    <a:pt x="207" y="268"/>
                    <a:pt x="268" y="208"/>
                    <a:pt x="268" y="134"/>
                  </a:cubicBezTo>
                  <a:cubicBezTo>
                    <a:pt x="268" y="60"/>
                    <a:pt x="207" y="0"/>
                    <a:pt x="134" y="0"/>
                  </a:cubicBezTo>
                  <a:cubicBezTo>
                    <a:pt x="60" y="0"/>
                    <a:pt x="0" y="60"/>
                    <a:pt x="0" y="134"/>
                  </a:cubicBezTo>
                  <a:cubicBezTo>
                    <a:pt x="0" y="208"/>
                    <a:pt x="60" y="268"/>
                    <a:pt x="134" y="26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70" name="Google Shape;3170;p64"/>
            <p:cNvSpPr/>
            <p:nvPr/>
          </p:nvSpPr>
          <p:spPr>
            <a:xfrm>
              <a:off x="4167421" y="1749580"/>
              <a:ext cx="119545" cy="77199"/>
            </a:xfrm>
            <a:custGeom>
              <a:rect b="b" l="l" r="r" t="t"/>
              <a:pathLst>
                <a:path extrusionOk="0" h="268" w="415">
                  <a:moveTo>
                    <a:pt x="0" y="210"/>
                  </a:moveTo>
                  <a:lnTo>
                    <a:pt x="0" y="226"/>
                  </a:lnTo>
                  <a:cubicBezTo>
                    <a:pt x="0" y="249"/>
                    <a:pt x="18" y="268"/>
                    <a:pt x="42" y="268"/>
                  </a:cubicBezTo>
                  <a:lnTo>
                    <a:pt x="373" y="268"/>
                  </a:lnTo>
                  <a:cubicBezTo>
                    <a:pt x="396" y="268"/>
                    <a:pt x="415" y="249"/>
                    <a:pt x="415" y="226"/>
                  </a:cubicBezTo>
                  <a:lnTo>
                    <a:pt x="415" y="208"/>
                  </a:lnTo>
                  <a:cubicBezTo>
                    <a:pt x="415" y="87"/>
                    <a:pt x="311" y="-10"/>
                    <a:pt x="188" y="1"/>
                  </a:cubicBezTo>
                  <a:cubicBezTo>
                    <a:pt x="81" y="11"/>
                    <a:pt x="0" y="102"/>
                    <a:pt x="0" y="21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71" name="Google Shape;3171;p64"/>
            <p:cNvSpPr/>
            <p:nvPr/>
          </p:nvSpPr>
          <p:spPr>
            <a:xfrm>
              <a:off x="4188161" y="1672669"/>
              <a:ext cx="77200" cy="77199"/>
            </a:xfrm>
            <a:custGeom>
              <a:rect b="b" l="l" r="r" t="t"/>
              <a:pathLst>
                <a:path extrusionOk="0" h="268" w="268">
                  <a:moveTo>
                    <a:pt x="0" y="134"/>
                  </a:moveTo>
                  <a:cubicBezTo>
                    <a:pt x="0" y="208"/>
                    <a:pt x="60" y="268"/>
                    <a:pt x="134" y="268"/>
                  </a:cubicBezTo>
                  <a:cubicBezTo>
                    <a:pt x="208" y="268"/>
                    <a:pt x="268" y="208"/>
                    <a:pt x="268" y="134"/>
                  </a:cubicBezTo>
                  <a:cubicBezTo>
                    <a:pt x="268" y="60"/>
                    <a:pt x="208" y="0"/>
                    <a:pt x="134" y="0"/>
                  </a:cubicBezTo>
                  <a:cubicBezTo>
                    <a:pt x="60" y="0"/>
                    <a:pt x="0" y="60"/>
                    <a:pt x="0" y="13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72" name="Google Shape;3172;p64"/>
            <p:cNvSpPr/>
            <p:nvPr/>
          </p:nvSpPr>
          <p:spPr>
            <a:xfrm>
              <a:off x="4314619" y="1749580"/>
              <a:ext cx="119545" cy="77199"/>
            </a:xfrm>
            <a:custGeom>
              <a:rect b="b" l="l" r="r" t="t"/>
              <a:pathLst>
                <a:path extrusionOk="0" h="268" w="415">
                  <a:moveTo>
                    <a:pt x="0" y="210"/>
                  </a:moveTo>
                  <a:lnTo>
                    <a:pt x="0" y="226"/>
                  </a:lnTo>
                  <a:cubicBezTo>
                    <a:pt x="0" y="249"/>
                    <a:pt x="19" y="268"/>
                    <a:pt x="42" y="268"/>
                  </a:cubicBezTo>
                  <a:lnTo>
                    <a:pt x="373" y="268"/>
                  </a:lnTo>
                  <a:cubicBezTo>
                    <a:pt x="396" y="268"/>
                    <a:pt x="415" y="249"/>
                    <a:pt x="415" y="226"/>
                  </a:cubicBezTo>
                  <a:lnTo>
                    <a:pt x="415" y="208"/>
                  </a:lnTo>
                  <a:cubicBezTo>
                    <a:pt x="415" y="87"/>
                    <a:pt x="312" y="-10"/>
                    <a:pt x="188" y="1"/>
                  </a:cubicBezTo>
                  <a:cubicBezTo>
                    <a:pt x="81" y="11"/>
                    <a:pt x="0" y="102"/>
                    <a:pt x="0" y="21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73" name="Google Shape;3173;p64"/>
            <p:cNvSpPr/>
            <p:nvPr/>
          </p:nvSpPr>
          <p:spPr>
            <a:xfrm>
              <a:off x="4335647" y="1672669"/>
              <a:ext cx="76912" cy="77199"/>
            </a:xfrm>
            <a:custGeom>
              <a:rect b="b" l="l" r="r" t="t"/>
              <a:pathLst>
                <a:path extrusionOk="0" h="268" w="267">
                  <a:moveTo>
                    <a:pt x="0" y="134"/>
                  </a:moveTo>
                  <a:cubicBezTo>
                    <a:pt x="0" y="208"/>
                    <a:pt x="60" y="268"/>
                    <a:pt x="133" y="268"/>
                  </a:cubicBezTo>
                  <a:cubicBezTo>
                    <a:pt x="207" y="268"/>
                    <a:pt x="267" y="208"/>
                    <a:pt x="267" y="134"/>
                  </a:cubicBezTo>
                  <a:cubicBezTo>
                    <a:pt x="267" y="60"/>
                    <a:pt x="207" y="0"/>
                    <a:pt x="133" y="0"/>
                  </a:cubicBezTo>
                  <a:cubicBezTo>
                    <a:pt x="60" y="0"/>
                    <a:pt x="0" y="60"/>
                    <a:pt x="0" y="13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174" name="Google Shape;3174;p64"/>
          <p:cNvGrpSpPr/>
          <p:nvPr/>
        </p:nvGrpSpPr>
        <p:grpSpPr>
          <a:xfrm>
            <a:off x="1445405" y="1669964"/>
            <a:ext cx="424883" cy="567822"/>
            <a:chOff x="2745564" y="3292709"/>
            <a:chExt cx="309953" cy="414227"/>
          </a:xfrm>
        </p:grpSpPr>
        <p:sp>
          <p:nvSpPr>
            <p:cNvPr id="3175" name="Google Shape;3175;p64"/>
            <p:cNvSpPr/>
            <p:nvPr/>
          </p:nvSpPr>
          <p:spPr>
            <a:xfrm>
              <a:off x="2927617" y="3460071"/>
              <a:ext cx="50410" cy="60780"/>
            </a:xfrm>
            <a:custGeom>
              <a:rect b="b" l="l" r="r" t="t"/>
              <a:pathLst>
                <a:path extrusionOk="0" h="211" w="175">
                  <a:moveTo>
                    <a:pt x="0" y="211"/>
                  </a:moveTo>
                  <a:cubicBezTo>
                    <a:pt x="91" y="178"/>
                    <a:pt x="159" y="97"/>
                    <a:pt x="175" y="0"/>
                  </a:cubicBezTo>
                  <a:cubicBezTo>
                    <a:pt x="125" y="9"/>
                    <a:pt x="78" y="31"/>
                    <a:pt x="39" y="66"/>
                  </a:cubicBezTo>
                  <a:cubicBezTo>
                    <a:pt x="37" y="116"/>
                    <a:pt x="24" y="165"/>
                    <a:pt x="0" y="211"/>
                  </a:cubicBezTo>
                  <a:close/>
                </a:path>
              </a:pathLst>
            </a:custGeom>
            <a:solidFill>
              <a:schemeClr val="accent6"/>
            </a:solidFill>
            <a:ln>
              <a:noFill/>
            </a:ln>
          </p:spPr>
          <p:txBody>
            <a:bodyPr anchorCtr="1" anchor="ctr" bIns="30950" lIns="90000" spcFirstLastPara="1" rIns="90000" wrap="square" tIns="309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76" name="Google Shape;3176;p64"/>
            <p:cNvSpPr/>
            <p:nvPr/>
          </p:nvSpPr>
          <p:spPr>
            <a:xfrm>
              <a:off x="2822763" y="3460071"/>
              <a:ext cx="50410" cy="60780"/>
            </a:xfrm>
            <a:custGeom>
              <a:rect b="b" l="l" r="r" t="t"/>
              <a:pathLst>
                <a:path extrusionOk="0" h="211" w="175">
                  <a:moveTo>
                    <a:pt x="0" y="0"/>
                  </a:moveTo>
                  <a:cubicBezTo>
                    <a:pt x="16" y="98"/>
                    <a:pt x="84" y="178"/>
                    <a:pt x="175" y="211"/>
                  </a:cubicBezTo>
                  <a:cubicBezTo>
                    <a:pt x="151" y="165"/>
                    <a:pt x="138" y="116"/>
                    <a:pt x="136" y="66"/>
                  </a:cubicBezTo>
                  <a:cubicBezTo>
                    <a:pt x="97" y="31"/>
                    <a:pt x="50" y="9"/>
                    <a:pt x="0" y="0"/>
                  </a:cubicBezTo>
                  <a:close/>
                </a:path>
              </a:pathLst>
            </a:custGeom>
            <a:solidFill>
              <a:schemeClr val="accent6"/>
            </a:solidFill>
            <a:ln>
              <a:noFill/>
            </a:ln>
          </p:spPr>
          <p:txBody>
            <a:bodyPr anchorCtr="1" anchor="ctr" bIns="30950" lIns="90000" spcFirstLastPara="1" rIns="90000" wrap="square" tIns="309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77" name="Google Shape;3177;p64"/>
            <p:cNvSpPr/>
            <p:nvPr/>
          </p:nvSpPr>
          <p:spPr>
            <a:xfrm>
              <a:off x="2886136" y="3427808"/>
              <a:ext cx="28806" cy="91314"/>
            </a:xfrm>
            <a:custGeom>
              <a:rect b="b" l="l" r="r" t="t"/>
              <a:pathLst>
                <a:path extrusionOk="0" h="317" w="100">
                  <a:moveTo>
                    <a:pt x="50" y="317"/>
                  </a:moveTo>
                  <a:cubicBezTo>
                    <a:pt x="117" y="223"/>
                    <a:pt x="117" y="95"/>
                    <a:pt x="50" y="0"/>
                  </a:cubicBezTo>
                  <a:cubicBezTo>
                    <a:pt x="-17" y="95"/>
                    <a:pt x="-17" y="223"/>
                    <a:pt x="50" y="31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78" name="Google Shape;3178;p64"/>
            <p:cNvSpPr/>
            <p:nvPr/>
          </p:nvSpPr>
          <p:spPr>
            <a:xfrm>
              <a:off x="2745564" y="3306248"/>
              <a:ext cx="309953" cy="400688"/>
            </a:xfrm>
            <a:custGeom>
              <a:rect b="b" l="l" r="r" t="t"/>
              <a:pathLst>
                <a:path extrusionOk="0" h="1391" w="1076">
                  <a:moveTo>
                    <a:pt x="538" y="846"/>
                  </a:moveTo>
                  <a:cubicBezTo>
                    <a:pt x="340" y="846"/>
                    <a:pt x="180" y="686"/>
                    <a:pt x="180" y="488"/>
                  </a:cubicBezTo>
                  <a:cubicBezTo>
                    <a:pt x="180" y="465"/>
                    <a:pt x="198" y="446"/>
                    <a:pt x="222" y="446"/>
                  </a:cubicBezTo>
                  <a:cubicBezTo>
                    <a:pt x="290" y="446"/>
                    <a:pt x="356" y="465"/>
                    <a:pt x="412" y="501"/>
                  </a:cubicBezTo>
                  <a:cubicBezTo>
                    <a:pt x="426" y="437"/>
                    <a:pt x="458" y="377"/>
                    <a:pt x="508" y="328"/>
                  </a:cubicBezTo>
                  <a:cubicBezTo>
                    <a:pt x="524" y="311"/>
                    <a:pt x="551" y="311"/>
                    <a:pt x="567" y="328"/>
                  </a:cubicBezTo>
                  <a:cubicBezTo>
                    <a:pt x="617" y="377"/>
                    <a:pt x="649" y="437"/>
                    <a:pt x="663" y="501"/>
                  </a:cubicBezTo>
                  <a:cubicBezTo>
                    <a:pt x="720" y="465"/>
                    <a:pt x="785" y="446"/>
                    <a:pt x="853" y="446"/>
                  </a:cubicBezTo>
                  <a:cubicBezTo>
                    <a:pt x="877" y="446"/>
                    <a:pt x="896" y="465"/>
                    <a:pt x="896" y="488"/>
                  </a:cubicBezTo>
                  <a:cubicBezTo>
                    <a:pt x="896" y="686"/>
                    <a:pt x="735" y="846"/>
                    <a:pt x="538" y="846"/>
                  </a:cubicBezTo>
                  <a:moveTo>
                    <a:pt x="853" y="1026"/>
                  </a:moveTo>
                  <a:lnTo>
                    <a:pt x="223" y="1026"/>
                  </a:lnTo>
                  <a:cubicBezTo>
                    <a:pt x="201" y="1026"/>
                    <a:pt x="182" y="1010"/>
                    <a:pt x="180" y="989"/>
                  </a:cubicBezTo>
                  <a:cubicBezTo>
                    <a:pt x="177" y="963"/>
                    <a:pt x="197" y="942"/>
                    <a:pt x="222" y="942"/>
                  </a:cubicBezTo>
                  <a:lnTo>
                    <a:pt x="852" y="942"/>
                  </a:lnTo>
                  <a:cubicBezTo>
                    <a:pt x="874" y="942"/>
                    <a:pt x="893" y="958"/>
                    <a:pt x="895" y="979"/>
                  </a:cubicBezTo>
                  <a:cubicBezTo>
                    <a:pt x="898" y="1005"/>
                    <a:pt x="878" y="1026"/>
                    <a:pt x="853" y="1026"/>
                  </a:cubicBezTo>
                  <a:moveTo>
                    <a:pt x="673" y="1206"/>
                  </a:moveTo>
                  <a:lnTo>
                    <a:pt x="403" y="1206"/>
                  </a:lnTo>
                  <a:cubicBezTo>
                    <a:pt x="382" y="1206"/>
                    <a:pt x="363" y="1190"/>
                    <a:pt x="360" y="1168"/>
                  </a:cubicBezTo>
                  <a:cubicBezTo>
                    <a:pt x="358" y="1143"/>
                    <a:pt x="377" y="1122"/>
                    <a:pt x="402" y="1122"/>
                  </a:cubicBezTo>
                  <a:lnTo>
                    <a:pt x="672" y="1122"/>
                  </a:lnTo>
                  <a:cubicBezTo>
                    <a:pt x="693" y="1122"/>
                    <a:pt x="712" y="1137"/>
                    <a:pt x="715" y="1159"/>
                  </a:cubicBezTo>
                  <a:cubicBezTo>
                    <a:pt x="718" y="1184"/>
                    <a:pt x="698" y="1206"/>
                    <a:pt x="673" y="1206"/>
                  </a:cubicBezTo>
                  <a:moveTo>
                    <a:pt x="1076" y="175"/>
                  </a:moveTo>
                  <a:cubicBezTo>
                    <a:pt x="1076" y="152"/>
                    <a:pt x="1057" y="133"/>
                    <a:pt x="1034" y="133"/>
                  </a:cubicBezTo>
                  <a:lnTo>
                    <a:pt x="133" y="133"/>
                  </a:lnTo>
                  <a:cubicBezTo>
                    <a:pt x="60" y="133"/>
                    <a:pt x="0" y="74"/>
                    <a:pt x="0" y="0"/>
                  </a:cubicBezTo>
                  <a:lnTo>
                    <a:pt x="0" y="1259"/>
                  </a:lnTo>
                  <a:cubicBezTo>
                    <a:pt x="0" y="1294"/>
                    <a:pt x="14" y="1327"/>
                    <a:pt x="39" y="1352"/>
                  </a:cubicBezTo>
                  <a:cubicBezTo>
                    <a:pt x="64" y="1377"/>
                    <a:pt x="97" y="1391"/>
                    <a:pt x="133" y="1391"/>
                  </a:cubicBezTo>
                  <a:lnTo>
                    <a:pt x="1034" y="1391"/>
                  </a:lnTo>
                  <a:cubicBezTo>
                    <a:pt x="1057" y="1391"/>
                    <a:pt x="1076" y="1372"/>
                    <a:pt x="1076" y="1349"/>
                  </a:cubicBezTo>
                  <a:lnTo>
                    <a:pt x="1076" y="175"/>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179" name="Google Shape;3179;p64"/>
            <p:cNvSpPr/>
            <p:nvPr/>
          </p:nvSpPr>
          <p:spPr>
            <a:xfrm>
              <a:off x="2771777" y="3292709"/>
              <a:ext cx="257814" cy="27654"/>
            </a:xfrm>
            <a:custGeom>
              <a:rect b="b" l="l" r="r" t="t"/>
              <a:pathLst>
                <a:path extrusionOk="0" h="96" w="895">
                  <a:moveTo>
                    <a:pt x="49" y="96"/>
                  </a:moveTo>
                  <a:lnTo>
                    <a:pt x="895" y="96"/>
                  </a:lnTo>
                  <a:lnTo>
                    <a:pt x="895" y="42"/>
                  </a:lnTo>
                  <a:cubicBezTo>
                    <a:pt x="895" y="19"/>
                    <a:pt x="876" y="0"/>
                    <a:pt x="853" y="0"/>
                  </a:cubicBezTo>
                  <a:lnTo>
                    <a:pt x="47" y="0"/>
                  </a:lnTo>
                  <a:cubicBezTo>
                    <a:pt x="22" y="0"/>
                    <a:pt x="2" y="20"/>
                    <a:pt x="0" y="44"/>
                  </a:cubicBezTo>
                  <a:cubicBezTo>
                    <a:pt x="-2" y="72"/>
                    <a:pt x="21" y="96"/>
                    <a:pt x="49" y="9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3" name="Shape 3183"/>
        <p:cNvGrpSpPr/>
        <p:nvPr/>
      </p:nvGrpSpPr>
      <p:grpSpPr>
        <a:xfrm>
          <a:off x="0" y="0"/>
          <a:ext cx="0" cy="0"/>
          <a:chOff x="0" y="0"/>
          <a:chExt cx="0" cy="0"/>
        </a:xfrm>
      </p:grpSpPr>
      <p:sp>
        <p:nvSpPr>
          <p:cNvPr id="3184" name="Google Shape;3184;p65"/>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Variety of home remedies</a:t>
            </a:r>
            <a:endParaRPr/>
          </a:p>
        </p:txBody>
      </p:sp>
      <p:sp>
        <p:nvSpPr>
          <p:cNvPr id="3185" name="Google Shape;3185;p65"/>
          <p:cNvSpPr txBox="1"/>
          <p:nvPr/>
        </p:nvSpPr>
        <p:spPr>
          <a:xfrm flipH="1">
            <a:off x="882790" y="1832208"/>
            <a:ext cx="2916000" cy="5727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200">
                <a:solidFill>
                  <a:schemeClr val="dk1"/>
                </a:solidFill>
                <a:latin typeface="Inter"/>
                <a:ea typeface="Inter"/>
                <a:cs typeface="Inter"/>
                <a:sym typeface="Inter"/>
              </a:rPr>
              <a:t>Jupiter was named after the Roman god of the skies and lightning</a:t>
            </a:r>
            <a:endParaRPr sz="1200">
              <a:solidFill>
                <a:schemeClr val="dk1"/>
              </a:solidFill>
              <a:latin typeface="Inter"/>
              <a:ea typeface="Inter"/>
              <a:cs typeface="Inter"/>
              <a:sym typeface="Inter"/>
            </a:endParaRPr>
          </a:p>
        </p:txBody>
      </p:sp>
      <p:sp>
        <p:nvSpPr>
          <p:cNvPr id="3186" name="Google Shape;3186;p65"/>
          <p:cNvSpPr txBox="1"/>
          <p:nvPr/>
        </p:nvSpPr>
        <p:spPr>
          <a:xfrm flipH="1">
            <a:off x="882790" y="1453156"/>
            <a:ext cx="2916000" cy="484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omine SemiBold"/>
                <a:ea typeface="Domine SemiBold"/>
                <a:cs typeface="Domine SemiBold"/>
                <a:sym typeface="Domine SemiBold"/>
              </a:rPr>
              <a:t>Jupiter</a:t>
            </a:r>
            <a:endParaRPr sz="2000">
              <a:solidFill>
                <a:schemeClr val="dk1"/>
              </a:solidFill>
              <a:latin typeface="Domine SemiBold"/>
              <a:ea typeface="Domine SemiBold"/>
              <a:cs typeface="Domine SemiBold"/>
              <a:sym typeface="Domine SemiBold"/>
            </a:endParaRPr>
          </a:p>
        </p:txBody>
      </p:sp>
      <p:sp>
        <p:nvSpPr>
          <p:cNvPr id="3187" name="Google Shape;3187;p65"/>
          <p:cNvSpPr txBox="1"/>
          <p:nvPr/>
        </p:nvSpPr>
        <p:spPr>
          <a:xfrm flipH="1">
            <a:off x="5354227" y="2809573"/>
            <a:ext cx="2907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Neptune is the fourth-largest planet by diameter in the System</a:t>
            </a:r>
            <a:endParaRPr sz="1200">
              <a:solidFill>
                <a:schemeClr val="dk1"/>
              </a:solidFill>
              <a:latin typeface="Inter"/>
              <a:ea typeface="Inter"/>
              <a:cs typeface="Inter"/>
              <a:sym typeface="Inter"/>
            </a:endParaRPr>
          </a:p>
        </p:txBody>
      </p:sp>
      <p:sp>
        <p:nvSpPr>
          <p:cNvPr id="3188" name="Google Shape;3188;p65"/>
          <p:cNvSpPr txBox="1"/>
          <p:nvPr/>
        </p:nvSpPr>
        <p:spPr>
          <a:xfrm flipH="1">
            <a:off x="5354227" y="2430548"/>
            <a:ext cx="2907000" cy="484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omine SemiBold"/>
                <a:ea typeface="Domine SemiBold"/>
                <a:cs typeface="Domine SemiBold"/>
                <a:sym typeface="Domine SemiBold"/>
              </a:rPr>
              <a:t>Neptune</a:t>
            </a:r>
            <a:endParaRPr sz="2000">
              <a:solidFill>
                <a:schemeClr val="dk1"/>
              </a:solidFill>
              <a:latin typeface="Domine SemiBold"/>
              <a:ea typeface="Domine SemiBold"/>
              <a:cs typeface="Domine SemiBold"/>
              <a:sym typeface="Domine SemiBold"/>
            </a:endParaRPr>
          </a:p>
        </p:txBody>
      </p:sp>
      <p:sp>
        <p:nvSpPr>
          <p:cNvPr id="3189" name="Google Shape;3189;p65"/>
          <p:cNvSpPr txBox="1"/>
          <p:nvPr/>
        </p:nvSpPr>
        <p:spPr>
          <a:xfrm flipH="1">
            <a:off x="882790" y="3799737"/>
            <a:ext cx="2916000" cy="5727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200">
                <a:solidFill>
                  <a:schemeClr val="dk1"/>
                </a:solidFill>
                <a:latin typeface="Inter"/>
                <a:ea typeface="Inter"/>
                <a:cs typeface="Inter"/>
                <a:sym typeface="Inter"/>
              </a:rPr>
              <a:t>Venus is the second-brightest natural object in the night sky after the Moon</a:t>
            </a:r>
            <a:endParaRPr sz="1200">
              <a:solidFill>
                <a:schemeClr val="dk1"/>
              </a:solidFill>
              <a:latin typeface="Inter"/>
              <a:ea typeface="Inter"/>
              <a:cs typeface="Inter"/>
              <a:sym typeface="Inter"/>
            </a:endParaRPr>
          </a:p>
        </p:txBody>
      </p:sp>
      <p:sp>
        <p:nvSpPr>
          <p:cNvPr id="3190" name="Google Shape;3190;p65"/>
          <p:cNvSpPr txBox="1"/>
          <p:nvPr/>
        </p:nvSpPr>
        <p:spPr>
          <a:xfrm flipH="1">
            <a:off x="882790" y="3420673"/>
            <a:ext cx="2916000" cy="484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omine SemiBold"/>
                <a:ea typeface="Domine SemiBold"/>
                <a:cs typeface="Domine SemiBold"/>
                <a:sym typeface="Domine SemiBold"/>
              </a:rPr>
              <a:t>Venus</a:t>
            </a:r>
            <a:endParaRPr sz="2000">
              <a:solidFill>
                <a:schemeClr val="dk1"/>
              </a:solidFill>
              <a:latin typeface="Domine SemiBold"/>
              <a:ea typeface="Domine SemiBold"/>
              <a:cs typeface="Domine SemiBold"/>
              <a:sym typeface="Domine SemiBold"/>
            </a:endParaRPr>
          </a:p>
        </p:txBody>
      </p:sp>
      <p:cxnSp>
        <p:nvCxnSpPr>
          <p:cNvPr id="3191" name="Google Shape;3191;p65"/>
          <p:cNvCxnSpPr>
            <a:stCxn id="3192" idx="2"/>
            <a:endCxn id="3193" idx="0"/>
          </p:cNvCxnSpPr>
          <p:nvPr/>
        </p:nvCxnSpPr>
        <p:spPr>
          <a:xfrm>
            <a:off x="4572000" y="2234852"/>
            <a:ext cx="0" cy="340500"/>
          </a:xfrm>
          <a:prstGeom prst="straightConnector1">
            <a:avLst/>
          </a:prstGeom>
          <a:noFill/>
          <a:ln cap="flat" cmpd="sng" w="9525">
            <a:solidFill>
              <a:schemeClr val="dk1"/>
            </a:solidFill>
            <a:prstDash val="solid"/>
            <a:round/>
            <a:headEnd len="med" w="med" type="none"/>
            <a:tailEnd len="med" w="med" type="none"/>
          </a:ln>
        </p:spPr>
      </p:cxnSp>
      <p:cxnSp>
        <p:nvCxnSpPr>
          <p:cNvPr id="3194" name="Google Shape;3194;p65"/>
          <p:cNvCxnSpPr>
            <a:stCxn id="3193" idx="2"/>
            <a:endCxn id="3195" idx="0"/>
          </p:cNvCxnSpPr>
          <p:nvPr/>
        </p:nvCxnSpPr>
        <p:spPr>
          <a:xfrm>
            <a:off x="4572000" y="3205890"/>
            <a:ext cx="0" cy="340500"/>
          </a:xfrm>
          <a:prstGeom prst="straightConnector1">
            <a:avLst/>
          </a:prstGeom>
          <a:noFill/>
          <a:ln cap="flat" cmpd="sng" w="9525">
            <a:solidFill>
              <a:schemeClr val="dk1"/>
            </a:solidFill>
            <a:prstDash val="solid"/>
            <a:round/>
            <a:headEnd len="med" w="med" type="none"/>
            <a:tailEnd len="med" w="med" type="none"/>
          </a:ln>
        </p:spPr>
      </p:cxnSp>
      <p:cxnSp>
        <p:nvCxnSpPr>
          <p:cNvPr id="3196" name="Google Shape;3196;p65"/>
          <p:cNvCxnSpPr>
            <a:stCxn id="3192" idx="1"/>
            <a:endCxn id="3186" idx="1"/>
          </p:cNvCxnSpPr>
          <p:nvPr/>
        </p:nvCxnSpPr>
        <p:spPr>
          <a:xfrm rot="10800000">
            <a:off x="3798900" y="1695452"/>
            <a:ext cx="457800" cy="224100"/>
          </a:xfrm>
          <a:prstGeom prst="bentConnector3">
            <a:avLst>
              <a:gd fmla="val 50012" name="adj1"/>
            </a:avLst>
          </a:prstGeom>
          <a:noFill/>
          <a:ln cap="flat" cmpd="sng" w="9525">
            <a:solidFill>
              <a:schemeClr val="dk1"/>
            </a:solidFill>
            <a:prstDash val="solid"/>
            <a:round/>
            <a:headEnd len="med" w="med" type="none"/>
            <a:tailEnd len="med" w="med" type="triangle"/>
          </a:ln>
        </p:spPr>
      </p:cxnSp>
      <p:cxnSp>
        <p:nvCxnSpPr>
          <p:cNvPr id="3197" name="Google Shape;3197;p65"/>
          <p:cNvCxnSpPr>
            <a:stCxn id="3193" idx="3"/>
            <a:endCxn id="3188" idx="3"/>
          </p:cNvCxnSpPr>
          <p:nvPr/>
        </p:nvCxnSpPr>
        <p:spPr>
          <a:xfrm flipH="1" rot="10800000">
            <a:off x="4887300" y="2672790"/>
            <a:ext cx="466800" cy="217800"/>
          </a:xfrm>
          <a:prstGeom prst="bentConnector3">
            <a:avLst>
              <a:gd fmla="val 50014" name="adj1"/>
            </a:avLst>
          </a:prstGeom>
          <a:noFill/>
          <a:ln cap="flat" cmpd="sng" w="9525">
            <a:solidFill>
              <a:schemeClr val="dk1"/>
            </a:solidFill>
            <a:prstDash val="solid"/>
            <a:round/>
            <a:headEnd len="med" w="med" type="none"/>
            <a:tailEnd len="med" w="med" type="triangle"/>
          </a:ln>
        </p:spPr>
      </p:cxnSp>
      <p:cxnSp>
        <p:nvCxnSpPr>
          <p:cNvPr id="3198" name="Google Shape;3198;p65"/>
          <p:cNvCxnSpPr>
            <a:stCxn id="3195" idx="1"/>
            <a:endCxn id="3190" idx="1"/>
          </p:cNvCxnSpPr>
          <p:nvPr/>
        </p:nvCxnSpPr>
        <p:spPr>
          <a:xfrm rot="10800000">
            <a:off x="3798900" y="3663040"/>
            <a:ext cx="457800" cy="198600"/>
          </a:xfrm>
          <a:prstGeom prst="bentConnector3">
            <a:avLst>
              <a:gd fmla="val 50012" name="adj1"/>
            </a:avLst>
          </a:prstGeom>
          <a:noFill/>
          <a:ln cap="flat" cmpd="sng" w="9525">
            <a:solidFill>
              <a:schemeClr val="dk1"/>
            </a:solidFill>
            <a:prstDash val="solid"/>
            <a:round/>
            <a:headEnd len="med" w="med" type="none"/>
            <a:tailEnd len="med" w="med" type="triangle"/>
          </a:ln>
        </p:spPr>
      </p:cxnSp>
      <p:sp>
        <p:nvSpPr>
          <p:cNvPr id="3192" name="Google Shape;3192;p65"/>
          <p:cNvSpPr/>
          <p:nvPr/>
        </p:nvSpPr>
        <p:spPr>
          <a:xfrm>
            <a:off x="4256700" y="1604252"/>
            <a:ext cx="630600" cy="630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latin typeface="Domine"/>
              <a:ea typeface="Domine"/>
              <a:cs typeface="Domine"/>
              <a:sym typeface="Domine"/>
            </a:endParaRPr>
          </a:p>
        </p:txBody>
      </p:sp>
      <p:sp>
        <p:nvSpPr>
          <p:cNvPr id="3193" name="Google Shape;3193;p65"/>
          <p:cNvSpPr/>
          <p:nvPr/>
        </p:nvSpPr>
        <p:spPr>
          <a:xfrm>
            <a:off x="4256700" y="2575290"/>
            <a:ext cx="630600" cy="630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latin typeface="Domine"/>
              <a:ea typeface="Domine"/>
              <a:cs typeface="Domine"/>
              <a:sym typeface="Domine"/>
            </a:endParaRPr>
          </a:p>
        </p:txBody>
      </p:sp>
      <p:sp>
        <p:nvSpPr>
          <p:cNvPr id="3195" name="Google Shape;3195;p65"/>
          <p:cNvSpPr/>
          <p:nvPr/>
        </p:nvSpPr>
        <p:spPr>
          <a:xfrm>
            <a:off x="4256700" y="3546340"/>
            <a:ext cx="630600" cy="630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latin typeface="Domine"/>
              <a:ea typeface="Domine"/>
              <a:cs typeface="Domine"/>
              <a:sym typeface="Domine"/>
            </a:endParaRPr>
          </a:p>
        </p:txBody>
      </p:sp>
      <p:grpSp>
        <p:nvGrpSpPr>
          <p:cNvPr id="3199" name="Google Shape;3199;p65"/>
          <p:cNvGrpSpPr/>
          <p:nvPr/>
        </p:nvGrpSpPr>
        <p:grpSpPr>
          <a:xfrm>
            <a:off x="4348568" y="3634953"/>
            <a:ext cx="453757" cy="453123"/>
            <a:chOff x="2017351" y="2022084"/>
            <a:chExt cx="414806" cy="414227"/>
          </a:xfrm>
        </p:grpSpPr>
        <p:sp>
          <p:nvSpPr>
            <p:cNvPr id="3200" name="Google Shape;3200;p65"/>
            <p:cNvSpPr/>
            <p:nvPr/>
          </p:nvSpPr>
          <p:spPr>
            <a:xfrm>
              <a:off x="2088790" y="2022372"/>
              <a:ext cx="63661" cy="86417"/>
            </a:xfrm>
            <a:custGeom>
              <a:rect b="b" l="l" r="r" t="t"/>
              <a:pathLst>
                <a:path extrusionOk="0" h="300" w="221">
                  <a:moveTo>
                    <a:pt x="21" y="176"/>
                  </a:moveTo>
                  <a:lnTo>
                    <a:pt x="111" y="300"/>
                  </a:lnTo>
                  <a:lnTo>
                    <a:pt x="200" y="176"/>
                  </a:lnTo>
                  <a:cubicBezTo>
                    <a:pt x="214" y="157"/>
                    <a:pt x="221" y="135"/>
                    <a:pt x="221" y="111"/>
                  </a:cubicBezTo>
                  <a:cubicBezTo>
                    <a:pt x="221" y="50"/>
                    <a:pt x="172" y="0"/>
                    <a:pt x="111" y="0"/>
                  </a:cubicBezTo>
                  <a:cubicBezTo>
                    <a:pt x="50" y="0"/>
                    <a:pt x="0" y="50"/>
                    <a:pt x="0" y="111"/>
                  </a:cubicBezTo>
                  <a:cubicBezTo>
                    <a:pt x="0" y="135"/>
                    <a:pt x="7" y="157"/>
                    <a:pt x="21" y="17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01" name="Google Shape;3201;p65"/>
            <p:cNvSpPr/>
            <p:nvPr/>
          </p:nvSpPr>
          <p:spPr>
            <a:xfrm>
              <a:off x="2140352" y="2074510"/>
              <a:ext cx="83249" cy="63373"/>
            </a:xfrm>
            <a:custGeom>
              <a:rect b="b" l="l" r="r" t="t"/>
              <a:pathLst>
                <a:path extrusionOk="0" h="220" w="289">
                  <a:moveTo>
                    <a:pt x="145" y="215"/>
                  </a:moveTo>
                  <a:cubicBezTo>
                    <a:pt x="167" y="222"/>
                    <a:pt x="191" y="222"/>
                    <a:pt x="213" y="215"/>
                  </a:cubicBezTo>
                  <a:cubicBezTo>
                    <a:pt x="271" y="196"/>
                    <a:pt x="303" y="134"/>
                    <a:pt x="284" y="76"/>
                  </a:cubicBezTo>
                  <a:cubicBezTo>
                    <a:pt x="265" y="18"/>
                    <a:pt x="203" y="-14"/>
                    <a:pt x="145" y="5"/>
                  </a:cubicBezTo>
                  <a:cubicBezTo>
                    <a:pt x="122" y="12"/>
                    <a:pt x="103" y="26"/>
                    <a:pt x="89" y="45"/>
                  </a:cubicBezTo>
                  <a:lnTo>
                    <a:pt x="89" y="45"/>
                  </a:lnTo>
                  <a:lnTo>
                    <a:pt x="0" y="168"/>
                  </a:lnTo>
                  <a:lnTo>
                    <a:pt x="145" y="215"/>
                  </a:lnTo>
                  <a:close/>
                </a:path>
              </a:pathLst>
            </a:custGeom>
            <a:solidFill>
              <a:schemeClr val="accent6"/>
            </a:solidFill>
            <a:ln>
              <a:noFill/>
            </a:ln>
          </p:spPr>
          <p:txBody>
            <a:bodyPr anchorCtr="1" anchor="ctr" bIns="34200" lIns="90000" spcFirstLastPara="1" rIns="90000" wrap="square" tIns="342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02" name="Google Shape;3202;p65"/>
            <p:cNvSpPr/>
            <p:nvPr/>
          </p:nvSpPr>
          <p:spPr>
            <a:xfrm>
              <a:off x="2017351" y="2074510"/>
              <a:ext cx="83537" cy="63373"/>
            </a:xfrm>
            <a:custGeom>
              <a:rect b="b" l="l" r="r" t="t"/>
              <a:pathLst>
                <a:path extrusionOk="0" h="220" w="290">
                  <a:moveTo>
                    <a:pt x="77" y="215"/>
                  </a:moveTo>
                  <a:cubicBezTo>
                    <a:pt x="99" y="222"/>
                    <a:pt x="123" y="222"/>
                    <a:pt x="145" y="215"/>
                  </a:cubicBezTo>
                  <a:lnTo>
                    <a:pt x="290" y="168"/>
                  </a:lnTo>
                  <a:lnTo>
                    <a:pt x="201" y="45"/>
                  </a:lnTo>
                  <a:lnTo>
                    <a:pt x="201" y="45"/>
                  </a:lnTo>
                  <a:cubicBezTo>
                    <a:pt x="187" y="26"/>
                    <a:pt x="168" y="12"/>
                    <a:pt x="145" y="5"/>
                  </a:cubicBezTo>
                  <a:cubicBezTo>
                    <a:pt x="87" y="-14"/>
                    <a:pt x="25" y="18"/>
                    <a:pt x="6" y="76"/>
                  </a:cubicBezTo>
                  <a:cubicBezTo>
                    <a:pt x="-13" y="134"/>
                    <a:pt x="19" y="196"/>
                    <a:pt x="77" y="215"/>
                  </a:cubicBezTo>
                  <a:close/>
                </a:path>
              </a:pathLst>
            </a:custGeom>
            <a:solidFill>
              <a:schemeClr val="accent6"/>
            </a:solidFill>
            <a:ln>
              <a:noFill/>
            </a:ln>
          </p:spPr>
          <p:txBody>
            <a:bodyPr anchorCtr="1" anchor="ctr" bIns="34200" lIns="90000" spcFirstLastPara="1" rIns="90000" wrap="square" tIns="342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03" name="Google Shape;3203;p65"/>
            <p:cNvSpPr/>
            <p:nvPr/>
          </p:nvSpPr>
          <p:spPr>
            <a:xfrm>
              <a:off x="2044717" y="2145949"/>
              <a:ext cx="63661" cy="75759"/>
            </a:xfrm>
            <a:custGeom>
              <a:rect b="b" l="l" r="r" t="t"/>
              <a:pathLst>
                <a:path extrusionOk="0" h="263" w="221">
                  <a:moveTo>
                    <a:pt x="77" y="47"/>
                  </a:moveTo>
                  <a:cubicBezTo>
                    <a:pt x="54" y="55"/>
                    <a:pt x="35" y="68"/>
                    <a:pt x="21" y="87"/>
                  </a:cubicBezTo>
                  <a:cubicBezTo>
                    <a:pt x="-16" y="139"/>
                    <a:pt x="-3" y="212"/>
                    <a:pt x="52" y="246"/>
                  </a:cubicBezTo>
                  <a:cubicBezTo>
                    <a:pt x="99" y="276"/>
                    <a:pt x="162" y="265"/>
                    <a:pt x="197" y="222"/>
                  </a:cubicBezTo>
                  <a:cubicBezTo>
                    <a:pt x="213" y="202"/>
                    <a:pt x="221" y="178"/>
                    <a:pt x="221" y="153"/>
                  </a:cubicBezTo>
                  <a:lnTo>
                    <a:pt x="221" y="0"/>
                  </a:lnTo>
                  <a:lnTo>
                    <a:pt x="77" y="47"/>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04" name="Google Shape;3204;p65"/>
            <p:cNvSpPr/>
            <p:nvPr/>
          </p:nvSpPr>
          <p:spPr>
            <a:xfrm>
              <a:off x="2132863" y="2145949"/>
              <a:ext cx="63661" cy="75759"/>
            </a:xfrm>
            <a:custGeom>
              <a:rect b="b" l="l" r="r" t="t"/>
              <a:pathLst>
                <a:path extrusionOk="0" h="263" w="221">
                  <a:moveTo>
                    <a:pt x="145" y="47"/>
                  </a:moveTo>
                  <a:lnTo>
                    <a:pt x="145" y="47"/>
                  </a:lnTo>
                  <a:lnTo>
                    <a:pt x="0" y="0"/>
                  </a:lnTo>
                  <a:lnTo>
                    <a:pt x="0" y="153"/>
                  </a:lnTo>
                  <a:cubicBezTo>
                    <a:pt x="0" y="178"/>
                    <a:pt x="8" y="202"/>
                    <a:pt x="24" y="222"/>
                  </a:cubicBezTo>
                  <a:cubicBezTo>
                    <a:pt x="59" y="265"/>
                    <a:pt x="122" y="276"/>
                    <a:pt x="169" y="246"/>
                  </a:cubicBezTo>
                  <a:cubicBezTo>
                    <a:pt x="224" y="212"/>
                    <a:pt x="237" y="139"/>
                    <a:pt x="200" y="87"/>
                  </a:cubicBezTo>
                  <a:cubicBezTo>
                    <a:pt x="186" y="68"/>
                    <a:pt x="167" y="55"/>
                    <a:pt x="145" y="4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05" name="Google Shape;3205;p65"/>
            <p:cNvSpPr/>
            <p:nvPr/>
          </p:nvSpPr>
          <p:spPr>
            <a:xfrm>
              <a:off x="2017640" y="2224589"/>
              <a:ext cx="414518" cy="211722"/>
            </a:xfrm>
            <a:custGeom>
              <a:rect b="b" l="l" r="r" t="t"/>
              <a:pathLst>
                <a:path extrusionOk="0" h="735" w="1439">
                  <a:moveTo>
                    <a:pt x="1439" y="106"/>
                  </a:moveTo>
                  <a:cubicBezTo>
                    <a:pt x="1439" y="83"/>
                    <a:pt x="1420" y="64"/>
                    <a:pt x="1397" y="64"/>
                  </a:cubicBezTo>
                  <a:lnTo>
                    <a:pt x="1298" y="64"/>
                  </a:lnTo>
                  <a:lnTo>
                    <a:pt x="1298" y="194"/>
                  </a:lnTo>
                  <a:cubicBezTo>
                    <a:pt x="1298" y="290"/>
                    <a:pt x="1222" y="370"/>
                    <a:pt x="1127" y="371"/>
                  </a:cubicBezTo>
                  <a:cubicBezTo>
                    <a:pt x="1030" y="372"/>
                    <a:pt x="950" y="294"/>
                    <a:pt x="950" y="197"/>
                  </a:cubicBezTo>
                  <a:lnTo>
                    <a:pt x="950" y="64"/>
                  </a:lnTo>
                  <a:lnTo>
                    <a:pt x="855" y="64"/>
                  </a:lnTo>
                  <a:cubicBezTo>
                    <a:pt x="831" y="64"/>
                    <a:pt x="813" y="83"/>
                    <a:pt x="813" y="106"/>
                  </a:cubicBezTo>
                  <a:lnTo>
                    <a:pt x="813" y="366"/>
                  </a:lnTo>
                  <a:cubicBezTo>
                    <a:pt x="813" y="469"/>
                    <a:pt x="843" y="568"/>
                    <a:pt x="900" y="651"/>
                  </a:cubicBezTo>
                  <a:lnTo>
                    <a:pt x="397" y="651"/>
                  </a:lnTo>
                  <a:lnTo>
                    <a:pt x="397" y="463"/>
                  </a:lnTo>
                  <a:cubicBezTo>
                    <a:pt x="577" y="442"/>
                    <a:pt x="716" y="291"/>
                    <a:pt x="716" y="108"/>
                  </a:cubicBezTo>
                  <a:cubicBezTo>
                    <a:pt x="716" y="84"/>
                    <a:pt x="697" y="66"/>
                    <a:pt x="673" y="66"/>
                  </a:cubicBezTo>
                  <a:cubicBezTo>
                    <a:pt x="564" y="66"/>
                    <a:pt x="400" y="193"/>
                    <a:pt x="400" y="193"/>
                  </a:cubicBezTo>
                  <a:lnTo>
                    <a:pt x="400" y="40"/>
                  </a:lnTo>
                  <a:cubicBezTo>
                    <a:pt x="383" y="29"/>
                    <a:pt x="369" y="16"/>
                    <a:pt x="356" y="0"/>
                  </a:cubicBezTo>
                  <a:cubicBezTo>
                    <a:pt x="344" y="16"/>
                    <a:pt x="329" y="29"/>
                    <a:pt x="313" y="41"/>
                  </a:cubicBezTo>
                  <a:lnTo>
                    <a:pt x="313" y="193"/>
                  </a:lnTo>
                  <a:cubicBezTo>
                    <a:pt x="313" y="193"/>
                    <a:pt x="151" y="66"/>
                    <a:pt x="42" y="66"/>
                  </a:cubicBezTo>
                  <a:cubicBezTo>
                    <a:pt x="18" y="66"/>
                    <a:pt x="0" y="84"/>
                    <a:pt x="0" y="108"/>
                  </a:cubicBezTo>
                  <a:cubicBezTo>
                    <a:pt x="0" y="291"/>
                    <a:pt x="138" y="442"/>
                    <a:pt x="315" y="463"/>
                  </a:cubicBezTo>
                  <a:lnTo>
                    <a:pt x="315" y="651"/>
                  </a:lnTo>
                  <a:lnTo>
                    <a:pt x="42" y="651"/>
                  </a:lnTo>
                  <a:cubicBezTo>
                    <a:pt x="18" y="652"/>
                    <a:pt x="0" y="671"/>
                    <a:pt x="0" y="694"/>
                  </a:cubicBezTo>
                  <a:cubicBezTo>
                    <a:pt x="0" y="718"/>
                    <a:pt x="18" y="736"/>
                    <a:pt x="42" y="735"/>
                  </a:cubicBezTo>
                  <a:lnTo>
                    <a:pt x="1395" y="735"/>
                  </a:lnTo>
                  <a:cubicBezTo>
                    <a:pt x="1419" y="736"/>
                    <a:pt x="1438" y="718"/>
                    <a:pt x="1438" y="694"/>
                  </a:cubicBezTo>
                  <a:cubicBezTo>
                    <a:pt x="1438" y="671"/>
                    <a:pt x="1395" y="651"/>
                    <a:pt x="1395" y="651"/>
                  </a:cubicBezTo>
                  <a:lnTo>
                    <a:pt x="1351" y="651"/>
                  </a:lnTo>
                  <a:cubicBezTo>
                    <a:pt x="1408" y="568"/>
                    <a:pt x="1439" y="470"/>
                    <a:pt x="1439" y="366"/>
                  </a:cubicBezTo>
                  <a:lnTo>
                    <a:pt x="1439" y="106"/>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06" name="Google Shape;3206;p65"/>
            <p:cNvSpPr/>
            <p:nvPr/>
          </p:nvSpPr>
          <p:spPr>
            <a:xfrm>
              <a:off x="2315492" y="2022084"/>
              <a:ext cx="51851" cy="169090"/>
            </a:xfrm>
            <a:custGeom>
              <a:rect b="b" l="l" r="r" t="t"/>
              <a:pathLst>
                <a:path extrusionOk="0" h="587" w="180">
                  <a:moveTo>
                    <a:pt x="138" y="0"/>
                  </a:moveTo>
                  <a:lnTo>
                    <a:pt x="43" y="0"/>
                  </a:lnTo>
                  <a:cubicBezTo>
                    <a:pt x="19" y="0"/>
                    <a:pt x="0" y="19"/>
                    <a:pt x="0" y="43"/>
                  </a:cubicBezTo>
                  <a:lnTo>
                    <a:pt x="0" y="587"/>
                  </a:lnTo>
                  <a:lnTo>
                    <a:pt x="180" y="587"/>
                  </a:lnTo>
                  <a:lnTo>
                    <a:pt x="180" y="43"/>
                  </a:lnTo>
                  <a:cubicBezTo>
                    <a:pt x="180" y="19"/>
                    <a:pt x="161" y="0"/>
                    <a:pt x="13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07" name="Google Shape;3207;p65"/>
            <p:cNvSpPr/>
            <p:nvPr/>
          </p:nvSpPr>
          <p:spPr>
            <a:xfrm>
              <a:off x="2315492" y="2215659"/>
              <a:ext cx="51851" cy="91890"/>
            </a:xfrm>
            <a:custGeom>
              <a:rect b="b" l="l" r="r" t="t"/>
              <a:pathLst>
                <a:path extrusionOk="0" h="319" w="180">
                  <a:moveTo>
                    <a:pt x="180" y="227"/>
                  </a:moveTo>
                  <a:lnTo>
                    <a:pt x="180" y="0"/>
                  </a:lnTo>
                  <a:lnTo>
                    <a:pt x="0" y="0"/>
                  </a:lnTo>
                  <a:lnTo>
                    <a:pt x="0" y="228"/>
                  </a:lnTo>
                  <a:cubicBezTo>
                    <a:pt x="0" y="276"/>
                    <a:pt x="38" y="315"/>
                    <a:pt x="85" y="318"/>
                  </a:cubicBezTo>
                  <a:cubicBezTo>
                    <a:pt x="137" y="322"/>
                    <a:pt x="180" y="279"/>
                    <a:pt x="180" y="22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208" name="Google Shape;3208;p65"/>
          <p:cNvGrpSpPr/>
          <p:nvPr/>
        </p:nvGrpSpPr>
        <p:grpSpPr>
          <a:xfrm>
            <a:off x="4345748" y="2663870"/>
            <a:ext cx="452495" cy="453439"/>
            <a:chOff x="2017928" y="2652355"/>
            <a:chExt cx="413653" cy="414516"/>
          </a:xfrm>
        </p:grpSpPr>
        <p:sp>
          <p:nvSpPr>
            <p:cNvPr id="3209" name="Google Shape;3209;p65"/>
            <p:cNvSpPr/>
            <p:nvPr/>
          </p:nvSpPr>
          <p:spPr>
            <a:xfrm>
              <a:off x="2017928" y="2652355"/>
              <a:ext cx="258102" cy="128474"/>
            </a:xfrm>
            <a:custGeom>
              <a:rect b="b" l="l" r="r" t="t"/>
              <a:pathLst>
                <a:path extrusionOk="0" h="446" w="896">
                  <a:moveTo>
                    <a:pt x="435" y="181"/>
                  </a:moveTo>
                  <a:cubicBezTo>
                    <a:pt x="429" y="182"/>
                    <a:pt x="424" y="180"/>
                    <a:pt x="420" y="176"/>
                  </a:cubicBezTo>
                  <a:cubicBezTo>
                    <a:pt x="378" y="134"/>
                    <a:pt x="408" y="84"/>
                    <a:pt x="448" y="84"/>
                  </a:cubicBezTo>
                  <a:lnTo>
                    <a:pt x="853" y="84"/>
                  </a:lnTo>
                  <a:cubicBezTo>
                    <a:pt x="875" y="84"/>
                    <a:pt x="894" y="68"/>
                    <a:pt x="896" y="47"/>
                  </a:cubicBezTo>
                  <a:cubicBezTo>
                    <a:pt x="899" y="21"/>
                    <a:pt x="879" y="0"/>
                    <a:pt x="854" y="0"/>
                  </a:cubicBezTo>
                  <a:lnTo>
                    <a:pt x="405" y="0"/>
                  </a:lnTo>
                  <a:cubicBezTo>
                    <a:pt x="392" y="0"/>
                    <a:pt x="379" y="5"/>
                    <a:pt x="370" y="14"/>
                  </a:cubicBezTo>
                  <a:cubicBezTo>
                    <a:pt x="253" y="133"/>
                    <a:pt x="344" y="276"/>
                    <a:pt x="462" y="265"/>
                  </a:cubicBezTo>
                  <a:cubicBezTo>
                    <a:pt x="467" y="264"/>
                    <a:pt x="473" y="266"/>
                    <a:pt x="476" y="270"/>
                  </a:cubicBezTo>
                  <a:cubicBezTo>
                    <a:pt x="518" y="312"/>
                    <a:pt x="489" y="362"/>
                    <a:pt x="448" y="362"/>
                  </a:cubicBezTo>
                  <a:lnTo>
                    <a:pt x="43" y="362"/>
                  </a:lnTo>
                  <a:cubicBezTo>
                    <a:pt x="22" y="362"/>
                    <a:pt x="3" y="378"/>
                    <a:pt x="0" y="399"/>
                  </a:cubicBezTo>
                  <a:cubicBezTo>
                    <a:pt x="-2" y="425"/>
                    <a:pt x="17" y="446"/>
                    <a:pt x="42" y="446"/>
                  </a:cubicBezTo>
                  <a:lnTo>
                    <a:pt x="492" y="446"/>
                  </a:lnTo>
                  <a:cubicBezTo>
                    <a:pt x="505" y="446"/>
                    <a:pt x="518" y="441"/>
                    <a:pt x="527" y="432"/>
                  </a:cubicBezTo>
                  <a:cubicBezTo>
                    <a:pt x="643" y="313"/>
                    <a:pt x="553" y="170"/>
                    <a:pt x="435" y="18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10" name="Google Shape;3210;p65"/>
            <p:cNvSpPr/>
            <p:nvPr/>
          </p:nvSpPr>
          <p:spPr>
            <a:xfrm>
              <a:off x="2017928" y="2808483"/>
              <a:ext cx="63085" cy="24197"/>
            </a:xfrm>
            <a:custGeom>
              <a:rect b="b" l="l" r="r" t="t"/>
              <a:pathLst>
                <a:path extrusionOk="0" h="84" w="219">
                  <a:moveTo>
                    <a:pt x="178" y="0"/>
                  </a:moveTo>
                  <a:lnTo>
                    <a:pt x="43" y="0"/>
                  </a:lnTo>
                  <a:cubicBezTo>
                    <a:pt x="22" y="0"/>
                    <a:pt x="3" y="16"/>
                    <a:pt x="0" y="37"/>
                  </a:cubicBezTo>
                  <a:cubicBezTo>
                    <a:pt x="-2" y="63"/>
                    <a:pt x="17" y="84"/>
                    <a:pt x="42" y="84"/>
                  </a:cubicBezTo>
                  <a:lnTo>
                    <a:pt x="176" y="84"/>
                  </a:lnTo>
                  <a:cubicBezTo>
                    <a:pt x="198" y="84"/>
                    <a:pt x="217" y="68"/>
                    <a:pt x="219" y="47"/>
                  </a:cubicBezTo>
                  <a:cubicBezTo>
                    <a:pt x="222" y="21"/>
                    <a:pt x="202" y="0"/>
                    <a:pt x="178"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11" name="Google Shape;3211;p65"/>
            <p:cNvSpPr/>
            <p:nvPr/>
          </p:nvSpPr>
          <p:spPr>
            <a:xfrm>
              <a:off x="2200269" y="2900086"/>
              <a:ext cx="231312" cy="51850"/>
            </a:xfrm>
            <a:custGeom>
              <a:rect b="b" l="l" r="r" t="t"/>
              <a:pathLst>
                <a:path extrusionOk="0" h="180" w="803">
                  <a:moveTo>
                    <a:pt x="761" y="0"/>
                  </a:moveTo>
                  <a:lnTo>
                    <a:pt x="43" y="0"/>
                  </a:lnTo>
                  <a:cubicBezTo>
                    <a:pt x="36" y="0"/>
                    <a:pt x="28" y="2"/>
                    <a:pt x="22" y="6"/>
                  </a:cubicBezTo>
                  <a:cubicBezTo>
                    <a:pt x="6" y="15"/>
                    <a:pt x="-2" y="33"/>
                    <a:pt x="1" y="50"/>
                  </a:cubicBezTo>
                  <a:lnTo>
                    <a:pt x="25" y="180"/>
                  </a:lnTo>
                  <a:lnTo>
                    <a:pt x="779" y="180"/>
                  </a:lnTo>
                  <a:lnTo>
                    <a:pt x="803" y="50"/>
                  </a:lnTo>
                  <a:cubicBezTo>
                    <a:pt x="806" y="33"/>
                    <a:pt x="798" y="15"/>
                    <a:pt x="782" y="6"/>
                  </a:cubicBezTo>
                  <a:cubicBezTo>
                    <a:pt x="776" y="2"/>
                    <a:pt x="768" y="0"/>
                    <a:pt x="761" y="0"/>
                  </a:cubicBezTo>
                  <a:close/>
                </a:path>
              </a:pathLst>
            </a:custGeom>
            <a:solidFill>
              <a:schemeClr val="accent6"/>
            </a:solidFill>
            <a:ln>
              <a:noFill/>
            </a:ln>
          </p:spPr>
          <p:txBody>
            <a:bodyPr anchorCtr="1" anchor="ctr" bIns="19800" lIns="90000" spcFirstLastPara="1" rIns="90000" wrap="square" tIns="198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12" name="Google Shape;3212;p65"/>
            <p:cNvSpPr/>
            <p:nvPr/>
          </p:nvSpPr>
          <p:spPr>
            <a:xfrm>
              <a:off x="2212943" y="2705070"/>
              <a:ext cx="53291" cy="170530"/>
            </a:xfrm>
            <a:custGeom>
              <a:rect b="b" l="l" r="r" t="t"/>
              <a:pathLst>
                <a:path extrusionOk="0" h="592" w="185">
                  <a:moveTo>
                    <a:pt x="35" y="0"/>
                  </a:moveTo>
                  <a:cubicBezTo>
                    <a:pt x="12" y="4"/>
                    <a:pt x="-4" y="26"/>
                    <a:pt x="1" y="49"/>
                  </a:cubicBezTo>
                  <a:lnTo>
                    <a:pt x="99" y="592"/>
                  </a:lnTo>
                  <a:lnTo>
                    <a:pt x="185" y="592"/>
                  </a:lnTo>
                  <a:lnTo>
                    <a:pt x="83" y="34"/>
                  </a:lnTo>
                  <a:cubicBezTo>
                    <a:pt x="79" y="11"/>
                    <a:pt x="57" y="-4"/>
                    <a:pt x="35"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13" name="Google Shape;3213;p65"/>
            <p:cNvSpPr/>
            <p:nvPr/>
          </p:nvSpPr>
          <p:spPr>
            <a:xfrm>
              <a:off x="2365902" y="2705070"/>
              <a:ext cx="53003" cy="170530"/>
            </a:xfrm>
            <a:custGeom>
              <a:rect b="b" l="l" r="r" t="t"/>
              <a:pathLst>
                <a:path extrusionOk="0" h="592" w="184">
                  <a:moveTo>
                    <a:pt x="184" y="49"/>
                  </a:moveTo>
                  <a:cubicBezTo>
                    <a:pt x="188" y="26"/>
                    <a:pt x="173" y="4"/>
                    <a:pt x="150" y="0"/>
                  </a:cubicBezTo>
                  <a:cubicBezTo>
                    <a:pt x="127" y="-4"/>
                    <a:pt x="105" y="11"/>
                    <a:pt x="101" y="34"/>
                  </a:cubicBezTo>
                  <a:lnTo>
                    <a:pt x="0" y="592"/>
                  </a:lnTo>
                  <a:lnTo>
                    <a:pt x="85" y="592"/>
                  </a:lnTo>
                  <a:lnTo>
                    <a:pt x="184" y="49"/>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14" name="Google Shape;3214;p65"/>
            <p:cNvSpPr/>
            <p:nvPr/>
          </p:nvSpPr>
          <p:spPr>
            <a:xfrm>
              <a:off x="2303970" y="2652931"/>
              <a:ext cx="24197" cy="222668"/>
            </a:xfrm>
            <a:custGeom>
              <a:rect b="b" l="l" r="r" t="t"/>
              <a:pathLst>
                <a:path extrusionOk="0" h="773" w="84">
                  <a:moveTo>
                    <a:pt x="84" y="42"/>
                  </a:moveTo>
                  <a:cubicBezTo>
                    <a:pt x="84" y="17"/>
                    <a:pt x="63" y="-3"/>
                    <a:pt x="37" y="0"/>
                  </a:cubicBezTo>
                  <a:cubicBezTo>
                    <a:pt x="16" y="2"/>
                    <a:pt x="0" y="21"/>
                    <a:pt x="0" y="43"/>
                  </a:cubicBezTo>
                  <a:lnTo>
                    <a:pt x="0" y="773"/>
                  </a:lnTo>
                  <a:lnTo>
                    <a:pt x="84" y="773"/>
                  </a:lnTo>
                  <a:lnTo>
                    <a:pt x="84" y="42"/>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15" name="Google Shape;3215;p65"/>
            <p:cNvSpPr/>
            <p:nvPr/>
          </p:nvSpPr>
          <p:spPr>
            <a:xfrm>
              <a:off x="2211791" y="2976133"/>
              <a:ext cx="208555" cy="90738"/>
            </a:xfrm>
            <a:custGeom>
              <a:rect b="b" l="l" r="r" t="t"/>
              <a:pathLst>
                <a:path extrusionOk="0" h="315" w="724">
                  <a:moveTo>
                    <a:pt x="51" y="280"/>
                  </a:moveTo>
                  <a:cubicBezTo>
                    <a:pt x="55" y="300"/>
                    <a:pt x="72" y="315"/>
                    <a:pt x="92" y="315"/>
                  </a:cubicBezTo>
                  <a:lnTo>
                    <a:pt x="632" y="315"/>
                  </a:lnTo>
                  <a:cubicBezTo>
                    <a:pt x="652" y="315"/>
                    <a:pt x="669" y="300"/>
                    <a:pt x="673" y="280"/>
                  </a:cubicBezTo>
                  <a:lnTo>
                    <a:pt x="724" y="0"/>
                  </a:lnTo>
                  <a:lnTo>
                    <a:pt x="0" y="0"/>
                  </a:lnTo>
                  <a:lnTo>
                    <a:pt x="51" y="28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216" name="Google Shape;3216;p65"/>
          <p:cNvGrpSpPr/>
          <p:nvPr/>
        </p:nvGrpSpPr>
        <p:grpSpPr>
          <a:xfrm>
            <a:off x="4345442" y="1714408"/>
            <a:ext cx="453127" cy="410269"/>
            <a:chOff x="4733744" y="3312297"/>
            <a:chExt cx="414230" cy="375051"/>
          </a:xfrm>
        </p:grpSpPr>
        <p:sp>
          <p:nvSpPr>
            <p:cNvPr id="3217" name="Google Shape;3217;p65"/>
            <p:cNvSpPr/>
            <p:nvPr/>
          </p:nvSpPr>
          <p:spPr>
            <a:xfrm>
              <a:off x="4777241" y="3312297"/>
              <a:ext cx="285756" cy="131642"/>
            </a:xfrm>
            <a:custGeom>
              <a:rect b="b" l="l" r="r" t="t"/>
              <a:pathLst>
                <a:path extrusionOk="0" h="457" w="992">
                  <a:moveTo>
                    <a:pt x="612" y="141"/>
                  </a:moveTo>
                  <a:cubicBezTo>
                    <a:pt x="732" y="142"/>
                    <a:pt x="844" y="191"/>
                    <a:pt x="926" y="274"/>
                  </a:cubicBezTo>
                  <a:cubicBezTo>
                    <a:pt x="947" y="253"/>
                    <a:pt x="969" y="235"/>
                    <a:pt x="992" y="218"/>
                  </a:cubicBezTo>
                  <a:cubicBezTo>
                    <a:pt x="986" y="188"/>
                    <a:pt x="969" y="158"/>
                    <a:pt x="943" y="136"/>
                  </a:cubicBezTo>
                  <a:cubicBezTo>
                    <a:pt x="915" y="113"/>
                    <a:pt x="880" y="101"/>
                    <a:pt x="846" y="102"/>
                  </a:cubicBezTo>
                  <a:cubicBezTo>
                    <a:pt x="830" y="72"/>
                    <a:pt x="802" y="48"/>
                    <a:pt x="768" y="35"/>
                  </a:cubicBezTo>
                  <a:cubicBezTo>
                    <a:pt x="734" y="23"/>
                    <a:pt x="696" y="24"/>
                    <a:pt x="665" y="36"/>
                  </a:cubicBezTo>
                  <a:cubicBezTo>
                    <a:pt x="640" y="14"/>
                    <a:pt x="605" y="0"/>
                    <a:pt x="568" y="0"/>
                  </a:cubicBezTo>
                  <a:cubicBezTo>
                    <a:pt x="532" y="0"/>
                    <a:pt x="497" y="14"/>
                    <a:pt x="472" y="36"/>
                  </a:cubicBezTo>
                  <a:cubicBezTo>
                    <a:pt x="440" y="24"/>
                    <a:pt x="403" y="23"/>
                    <a:pt x="369" y="35"/>
                  </a:cubicBezTo>
                  <a:cubicBezTo>
                    <a:pt x="334" y="48"/>
                    <a:pt x="306" y="72"/>
                    <a:pt x="290" y="102"/>
                  </a:cubicBezTo>
                  <a:cubicBezTo>
                    <a:pt x="257" y="101"/>
                    <a:pt x="221" y="113"/>
                    <a:pt x="193" y="136"/>
                  </a:cubicBezTo>
                  <a:cubicBezTo>
                    <a:pt x="165" y="160"/>
                    <a:pt x="147" y="193"/>
                    <a:pt x="143" y="226"/>
                  </a:cubicBezTo>
                  <a:cubicBezTo>
                    <a:pt x="110" y="237"/>
                    <a:pt x="81" y="260"/>
                    <a:pt x="63" y="292"/>
                  </a:cubicBezTo>
                  <a:cubicBezTo>
                    <a:pt x="45" y="323"/>
                    <a:pt x="39" y="360"/>
                    <a:pt x="46" y="393"/>
                  </a:cubicBezTo>
                  <a:cubicBezTo>
                    <a:pt x="26" y="409"/>
                    <a:pt x="10" y="432"/>
                    <a:pt x="0" y="457"/>
                  </a:cubicBezTo>
                  <a:lnTo>
                    <a:pt x="527" y="457"/>
                  </a:lnTo>
                  <a:cubicBezTo>
                    <a:pt x="499" y="400"/>
                    <a:pt x="484" y="335"/>
                    <a:pt x="484" y="268"/>
                  </a:cubicBezTo>
                  <a:cubicBezTo>
                    <a:pt x="484" y="198"/>
                    <a:pt x="541" y="141"/>
                    <a:pt x="612" y="14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18" name="Google Shape;3218;p65"/>
            <p:cNvSpPr/>
            <p:nvPr/>
          </p:nvSpPr>
          <p:spPr>
            <a:xfrm>
              <a:off x="4940858" y="3377398"/>
              <a:ext cx="206251" cy="66541"/>
            </a:xfrm>
            <a:custGeom>
              <a:rect b="b" l="l" r="r" t="t"/>
              <a:pathLst>
                <a:path extrusionOk="0" h="231" w="716">
                  <a:moveTo>
                    <a:pt x="358" y="189"/>
                  </a:moveTo>
                  <a:cubicBezTo>
                    <a:pt x="298" y="76"/>
                    <a:pt x="179" y="-1"/>
                    <a:pt x="42" y="0"/>
                  </a:cubicBezTo>
                  <a:cubicBezTo>
                    <a:pt x="19" y="0"/>
                    <a:pt x="0" y="18"/>
                    <a:pt x="0" y="41"/>
                  </a:cubicBezTo>
                  <a:cubicBezTo>
                    <a:pt x="0" y="111"/>
                    <a:pt x="20" y="176"/>
                    <a:pt x="55" y="231"/>
                  </a:cubicBezTo>
                  <a:lnTo>
                    <a:pt x="662" y="231"/>
                  </a:lnTo>
                  <a:cubicBezTo>
                    <a:pt x="696" y="176"/>
                    <a:pt x="716" y="111"/>
                    <a:pt x="716" y="41"/>
                  </a:cubicBezTo>
                  <a:cubicBezTo>
                    <a:pt x="716" y="18"/>
                    <a:pt x="698" y="0"/>
                    <a:pt x="675" y="0"/>
                  </a:cubicBezTo>
                  <a:cubicBezTo>
                    <a:pt x="538" y="-1"/>
                    <a:pt x="419" y="76"/>
                    <a:pt x="358" y="189"/>
                  </a:cubicBezTo>
                  <a:close/>
                </a:path>
              </a:pathLst>
            </a:custGeom>
            <a:solidFill>
              <a:schemeClr val="accent6"/>
            </a:solidFill>
            <a:ln>
              <a:noFill/>
            </a:ln>
          </p:spPr>
          <p:txBody>
            <a:bodyPr anchorCtr="1" anchor="ctr" bIns="38150" lIns="90000" spcFirstLastPara="1" rIns="90000" wrap="square" tIns="381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19" name="Google Shape;3219;p65"/>
            <p:cNvSpPr/>
            <p:nvPr/>
          </p:nvSpPr>
          <p:spPr>
            <a:xfrm>
              <a:off x="4733744" y="3468137"/>
              <a:ext cx="414230" cy="219212"/>
            </a:xfrm>
            <a:custGeom>
              <a:rect b="b" l="l" r="r" t="t"/>
              <a:pathLst>
                <a:path extrusionOk="0" h="761" w="1438">
                  <a:moveTo>
                    <a:pt x="1438" y="42"/>
                  </a:moveTo>
                  <a:cubicBezTo>
                    <a:pt x="1438" y="19"/>
                    <a:pt x="1419" y="0"/>
                    <a:pt x="1396" y="0"/>
                  </a:cubicBezTo>
                  <a:lnTo>
                    <a:pt x="42" y="0"/>
                  </a:lnTo>
                  <a:cubicBezTo>
                    <a:pt x="19" y="0"/>
                    <a:pt x="0" y="19"/>
                    <a:pt x="0" y="42"/>
                  </a:cubicBezTo>
                  <a:cubicBezTo>
                    <a:pt x="0" y="318"/>
                    <a:pt x="154" y="556"/>
                    <a:pt x="381" y="677"/>
                  </a:cubicBezTo>
                  <a:lnTo>
                    <a:pt x="359" y="677"/>
                  </a:lnTo>
                  <a:cubicBezTo>
                    <a:pt x="338" y="677"/>
                    <a:pt x="319" y="693"/>
                    <a:pt x="316" y="715"/>
                  </a:cubicBezTo>
                  <a:cubicBezTo>
                    <a:pt x="314" y="740"/>
                    <a:pt x="333" y="761"/>
                    <a:pt x="358" y="761"/>
                  </a:cubicBezTo>
                  <a:lnTo>
                    <a:pt x="1079" y="761"/>
                  </a:lnTo>
                  <a:cubicBezTo>
                    <a:pt x="1101" y="761"/>
                    <a:pt x="1120" y="746"/>
                    <a:pt x="1122" y="724"/>
                  </a:cubicBezTo>
                  <a:cubicBezTo>
                    <a:pt x="1125" y="699"/>
                    <a:pt x="1105" y="677"/>
                    <a:pt x="1080" y="677"/>
                  </a:cubicBezTo>
                  <a:lnTo>
                    <a:pt x="1057" y="677"/>
                  </a:lnTo>
                  <a:cubicBezTo>
                    <a:pt x="1284" y="556"/>
                    <a:pt x="1438" y="317"/>
                    <a:pt x="1438" y="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3" name="Shape 3223"/>
        <p:cNvGrpSpPr/>
        <p:nvPr/>
      </p:nvGrpSpPr>
      <p:grpSpPr>
        <a:xfrm>
          <a:off x="0" y="0"/>
          <a:ext cx="0" cy="0"/>
          <a:chOff x="0" y="0"/>
          <a:chExt cx="0" cy="0"/>
        </a:xfrm>
      </p:grpSpPr>
      <p:sp>
        <p:nvSpPr>
          <p:cNvPr id="3224" name="Google Shape;3224;p66"/>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Possible side effects</a:t>
            </a:r>
            <a:endParaRPr/>
          </a:p>
        </p:txBody>
      </p:sp>
      <p:sp>
        <p:nvSpPr>
          <p:cNvPr id="3225" name="Google Shape;3225;p66"/>
          <p:cNvSpPr txBox="1"/>
          <p:nvPr/>
        </p:nvSpPr>
        <p:spPr>
          <a:xfrm>
            <a:off x="825900" y="2578435"/>
            <a:ext cx="1755300" cy="484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Allergic</a:t>
            </a:r>
            <a:endParaRPr sz="2000">
              <a:solidFill>
                <a:schemeClr val="dk1"/>
              </a:solidFill>
              <a:latin typeface="Domine SemiBold"/>
              <a:ea typeface="Domine SemiBold"/>
              <a:cs typeface="Domine SemiBold"/>
              <a:sym typeface="Domine SemiBold"/>
            </a:endParaRPr>
          </a:p>
        </p:txBody>
      </p:sp>
      <p:sp>
        <p:nvSpPr>
          <p:cNvPr id="3226" name="Google Shape;3226;p66"/>
          <p:cNvSpPr txBox="1"/>
          <p:nvPr/>
        </p:nvSpPr>
        <p:spPr>
          <a:xfrm>
            <a:off x="825900" y="2958751"/>
            <a:ext cx="1755300" cy="66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Despite being red, Mars is actually a cold place</a:t>
            </a:r>
            <a:endParaRPr sz="1200">
              <a:solidFill>
                <a:schemeClr val="dk1"/>
              </a:solidFill>
              <a:latin typeface="Inter"/>
              <a:ea typeface="Inter"/>
              <a:cs typeface="Inter"/>
              <a:sym typeface="Inter"/>
            </a:endParaRPr>
          </a:p>
        </p:txBody>
      </p:sp>
      <p:sp>
        <p:nvSpPr>
          <p:cNvPr id="3227" name="Google Shape;3227;p66"/>
          <p:cNvSpPr/>
          <p:nvPr/>
        </p:nvSpPr>
        <p:spPr>
          <a:xfrm>
            <a:off x="1391850" y="1753659"/>
            <a:ext cx="623400" cy="623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cxnSp>
        <p:nvCxnSpPr>
          <p:cNvPr id="3228" name="Google Shape;3228;p66"/>
          <p:cNvCxnSpPr>
            <a:stCxn id="3227" idx="2"/>
            <a:endCxn id="3225" idx="0"/>
          </p:cNvCxnSpPr>
          <p:nvPr/>
        </p:nvCxnSpPr>
        <p:spPr>
          <a:xfrm>
            <a:off x="1703550" y="2377059"/>
            <a:ext cx="0" cy="201300"/>
          </a:xfrm>
          <a:prstGeom prst="straightConnector1">
            <a:avLst/>
          </a:prstGeom>
          <a:noFill/>
          <a:ln cap="flat" cmpd="sng" w="9525">
            <a:solidFill>
              <a:schemeClr val="lt1"/>
            </a:solidFill>
            <a:prstDash val="solid"/>
            <a:round/>
            <a:headEnd len="med" w="med" type="none"/>
            <a:tailEnd len="med" w="med" type="none"/>
          </a:ln>
        </p:spPr>
      </p:cxnSp>
      <p:sp>
        <p:nvSpPr>
          <p:cNvPr id="3229" name="Google Shape;3229;p66"/>
          <p:cNvSpPr txBox="1"/>
          <p:nvPr/>
        </p:nvSpPr>
        <p:spPr>
          <a:xfrm>
            <a:off x="2738200" y="2578435"/>
            <a:ext cx="1755300" cy="484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Headache</a:t>
            </a:r>
            <a:endParaRPr sz="2000">
              <a:solidFill>
                <a:schemeClr val="dk1"/>
              </a:solidFill>
              <a:latin typeface="Domine SemiBold"/>
              <a:ea typeface="Domine SemiBold"/>
              <a:cs typeface="Domine SemiBold"/>
              <a:sym typeface="Domine SemiBold"/>
            </a:endParaRPr>
          </a:p>
        </p:txBody>
      </p:sp>
      <p:sp>
        <p:nvSpPr>
          <p:cNvPr id="3230" name="Google Shape;3230;p66"/>
          <p:cNvSpPr txBox="1"/>
          <p:nvPr/>
        </p:nvSpPr>
        <p:spPr>
          <a:xfrm>
            <a:off x="2738200" y="2958751"/>
            <a:ext cx="1755300" cy="66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Mercury is the closest planet to the Sun and the smallest</a:t>
            </a:r>
            <a:endParaRPr sz="1200">
              <a:solidFill>
                <a:schemeClr val="dk1"/>
              </a:solidFill>
              <a:latin typeface="Inter"/>
              <a:ea typeface="Inter"/>
              <a:cs typeface="Inter"/>
              <a:sym typeface="Inter"/>
            </a:endParaRPr>
          </a:p>
        </p:txBody>
      </p:sp>
      <p:sp>
        <p:nvSpPr>
          <p:cNvPr id="3231" name="Google Shape;3231;p66"/>
          <p:cNvSpPr/>
          <p:nvPr/>
        </p:nvSpPr>
        <p:spPr>
          <a:xfrm>
            <a:off x="3304150" y="1753659"/>
            <a:ext cx="623400" cy="623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cxnSp>
        <p:nvCxnSpPr>
          <p:cNvPr id="3232" name="Google Shape;3232;p66"/>
          <p:cNvCxnSpPr>
            <a:stCxn id="3231" idx="2"/>
            <a:endCxn id="3229" idx="0"/>
          </p:cNvCxnSpPr>
          <p:nvPr/>
        </p:nvCxnSpPr>
        <p:spPr>
          <a:xfrm>
            <a:off x="3615850" y="2377059"/>
            <a:ext cx="0" cy="201300"/>
          </a:xfrm>
          <a:prstGeom prst="straightConnector1">
            <a:avLst/>
          </a:prstGeom>
          <a:noFill/>
          <a:ln cap="flat" cmpd="sng" w="9525">
            <a:solidFill>
              <a:schemeClr val="lt1"/>
            </a:solidFill>
            <a:prstDash val="solid"/>
            <a:round/>
            <a:headEnd len="med" w="med" type="none"/>
            <a:tailEnd len="med" w="med" type="none"/>
          </a:ln>
        </p:spPr>
      </p:cxnSp>
      <p:sp>
        <p:nvSpPr>
          <p:cNvPr id="3233" name="Google Shape;3233;p66"/>
          <p:cNvSpPr txBox="1"/>
          <p:nvPr/>
        </p:nvSpPr>
        <p:spPr>
          <a:xfrm>
            <a:off x="4650500" y="2578435"/>
            <a:ext cx="1755300" cy="484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Swelling</a:t>
            </a:r>
            <a:endParaRPr sz="2000">
              <a:solidFill>
                <a:schemeClr val="dk1"/>
              </a:solidFill>
              <a:latin typeface="Domine SemiBold"/>
              <a:ea typeface="Domine SemiBold"/>
              <a:cs typeface="Domine SemiBold"/>
              <a:sym typeface="Domine SemiBold"/>
            </a:endParaRPr>
          </a:p>
        </p:txBody>
      </p:sp>
      <p:sp>
        <p:nvSpPr>
          <p:cNvPr id="3234" name="Google Shape;3234;p66"/>
          <p:cNvSpPr txBox="1"/>
          <p:nvPr/>
        </p:nvSpPr>
        <p:spPr>
          <a:xfrm>
            <a:off x="4650500" y="2958751"/>
            <a:ext cx="1755300" cy="66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Earth is the only planet known to harbor life</a:t>
            </a:r>
            <a:endParaRPr sz="1200">
              <a:solidFill>
                <a:schemeClr val="dk1"/>
              </a:solidFill>
              <a:latin typeface="Inter"/>
              <a:ea typeface="Inter"/>
              <a:cs typeface="Inter"/>
              <a:sym typeface="Inter"/>
            </a:endParaRPr>
          </a:p>
        </p:txBody>
      </p:sp>
      <p:sp>
        <p:nvSpPr>
          <p:cNvPr id="3235" name="Google Shape;3235;p66"/>
          <p:cNvSpPr/>
          <p:nvPr/>
        </p:nvSpPr>
        <p:spPr>
          <a:xfrm>
            <a:off x="5216450" y="1753659"/>
            <a:ext cx="623400" cy="623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cxnSp>
        <p:nvCxnSpPr>
          <p:cNvPr id="3236" name="Google Shape;3236;p66"/>
          <p:cNvCxnSpPr>
            <a:stCxn id="3235" idx="2"/>
            <a:endCxn id="3233" idx="0"/>
          </p:cNvCxnSpPr>
          <p:nvPr/>
        </p:nvCxnSpPr>
        <p:spPr>
          <a:xfrm>
            <a:off x="5528150" y="2377059"/>
            <a:ext cx="0" cy="201300"/>
          </a:xfrm>
          <a:prstGeom prst="straightConnector1">
            <a:avLst/>
          </a:prstGeom>
          <a:noFill/>
          <a:ln cap="flat" cmpd="sng" w="9525">
            <a:solidFill>
              <a:schemeClr val="lt1"/>
            </a:solidFill>
            <a:prstDash val="solid"/>
            <a:round/>
            <a:headEnd len="med" w="med" type="none"/>
            <a:tailEnd len="med" w="med" type="none"/>
          </a:ln>
        </p:spPr>
      </p:cxnSp>
      <p:sp>
        <p:nvSpPr>
          <p:cNvPr id="3237" name="Google Shape;3237;p66"/>
          <p:cNvSpPr txBox="1"/>
          <p:nvPr/>
        </p:nvSpPr>
        <p:spPr>
          <a:xfrm>
            <a:off x="6562800" y="2578435"/>
            <a:ext cx="1755300" cy="484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Dizziness</a:t>
            </a:r>
            <a:endParaRPr sz="2000">
              <a:solidFill>
                <a:schemeClr val="dk1"/>
              </a:solidFill>
              <a:latin typeface="Domine SemiBold"/>
              <a:ea typeface="Domine SemiBold"/>
              <a:cs typeface="Domine SemiBold"/>
              <a:sym typeface="Domine SemiBold"/>
            </a:endParaRPr>
          </a:p>
        </p:txBody>
      </p:sp>
      <p:sp>
        <p:nvSpPr>
          <p:cNvPr id="3238" name="Google Shape;3238;p66"/>
          <p:cNvSpPr txBox="1"/>
          <p:nvPr/>
        </p:nvSpPr>
        <p:spPr>
          <a:xfrm>
            <a:off x="6562800" y="2958751"/>
            <a:ext cx="1755300" cy="66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Saturn has a high number of moons, like Jupiter</a:t>
            </a:r>
            <a:endParaRPr sz="1200">
              <a:solidFill>
                <a:schemeClr val="dk1"/>
              </a:solidFill>
              <a:latin typeface="Inter"/>
              <a:ea typeface="Inter"/>
              <a:cs typeface="Inter"/>
              <a:sym typeface="Inter"/>
            </a:endParaRPr>
          </a:p>
        </p:txBody>
      </p:sp>
      <p:sp>
        <p:nvSpPr>
          <p:cNvPr id="3239" name="Google Shape;3239;p66"/>
          <p:cNvSpPr/>
          <p:nvPr/>
        </p:nvSpPr>
        <p:spPr>
          <a:xfrm>
            <a:off x="7128750" y="1753659"/>
            <a:ext cx="623400" cy="623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cxnSp>
        <p:nvCxnSpPr>
          <p:cNvPr id="3240" name="Google Shape;3240;p66"/>
          <p:cNvCxnSpPr>
            <a:stCxn id="3239" idx="2"/>
            <a:endCxn id="3237" idx="0"/>
          </p:cNvCxnSpPr>
          <p:nvPr/>
        </p:nvCxnSpPr>
        <p:spPr>
          <a:xfrm>
            <a:off x="7440450" y="2377059"/>
            <a:ext cx="0" cy="201300"/>
          </a:xfrm>
          <a:prstGeom prst="straightConnector1">
            <a:avLst/>
          </a:prstGeom>
          <a:noFill/>
          <a:ln cap="flat" cmpd="sng" w="9525">
            <a:solidFill>
              <a:schemeClr val="lt1"/>
            </a:solidFill>
            <a:prstDash val="solid"/>
            <a:round/>
            <a:headEnd len="med" w="med" type="none"/>
            <a:tailEnd len="med" w="med" type="none"/>
          </a:ln>
        </p:spPr>
      </p:cxnSp>
      <p:cxnSp>
        <p:nvCxnSpPr>
          <p:cNvPr id="3241" name="Google Shape;3241;p66"/>
          <p:cNvCxnSpPr>
            <a:stCxn id="3231" idx="0"/>
            <a:endCxn id="3227" idx="0"/>
          </p:cNvCxnSpPr>
          <p:nvPr/>
        </p:nvCxnSpPr>
        <p:spPr>
          <a:xfrm rot="5400000">
            <a:off x="2659450" y="797859"/>
            <a:ext cx="600" cy="1912200"/>
          </a:xfrm>
          <a:prstGeom prst="bentConnector3">
            <a:avLst>
              <a:gd fmla="val -39687500" name="adj1"/>
            </a:avLst>
          </a:prstGeom>
          <a:noFill/>
          <a:ln cap="flat" cmpd="sng" w="9525">
            <a:solidFill>
              <a:schemeClr val="dk1"/>
            </a:solidFill>
            <a:prstDash val="solid"/>
            <a:round/>
            <a:headEnd len="med" w="med" type="none"/>
            <a:tailEnd len="med" w="med" type="none"/>
          </a:ln>
        </p:spPr>
      </p:cxnSp>
      <p:cxnSp>
        <p:nvCxnSpPr>
          <p:cNvPr id="3242" name="Google Shape;3242;p66"/>
          <p:cNvCxnSpPr>
            <a:stCxn id="3235" idx="0"/>
            <a:endCxn id="3239" idx="0"/>
          </p:cNvCxnSpPr>
          <p:nvPr/>
        </p:nvCxnSpPr>
        <p:spPr>
          <a:xfrm flipH="1" rot="-5400000">
            <a:off x="6483950" y="797859"/>
            <a:ext cx="600" cy="1912200"/>
          </a:xfrm>
          <a:prstGeom prst="bentConnector3">
            <a:avLst>
              <a:gd fmla="val -39687500" name="adj1"/>
            </a:avLst>
          </a:prstGeom>
          <a:noFill/>
          <a:ln cap="flat" cmpd="sng" w="9525">
            <a:solidFill>
              <a:schemeClr val="dk1"/>
            </a:solidFill>
            <a:prstDash val="solid"/>
            <a:round/>
            <a:headEnd len="med" w="med" type="none"/>
            <a:tailEnd len="med" w="med" type="none"/>
          </a:ln>
        </p:spPr>
      </p:cxnSp>
      <p:sp>
        <p:nvSpPr>
          <p:cNvPr id="3243" name="Google Shape;3243;p66"/>
          <p:cNvSpPr txBox="1"/>
          <p:nvPr/>
        </p:nvSpPr>
        <p:spPr>
          <a:xfrm>
            <a:off x="1887250" y="3831812"/>
            <a:ext cx="693900" cy="308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Domine SemiBold"/>
                <a:ea typeface="Domine SemiBold"/>
                <a:cs typeface="Domine SemiBold"/>
                <a:sym typeface="Domine SemiBold"/>
              </a:rPr>
              <a:t>12%</a:t>
            </a:r>
            <a:endParaRPr sz="2000">
              <a:solidFill>
                <a:schemeClr val="accent6"/>
              </a:solidFill>
              <a:latin typeface="Domine SemiBold"/>
              <a:ea typeface="Domine SemiBold"/>
              <a:cs typeface="Domine SemiBold"/>
              <a:sym typeface="Domine SemiBold"/>
            </a:endParaRPr>
          </a:p>
        </p:txBody>
      </p:sp>
      <p:sp>
        <p:nvSpPr>
          <p:cNvPr id="3244" name="Google Shape;3244;p66"/>
          <p:cNvSpPr txBox="1"/>
          <p:nvPr/>
        </p:nvSpPr>
        <p:spPr>
          <a:xfrm>
            <a:off x="3799575" y="3831812"/>
            <a:ext cx="693900" cy="308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Domine SemiBold"/>
                <a:ea typeface="Domine SemiBold"/>
                <a:cs typeface="Domine SemiBold"/>
                <a:sym typeface="Domine SemiBold"/>
              </a:rPr>
              <a:t>40</a:t>
            </a:r>
            <a:r>
              <a:rPr lang="en" sz="2000">
                <a:solidFill>
                  <a:schemeClr val="accent6"/>
                </a:solidFill>
                <a:latin typeface="Domine SemiBold"/>
                <a:ea typeface="Domine SemiBold"/>
                <a:cs typeface="Domine SemiBold"/>
                <a:sym typeface="Domine SemiBold"/>
              </a:rPr>
              <a:t>%</a:t>
            </a:r>
            <a:endParaRPr sz="2000">
              <a:solidFill>
                <a:schemeClr val="accent6"/>
              </a:solidFill>
              <a:latin typeface="Domine SemiBold"/>
              <a:ea typeface="Domine SemiBold"/>
              <a:cs typeface="Domine SemiBold"/>
              <a:sym typeface="Domine SemiBold"/>
            </a:endParaRPr>
          </a:p>
        </p:txBody>
      </p:sp>
      <p:sp>
        <p:nvSpPr>
          <p:cNvPr id="3245" name="Google Shape;3245;p66"/>
          <p:cNvSpPr txBox="1"/>
          <p:nvPr/>
        </p:nvSpPr>
        <p:spPr>
          <a:xfrm>
            <a:off x="5711900" y="3831812"/>
            <a:ext cx="693900" cy="308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Domine SemiBold"/>
                <a:ea typeface="Domine SemiBold"/>
                <a:cs typeface="Domine SemiBold"/>
                <a:sym typeface="Domine SemiBold"/>
              </a:rPr>
              <a:t>28%</a:t>
            </a:r>
            <a:endParaRPr sz="2000">
              <a:solidFill>
                <a:schemeClr val="accent6"/>
              </a:solidFill>
              <a:latin typeface="Domine SemiBold"/>
              <a:ea typeface="Domine SemiBold"/>
              <a:cs typeface="Domine SemiBold"/>
              <a:sym typeface="Domine SemiBold"/>
            </a:endParaRPr>
          </a:p>
        </p:txBody>
      </p:sp>
      <p:sp>
        <p:nvSpPr>
          <p:cNvPr id="3246" name="Google Shape;3246;p66"/>
          <p:cNvSpPr/>
          <p:nvPr/>
        </p:nvSpPr>
        <p:spPr>
          <a:xfrm>
            <a:off x="6562875" y="3831809"/>
            <a:ext cx="1002900" cy="308100"/>
          </a:xfrm>
          <a:prstGeom prst="rect">
            <a:avLst/>
          </a:prstGeom>
          <a:solidFill>
            <a:schemeClr val="lt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6"/>
          <p:cNvSpPr/>
          <p:nvPr/>
        </p:nvSpPr>
        <p:spPr>
          <a:xfrm>
            <a:off x="6562875" y="3831825"/>
            <a:ext cx="316200" cy="308100"/>
          </a:xfrm>
          <a:prstGeom prst="rec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6"/>
          <p:cNvSpPr txBox="1"/>
          <p:nvPr/>
        </p:nvSpPr>
        <p:spPr>
          <a:xfrm>
            <a:off x="7624225" y="3831812"/>
            <a:ext cx="693900" cy="308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latin typeface="Domine SemiBold"/>
                <a:ea typeface="Domine SemiBold"/>
                <a:cs typeface="Domine SemiBold"/>
                <a:sym typeface="Domine SemiBold"/>
              </a:rPr>
              <a:t>20%</a:t>
            </a:r>
            <a:endParaRPr sz="2000">
              <a:solidFill>
                <a:schemeClr val="accent6"/>
              </a:solidFill>
              <a:latin typeface="Domine SemiBold"/>
              <a:ea typeface="Domine SemiBold"/>
              <a:cs typeface="Domine SemiBold"/>
              <a:sym typeface="Domine SemiBold"/>
            </a:endParaRPr>
          </a:p>
        </p:txBody>
      </p:sp>
      <p:sp>
        <p:nvSpPr>
          <p:cNvPr id="3249" name="Google Shape;3249;p66"/>
          <p:cNvSpPr/>
          <p:nvPr/>
        </p:nvSpPr>
        <p:spPr>
          <a:xfrm>
            <a:off x="4650613" y="3831809"/>
            <a:ext cx="1002900" cy="308100"/>
          </a:xfrm>
          <a:prstGeom prst="rect">
            <a:avLst/>
          </a:prstGeom>
          <a:solidFill>
            <a:schemeClr val="lt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6"/>
          <p:cNvSpPr/>
          <p:nvPr/>
        </p:nvSpPr>
        <p:spPr>
          <a:xfrm>
            <a:off x="4650625" y="3831825"/>
            <a:ext cx="356100" cy="308100"/>
          </a:xfrm>
          <a:prstGeom prst="rec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6"/>
          <p:cNvSpPr/>
          <p:nvPr/>
        </p:nvSpPr>
        <p:spPr>
          <a:xfrm>
            <a:off x="2738325" y="3831809"/>
            <a:ext cx="1002900" cy="308100"/>
          </a:xfrm>
          <a:prstGeom prst="rect">
            <a:avLst/>
          </a:prstGeom>
          <a:solidFill>
            <a:schemeClr val="lt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6"/>
          <p:cNvSpPr/>
          <p:nvPr/>
        </p:nvSpPr>
        <p:spPr>
          <a:xfrm>
            <a:off x="2738325" y="3831825"/>
            <a:ext cx="444900" cy="308100"/>
          </a:xfrm>
          <a:prstGeom prst="rec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6"/>
          <p:cNvSpPr/>
          <p:nvPr/>
        </p:nvSpPr>
        <p:spPr>
          <a:xfrm>
            <a:off x="826013" y="3831809"/>
            <a:ext cx="1002900" cy="308100"/>
          </a:xfrm>
          <a:prstGeom prst="rect">
            <a:avLst/>
          </a:prstGeom>
          <a:solidFill>
            <a:schemeClr val="lt1"/>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6"/>
          <p:cNvSpPr/>
          <p:nvPr/>
        </p:nvSpPr>
        <p:spPr>
          <a:xfrm>
            <a:off x="826025" y="3831819"/>
            <a:ext cx="130800" cy="308100"/>
          </a:xfrm>
          <a:prstGeom prst="rec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55" name="Google Shape;3255;p66"/>
          <p:cNvCxnSpPr>
            <a:stCxn id="3231" idx="0"/>
            <a:endCxn id="3235" idx="0"/>
          </p:cNvCxnSpPr>
          <p:nvPr/>
        </p:nvCxnSpPr>
        <p:spPr>
          <a:xfrm flipH="1" rot="-5400000">
            <a:off x="4571650" y="797859"/>
            <a:ext cx="600" cy="1912200"/>
          </a:xfrm>
          <a:prstGeom prst="bentConnector3">
            <a:avLst>
              <a:gd fmla="val -39687500" name="adj1"/>
            </a:avLst>
          </a:prstGeom>
          <a:noFill/>
          <a:ln cap="flat" cmpd="sng" w="9525">
            <a:solidFill>
              <a:schemeClr val="dk1"/>
            </a:solidFill>
            <a:prstDash val="solid"/>
            <a:round/>
            <a:headEnd len="med" w="med" type="none"/>
            <a:tailEnd len="med" w="med" type="none"/>
          </a:ln>
        </p:spPr>
      </p:cxnSp>
      <p:grpSp>
        <p:nvGrpSpPr>
          <p:cNvPr id="3256" name="Google Shape;3256;p66"/>
          <p:cNvGrpSpPr/>
          <p:nvPr/>
        </p:nvGrpSpPr>
        <p:grpSpPr>
          <a:xfrm>
            <a:off x="1461806" y="1823616"/>
            <a:ext cx="483488" cy="483486"/>
            <a:chOff x="4019647" y="2652355"/>
            <a:chExt cx="414229" cy="414227"/>
          </a:xfrm>
        </p:grpSpPr>
        <p:sp>
          <p:nvSpPr>
            <p:cNvPr id="3257" name="Google Shape;3257;p66"/>
            <p:cNvSpPr/>
            <p:nvPr/>
          </p:nvSpPr>
          <p:spPr>
            <a:xfrm>
              <a:off x="4175774" y="2652355"/>
              <a:ext cx="76048" cy="131642"/>
            </a:xfrm>
            <a:custGeom>
              <a:rect b="b" l="l" r="r" t="t"/>
              <a:pathLst>
                <a:path extrusionOk="0" h="457" w="264">
                  <a:moveTo>
                    <a:pt x="42" y="174"/>
                  </a:moveTo>
                  <a:cubicBezTo>
                    <a:pt x="64" y="174"/>
                    <a:pt x="82" y="157"/>
                    <a:pt x="84" y="136"/>
                  </a:cubicBezTo>
                  <a:cubicBezTo>
                    <a:pt x="140" y="153"/>
                    <a:pt x="180" y="206"/>
                    <a:pt x="180" y="267"/>
                  </a:cubicBezTo>
                  <a:lnTo>
                    <a:pt x="180" y="457"/>
                  </a:lnTo>
                  <a:lnTo>
                    <a:pt x="264" y="457"/>
                  </a:lnTo>
                  <a:lnTo>
                    <a:pt x="264" y="267"/>
                  </a:lnTo>
                  <a:cubicBezTo>
                    <a:pt x="264" y="159"/>
                    <a:pt x="187" y="69"/>
                    <a:pt x="84" y="49"/>
                  </a:cubicBezTo>
                  <a:lnTo>
                    <a:pt x="84" y="43"/>
                  </a:lnTo>
                  <a:cubicBezTo>
                    <a:pt x="84" y="22"/>
                    <a:pt x="69" y="3"/>
                    <a:pt x="47" y="0"/>
                  </a:cubicBezTo>
                  <a:cubicBezTo>
                    <a:pt x="22" y="-2"/>
                    <a:pt x="0" y="18"/>
                    <a:pt x="0" y="42"/>
                  </a:cubicBezTo>
                  <a:lnTo>
                    <a:pt x="0" y="132"/>
                  </a:lnTo>
                  <a:cubicBezTo>
                    <a:pt x="0" y="155"/>
                    <a:pt x="19" y="174"/>
                    <a:pt x="42" y="17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58" name="Google Shape;3258;p66"/>
            <p:cNvSpPr/>
            <p:nvPr/>
          </p:nvSpPr>
          <p:spPr>
            <a:xfrm>
              <a:off x="4019647" y="2652355"/>
              <a:ext cx="76048" cy="131642"/>
            </a:xfrm>
            <a:custGeom>
              <a:rect b="b" l="l" r="r" t="t"/>
              <a:pathLst>
                <a:path extrusionOk="0" h="457" w="264">
                  <a:moveTo>
                    <a:pt x="84" y="267"/>
                  </a:moveTo>
                  <a:cubicBezTo>
                    <a:pt x="84" y="205"/>
                    <a:pt x="125" y="153"/>
                    <a:pt x="180" y="136"/>
                  </a:cubicBezTo>
                  <a:cubicBezTo>
                    <a:pt x="182" y="158"/>
                    <a:pt x="202" y="176"/>
                    <a:pt x="225" y="174"/>
                  </a:cubicBezTo>
                  <a:cubicBezTo>
                    <a:pt x="247" y="173"/>
                    <a:pt x="264" y="153"/>
                    <a:pt x="264" y="131"/>
                  </a:cubicBezTo>
                  <a:lnTo>
                    <a:pt x="264" y="43"/>
                  </a:lnTo>
                  <a:cubicBezTo>
                    <a:pt x="264" y="22"/>
                    <a:pt x="248" y="3"/>
                    <a:pt x="227" y="0"/>
                  </a:cubicBezTo>
                  <a:cubicBezTo>
                    <a:pt x="201" y="-2"/>
                    <a:pt x="180" y="18"/>
                    <a:pt x="180" y="42"/>
                  </a:cubicBezTo>
                  <a:lnTo>
                    <a:pt x="180" y="49"/>
                  </a:lnTo>
                  <a:cubicBezTo>
                    <a:pt x="77" y="69"/>
                    <a:pt x="0" y="159"/>
                    <a:pt x="0" y="267"/>
                  </a:cubicBezTo>
                  <a:lnTo>
                    <a:pt x="0" y="457"/>
                  </a:lnTo>
                  <a:lnTo>
                    <a:pt x="84" y="457"/>
                  </a:lnTo>
                  <a:lnTo>
                    <a:pt x="84" y="267"/>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59" name="Google Shape;3259;p66"/>
            <p:cNvSpPr/>
            <p:nvPr/>
          </p:nvSpPr>
          <p:spPr>
            <a:xfrm>
              <a:off x="4123348" y="2803874"/>
              <a:ext cx="258678" cy="262708"/>
            </a:xfrm>
            <a:custGeom>
              <a:rect b="b" l="l" r="r" t="t"/>
              <a:pathLst>
                <a:path extrusionOk="0" h="912" w="898">
                  <a:moveTo>
                    <a:pt x="811" y="0"/>
                  </a:moveTo>
                  <a:lnTo>
                    <a:pt x="811" y="690"/>
                  </a:lnTo>
                  <a:cubicBezTo>
                    <a:pt x="811" y="766"/>
                    <a:pt x="749" y="828"/>
                    <a:pt x="673" y="828"/>
                  </a:cubicBezTo>
                  <a:lnTo>
                    <a:pt x="222" y="828"/>
                  </a:lnTo>
                  <a:cubicBezTo>
                    <a:pt x="146" y="828"/>
                    <a:pt x="84" y="766"/>
                    <a:pt x="84" y="690"/>
                  </a:cubicBezTo>
                  <a:lnTo>
                    <a:pt x="84" y="682"/>
                  </a:lnTo>
                  <a:lnTo>
                    <a:pt x="0" y="682"/>
                  </a:lnTo>
                  <a:lnTo>
                    <a:pt x="0" y="690"/>
                  </a:lnTo>
                  <a:cubicBezTo>
                    <a:pt x="0" y="812"/>
                    <a:pt x="99" y="912"/>
                    <a:pt x="222" y="912"/>
                  </a:cubicBezTo>
                  <a:lnTo>
                    <a:pt x="668" y="912"/>
                  </a:lnTo>
                  <a:cubicBezTo>
                    <a:pt x="795" y="912"/>
                    <a:pt x="898" y="812"/>
                    <a:pt x="898" y="690"/>
                  </a:cubicBezTo>
                  <a:lnTo>
                    <a:pt x="898" y="0"/>
                  </a:lnTo>
                  <a:cubicBezTo>
                    <a:pt x="884" y="2"/>
                    <a:pt x="870" y="3"/>
                    <a:pt x="855" y="3"/>
                  </a:cubicBezTo>
                  <a:cubicBezTo>
                    <a:pt x="840" y="3"/>
                    <a:pt x="826" y="2"/>
                    <a:pt x="811"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60" name="Google Shape;3260;p66"/>
            <p:cNvSpPr/>
            <p:nvPr/>
          </p:nvSpPr>
          <p:spPr>
            <a:xfrm>
              <a:off x="4019647" y="2808195"/>
              <a:ext cx="232176" cy="167938"/>
            </a:xfrm>
            <a:custGeom>
              <a:rect b="b" l="l" r="r" t="t"/>
              <a:pathLst>
                <a:path extrusionOk="0" h="583" w="806">
                  <a:moveTo>
                    <a:pt x="537" y="540"/>
                  </a:moveTo>
                  <a:lnTo>
                    <a:pt x="537" y="425"/>
                  </a:lnTo>
                  <a:cubicBezTo>
                    <a:pt x="697" y="369"/>
                    <a:pt x="806" y="216"/>
                    <a:pt x="806" y="42"/>
                  </a:cubicBezTo>
                  <a:lnTo>
                    <a:pt x="806" y="0"/>
                  </a:lnTo>
                  <a:lnTo>
                    <a:pt x="665" y="0"/>
                  </a:lnTo>
                  <a:cubicBezTo>
                    <a:pt x="642" y="0"/>
                    <a:pt x="623" y="19"/>
                    <a:pt x="623" y="42"/>
                  </a:cubicBezTo>
                  <a:cubicBezTo>
                    <a:pt x="623" y="165"/>
                    <a:pt x="524" y="265"/>
                    <a:pt x="402" y="265"/>
                  </a:cubicBezTo>
                  <a:cubicBezTo>
                    <a:pt x="279" y="265"/>
                    <a:pt x="180" y="165"/>
                    <a:pt x="180" y="42"/>
                  </a:cubicBezTo>
                  <a:cubicBezTo>
                    <a:pt x="180" y="19"/>
                    <a:pt x="161" y="0"/>
                    <a:pt x="138" y="0"/>
                  </a:cubicBezTo>
                  <a:lnTo>
                    <a:pt x="0" y="0"/>
                  </a:lnTo>
                  <a:lnTo>
                    <a:pt x="0" y="42"/>
                  </a:lnTo>
                  <a:cubicBezTo>
                    <a:pt x="0" y="216"/>
                    <a:pt x="109" y="369"/>
                    <a:pt x="270" y="425"/>
                  </a:cubicBezTo>
                  <a:lnTo>
                    <a:pt x="270" y="540"/>
                  </a:lnTo>
                  <a:cubicBezTo>
                    <a:pt x="270" y="564"/>
                    <a:pt x="289" y="583"/>
                    <a:pt x="312" y="583"/>
                  </a:cubicBezTo>
                  <a:lnTo>
                    <a:pt x="495" y="583"/>
                  </a:lnTo>
                  <a:cubicBezTo>
                    <a:pt x="518" y="583"/>
                    <a:pt x="537" y="564"/>
                    <a:pt x="537" y="54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61" name="Google Shape;3261;p66"/>
            <p:cNvSpPr/>
            <p:nvPr/>
          </p:nvSpPr>
          <p:spPr>
            <a:xfrm>
              <a:off x="4305401" y="2652355"/>
              <a:ext cx="128475" cy="128186"/>
            </a:xfrm>
            <a:custGeom>
              <a:rect b="b" l="l" r="r" t="t"/>
              <a:pathLst>
                <a:path extrusionOk="0" h="445" w="446">
                  <a:moveTo>
                    <a:pt x="223" y="0"/>
                  </a:moveTo>
                  <a:cubicBezTo>
                    <a:pt x="346" y="0"/>
                    <a:pt x="446" y="100"/>
                    <a:pt x="446" y="223"/>
                  </a:cubicBezTo>
                  <a:cubicBezTo>
                    <a:pt x="446" y="346"/>
                    <a:pt x="346" y="445"/>
                    <a:pt x="223" y="445"/>
                  </a:cubicBezTo>
                  <a:cubicBezTo>
                    <a:pt x="100" y="445"/>
                    <a:pt x="0" y="346"/>
                    <a:pt x="0" y="223"/>
                  </a:cubicBezTo>
                  <a:cubicBezTo>
                    <a:pt x="0" y="100"/>
                    <a:pt x="100" y="0"/>
                    <a:pt x="2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262" name="Google Shape;3262;p66"/>
          <p:cNvGrpSpPr/>
          <p:nvPr/>
        </p:nvGrpSpPr>
        <p:grpSpPr>
          <a:xfrm>
            <a:off x="5286406" y="1823616"/>
            <a:ext cx="483488" cy="483487"/>
            <a:chOff x="2017640" y="1412552"/>
            <a:chExt cx="414229" cy="414228"/>
          </a:xfrm>
        </p:grpSpPr>
        <p:sp>
          <p:nvSpPr>
            <p:cNvPr id="3263" name="Google Shape;3263;p66"/>
            <p:cNvSpPr/>
            <p:nvPr/>
          </p:nvSpPr>
          <p:spPr>
            <a:xfrm>
              <a:off x="2017640" y="1516829"/>
              <a:ext cx="105142" cy="309950"/>
            </a:xfrm>
            <a:custGeom>
              <a:rect b="b" l="l" r="r" t="t"/>
              <a:pathLst>
                <a:path extrusionOk="0" h="1076" w="365">
                  <a:moveTo>
                    <a:pt x="159" y="722"/>
                  </a:moveTo>
                  <a:lnTo>
                    <a:pt x="203" y="722"/>
                  </a:lnTo>
                  <a:cubicBezTo>
                    <a:pt x="225" y="722"/>
                    <a:pt x="244" y="738"/>
                    <a:pt x="246" y="759"/>
                  </a:cubicBezTo>
                  <a:cubicBezTo>
                    <a:pt x="249" y="785"/>
                    <a:pt x="229" y="806"/>
                    <a:pt x="204" y="806"/>
                  </a:cubicBezTo>
                  <a:lnTo>
                    <a:pt x="160" y="806"/>
                  </a:lnTo>
                  <a:cubicBezTo>
                    <a:pt x="139" y="806"/>
                    <a:pt x="120" y="790"/>
                    <a:pt x="117" y="769"/>
                  </a:cubicBezTo>
                  <a:cubicBezTo>
                    <a:pt x="115" y="743"/>
                    <a:pt x="134" y="722"/>
                    <a:pt x="159" y="722"/>
                  </a:cubicBezTo>
                  <a:moveTo>
                    <a:pt x="159" y="542"/>
                  </a:moveTo>
                  <a:lnTo>
                    <a:pt x="203" y="542"/>
                  </a:lnTo>
                  <a:cubicBezTo>
                    <a:pt x="225" y="542"/>
                    <a:pt x="244" y="558"/>
                    <a:pt x="246" y="579"/>
                  </a:cubicBezTo>
                  <a:cubicBezTo>
                    <a:pt x="249" y="605"/>
                    <a:pt x="229" y="626"/>
                    <a:pt x="204" y="626"/>
                  </a:cubicBezTo>
                  <a:lnTo>
                    <a:pt x="160" y="626"/>
                  </a:lnTo>
                  <a:cubicBezTo>
                    <a:pt x="139" y="626"/>
                    <a:pt x="120" y="611"/>
                    <a:pt x="117" y="589"/>
                  </a:cubicBezTo>
                  <a:cubicBezTo>
                    <a:pt x="115" y="564"/>
                    <a:pt x="134" y="542"/>
                    <a:pt x="159" y="542"/>
                  </a:cubicBezTo>
                  <a:moveTo>
                    <a:pt x="159" y="360"/>
                  </a:moveTo>
                  <a:lnTo>
                    <a:pt x="203" y="360"/>
                  </a:lnTo>
                  <a:cubicBezTo>
                    <a:pt x="225" y="360"/>
                    <a:pt x="244" y="375"/>
                    <a:pt x="246" y="397"/>
                  </a:cubicBezTo>
                  <a:cubicBezTo>
                    <a:pt x="249" y="422"/>
                    <a:pt x="229" y="444"/>
                    <a:pt x="204" y="444"/>
                  </a:cubicBezTo>
                  <a:lnTo>
                    <a:pt x="160" y="444"/>
                  </a:lnTo>
                  <a:cubicBezTo>
                    <a:pt x="139" y="444"/>
                    <a:pt x="120" y="428"/>
                    <a:pt x="117" y="407"/>
                  </a:cubicBezTo>
                  <a:cubicBezTo>
                    <a:pt x="115" y="381"/>
                    <a:pt x="134" y="360"/>
                    <a:pt x="159" y="360"/>
                  </a:cubicBezTo>
                  <a:moveTo>
                    <a:pt x="159" y="180"/>
                  </a:moveTo>
                  <a:lnTo>
                    <a:pt x="203" y="180"/>
                  </a:lnTo>
                  <a:cubicBezTo>
                    <a:pt x="225" y="180"/>
                    <a:pt x="244" y="196"/>
                    <a:pt x="246" y="217"/>
                  </a:cubicBezTo>
                  <a:cubicBezTo>
                    <a:pt x="249" y="243"/>
                    <a:pt x="229" y="264"/>
                    <a:pt x="204" y="264"/>
                  </a:cubicBezTo>
                  <a:lnTo>
                    <a:pt x="160" y="264"/>
                  </a:lnTo>
                  <a:cubicBezTo>
                    <a:pt x="139" y="264"/>
                    <a:pt x="120" y="248"/>
                    <a:pt x="117" y="227"/>
                  </a:cubicBezTo>
                  <a:cubicBezTo>
                    <a:pt x="115" y="201"/>
                    <a:pt x="134" y="180"/>
                    <a:pt x="159" y="180"/>
                  </a:cubicBezTo>
                  <a:moveTo>
                    <a:pt x="0" y="42"/>
                  </a:moveTo>
                  <a:lnTo>
                    <a:pt x="0" y="1034"/>
                  </a:lnTo>
                  <a:cubicBezTo>
                    <a:pt x="0" y="1057"/>
                    <a:pt x="19" y="1076"/>
                    <a:pt x="42" y="1076"/>
                  </a:cubicBezTo>
                  <a:lnTo>
                    <a:pt x="365" y="1076"/>
                  </a:lnTo>
                  <a:lnTo>
                    <a:pt x="365" y="0"/>
                  </a:lnTo>
                  <a:lnTo>
                    <a:pt x="42" y="0"/>
                  </a:lnTo>
                  <a:cubicBezTo>
                    <a:pt x="19" y="0"/>
                    <a:pt x="0" y="19"/>
                    <a:pt x="0" y="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64" name="Google Shape;3264;p66"/>
            <p:cNvSpPr/>
            <p:nvPr/>
          </p:nvSpPr>
          <p:spPr>
            <a:xfrm>
              <a:off x="2326726" y="1516829"/>
              <a:ext cx="105142" cy="309950"/>
            </a:xfrm>
            <a:custGeom>
              <a:rect b="b" l="l" r="r" t="t"/>
              <a:pathLst>
                <a:path extrusionOk="0" h="1076" w="365">
                  <a:moveTo>
                    <a:pt x="205" y="264"/>
                  </a:moveTo>
                  <a:lnTo>
                    <a:pt x="161" y="264"/>
                  </a:lnTo>
                  <a:cubicBezTo>
                    <a:pt x="140" y="264"/>
                    <a:pt x="121" y="248"/>
                    <a:pt x="118" y="227"/>
                  </a:cubicBezTo>
                  <a:cubicBezTo>
                    <a:pt x="116" y="201"/>
                    <a:pt x="135" y="180"/>
                    <a:pt x="160" y="180"/>
                  </a:cubicBezTo>
                  <a:lnTo>
                    <a:pt x="204" y="180"/>
                  </a:lnTo>
                  <a:cubicBezTo>
                    <a:pt x="226" y="180"/>
                    <a:pt x="245" y="196"/>
                    <a:pt x="247" y="217"/>
                  </a:cubicBezTo>
                  <a:cubicBezTo>
                    <a:pt x="250" y="243"/>
                    <a:pt x="230" y="264"/>
                    <a:pt x="205" y="264"/>
                  </a:cubicBezTo>
                  <a:moveTo>
                    <a:pt x="205" y="444"/>
                  </a:moveTo>
                  <a:lnTo>
                    <a:pt x="161" y="444"/>
                  </a:lnTo>
                  <a:cubicBezTo>
                    <a:pt x="140" y="444"/>
                    <a:pt x="121" y="428"/>
                    <a:pt x="118" y="407"/>
                  </a:cubicBezTo>
                  <a:cubicBezTo>
                    <a:pt x="116" y="381"/>
                    <a:pt x="135" y="360"/>
                    <a:pt x="160" y="360"/>
                  </a:cubicBezTo>
                  <a:lnTo>
                    <a:pt x="204" y="360"/>
                  </a:lnTo>
                  <a:cubicBezTo>
                    <a:pt x="226" y="360"/>
                    <a:pt x="245" y="375"/>
                    <a:pt x="247" y="397"/>
                  </a:cubicBezTo>
                  <a:cubicBezTo>
                    <a:pt x="250" y="422"/>
                    <a:pt x="230" y="444"/>
                    <a:pt x="205" y="444"/>
                  </a:cubicBezTo>
                  <a:moveTo>
                    <a:pt x="205" y="626"/>
                  </a:moveTo>
                  <a:lnTo>
                    <a:pt x="161" y="626"/>
                  </a:lnTo>
                  <a:cubicBezTo>
                    <a:pt x="140" y="626"/>
                    <a:pt x="121" y="611"/>
                    <a:pt x="118" y="589"/>
                  </a:cubicBezTo>
                  <a:cubicBezTo>
                    <a:pt x="116" y="564"/>
                    <a:pt x="135" y="542"/>
                    <a:pt x="160" y="542"/>
                  </a:cubicBezTo>
                  <a:lnTo>
                    <a:pt x="204" y="542"/>
                  </a:lnTo>
                  <a:cubicBezTo>
                    <a:pt x="226" y="542"/>
                    <a:pt x="245" y="558"/>
                    <a:pt x="247" y="579"/>
                  </a:cubicBezTo>
                  <a:cubicBezTo>
                    <a:pt x="250" y="605"/>
                    <a:pt x="230" y="626"/>
                    <a:pt x="205" y="626"/>
                  </a:cubicBezTo>
                  <a:moveTo>
                    <a:pt x="205" y="806"/>
                  </a:moveTo>
                  <a:lnTo>
                    <a:pt x="161" y="806"/>
                  </a:lnTo>
                  <a:cubicBezTo>
                    <a:pt x="140" y="806"/>
                    <a:pt x="121" y="790"/>
                    <a:pt x="118" y="769"/>
                  </a:cubicBezTo>
                  <a:cubicBezTo>
                    <a:pt x="116" y="743"/>
                    <a:pt x="135" y="722"/>
                    <a:pt x="160" y="722"/>
                  </a:cubicBezTo>
                  <a:lnTo>
                    <a:pt x="204" y="722"/>
                  </a:lnTo>
                  <a:cubicBezTo>
                    <a:pt x="226" y="722"/>
                    <a:pt x="245" y="738"/>
                    <a:pt x="247" y="759"/>
                  </a:cubicBezTo>
                  <a:cubicBezTo>
                    <a:pt x="250" y="785"/>
                    <a:pt x="230" y="806"/>
                    <a:pt x="205" y="806"/>
                  </a:cubicBezTo>
                  <a:moveTo>
                    <a:pt x="323" y="0"/>
                  </a:moveTo>
                  <a:lnTo>
                    <a:pt x="0" y="0"/>
                  </a:lnTo>
                  <a:lnTo>
                    <a:pt x="0" y="1076"/>
                  </a:lnTo>
                  <a:lnTo>
                    <a:pt x="323" y="1076"/>
                  </a:lnTo>
                  <a:cubicBezTo>
                    <a:pt x="346" y="1076"/>
                    <a:pt x="365" y="1057"/>
                    <a:pt x="365" y="1034"/>
                  </a:cubicBezTo>
                  <a:lnTo>
                    <a:pt x="365" y="42"/>
                  </a:lnTo>
                  <a:cubicBezTo>
                    <a:pt x="365" y="19"/>
                    <a:pt x="346" y="0"/>
                    <a:pt x="3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65" name="Google Shape;3265;p66"/>
            <p:cNvSpPr/>
            <p:nvPr/>
          </p:nvSpPr>
          <p:spPr>
            <a:xfrm>
              <a:off x="2210927" y="1749004"/>
              <a:ext cx="27654" cy="77776"/>
            </a:xfrm>
            <a:custGeom>
              <a:rect b="b" l="l" r="r" t="t"/>
              <a:pathLst>
                <a:path extrusionOk="0" h="270" w="96">
                  <a:moveTo>
                    <a:pt x="0" y="0"/>
                  </a:moveTo>
                  <a:lnTo>
                    <a:pt x="96" y="0"/>
                  </a:lnTo>
                  <a:lnTo>
                    <a:pt x="96" y="270"/>
                  </a:lnTo>
                  <a:lnTo>
                    <a:pt x="0" y="270"/>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66" name="Google Shape;3266;p66"/>
            <p:cNvSpPr/>
            <p:nvPr/>
          </p:nvSpPr>
          <p:spPr>
            <a:xfrm>
              <a:off x="2146402" y="1412552"/>
              <a:ext cx="156129" cy="414227"/>
            </a:xfrm>
            <a:custGeom>
              <a:rect b="b" l="l" r="r" t="t"/>
              <a:pathLst>
                <a:path extrusionOk="0" h="1438" w="542">
                  <a:moveTo>
                    <a:pt x="361" y="356"/>
                  </a:moveTo>
                  <a:lnTo>
                    <a:pt x="314" y="356"/>
                  </a:lnTo>
                  <a:lnTo>
                    <a:pt x="314" y="404"/>
                  </a:lnTo>
                  <a:cubicBezTo>
                    <a:pt x="314" y="425"/>
                    <a:pt x="298" y="444"/>
                    <a:pt x="277" y="446"/>
                  </a:cubicBezTo>
                  <a:cubicBezTo>
                    <a:pt x="252" y="449"/>
                    <a:pt x="230" y="429"/>
                    <a:pt x="230" y="405"/>
                  </a:cubicBezTo>
                  <a:lnTo>
                    <a:pt x="230" y="356"/>
                  </a:lnTo>
                  <a:lnTo>
                    <a:pt x="183" y="356"/>
                  </a:lnTo>
                  <a:cubicBezTo>
                    <a:pt x="161" y="356"/>
                    <a:pt x="142" y="341"/>
                    <a:pt x="140" y="319"/>
                  </a:cubicBezTo>
                  <a:cubicBezTo>
                    <a:pt x="137" y="294"/>
                    <a:pt x="157" y="272"/>
                    <a:pt x="182" y="272"/>
                  </a:cubicBezTo>
                  <a:lnTo>
                    <a:pt x="230" y="272"/>
                  </a:lnTo>
                  <a:lnTo>
                    <a:pt x="230" y="225"/>
                  </a:lnTo>
                  <a:cubicBezTo>
                    <a:pt x="230" y="204"/>
                    <a:pt x="246" y="185"/>
                    <a:pt x="267" y="182"/>
                  </a:cubicBezTo>
                  <a:cubicBezTo>
                    <a:pt x="293" y="179"/>
                    <a:pt x="314" y="199"/>
                    <a:pt x="314" y="224"/>
                  </a:cubicBezTo>
                  <a:lnTo>
                    <a:pt x="314" y="272"/>
                  </a:lnTo>
                  <a:lnTo>
                    <a:pt x="362" y="272"/>
                  </a:lnTo>
                  <a:cubicBezTo>
                    <a:pt x="387" y="272"/>
                    <a:pt x="407" y="294"/>
                    <a:pt x="404" y="319"/>
                  </a:cubicBezTo>
                  <a:cubicBezTo>
                    <a:pt x="402" y="341"/>
                    <a:pt x="383" y="356"/>
                    <a:pt x="361" y="356"/>
                  </a:cubicBezTo>
                  <a:moveTo>
                    <a:pt x="362" y="626"/>
                  </a:moveTo>
                  <a:lnTo>
                    <a:pt x="183" y="626"/>
                  </a:lnTo>
                  <a:cubicBezTo>
                    <a:pt x="161" y="626"/>
                    <a:pt x="142" y="610"/>
                    <a:pt x="140" y="589"/>
                  </a:cubicBezTo>
                  <a:cubicBezTo>
                    <a:pt x="137" y="563"/>
                    <a:pt x="157" y="542"/>
                    <a:pt x="182" y="542"/>
                  </a:cubicBezTo>
                  <a:lnTo>
                    <a:pt x="361" y="542"/>
                  </a:lnTo>
                  <a:cubicBezTo>
                    <a:pt x="383" y="542"/>
                    <a:pt x="402" y="558"/>
                    <a:pt x="404" y="579"/>
                  </a:cubicBezTo>
                  <a:cubicBezTo>
                    <a:pt x="407" y="605"/>
                    <a:pt x="387" y="626"/>
                    <a:pt x="362" y="626"/>
                  </a:cubicBezTo>
                  <a:moveTo>
                    <a:pt x="362" y="806"/>
                  </a:moveTo>
                  <a:lnTo>
                    <a:pt x="183" y="806"/>
                  </a:lnTo>
                  <a:cubicBezTo>
                    <a:pt x="161" y="806"/>
                    <a:pt x="142" y="790"/>
                    <a:pt x="140" y="769"/>
                  </a:cubicBezTo>
                  <a:cubicBezTo>
                    <a:pt x="137" y="743"/>
                    <a:pt x="157" y="722"/>
                    <a:pt x="182" y="722"/>
                  </a:cubicBezTo>
                  <a:lnTo>
                    <a:pt x="361" y="722"/>
                  </a:lnTo>
                  <a:cubicBezTo>
                    <a:pt x="383" y="722"/>
                    <a:pt x="402" y="737"/>
                    <a:pt x="404" y="759"/>
                  </a:cubicBezTo>
                  <a:cubicBezTo>
                    <a:pt x="407" y="784"/>
                    <a:pt x="387" y="806"/>
                    <a:pt x="362" y="806"/>
                  </a:cubicBezTo>
                  <a:moveTo>
                    <a:pt x="362" y="988"/>
                  </a:moveTo>
                  <a:lnTo>
                    <a:pt x="183" y="988"/>
                  </a:lnTo>
                  <a:cubicBezTo>
                    <a:pt x="161" y="988"/>
                    <a:pt x="142" y="973"/>
                    <a:pt x="140" y="951"/>
                  </a:cubicBezTo>
                  <a:cubicBezTo>
                    <a:pt x="137" y="926"/>
                    <a:pt x="157" y="904"/>
                    <a:pt x="182" y="904"/>
                  </a:cubicBezTo>
                  <a:lnTo>
                    <a:pt x="361" y="904"/>
                  </a:lnTo>
                  <a:cubicBezTo>
                    <a:pt x="383" y="904"/>
                    <a:pt x="402" y="920"/>
                    <a:pt x="404" y="942"/>
                  </a:cubicBezTo>
                  <a:cubicBezTo>
                    <a:pt x="407" y="967"/>
                    <a:pt x="387" y="988"/>
                    <a:pt x="362" y="988"/>
                  </a:cubicBezTo>
                  <a:moveTo>
                    <a:pt x="500" y="0"/>
                  </a:moveTo>
                  <a:lnTo>
                    <a:pt x="42" y="0"/>
                  </a:lnTo>
                  <a:cubicBezTo>
                    <a:pt x="19" y="0"/>
                    <a:pt x="0" y="19"/>
                    <a:pt x="0" y="42"/>
                  </a:cubicBezTo>
                  <a:lnTo>
                    <a:pt x="0" y="1438"/>
                  </a:lnTo>
                  <a:lnTo>
                    <a:pt x="140" y="1438"/>
                  </a:lnTo>
                  <a:lnTo>
                    <a:pt x="140" y="1126"/>
                  </a:lnTo>
                  <a:cubicBezTo>
                    <a:pt x="140" y="1103"/>
                    <a:pt x="159" y="1084"/>
                    <a:pt x="182" y="1084"/>
                  </a:cubicBezTo>
                  <a:lnTo>
                    <a:pt x="362" y="1084"/>
                  </a:lnTo>
                  <a:cubicBezTo>
                    <a:pt x="385" y="1084"/>
                    <a:pt x="404" y="1103"/>
                    <a:pt x="404" y="1126"/>
                  </a:cubicBezTo>
                  <a:lnTo>
                    <a:pt x="404" y="1438"/>
                  </a:lnTo>
                  <a:lnTo>
                    <a:pt x="542" y="1438"/>
                  </a:lnTo>
                  <a:lnTo>
                    <a:pt x="542" y="42"/>
                  </a:lnTo>
                  <a:cubicBezTo>
                    <a:pt x="542" y="19"/>
                    <a:pt x="523" y="0"/>
                    <a:pt x="50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267" name="Google Shape;3267;p66"/>
          <p:cNvGrpSpPr/>
          <p:nvPr/>
        </p:nvGrpSpPr>
        <p:grpSpPr>
          <a:xfrm>
            <a:off x="3386377" y="1824625"/>
            <a:ext cx="458945" cy="481468"/>
            <a:chOff x="5401752" y="3964461"/>
            <a:chExt cx="393202" cy="412498"/>
          </a:xfrm>
        </p:grpSpPr>
        <p:sp>
          <p:nvSpPr>
            <p:cNvPr id="3268" name="Google Shape;3268;p66"/>
            <p:cNvSpPr/>
            <p:nvPr/>
          </p:nvSpPr>
          <p:spPr>
            <a:xfrm>
              <a:off x="5561624" y="4123757"/>
              <a:ext cx="40905" cy="40616"/>
            </a:xfrm>
            <a:custGeom>
              <a:rect b="b" l="l" r="r" t="t"/>
              <a:pathLst>
                <a:path extrusionOk="0" h="141" w="142">
                  <a:moveTo>
                    <a:pt x="71" y="0"/>
                  </a:moveTo>
                  <a:cubicBezTo>
                    <a:pt x="32" y="0"/>
                    <a:pt x="0" y="31"/>
                    <a:pt x="0" y="70"/>
                  </a:cubicBezTo>
                  <a:cubicBezTo>
                    <a:pt x="0" y="109"/>
                    <a:pt x="32" y="141"/>
                    <a:pt x="71" y="141"/>
                  </a:cubicBezTo>
                  <a:cubicBezTo>
                    <a:pt x="110" y="141"/>
                    <a:pt x="142" y="109"/>
                    <a:pt x="142" y="70"/>
                  </a:cubicBezTo>
                  <a:cubicBezTo>
                    <a:pt x="142" y="31"/>
                    <a:pt x="110" y="0"/>
                    <a:pt x="71" y="0"/>
                  </a:cubicBezTo>
                  <a:close/>
                </a:path>
              </a:pathLst>
            </a:custGeom>
            <a:solidFill>
              <a:schemeClr val="accent6"/>
            </a:solidFill>
            <a:ln>
              <a:noFill/>
            </a:ln>
          </p:spPr>
          <p:txBody>
            <a:bodyPr anchorCtr="1" anchor="ctr" bIns="5750" lIns="90000" spcFirstLastPara="1" rIns="90000" wrap="square" tIns="57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69" name="Google Shape;3269;p66"/>
            <p:cNvSpPr/>
            <p:nvPr/>
          </p:nvSpPr>
          <p:spPr>
            <a:xfrm>
              <a:off x="5495659" y="4052319"/>
              <a:ext cx="172836" cy="183781"/>
            </a:xfrm>
            <a:custGeom>
              <a:rect b="b" l="l" r="r" t="t"/>
              <a:pathLst>
                <a:path extrusionOk="0" h="638" w="600">
                  <a:moveTo>
                    <a:pt x="300" y="473"/>
                  </a:moveTo>
                  <a:cubicBezTo>
                    <a:pt x="215" y="473"/>
                    <a:pt x="145" y="404"/>
                    <a:pt x="145" y="318"/>
                  </a:cubicBezTo>
                  <a:cubicBezTo>
                    <a:pt x="145" y="233"/>
                    <a:pt x="215" y="163"/>
                    <a:pt x="300" y="163"/>
                  </a:cubicBezTo>
                  <a:cubicBezTo>
                    <a:pt x="385" y="163"/>
                    <a:pt x="455" y="233"/>
                    <a:pt x="455" y="318"/>
                  </a:cubicBezTo>
                  <a:cubicBezTo>
                    <a:pt x="455" y="404"/>
                    <a:pt x="385" y="473"/>
                    <a:pt x="300" y="473"/>
                  </a:cubicBezTo>
                  <a:moveTo>
                    <a:pt x="566" y="220"/>
                  </a:moveTo>
                  <a:lnTo>
                    <a:pt x="600" y="201"/>
                  </a:lnTo>
                  <a:lnTo>
                    <a:pt x="552" y="117"/>
                  </a:lnTo>
                  <a:lnTo>
                    <a:pt x="518" y="137"/>
                  </a:lnTo>
                  <a:cubicBezTo>
                    <a:pt x="502" y="146"/>
                    <a:pt x="482" y="144"/>
                    <a:pt x="468" y="132"/>
                  </a:cubicBezTo>
                  <a:cubicBezTo>
                    <a:pt x="442" y="108"/>
                    <a:pt x="411" y="90"/>
                    <a:pt x="377" y="79"/>
                  </a:cubicBezTo>
                  <a:cubicBezTo>
                    <a:pt x="360" y="74"/>
                    <a:pt x="348" y="57"/>
                    <a:pt x="349" y="39"/>
                  </a:cubicBezTo>
                  <a:lnTo>
                    <a:pt x="349" y="0"/>
                  </a:lnTo>
                  <a:lnTo>
                    <a:pt x="250" y="0"/>
                  </a:lnTo>
                  <a:lnTo>
                    <a:pt x="250" y="39"/>
                  </a:lnTo>
                  <a:cubicBezTo>
                    <a:pt x="252" y="57"/>
                    <a:pt x="240" y="74"/>
                    <a:pt x="223" y="79"/>
                  </a:cubicBezTo>
                  <a:cubicBezTo>
                    <a:pt x="189" y="90"/>
                    <a:pt x="158" y="108"/>
                    <a:pt x="132" y="132"/>
                  </a:cubicBezTo>
                  <a:cubicBezTo>
                    <a:pt x="118" y="144"/>
                    <a:pt x="98" y="146"/>
                    <a:pt x="82" y="137"/>
                  </a:cubicBezTo>
                  <a:lnTo>
                    <a:pt x="48" y="117"/>
                  </a:lnTo>
                  <a:lnTo>
                    <a:pt x="0" y="201"/>
                  </a:lnTo>
                  <a:lnTo>
                    <a:pt x="34" y="220"/>
                  </a:lnTo>
                  <a:cubicBezTo>
                    <a:pt x="50" y="230"/>
                    <a:pt x="58" y="248"/>
                    <a:pt x="54" y="266"/>
                  </a:cubicBezTo>
                  <a:cubicBezTo>
                    <a:pt x="51" y="283"/>
                    <a:pt x="49" y="301"/>
                    <a:pt x="49" y="318"/>
                  </a:cubicBezTo>
                  <a:cubicBezTo>
                    <a:pt x="49" y="336"/>
                    <a:pt x="51" y="354"/>
                    <a:pt x="54" y="371"/>
                  </a:cubicBezTo>
                  <a:cubicBezTo>
                    <a:pt x="58" y="389"/>
                    <a:pt x="50" y="407"/>
                    <a:pt x="34" y="416"/>
                  </a:cubicBezTo>
                  <a:lnTo>
                    <a:pt x="0" y="436"/>
                  </a:lnTo>
                  <a:lnTo>
                    <a:pt x="48" y="519"/>
                  </a:lnTo>
                  <a:lnTo>
                    <a:pt x="82" y="499"/>
                  </a:lnTo>
                  <a:cubicBezTo>
                    <a:pt x="98" y="490"/>
                    <a:pt x="118" y="492"/>
                    <a:pt x="132" y="505"/>
                  </a:cubicBezTo>
                  <a:cubicBezTo>
                    <a:pt x="158" y="529"/>
                    <a:pt x="189" y="546"/>
                    <a:pt x="223" y="557"/>
                  </a:cubicBezTo>
                  <a:cubicBezTo>
                    <a:pt x="240" y="563"/>
                    <a:pt x="252" y="579"/>
                    <a:pt x="253" y="597"/>
                  </a:cubicBezTo>
                  <a:lnTo>
                    <a:pt x="253" y="638"/>
                  </a:lnTo>
                  <a:lnTo>
                    <a:pt x="346" y="638"/>
                  </a:lnTo>
                  <a:lnTo>
                    <a:pt x="346" y="597"/>
                  </a:lnTo>
                  <a:cubicBezTo>
                    <a:pt x="348" y="579"/>
                    <a:pt x="360" y="563"/>
                    <a:pt x="377" y="557"/>
                  </a:cubicBezTo>
                  <a:cubicBezTo>
                    <a:pt x="411" y="546"/>
                    <a:pt x="442" y="529"/>
                    <a:pt x="468" y="505"/>
                  </a:cubicBezTo>
                  <a:cubicBezTo>
                    <a:pt x="482" y="492"/>
                    <a:pt x="502" y="490"/>
                    <a:pt x="518" y="499"/>
                  </a:cubicBezTo>
                  <a:lnTo>
                    <a:pt x="552" y="519"/>
                  </a:lnTo>
                  <a:lnTo>
                    <a:pt x="600" y="436"/>
                  </a:lnTo>
                  <a:lnTo>
                    <a:pt x="566" y="416"/>
                  </a:lnTo>
                  <a:cubicBezTo>
                    <a:pt x="550" y="407"/>
                    <a:pt x="542" y="389"/>
                    <a:pt x="546" y="371"/>
                  </a:cubicBezTo>
                  <a:cubicBezTo>
                    <a:pt x="549" y="354"/>
                    <a:pt x="551" y="336"/>
                    <a:pt x="551" y="318"/>
                  </a:cubicBezTo>
                  <a:cubicBezTo>
                    <a:pt x="551" y="301"/>
                    <a:pt x="549" y="283"/>
                    <a:pt x="546" y="266"/>
                  </a:cubicBezTo>
                  <a:cubicBezTo>
                    <a:pt x="542" y="248"/>
                    <a:pt x="550" y="230"/>
                    <a:pt x="566" y="22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70" name="Google Shape;3270;p66"/>
            <p:cNvSpPr/>
            <p:nvPr/>
          </p:nvSpPr>
          <p:spPr>
            <a:xfrm>
              <a:off x="5401752" y="3964461"/>
              <a:ext cx="393202" cy="412498"/>
            </a:xfrm>
            <a:custGeom>
              <a:rect b="b" l="l" r="r" t="t"/>
              <a:pathLst>
                <a:path extrusionOk="0" h="1432" w="1365">
                  <a:moveTo>
                    <a:pt x="961" y="623"/>
                  </a:moveTo>
                  <a:cubicBezTo>
                    <a:pt x="961" y="637"/>
                    <a:pt x="961" y="650"/>
                    <a:pt x="959" y="663"/>
                  </a:cubicBezTo>
                  <a:lnTo>
                    <a:pt x="1005" y="689"/>
                  </a:lnTo>
                  <a:cubicBezTo>
                    <a:pt x="1025" y="701"/>
                    <a:pt x="1032" y="727"/>
                    <a:pt x="1020" y="747"/>
                  </a:cubicBezTo>
                  <a:lnTo>
                    <a:pt x="930" y="903"/>
                  </a:lnTo>
                  <a:cubicBezTo>
                    <a:pt x="918" y="923"/>
                    <a:pt x="893" y="930"/>
                    <a:pt x="872" y="918"/>
                  </a:cubicBezTo>
                  <a:lnTo>
                    <a:pt x="827" y="892"/>
                  </a:lnTo>
                  <a:cubicBezTo>
                    <a:pt x="806" y="908"/>
                    <a:pt x="783" y="921"/>
                    <a:pt x="759" y="932"/>
                  </a:cubicBezTo>
                  <a:lnTo>
                    <a:pt x="759" y="984"/>
                  </a:lnTo>
                  <a:cubicBezTo>
                    <a:pt x="758" y="1008"/>
                    <a:pt x="716" y="1027"/>
                    <a:pt x="716" y="1027"/>
                  </a:cubicBezTo>
                  <a:lnTo>
                    <a:pt x="536" y="1027"/>
                  </a:lnTo>
                  <a:cubicBezTo>
                    <a:pt x="536" y="1027"/>
                    <a:pt x="494" y="1008"/>
                    <a:pt x="492" y="984"/>
                  </a:cubicBezTo>
                  <a:lnTo>
                    <a:pt x="492" y="932"/>
                  </a:lnTo>
                  <a:cubicBezTo>
                    <a:pt x="469" y="921"/>
                    <a:pt x="447" y="908"/>
                    <a:pt x="425" y="892"/>
                  </a:cubicBezTo>
                  <a:lnTo>
                    <a:pt x="380" y="918"/>
                  </a:lnTo>
                  <a:cubicBezTo>
                    <a:pt x="359" y="930"/>
                    <a:pt x="334" y="923"/>
                    <a:pt x="322" y="903"/>
                  </a:cubicBezTo>
                  <a:lnTo>
                    <a:pt x="232" y="747"/>
                  </a:lnTo>
                  <a:cubicBezTo>
                    <a:pt x="220" y="727"/>
                    <a:pt x="227" y="701"/>
                    <a:pt x="247" y="689"/>
                  </a:cubicBezTo>
                  <a:lnTo>
                    <a:pt x="293" y="663"/>
                  </a:lnTo>
                  <a:cubicBezTo>
                    <a:pt x="291" y="650"/>
                    <a:pt x="291" y="637"/>
                    <a:pt x="291" y="623"/>
                  </a:cubicBezTo>
                  <a:cubicBezTo>
                    <a:pt x="291" y="610"/>
                    <a:pt x="291" y="597"/>
                    <a:pt x="293" y="584"/>
                  </a:cubicBezTo>
                  <a:lnTo>
                    <a:pt x="247" y="557"/>
                  </a:lnTo>
                  <a:cubicBezTo>
                    <a:pt x="227" y="546"/>
                    <a:pt x="220" y="520"/>
                    <a:pt x="232" y="500"/>
                  </a:cubicBezTo>
                  <a:lnTo>
                    <a:pt x="322" y="344"/>
                  </a:lnTo>
                  <a:cubicBezTo>
                    <a:pt x="334" y="323"/>
                    <a:pt x="359" y="317"/>
                    <a:pt x="380" y="328"/>
                  </a:cubicBezTo>
                  <a:lnTo>
                    <a:pt x="425" y="355"/>
                  </a:lnTo>
                  <a:cubicBezTo>
                    <a:pt x="446" y="339"/>
                    <a:pt x="469" y="325"/>
                    <a:pt x="495" y="315"/>
                  </a:cubicBezTo>
                  <a:lnTo>
                    <a:pt x="495" y="262"/>
                  </a:lnTo>
                  <a:cubicBezTo>
                    <a:pt x="494" y="239"/>
                    <a:pt x="536" y="221"/>
                    <a:pt x="536" y="221"/>
                  </a:cubicBezTo>
                  <a:lnTo>
                    <a:pt x="716" y="221"/>
                  </a:lnTo>
                  <a:cubicBezTo>
                    <a:pt x="716" y="221"/>
                    <a:pt x="758" y="239"/>
                    <a:pt x="756" y="262"/>
                  </a:cubicBezTo>
                  <a:lnTo>
                    <a:pt x="756" y="315"/>
                  </a:lnTo>
                  <a:cubicBezTo>
                    <a:pt x="783" y="325"/>
                    <a:pt x="806" y="339"/>
                    <a:pt x="827" y="355"/>
                  </a:cubicBezTo>
                  <a:lnTo>
                    <a:pt x="872" y="328"/>
                  </a:lnTo>
                  <a:cubicBezTo>
                    <a:pt x="893" y="317"/>
                    <a:pt x="918" y="323"/>
                    <a:pt x="930" y="344"/>
                  </a:cubicBezTo>
                  <a:lnTo>
                    <a:pt x="1020" y="500"/>
                  </a:lnTo>
                  <a:cubicBezTo>
                    <a:pt x="1032" y="520"/>
                    <a:pt x="1025" y="546"/>
                    <a:pt x="1005" y="557"/>
                  </a:cubicBezTo>
                  <a:lnTo>
                    <a:pt x="959" y="584"/>
                  </a:lnTo>
                  <a:cubicBezTo>
                    <a:pt x="961" y="597"/>
                    <a:pt x="961" y="610"/>
                    <a:pt x="961" y="623"/>
                  </a:cubicBezTo>
                  <a:moveTo>
                    <a:pt x="1360" y="832"/>
                  </a:moveTo>
                  <a:lnTo>
                    <a:pt x="1252" y="616"/>
                  </a:lnTo>
                  <a:cubicBezTo>
                    <a:pt x="1247" y="275"/>
                    <a:pt x="968" y="0"/>
                    <a:pt x="626" y="0"/>
                  </a:cubicBezTo>
                  <a:cubicBezTo>
                    <a:pt x="281" y="0"/>
                    <a:pt x="0" y="280"/>
                    <a:pt x="0" y="626"/>
                  </a:cubicBezTo>
                  <a:cubicBezTo>
                    <a:pt x="0" y="821"/>
                    <a:pt x="91" y="1004"/>
                    <a:pt x="245" y="1122"/>
                  </a:cubicBezTo>
                  <a:lnTo>
                    <a:pt x="181" y="1379"/>
                  </a:lnTo>
                  <a:cubicBezTo>
                    <a:pt x="177" y="1397"/>
                    <a:pt x="184" y="1415"/>
                    <a:pt x="200" y="1425"/>
                  </a:cubicBezTo>
                  <a:cubicBezTo>
                    <a:pt x="207" y="1430"/>
                    <a:pt x="215" y="1432"/>
                    <a:pt x="223" y="1432"/>
                  </a:cubicBezTo>
                  <a:lnTo>
                    <a:pt x="761" y="1432"/>
                  </a:lnTo>
                  <a:cubicBezTo>
                    <a:pt x="780" y="1432"/>
                    <a:pt x="797" y="1418"/>
                    <a:pt x="802" y="1400"/>
                  </a:cubicBezTo>
                  <a:lnTo>
                    <a:pt x="839" y="1252"/>
                  </a:lnTo>
                  <a:lnTo>
                    <a:pt x="1132" y="1252"/>
                  </a:lnTo>
                  <a:cubicBezTo>
                    <a:pt x="1151" y="1252"/>
                    <a:pt x="1168" y="1239"/>
                    <a:pt x="1172" y="1220"/>
                  </a:cubicBezTo>
                  <a:lnTo>
                    <a:pt x="1246" y="926"/>
                  </a:lnTo>
                  <a:lnTo>
                    <a:pt x="1338" y="889"/>
                  </a:lnTo>
                  <a:cubicBezTo>
                    <a:pt x="1343" y="887"/>
                    <a:pt x="1348" y="884"/>
                    <a:pt x="1352" y="880"/>
                  </a:cubicBezTo>
                  <a:cubicBezTo>
                    <a:pt x="1366" y="867"/>
                    <a:pt x="1368" y="847"/>
                    <a:pt x="1360" y="83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271" name="Google Shape;3271;p66"/>
          <p:cNvGrpSpPr/>
          <p:nvPr/>
        </p:nvGrpSpPr>
        <p:grpSpPr>
          <a:xfrm>
            <a:off x="7198538" y="1823112"/>
            <a:ext cx="483824" cy="484495"/>
            <a:chOff x="1326587" y="2652067"/>
            <a:chExt cx="414517" cy="415092"/>
          </a:xfrm>
        </p:grpSpPr>
        <p:sp>
          <p:nvSpPr>
            <p:cNvPr id="3272" name="Google Shape;3272;p66"/>
            <p:cNvSpPr/>
            <p:nvPr/>
          </p:nvSpPr>
          <p:spPr>
            <a:xfrm>
              <a:off x="1327739" y="2794944"/>
              <a:ext cx="309953" cy="146909"/>
            </a:xfrm>
            <a:custGeom>
              <a:rect b="b" l="l" r="r" t="t"/>
              <a:pathLst>
                <a:path extrusionOk="0" h="510" w="1076">
                  <a:moveTo>
                    <a:pt x="0" y="223"/>
                  </a:moveTo>
                  <a:lnTo>
                    <a:pt x="0" y="510"/>
                  </a:lnTo>
                  <a:cubicBezTo>
                    <a:pt x="56" y="451"/>
                    <a:pt x="135" y="414"/>
                    <a:pt x="222" y="414"/>
                  </a:cubicBezTo>
                  <a:lnTo>
                    <a:pt x="1076" y="414"/>
                  </a:lnTo>
                  <a:lnTo>
                    <a:pt x="1076" y="0"/>
                  </a:lnTo>
                  <a:lnTo>
                    <a:pt x="222" y="0"/>
                  </a:lnTo>
                  <a:cubicBezTo>
                    <a:pt x="100" y="0"/>
                    <a:pt x="0" y="100"/>
                    <a:pt x="0" y="22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73" name="Google Shape;3273;p66"/>
            <p:cNvSpPr/>
            <p:nvPr/>
          </p:nvSpPr>
          <p:spPr>
            <a:xfrm>
              <a:off x="1613205" y="2652067"/>
              <a:ext cx="101973" cy="263285"/>
            </a:xfrm>
            <a:custGeom>
              <a:rect b="b" l="l" r="r" t="t"/>
              <a:pathLst>
                <a:path extrusionOk="0" h="914" w="354">
                  <a:moveTo>
                    <a:pt x="270" y="177"/>
                  </a:moveTo>
                  <a:lnTo>
                    <a:pt x="270" y="914"/>
                  </a:lnTo>
                  <a:cubicBezTo>
                    <a:pt x="284" y="911"/>
                    <a:pt x="298" y="909"/>
                    <a:pt x="312" y="909"/>
                  </a:cubicBezTo>
                  <a:cubicBezTo>
                    <a:pt x="327" y="909"/>
                    <a:pt x="341" y="911"/>
                    <a:pt x="354" y="914"/>
                  </a:cubicBezTo>
                  <a:lnTo>
                    <a:pt x="354" y="177"/>
                  </a:lnTo>
                  <a:cubicBezTo>
                    <a:pt x="354" y="79"/>
                    <a:pt x="275" y="0"/>
                    <a:pt x="177" y="0"/>
                  </a:cubicBezTo>
                  <a:cubicBezTo>
                    <a:pt x="79" y="0"/>
                    <a:pt x="0" y="80"/>
                    <a:pt x="0" y="177"/>
                  </a:cubicBezTo>
                  <a:lnTo>
                    <a:pt x="0" y="412"/>
                  </a:lnTo>
                  <a:lnTo>
                    <a:pt x="85" y="412"/>
                  </a:lnTo>
                  <a:lnTo>
                    <a:pt x="85" y="177"/>
                  </a:lnTo>
                  <a:cubicBezTo>
                    <a:pt x="85" y="127"/>
                    <a:pt x="125" y="84"/>
                    <a:pt x="177" y="84"/>
                  </a:cubicBezTo>
                  <a:cubicBezTo>
                    <a:pt x="228" y="84"/>
                    <a:pt x="270" y="126"/>
                    <a:pt x="270" y="1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74" name="Google Shape;3274;p66"/>
            <p:cNvSpPr/>
            <p:nvPr/>
          </p:nvSpPr>
          <p:spPr>
            <a:xfrm>
              <a:off x="1665056" y="2938397"/>
              <a:ext cx="76048" cy="127898"/>
            </a:xfrm>
            <a:custGeom>
              <a:rect b="b" l="l" r="r" t="t"/>
              <a:pathLst>
                <a:path extrusionOk="0" h="444" w="264">
                  <a:moveTo>
                    <a:pt x="132" y="0"/>
                  </a:moveTo>
                  <a:cubicBezTo>
                    <a:pt x="59" y="0"/>
                    <a:pt x="0" y="60"/>
                    <a:pt x="0" y="132"/>
                  </a:cubicBezTo>
                  <a:lnTo>
                    <a:pt x="0" y="310"/>
                  </a:lnTo>
                  <a:cubicBezTo>
                    <a:pt x="0" y="382"/>
                    <a:pt x="57" y="443"/>
                    <a:pt x="130" y="444"/>
                  </a:cubicBezTo>
                  <a:cubicBezTo>
                    <a:pt x="204" y="446"/>
                    <a:pt x="264" y="386"/>
                    <a:pt x="264" y="312"/>
                  </a:cubicBezTo>
                  <a:lnTo>
                    <a:pt x="264" y="132"/>
                  </a:lnTo>
                  <a:cubicBezTo>
                    <a:pt x="264" y="59"/>
                    <a:pt x="205" y="0"/>
                    <a:pt x="132"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75" name="Google Shape;3275;p66"/>
            <p:cNvSpPr/>
            <p:nvPr/>
          </p:nvSpPr>
          <p:spPr>
            <a:xfrm>
              <a:off x="1326587" y="2938397"/>
              <a:ext cx="311105" cy="128762"/>
            </a:xfrm>
            <a:custGeom>
              <a:rect b="b" l="l" r="r" t="t"/>
              <a:pathLst>
                <a:path extrusionOk="0" h="447" w="1080">
                  <a:moveTo>
                    <a:pt x="45" y="366"/>
                  </a:moveTo>
                  <a:cubicBezTo>
                    <a:pt x="78" y="417"/>
                    <a:pt x="135" y="447"/>
                    <a:pt x="196" y="447"/>
                  </a:cubicBezTo>
                  <a:lnTo>
                    <a:pt x="1046" y="447"/>
                  </a:lnTo>
                  <a:cubicBezTo>
                    <a:pt x="1065" y="447"/>
                    <a:pt x="1080" y="432"/>
                    <a:pt x="1080" y="413"/>
                  </a:cubicBezTo>
                  <a:lnTo>
                    <a:pt x="1080" y="264"/>
                  </a:lnTo>
                  <a:lnTo>
                    <a:pt x="226" y="264"/>
                  </a:lnTo>
                  <a:cubicBezTo>
                    <a:pt x="205" y="264"/>
                    <a:pt x="186" y="248"/>
                    <a:pt x="183" y="227"/>
                  </a:cubicBezTo>
                  <a:cubicBezTo>
                    <a:pt x="181" y="201"/>
                    <a:pt x="200" y="180"/>
                    <a:pt x="225" y="180"/>
                  </a:cubicBezTo>
                  <a:lnTo>
                    <a:pt x="1080" y="180"/>
                  </a:lnTo>
                  <a:lnTo>
                    <a:pt x="1080" y="0"/>
                  </a:lnTo>
                  <a:lnTo>
                    <a:pt x="223" y="0"/>
                  </a:lnTo>
                  <a:cubicBezTo>
                    <a:pt x="54" y="0"/>
                    <a:pt x="-71" y="189"/>
                    <a:pt x="45" y="36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76" name="Google Shape;3276;p66"/>
            <p:cNvSpPr/>
            <p:nvPr/>
          </p:nvSpPr>
          <p:spPr>
            <a:xfrm>
              <a:off x="1370084" y="2652067"/>
              <a:ext cx="42921" cy="115223"/>
            </a:xfrm>
            <a:custGeom>
              <a:rect b="b" l="l" r="r" t="t"/>
              <a:pathLst>
                <a:path extrusionOk="0" h="400" w="149">
                  <a:moveTo>
                    <a:pt x="45" y="328"/>
                  </a:moveTo>
                  <a:cubicBezTo>
                    <a:pt x="28" y="345"/>
                    <a:pt x="28" y="371"/>
                    <a:pt x="45" y="388"/>
                  </a:cubicBezTo>
                  <a:cubicBezTo>
                    <a:pt x="61" y="404"/>
                    <a:pt x="88" y="404"/>
                    <a:pt x="104" y="388"/>
                  </a:cubicBezTo>
                  <a:cubicBezTo>
                    <a:pt x="164" y="328"/>
                    <a:pt x="164" y="230"/>
                    <a:pt x="104" y="170"/>
                  </a:cubicBezTo>
                  <a:cubicBezTo>
                    <a:pt x="77" y="143"/>
                    <a:pt x="77" y="99"/>
                    <a:pt x="104" y="72"/>
                  </a:cubicBezTo>
                  <a:cubicBezTo>
                    <a:pt x="121" y="55"/>
                    <a:pt x="121" y="29"/>
                    <a:pt x="104" y="12"/>
                  </a:cubicBezTo>
                  <a:cubicBezTo>
                    <a:pt x="88" y="-4"/>
                    <a:pt x="61" y="-4"/>
                    <a:pt x="45" y="12"/>
                  </a:cubicBezTo>
                  <a:cubicBezTo>
                    <a:pt x="-15" y="72"/>
                    <a:pt x="-15" y="170"/>
                    <a:pt x="45" y="230"/>
                  </a:cubicBezTo>
                  <a:cubicBezTo>
                    <a:pt x="72" y="257"/>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77" name="Google Shape;3277;p66"/>
            <p:cNvSpPr/>
            <p:nvPr/>
          </p:nvSpPr>
          <p:spPr>
            <a:xfrm>
              <a:off x="1447860" y="2652067"/>
              <a:ext cx="43209" cy="115223"/>
            </a:xfrm>
            <a:custGeom>
              <a:rect b="b" l="l" r="r" t="t"/>
              <a:pathLst>
                <a:path extrusionOk="0" h="400" w="150">
                  <a:moveTo>
                    <a:pt x="45" y="328"/>
                  </a:moveTo>
                  <a:cubicBezTo>
                    <a:pt x="29" y="345"/>
                    <a:pt x="29" y="371"/>
                    <a:pt x="45" y="388"/>
                  </a:cubicBezTo>
                  <a:cubicBezTo>
                    <a:pt x="62" y="404"/>
                    <a:pt x="88" y="404"/>
                    <a:pt x="105" y="388"/>
                  </a:cubicBezTo>
                  <a:cubicBezTo>
                    <a:pt x="165" y="328"/>
                    <a:pt x="165" y="230"/>
                    <a:pt x="105" y="170"/>
                  </a:cubicBezTo>
                  <a:cubicBezTo>
                    <a:pt x="78" y="143"/>
                    <a:pt x="78" y="99"/>
                    <a:pt x="105" y="72"/>
                  </a:cubicBezTo>
                  <a:cubicBezTo>
                    <a:pt x="121" y="55"/>
                    <a:pt x="121" y="29"/>
                    <a:pt x="105" y="12"/>
                  </a:cubicBezTo>
                  <a:cubicBezTo>
                    <a:pt x="88" y="-4"/>
                    <a:pt x="62" y="-4"/>
                    <a:pt x="45" y="12"/>
                  </a:cubicBezTo>
                  <a:cubicBezTo>
                    <a:pt x="-15" y="72"/>
                    <a:pt x="-15" y="170"/>
                    <a:pt x="45" y="230"/>
                  </a:cubicBezTo>
                  <a:cubicBezTo>
                    <a:pt x="72" y="257"/>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278" name="Google Shape;3278;p66"/>
            <p:cNvSpPr/>
            <p:nvPr/>
          </p:nvSpPr>
          <p:spPr>
            <a:xfrm>
              <a:off x="1525924" y="2652067"/>
              <a:ext cx="43209" cy="115223"/>
            </a:xfrm>
            <a:custGeom>
              <a:rect b="b" l="l" r="r" t="t"/>
              <a:pathLst>
                <a:path extrusionOk="0" h="400" w="150">
                  <a:moveTo>
                    <a:pt x="45" y="328"/>
                  </a:moveTo>
                  <a:cubicBezTo>
                    <a:pt x="29" y="345"/>
                    <a:pt x="29" y="371"/>
                    <a:pt x="45" y="388"/>
                  </a:cubicBezTo>
                  <a:cubicBezTo>
                    <a:pt x="61" y="404"/>
                    <a:pt x="88" y="404"/>
                    <a:pt x="105" y="388"/>
                  </a:cubicBezTo>
                  <a:cubicBezTo>
                    <a:pt x="165" y="328"/>
                    <a:pt x="165" y="230"/>
                    <a:pt x="105" y="170"/>
                  </a:cubicBezTo>
                  <a:cubicBezTo>
                    <a:pt x="77" y="143"/>
                    <a:pt x="77" y="99"/>
                    <a:pt x="105" y="72"/>
                  </a:cubicBezTo>
                  <a:cubicBezTo>
                    <a:pt x="121" y="55"/>
                    <a:pt x="121" y="29"/>
                    <a:pt x="105" y="12"/>
                  </a:cubicBezTo>
                  <a:cubicBezTo>
                    <a:pt x="88" y="-4"/>
                    <a:pt x="61" y="-4"/>
                    <a:pt x="45" y="12"/>
                  </a:cubicBezTo>
                  <a:cubicBezTo>
                    <a:pt x="-15" y="72"/>
                    <a:pt x="-15" y="170"/>
                    <a:pt x="45" y="230"/>
                  </a:cubicBezTo>
                  <a:cubicBezTo>
                    <a:pt x="72" y="257"/>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82" name="Shape 3282"/>
        <p:cNvGrpSpPr/>
        <p:nvPr/>
      </p:nvGrpSpPr>
      <p:grpSpPr>
        <a:xfrm>
          <a:off x="0" y="0"/>
          <a:ext cx="0" cy="0"/>
          <a:chOff x="0" y="0"/>
          <a:chExt cx="0" cy="0"/>
        </a:xfrm>
      </p:grpSpPr>
      <p:sp>
        <p:nvSpPr>
          <p:cNvPr id="3283" name="Google Shape;3283;p67"/>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Turmeric for pain and inflammation</a:t>
            </a:r>
            <a:endParaRPr/>
          </a:p>
        </p:txBody>
      </p:sp>
      <p:sp>
        <p:nvSpPr>
          <p:cNvPr id="3284" name="Google Shape;3284;p67"/>
          <p:cNvSpPr txBox="1"/>
          <p:nvPr/>
        </p:nvSpPr>
        <p:spPr>
          <a:xfrm>
            <a:off x="5000297" y="1320260"/>
            <a:ext cx="3230100" cy="4755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sz="2000">
                <a:solidFill>
                  <a:schemeClr val="dk1"/>
                </a:solidFill>
                <a:latin typeface="Domine SemiBold"/>
                <a:ea typeface="Domine SemiBold"/>
                <a:cs typeface="Domine SemiBold"/>
                <a:sym typeface="Domine SemiBold"/>
              </a:rPr>
              <a:t>Mercury</a:t>
            </a:r>
            <a:endParaRPr sz="2000">
              <a:solidFill>
                <a:schemeClr val="dk1"/>
              </a:solidFill>
              <a:latin typeface="Domine SemiBold"/>
              <a:ea typeface="Domine SemiBold"/>
              <a:cs typeface="Domine SemiBold"/>
              <a:sym typeface="Domine SemiBold"/>
            </a:endParaRPr>
          </a:p>
        </p:txBody>
      </p:sp>
      <p:sp>
        <p:nvSpPr>
          <p:cNvPr id="3285" name="Google Shape;3285;p67"/>
          <p:cNvSpPr txBox="1"/>
          <p:nvPr/>
        </p:nvSpPr>
        <p:spPr>
          <a:xfrm>
            <a:off x="5000297" y="2107231"/>
            <a:ext cx="3230100" cy="4755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sz="2000">
                <a:solidFill>
                  <a:schemeClr val="dk1"/>
                </a:solidFill>
                <a:latin typeface="Domine SemiBold"/>
                <a:ea typeface="Domine SemiBold"/>
                <a:cs typeface="Domine SemiBold"/>
                <a:sym typeface="Domine SemiBold"/>
              </a:rPr>
              <a:t>Mars</a:t>
            </a:r>
            <a:endParaRPr sz="2000">
              <a:solidFill>
                <a:schemeClr val="dk1"/>
              </a:solidFill>
              <a:latin typeface="Domine SemiBold"/>
              <a:ea typeface="Domine SemiBold"/>
              <a:cs typeface="Domine SemiBold"/>
              <a:sym typeface="Domine SemiBold"/>
            </a:endParaRPr>
          </a:p>
        </p:txBody>
      </p:sp>
      <p:sp>
        <p:nvSpPr>
          <p:cNvPr id="3286" name="Google Shape;3286;p67"/>
          <p:cNvSpPr txBox="1"/>
          <p:nvPr/>
        </p:nvSpPr>
        <p:spPr>
          <a:xfrm>
            <a:off x="5000297" y="3037543"/>
            <a:ext cx="3230100" cy="4755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sz="2000">
                <a:solidFill>
                  <a:schemeClr val="dk1"/>
                </a:solidFill>
                <a:latin typeface="Domine SemiBold"/>
                <a:ea typeface="Domine SemiBold"/>
                <a:cs typeface="Domine SemiBold"/>
                <a:sym typeface="Domine SemiBold"/>
              </a:rPr>
              <a:t>Jupiter</a:t>
            </a:r>
            <a:endParaRPr sz="2000">
              <a:solidFill>
                <a:schemeClr val="dk1"/>
              </a:solidFill>
              <a:latin typeface="Domine SemiBold"/>
              <a:ea typeface="Domine SemiBold"/>
              <a:cs typeface="Domine SemiBold"/>
              <a:sym typeface="Domine SemiBold"/>
            </a:endParaRPr>
          </a:p>
        </p:txBody>
      </p:sp>
      <p:sp>
        <p:nvSpPr>
          <p:cNvPr id="3287" name="Google Shape;3287;p67"/>
          <p:cNvSpPr txBox="1"/>
          <p:nvPr/>
        </p:nvSpPr>
        <p:spPr>
          <a:xfrm>
            <a:off x="5000297" y="3825714"/>
            <a:ext cx="3230100" cy="4755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sz="2000">
                <a:solidFill>
                  <a:schemeClr val="dk1"/>
                </a:solidFill>
                <a:latin typeface="Domine SemiBold"/>
                <a:ea typeface="Domine SemiBold"/>
                <a:cs typeface="Domine SemiBold"/>
                <a:sym typeface="Domine SemiBold"/>
              </a:rPr>
              <a:t>Earth</a:t>
            </a:r>
            <a:endParaRPr sz="2000">
              <a:solidFill>
                <a:schemeClr val="dk1"/>
              </a:solidFill>
              <a:latin typeface="Domine SemiBold"/>
              <a:ea typeface="Domine SemiBold"/>
              <a:cs typeface="Domine SemiBold"/>
              <a:sym typeface="Domine SemiBold"/>
            </a:endParaRPr>
          </a:p>
        </p:txBody>
      </p:sp>
      <p:sp>
        <p:nvSpPr>
          <p:cNvPr id="3288" name="Google Shape;3288;p67"/>
          <p:cNvSpPr txBox="1"/>
          <p:nvPr/>
        </p:nvSpPr>
        <p:spPr>
          <a:xfrm>
            <a:off x="5000297" y="1691906"/>
            <a:ext cx="3230100" cy="313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Inter"/>
                <a:ea typeface="Inter"/>
                <a:cs typeface="Inter"/>
                <a:sym typeface="Inter"/>
              </a:rPr>
              <a:t>It is the smallest planet of them all</a:t>
            </a:r>
            <a:endParaRPr sz="1200">
              <a:solidFill>
                <a:schemeClr val="dk1"/>
              </a:solidFill>
              <a:latin typeface="Inter"/>
              <a:ea typeface="Inter"/>
              <a:cs typeface="Inter"/>
              <a:sym typeface="Inter"/>
            </a:endParaRPr>
          </a:p>
        </p:txBody>
      </p:sp>
      <p:sp>
        <p:nvSpPr>
          <p:cNvPr id="3289" name="Google Shape;3289;p67"/>
          <p:cNvSpPr txBox="1"/>
          <p:nvPr/>
        </p:nvSpPr>
        <p:spPr>
          <a:xfrm>
            <a:off x="5000297" y="2478877"/>
            <a:ext cx="3230100" cy="313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Inter"/>
                <a:ea typeface="Inter"/>
                <a:cs typeface="Inter"/>
                <a:sym typeface="Inter"/>
              </a:rPr>
              <a:t>Despite being red, Mars is very cold</a:t>
            </a:r>
            <a:endParaRPr sz="1200">
              <a:solidFill>
                <a:schemeClr val="dk1"/>
              </a:solidFill>
              <a:latin typeface="Inter"/>
              <a:ea typeface="Inter"/>
              <a:cs typeface="Inter"/>
              <a:sym typeface="Inter"/>
            </a:endParaRPr>
          </a:p>
        </p:txBody>
      </p:sp>
      <p:sp>
        <p:nvSpPr>
          <p:cNvPr id="3290" name="Google Shape;3290;p67"/>
          <p:cNvSpPr txBox="1"/>
          <p:nvPr/>
        </p:nvSpPr>
        <p:spPr>
          <a:xfrm>
            <a:off x="5000297" y="3409189"/>
            <a:ext cx="3230100" cy="313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Inter"/>
                <a:ea typeface="Inter"/>
                <a:cs typeface="Inter"/>
                <a:sym typeface="Inter"/>
              </a:rPr>
              <a:t>Jupiter was named after a Roman god</a:t>
            </a:r>
            <a:endParaRPr sz="1200">
              <a:solidFill>
                <a:schemeClr val="dk1"/>
              </a:solidFill>
              <a:latin typeface="Inter"/>
              <a:ea typeface="Inter"/>
              <a:cs typeface="Inter"/>
              <a:sym typeface="Inter"/>
            </a:endParaRPr>
          </a:p>
        </p:txBody>
      </p:sp>
      <p:sp>
        <p:nvSpPr>
          <p:cNvPr id="3291" name="Google Shape;3291;p67"/>
          <p:cNvSpPr txBox="1"/>
          <p:nvPr/>
        </p:nvSpPr>
        <p:spPr>
          <a:xfrm>
            <a:off x="5000297" y="4197360"/>
            <a:ext cx="3230100" cy="313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Inter"/>
                <a:ea typeface="Inter"/>
                <a:cs typeface="Inter"/>
                <a:sym typeface="Inter"/>
              </a:rPr>
              <a:t>Earth is the only planet that harbors life</a:t>
            </a:r>
            <a:endParaRPr sz="1200">
              <a:solidFill>
                <a:schemeClr val="dk1"/>
              </a:solidFill>
              <a:latin typeface="Inter"/>
              <a:ea typeface="Inter"/>
              <a:cs typeface="Inter"/>
              <a:sym typeface="Inter"/>
            </a:endParaRPr>
          </a:p>
        </p:txBody>
      </p:sp>
      <p:sp>
        <p:nvSpPr>
          <p:cNvPr id="3292" name="Google Shape;3292;p67"/>
          <p:cNvSpPr txBox="1"/>
          <p:nvPr/>
        </p:nvSpPr>
        <p:spPr>
          <a:xfrm rot="-5400000">
            <a:off x="-238097" y="2502378"/>
            <a:ext cx="2778900" cy="475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omine SemiBold"/>
                <a:ea typeface="Domine SemiBold"/>
                <a:cs typeface="Domine SemiBold"/>
                <a:sym typeface="Domine SemiBold"/>
              </a:rPr>
              <a:t>Home Remedies</a:t>
            </a:r>
            <a:endParaRPr sz="2000">
              <a:solidFill>
                <a:schemeClr val="dk1"/>
              </a:solidFill>
              <a:latin typeface="Domine SemiBold"/>
              <a:ea typeface="Domine SemiBold"/>
              <a:cs typeface="Domine SemiBold"/>
              <a:sym typeface="Domine SemiBold"/>
            </a:endParaRPr>
          </a:p>
        </p:txBody>
      </p:sp>
      <p:sp>
        <p:nvSpPr>
          <p:cNvPr id="3293" name="Google Shape;3293;p67"/>
          <p:cNvSpPr txBox="1"/>
          <p:nvPr/>
        </p:nvSpPr>
        <p:spPr>
          <a:xfrm>
            <a:off x="2591046" y="1709835"/>
            <a:ext cx="2099400" cy="475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omine SemiBold"/>
                <a:ea typeface="Domine SemiBold"/>
                <a:cs typeface="Domine SemiBold"/>
                <a:sym typeface="Domine SemiBold"/>
              </a:rPr>
              <a:t>Joint pain</a:t>
            </a:r>
            <a:endParaRPr sz="2000">
              <a:solidFill>
                <a:schemeClr val="dk1"/>
              </a:solidFill>
              <a:latin typeface="Domine SemiBold"/>
              <a:ea typeface="Domine SemiBold"/>
              <a:cs typeface="Domine SemiBold"/>
              <a:sym typeface="Domine SemiBold"/>
            </a:endParaRPr>
          </a:p>
        </p:txBody>
      </p:sp>
      <p:sp>
        <p:nvSpPr>
          <p:cNvPr id="3294" name="Google Shape;3294;p67"/>
          <p:cNvSpPr txBox="1"/>
          <p:nvPr/>
        </p:nvSpPr>
        <p:spPr>
          <a:xfrm>
            <a:off x="2591074" y="3429035"/>
            <a:ext cx="2099400" cy="475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omine SemiBold"/>
                <a:ea typeface="Domine SemiBold"/>
                <a:cs typeface="Domine SemiBold"/>
                <a:sym typeface="Domine SemiBold"/>
              </a:rPr>
              <a:t>Inflammation</a:t>
            </a:r>
            <a:endParaRPr sz="2000">
              <a:solidFill>
                <a:schemeClr val="dk1"/>
              </a:solidFill>
              <a:latin typeface="Domine SemiBold"/>
              <a:ea typeface="Domine SemiBold"/>
              <a:cs typeface="Domine SemiBold"/>
              <a:sym typeface="Domine SemiBold"/>
            </a:endParaRPr>
          </a:p>
        </p:txBody>
      </p:sp>
      <p:cxnSp>
        <p:nvCxnSpPr>
          <p:cNvPr id="3295" name="Google Shape;3295;p67"/>
          <p:cNvCxnSpPr>
            <a:stCxn id="3293" idx="3"/>
            <a:endCxn id="3284" idx="1"/>
          </p:cNvCxnSpPr>
          <p:nvPr/>
        </p:nvCxnSpPr>
        <p:spPr>
          <a:xfrm flipH="1" rot="10800000">
            <a:off x="4690446" y="1557885"/>
            <a:ext cx="309900" cy="389700"/>
          </a:xfrm>
          <a:prstGeom prst="bentConnector3">
            <a:avLst>
              <a:gd fmla="val 49992" name="adj1"/>
            </a:avLst>
          </a:prstGeom>
          <a:noFill/>
          <a:ln cap="flat" cmpd="sng" w="9525">
            <a:solidFill>
              <a:schemeClr val="dk1"/>
            </a:solidFill>
            <a:prstDash val="solid"/>
            <a:round/>
            <a:headEnd len="med" w="med" type="none"/>
            <a:tailEnd len="med" w="med" type="none"/>
          </a:ln>
        </p:spPr>
      </p:cxnSp>
      <p:cxnSp>
        <p:nvCxnSpPr>
          <p:cNvPr id="3296" name="Google Shape;3296;p67"/>
          <p:cNvCxnSpPr>
            <a:stCxn id="3293" idx="3"/>
            <a:endCxn id="3285" idx="1"/>
          </p:cNvCxnSpPr>
          <p:nvPr/>
        </p:nvCxnSpPr>
        <p:spPr>
          <a:xfrm>
            <a:off x="4690446" y="1947585"/>
            <a:ext cx="309900" cy="397500"/>
          </a:xfrm>
          <a:prstGeom prst="bentConnector3">
            <a:avLst>
              <a:gd fmla="val 49992" name="adj1"/>
            </a:avLst>
          </a:prstGeom>
          <a:noFill/>
          <a:ln cap="flat" cmpd="sng" w="9525">
            <a:solidFill>
              <a:schemeClr val="dk1"/>
            </a:solidFill>
            <a:prstDash val="solid"/>
            <a:round/>
            <a:headEnd len="med" w="med" type="none"/>
            <a:tailEnd len="med" w="med" type="none"/>
          </a:ln>
        </p:spPr>
      </p:cxnSp>
      <p:cxnSp>
        <p:nvCxnSpPr>
          <p:cNvPr id="3297" name="Google Shape;3297;p67"/>
          <p:cNvCxnSpPr>
            <a:stCxn id="3294" idx="3"/>
            <a:endCxn id="3286" idx="1"/>
          </p:cNvCxnSpPr>
          <p:nvPr/>
        </p:nvCxnSpPr>
        <p:spPr>
          <a:xfrm flipH="1" rot="10800000">
            <a:off x="4690474" y="3275285"/>
            <a:ext cx="309900" cy="391500"/>
          </a:xfrm>
          <a:prstGeom prst="bentConnector3">
            <a:avLst>
              <a:gd fmla="val 49988" name="adj1"/>
            </a:avLst>
          </a:prstGeom>
          <a:noFill/>
          <a:ln cap="flat" cmpd="sng" w="9525">
            <a:solidFill>
              <a:schemeClr val="dk1"/>
            </a:solidFill>
            <a:prstDash val="solid"/>
            <a:round/>
            <a:headEnd len="med" w="med" type="none"/>
            <a:tailEnd len="med" w="med" type="none"/>
          </a:ln>
        </p:spPr>
      </p:cxnSp>
      <p:cxnSp>
        <p:nvCxnSpPr>
          <p:cNvPr id="3298" name="Google Shape;3298;p67"/>
          <p:cNvCxnSpPr>
            <a:stCxn id="3294" idx="3"/>
            <a:endCxn id="3287" idx="1"/>
          </p:cNvCxnSpPr>
          <p:nvPr/>
        </p:nvCxnSpPr>
        <p:spPr>
          <a:xfrm>
            <a:off x="4690474" y="3666785"/>
            <a:ext cx="309900" cy="396600"/>
          </a:xfrm>
          <a:prstGeom prst="bentConnector3">
            <a:avLst>
              <a:gd fmla="val 49988" name="adj1"/>
            </a:avLst>
          </a:prstGeom>
          <a:noFill/>
          <a:ln cap="flat" cmpd="sng" w="9525">
            <a:solidFill>
              <a:schemeClr val="dk1"/>
            </a:solidFill>
            <a:prstDash val="solid"/>
            <a:round/>
            <a:headEnd len="med" w="med" type="none"/>
            <a:tailEnd len="med" w="med" type="none"/>
          </a:ln>
        </p:spPr>
      </p:cxnSp>
      <p:sp>
        <p:nvSpPr>
          <p:cNvPr id="3299" name="Google Shape;3299;p67"/>
          <p:cNvSpPr/>
          <p:nvPr/>
        </p:nvSpPr>
        <p:spPr>
          <a:xfrm>
            <a:off x="1611213" y="1561362"/>
            <a:ext cx="772500" cy="772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sp>
        <p:nvSpPr>
          <p:cNvPr id="3300" name="Google Shape;3300;p67"/>
          <p:cNvSpPr/>
          <p:nvPr/>
        </p:nvSpPr>
        <p:spPr>
          <a:xfrm>
            <a:off x="1611213" y="3280562"/>
            <a:ext cx="772500" cy="772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cxnSp>
        <p:nvCxnSpPr>
          <p:cNvPr id="3301" name="Google Shape;3301;p67"/>
          <p:cNvCxnSpPr>
            <a:stCxn id="3292" idx="2"/>
            <a:endCxn id="3299" idx="1"/>
          </p:cNvCxnSpPr>
          <p:nvPr/>
        </p:nvCxnSpPr>
        <p:spPr>
          <a:xfrm flipH="1" rot="10800000">
            <a:off x="1389103" y="1947528"/>
            <a:ext cx="222000" cy="792600"/>
          </a:xfrm>
          <a:prstGeom prst="bentConnector3">
            <a:avLst>
              <a:gd fmla="val 50025" name="adj1"/>
            </a:avLst>
          </a:prstGeom>
          <a:noFill/>
          <a:ln cap="flat" cmpd="sng" w="9525">
            <a:solidFill>
              <a:schemeClr val="dk1"/>
            </a:solidFill>
            <a:prstDash val="solid"/>
            <a:round/>
            <a:headEnd len="med" w="med" type="none"/>
            <a:tailEnd len="med" w="med" type="none"/>
          </a:ln>
        </p:spPr>
      </p:cxnSp>
      <p:cxnSp>
        <p:nvCxnSpPr>
          <p:cNvPr id="3302" name="Google Shape;3302;p67"/>
          <p:cNvCxnSpPr>
            <a:stCxn id="3292" idx="2"/>
            <a:endCxn id="3300" idx="1"/>
          </p:cNvCxnSpPr>
          <p:nvPr/>
        </p:nvCxnSpPr>
        <p:spPr>
          <a:xfrm>
            <a:off x="1389103" y="2740128"/>
            <a:ext cx="222000" cy="926700"/>
          </a:xfrm>
          <a:prstGeom prst="bentConnector3">
            <a:avLst>
              <a:gd fmla="val 50025" name="adj1"/>
            </a:avLst>
          </a:prstGeom>
          <a:noFill/>
          <a:ln cap="flat" cmpd="sng" w="9525">
            <a:solidFill>
              <a:schemeClr val="dk1"/>
            </a:solidFill>
            <a:prstDash val="solid"/>
            <a:round/>
            <a:headEnd len="med" w="med" type="none"/>
            <a:tailEnd len="med" w="med" type="none"/>
          </a:ln>
        </p:spPr>
      </p:cxnSp>
      <p:cxnSp>
        <p:nvCxnSpPr>
          <p:cNvPr id="3303" name="Google Shape;3303;p67"/>
          <p:cNvCxnSpPr>
            <a:stCxn id="3299" idx="3"/>
            <a:endCxn id="3293" idx="1"/>
          </p:cNvCxnSpPr>
          <p:nvPr/>
        </p:nvCxnSpPr>
        <p:spPr>
          <a:xfrm>
            <a:off x="2383713" y="1947612"/>
            <a:ext cx="207300" cy="0"/>
          </a:xfrm>
          <a:prstGeom prst="straightConnector1">
            <a:avLst/>
          </a:prstGeom>
          <a:noFill/>
          <a:ln cap="flat" cmpd="sng" w="9525">
            <a:solidFill>
              <a:schemeClr val="dk1"/>
            </a:solidFill>
            <a:prstDash val="solid"/>
            <a:round/>
            <a:headEnd len="med" w="med" type="none"/>
            <a:tailEnd len="med" w="med" type="none"/>
          </a:ln>
        </p:spPr>
      </p:cxnSp>
      <p:cxnSp>
        <p:nvCxnSpPr>
          <p:cNvPr id="3304" name="Google Shape;3304;p67"/>
          <p:cNvCxnSpPr>
            <a:stCxn id="3300" idx="3"/>
            <a:endCxn id="3294" idx="1"/>
          </p:cNvCxnSpPr>
          <p:nvPr/>
        </p:nvCxnSpPr>
        <p:spPr>
          <a:xfrm>
            <a:off x="2383713" y="3666812"/>
            <a:ext cx="207300" cy="0"/>
          </a:xfrm>
          <a:prstGeom prst="straightConnector1">
            <a:avLst/>
          </a:prstGeom>
          <a:noFill/>
          <a:ln cap="flat" cmpd="sng" w="9525">
            <a:solidFill>
              <a:schemeClr val="dk1"/>
            </a:solidFill>
            <a:prstDash val="solid"/>
            <a:round/>
            <a:headEnd len="med" w="med" type="none"/>
            <a:tailEnd len="med" w="med" type="none"/>
          </a:ln>
        </p:spPr>
      </p:cxnSp>
      <p:grpSp>
        <p:nvGrpSpPr>
          <p:cNvPr id="3305" name="Google Shape;3305;p67"/>
          <p:cNvGrpSpPr/>
          <p:nvPr/>
        </p:nvGrpSpPr>
        <p:grpSpPr>
          <a:xfrm>
            <a:off x="1744500" y="3413673"/>
            <a:ext cx="505816" cy="506207"/>
            <a:chOff x="6062270" y="1412552"/>
            <a:chExt cx="413654" cy="413940"/>
          </a:xfrm>
        </p:grpSpPr>
        <p:sp>
          <p:nvSpPr>
            <p:cNvPr id="3306" name="Google Shape;3306;p67"/>
            <p:cNvSpPr/>
            <p:nvPr/>
          </p:nvSpPr>
          <p:spPr>
            <a:xfrm>
              <a:off x="6063422" y="1774930"/>
              <a:ext cx="412502" cy="51562"/>
            </a:xfrm>
            <a:custGeom>
              <a:rect b="b" l="l" r="r" t="t"/>
              <a:pathLst>
                <a:path extrusionOk="0" h="179" w="1432">
                  <a:moveTo>
                    <a:pt x="1403" y="0"/>
                  </a:moveTo>
                  <a:lnTo>
                    <a:pt x="28" y="0"/>
                  </a:lnTo>
                  <a:cubicBezTo>
                    <a:pt x="13" y="0"/>
                    <a:pt x="0" y="12"/>
                    <a:pt x="0" y="28"/>
                  </a:cubicBezTo>
                  <a:cubicBezTo>
                    <a:pt x="0" y="111"/>
                    <a:pt x="67" y="179"/>
                    <a:pt x="151" y="179"/>
                  </a:cubicBezTo>
                  <a:lnTo>
                    <a:pt x="1281" y="179"/>
                  </a:lnTo>
                  <a:cubicBezTo>
                    <a:pt x="1364" y="179"/>
                    <a:pt x="1432" y="112"/>
                    <a:pt x="1432" y="28"/>
                  </a:cubicBezTo>
                  <a:cubicBezTo>
                    <a:pt x="1432" y="12"/>
                    <a:pt x="1419" y="0"/>
                    <a:pt x="1403" y="0"/>
                  </a:cubicBezTo>
                  <a:close/>
                </a:path>
              </a:pathLst>
            </a:custGeom>
            <a:solidFill>
              <a:schemeClr val="accent6"/>
            </a:solidFill>
            <a:ln>
              <a:noFill/>
            </a:ln>
          </p:spPr>
          <p:txBody>
            <a:bodyPr anchorCtr="1" anchor="ctr" bIns="19425" lIns="90000" spcFirstLastPara="1" rIns="90000" wrap="square" tIns="1942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07" name="Google Shape;3307;p67"/>
            <p:cNvSpPr/>
            <p:nvPr/>
          </p:nvSpPr>
          <p:spPr>
            <a:xfrm>
              <a:off x="6062270" y="1594317"/>
              <a:ext cx="322051" cy="156127"/>
            </a:xfrm>
            <a:custGeom>
              <a:rect b="b" l="l" r="r" t="t"/>
              <a:pathLst>
                <a:path extrusionOk="0" h="542" w="1118">
                  <a:moveTo>
                    <a:pt x="177" y="84"/>
                  </a:moveTo>
                  <a:lnTo>
                    <a:pt x="222" y="84"/>
                  </a:lnTo>
                  <a:lnTo>
                    <a:pt x="222" y="270"/>
                  </a:lnTo>
                  <a:lnTo>
                    <a:pt x="175" y="270"/>
                  </a:lnTo>
                  <a:cubicBezTo>
                    <a:pt x="126" y="270"/>
                    <a:pt x="85" y="232"/>
                    <a:pt x="82" y="183"/>
                  </a:cubicBezTo>
                  <a:cubicBezTo>
                    <a:pt x="79" y="129"/>
                    <a:pt x="122" y="84"/>
                    <a:pt x="177" y="84"/>
                  </a:cubicBezTo>
                  <a:moveTo>
                    <a:pt x="177" y="354"/>
                  </a:moveTo>
                  <a:lnTo>
                    <a:pt x="222" y="354"/>
                  </a:lnTo>
                  <a:lnTo>
                    <a:pt x="222" y="403"/>
                  </a:lnTo>
                  <a:cubicBezTo>
                    <a:pt x="222" y="455"/>
                    <a:pt x="241" y="504"/>
                    <a:pt x="271" y="542"/>
                  </a:cubicBezTo>
                  <a:lnTo>
                    <a:pt x="729" y="542"/>
                  </a:lnTo>
                  <a:cubicBezTo>
                    <a:pt x="670" y="466"/>
                    <a:pt x="634" y="370"/>
                    <a:pt x="634" y="265"/>
                  </a:cubicBezTo>
                  <a:cubicBezTo>
                    <a:pt x="634" y="195"/>
                    <a:pt x="692" y="138"/>
                    <a:pt x="762" y="139"/>
                  </a:cubicBezTo>
                  <a:cubicBezTo>
                    <a:pt x="882" y="139"/>
                    <a:pt x="995" y="188"/>
                    <a:pt x="1076" y="273"/>
                  </a:cubicBezTo>
                  <a:cubicBezTo>
                    <a:pt x="1089" y="259"/>
                    <a:pt x="1104" y="246"/>
                    <a:pt x="1118" y="234"/>
                  </a:cubicBezTo>
                  <a:lnTo>
                    <a:pt x="1118" y="42"/>
                  </a:lnTo>
                  <a:cubicBezTo>
                    <a:pt x="1118" y="19"/>
                    <a:pt x="1099" y="0"/>
                    <a:pt x="1076" y="0"/>
                  </a:cubicBezTo>
                  <a:lnTo>
                    <a:pt x="177" y="0"/>
                  </a:lnTo>
                  <a:cubicBezTo>
                    <a:pt x="79" y="0"/>
                    <a:pt x="0" y="80"/>
                    <a:pt x="0" y="177"/>
                  </a:cubicBezTo>
                  <a:cubicBezTo>
                    <a:pt x="0" y="275"/>
                    <a:pt x="79" y="354"/>
                    <a:pt x="177" y="35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08" name="Google Shape;3308;p67"/>
            <p:cNvSpPr/>
            <p:nvPr/>
          </p:nvSpPr>
          <p:spPr>
            <a:xfrm>
              <a:off x="6269384" y="1659418"/>
              <a:ext cx="206251" cy="91026"/>
            </a:xfrm>
            <a:custGeom>
              <a:rect b="b" l="l" r="r" t="t"/>
              <a:pathLst>
                <a:path extrusionOk="0" h="316" w="716">
                  <a:moveTo>
                    <a:pt x="0" y="43"/>
                  </a:moveTo>
                  <a:cubicBezTo>
                    <a:pt x="1" y="153"/>
                    <a:pt x="50" y="251"/>
                    <a:pt x="128" y="316"/>
                  </a:cubicBezTo>
                  <a:lnTo>
                    <a:pt x="589" y="316"/>
                  </a:lnTo>
                  <a:cubicBezTo>
                    <a:pt x="667" y="251"/>
                    <a:pt x="716" y="153"/>
                    <a:pt x="716" y="43"/>
                  </a:cubicBezTo>
                  <a:cubicBezTo>
                    <a:pt x="716" y="20"/>
                    <a:pt x="698" y="0"/>
                    <a:pt x="674" y="0"/>
                  </a:cubicBezTo>
                  <a:cubicBezTo>
                    <a:pt x="538" y="0"/>
                    <a:pt x="419" y="77"/>
                    <a:pt x="358" y="190"/>
                  </a:cubicBezTo>
                  <a:cubicBezTo>
                    <a:pt x="298" y="77"/>
                    <a:pt x="179" y="0"/>
                    <a:pt x="42" y="0"/>
                  </a:cubicBezTo>
                  <a:cubicBezTo>
                    <a:pt x="19" y="0"/>
                    <a:pt x="0" y="20"/>
                    <a:pt x="0" y="4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09" name="Google Shape;3309;p67"/>
            <p:cNvSpPr/>
            <p:nvPr/>
          </p:nvSpPr>
          <p:spPr>
            <a:xfrm>
              <a:off x="6191032" y="1412552"/>
              <a:ext cx="51275" cy="154399"/>
            </a:xfrm>
            <a:custGeom>
              <a:rect b="b" l="l" r="r" t="t"/>
              <a:pathLst>
                <a:path extrusionOk="0" h="536" w="178">
                  <a:moveTo>
                    <a:pt x="59" y="464"/>
                  </a:moveTo>
                  <a:cubicBezTo>
                    <a:pt x="43" y="480"/>
                    <a:pt x="43" y="507"/>
                    <a:pt x="59" y="523"/>
                  </a:cubicBezTo>
                  <a:cubicBezTo>
                    <a:pt x="75" y="540"/>
                    <a:pt x="102" y="540"/>
                    <a:pt x="119" y="523"/>
                  </a:cubicBezTo>
                  <a:cubicBezTo>
                    <a:pt x="197" y="445"/>
                    <a:pt x="197" y="317"/>
                    <a:pt x="119" y="238"/>
                  </a:cubicBezTo>
                  <a:cubicBezTo>
                    <a:pt x="73" y="193"/>
                    <a:pt x="73" y="118"/>
                    <a:pt x="119" y="72"/>
                  </a:cubicBezTo>
                  <a:cubicBezTo>
                    <a:pt x="135" y="56"/>
                    <a:pt x="135" y="29"/>
                    <a:pt x="119" y="13"/>
                  </a:cubicBezTo>
                  <a:cubicBezTo>
                    <a:pt x="102" y="-4"/>
                    <a:pt x="75" y="-4"/>
                    <a:pt x="59" y="13"/>
                  </a:cubicBezTo>
                  <a:cubicBezTo>
                    <a:pt x="-20" y="91"/>
                    <a:pt x="-20" y="219"/>
                    <a:pt x="59" y="298"/>
                  </a:cubicBezTo>
                  <a:cubicBezTo>
                    <a:pt x="105" y="344"/>
                    <a:pt x="105" y="418"/>
                    <a:pt x="59" y="46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10" name="Google Shape;3310;p67"/>
            <p:cNvSpPr/>
            <p:nvPr/>
          </p:nvSpPr>
          <p:spPr>
            <a:xfrm>
              <a:off x="6273129" y="1451728"/>
              <a:ext cx="42921" cy="115223"/>
            </a:xfrm>
            <a:custGeom>
              <a:rect b="b" l="l" r="r" t="t"/>
              <a:pathLst>
                <a:path extrusionOk="0" h="400" w="149">
                  <a:moveTo>
                    <a:pt x="45" y="328"/>
                  </a:moveTo>
                  <a:cubicBezTo>
                    <a:pt x="28" y="344"/>
                    <a:pt x="28" y="371"/>
                    <a:pt x="45" y="387"/>
                  </a:cubicBezTo>
                  <a:cubicBezTo>
                    <a:pt x="61" y="404"/>
                    <a:pt x="88" y="404"/>
                    <a:pt x="104" y="387"/>
                  </a:cubicBezTo>
                  <a:cubicBezTo>
                    <a:pt x="164" y="328"/>
                    <a:pt x="164" y="230"/>
                    <a:pt x="104" y="170"/>
                  </a:cubicBezTo>
                  <a:cubicBezTo>
                    <a:pt x="77" y="143"/>
                    <a:pt x="77" y="99"/>
                    <a:pt x="104" y="72"/>
                  </a:cubicBezTo>
                  <a:cubicBezTo>
                    <a:pt x="121" y="55"/>
                    <a:pt x="121" y="29"/>
                    <a:pt x="104" y="12"/>
                  </a:cubicBezTo>
                  <a:cubicBezTo>
                    <a:pt x="88" y="-4"/>
                    <a:pt x="61" y="-4"/>
                    <a:pt x="45" y="12"/>
                  </a:cubicBezTo>
                  <a:cubicBezTo>
                    <a:pt x="-15" y="72"/>
                    <a:pt x="-15" y="170"/>
                    <a:pt x="45" y="230"/>
                  </a:cubicBezTo>
                  <a:cubicBezTo>
                    <a:pt x="72" y="257"/>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311" name="Google Shape;3311;p67"/>
          <p:cNvGrpSpPr/>
          <p:nvPr/>
        </p:nvGrpSpPr>
        <p:grpSpPr>
          <a:xfrm>
            <a:off x="1744152" y="1694650"/>
            <a:ext cx="506519" cy="505854"/>
            <a:chOff x="2693425" y="1412840"/>
            <a:chExt cx="414229" cy="413651"/>
          </a:xfrm>
        </p:grpSpPr>
        <p:sp>
          <p:nvSpPr>
            <p:cNvPr id="3312" name="Google Shape;3312;p67"/>
            <p:cNvSpPr/>
            <p:nvPr/>
          </p:nvSpPr>
          <p:spPr>
            <a:xfrm>
              <a:off x="2836590" y="1646456"/>
              <a:ext cx="127899" cy="180036"/>
            </a:xfrm>
            <a:custGeom>
              <a:rect b="b" l="l" r="r" t="t"/>
              <a:pathLst>
                <a:path extrusionOk="0" h="625" w="444">
                  <a:moveTo>
                    <a:pt x="309" y="205"/>
                  </a:moveTo>
                  <a:lnTo>
                    <a:pt x="309" y="44"/>
                  </a:lnTo>
                  <a:cubicBezTo>
                    <a:pt x="309" y="29"/>
                    <a:pt x="302" y="15"/>
                    <a:pt x="290" y="7"/>
                  </a:cubicBezTo>
                  <a:cubicBezTo>
                    <a:pt x="273" y="-4"/>
                    <a:pt x="251" y="-1"/>
                    <a:pt x="237" y="13"/>
                  </a:cubicBezTo>
                  <a:lnTo>
                    <a:pt x="12" y="238"/>
                  </a:lnTo>
                  <a:cubicBezTo>
                    <a:pt x="-4" y="254"/>
                    <a:pt x="-4" y="281"/>
                    <a:pt x="12" y="297"/>
                  </a:cubicBezTo>
                  <a:lnTo>
                    <a:pt x="135" y="420"/>
                  </a:lnTo>
                  <a:lnTo>
                    <a:pt x="135" y="583"/>
                  </a:lnTo>
                  <a:cubicBezTo>
                    <a:pt x="135" y="600"/>
                    <a:pt x="145" y="615"/>
                    <a:pt x="161" y="622"/>
                  </a:cubicBezTo>
                  <a:cubicBezTo>
                    <a:pt x="176" y="628"/>
                    <a:pt x="194" y="626"/>
                    <a:pt x="207" y="613"/>
                  </a:cubicBezTo>
                  <a:lnTo>
                    <a:pt x="432" y="387"/>
                  </a:lnTo>
                  <a:cubicBezTo>
                    <a:pt x="448" y="371"/>
                    <a:pt x="448" y="344"/>
                    <a:pt x="432" y="328"/>
                  </a:cubicBezTo>
                  <a:lnTo>
                    <a:pt x="309" y="205"/>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13" name="Google Shape;3313;p67"/>
            <p:cNvSpPr/>
            <p:nvPr/>
          </p:nvSpPr>
          <p:spPr>
            <a:xfrm>
              <a:off x="2693425" y="1683903"/>
              <a:ext cx="101973" cy="77776"/>
            </a:xfrm>
            <a:custGeom>
              <a:rect b="b" l="l" r="r" t="t"/>
              <a:pathLst>
                <a:path extrusionOk="0" h="270" w="354">
                  <a:moveTo>
                    <a:pt x="42" y="270"/>
                  </a:moveTo>
                  <a:lnTo>
                    <a:pt x="312" y="270"/>
                  </a:lnTo>
                  <a:cubicBezTo>
                    <a:pt x="335" y="270"/>
                    <a:pt x="354" y="251"/>
                    <a:pt x="354" y="228"/>
                  </a:cubicBezTo>
                  <a:lnTo>
                    <a:pt x="354" y="0"/>
                  </a:lnTo>
                  <a:lnTo>
                    <a:pt x="0" y="0"/>
                  </a:lnTo>
                  <a:lnTo>
                    <a:pt x="0" y="228"/>
                  </a:lnTo>
                  <a:cubicBezTo>
                    <a:pt x="0" y="251"/>
                    <a:pt x="19" y="270"/>
                    <a:pt x="42" y="2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14" name="Google Shape;3314;p67"/>
            <p:cNvSpPr/>
            <p:nvPr/>
          </p:nvSpPr>
          <p:spPr>
            <a:xfrm>
              <a:off x="2693425" y="1412840"/>
              <a:ext cx="195017" cy="246865"/>
            </a:xfrm>
            <a:custGeom>
              <a:rect b="b" l="l" r="r" t="t"/>
              <a:pathLst>
                <a:path extrusionOk="0" h="857" w="677">
                  <a:moveTo>
                    <a:pt x="677" y="0"/>
                  </a:moveTo>
                  <a:cubicBezTo>
                    <a:pt x="299" y="21"/>
                    <a:pt x="0" y="334"/>
                    <a:pt x="0" y="717"/>
                  </a:cubicBezTo>
                  <a:lnTo>
                    <a:pt x="0" y="857"/>
                  </a:lnTo>
                  <a:lnTo>
                    <a:pt x="354" y="857"/>
                  </a:lnTo>
                  <a:lnTo>
                    <a:pt x="354" y="717"/>
                  </a:lnTo>
                  <a:cubicBezTo>
                    <a:pt x="354" y="531"/>
                    <a:pt x="495" y="377"/>
                    <a:pt x="677" y="356"/>
                  </a:cubicBezTo>
                  <a:lnTo>
                    <a:pt x="677"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15" name="Google Shape;3315;p67"/>
            <p:cNvSpPr/>
            <p:nvPr/>
          </p:nvSpPr>
          <p:spPr>
            <a:xfrm>
              <a:off x="3004816" y="1683903"/>
              <a:ext cx="101973" cy="77776"/>
            </a:xfrm>
            <a:custGeom>
              <a:rect b="b" l="l" r="r" t="t"/>
              <a:pathLst>
                <a:path extrusionOk="0" h="270" w="354">
                  <a:moveTo>
                    <a:pt x="43" y="270"/>
                  </a:moveTo>
                  <a:lnTo>
                    <a:pt x="312" y="270"/>
                  </a:lnTo>
                  <a:cubicBezTo>
                    <a:pt x="335" y="270"/>
                    <a:pt x="354" y="251"/>
                    <a:pt x="354" y="228"/>
                  </a:cubicBezTo>
                  <a:lnTo>
                    <a:pt x="354" y="0"/>
                  </a:lnTo>
                  <a:lnTo>
                    <a:pt x="0" y="0"/>
                  </a:lnTo>
                  <a:lnTo>
                    <a:pt x="0" y="228"/>
                  </a:lnTo>
                  <a:cubicBezTo>
                    <a:pt x="0" y="251"/>
                    <a:pt x="19" y="270"/>
                    <a:pt x="43" y="2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16" name="Google Shape;3316;p67"/>
            <p:cNvSpPr/>
            <p:nvPr/>
          </p:nvSpPr>
          <p:spPr>
            <a:xfrm>
              <a:off x="2911773" y="1412840"/>
              <a:ext cx="195881" cy="246865"/>
            </a:xfrm>
            <a:custGeom>
              <a:rect b="b" l="l" r="r" t="t"/>
              <a:pathLst>
                <a:path extrusionOk="0" h="857" w="680">
                  <a:moveTo>
                    <a:pt x="0" y="0"/>
                  </a:moveTo>
                  <a:lnTo>
                    <a:pt x="0" y="356"/>
                  </a:lnTo>
                  <a:cubicBezTo>
                    <a:pt x="182" y="377"/>
                    <a:pt x="323" y="531"/>
                    <a:pt x="323" y="717"/>
                  </a:cubicBezTo>
                  <a:lnTo>
                    <a:pt x="323" y="857"/>
                  </a:lnTo>
                  <a:lnTo>
                    <a:pt x="680" y="857"/>
                  </a:lnTo>
                  <a:lnTo>
                    <a:pt x="680" y="717"/>
                  </a:lnTo>
                  <a:cubicBezTo>
                    <a:pt x="680" y="334"/>
                    <a:pt x="380" y="21"/>
                    <a:pt x="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20" name="Shape 3320"/>
        <p:cNvGrpSpPr/>
        <p:nvPr/>
      </p:nvGrpSpPr>
      <p:grpSpPr>
        <a:xfrm>
          <a:off x="0" y="0"/>
          <a:ext cx="0" cy="0"/>
          <a:chOff x="0" y="0"/>
          <a:chExt cx="0" cy="0"/>
        </a:xfrm>
      </p:grpSpPr>
      <p:sp>
        <p:nvSpPr>
          <p:cNvPr id="3321" name="Google Shape;3321;p68"/>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Evolution of alternative medicine</a:t>
            </a:r>
            <a:endParaRPr/>
          </a:p>
        </p:txBody>
      </p:sp>
      <p:sp>
        <p:nvSpPr>
          <p:cNvPr id="3322" name="Google Shape;3322;p68"/>
          <p:cNvSpPr txBox="1"/>
          <p:nvPr/>
        </p:nvSpPr>
        <p:spPr>
          <a:xfrm>
            <a:off x="1095898" y="3432192"/>
            <a:ext cx="1448400" cy="505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800">
                <a:solidFill>
                  <a:schemeClr val="accent6"/>
                </a:solidFill>
                <a:latin typeface="Domine SemiBold"/>
                <a:ea typeface="Domine SemiBold"/>
                <a:cs typeface="Domine SemiBold"/>
                <a:sym typeface="Domine SemiBold"/>
              </a:rPr>
              <a:t>20XX</a:t>
            </a:r>
            <a:endParaRPr sz="2800">
              <a:solidFill>
                <a:schemeClr val="accent6"/>
              </a:solidFill>
              <a:latin typeface="Domine SemiBold"/>
              <a:ea typeface="Domine SemiBold"/>
              <a:cs typeface="Domine SemiBold"/>
              <a:sym typeface="Domine SemiBold"/>
            </a:endParaRPr>
          </a:p>
        </p:txBody>
      </p:sp>
      <p:sp>
        <p:nvSpPr>
          <p:cNvPr id="3323" name="Google Shape;3323;p68"/>
          <p:cNvSpPr txBox="1"/>
          <p:nvPr/>
        </p:nvSpPr>
        <p:spPr>
          <a:xfrm>
            <a:off x="2930496" y="1864474"/>
            <a:ext cx="1448400" cy="505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800">
                <a:solidFill>
                  <a:schemeClr val="accent6"/>
                </a:solidFill>
                <a:latin typeface="Domine SemiBold"/>
                <a:ea typeface="Domine SemiBold"/>
                <a:cs typeface="Domine SemiBold"/>
                <a:sym typeface="Domine SemiBold"/>
              </a:rPr>
              <a:t>20XX</a:t>
            </a:r>
            <a:endParaRPr sz="2800">
              <a:solidFill>
                <a:schemeClr val="accent6"/>
              </a:solidFill>
              <a:latin typeface="Domine SemiBold"/>
              <a:ea typeface="Domine SemiBold"/>
              <a:cs typeface="Domine SemiBold"/>
              <a:sym typeface="Domine SemiBold"/>
            </a:endParaRPr>
          </a:p>
        </p:txBody>
      </p:sp>
      <p:sp>
        <p:nvSpPr>
          <p:cNvPr id="3324" name="Google Shape;3324;p68"/>
          <p:cNvSpPr txBox="1"/>
          <p:nvPr>
            <p:ph type="title"/>
          </p:nvPr>
        </p:nvSpPr>
        <p:spPr>
          <a:xfrm>
            <a:off x="898948" y="1889801"/>
            <a:ext cx="1842300" cy="4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1"/>
                </a:solidFill>
              </a:rPr>
              <a:t>Neptune</a:t>
            </a:r>
            <a:endParaRPr sz="2000">
              <a:solidFill>
                <a:schemeClr val="dk1"/>
              </a:solidFill>
            </a:endParaRPr>
          </a:p>
        </p:txBody>
      </p:sp>
      <p:sp>
        <p:nvSpPr>
          <p:cNvPr id="3325" name="Google Shape;3325;p68"/>
          <p:cNvSpPr txBox="1"/>
          <p:nvPr>
            <p:ph idx="4294967295" type="subTitle"/>
          </p:nvPr>
        </p:nvSpPr>
        <p:spPr>
          <a:xfrm>
            <a:off x="898948" y="1230951"/>
            <a:ext cx="1842300" cy="681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solidFill>
                  <a:schemeClr val="dk1"/>
                </a:solidFill>
              </a:rPr>
              <a:t>Neptune is big and is the farthest planet from the Sun</a:t>
            </a:r>
            <a:endParaRPr>
              <a:solidFill>
                <a:schemeClr val="dk1"/>
              </a:solidFill>
            </a:endParaRPr>
          </a:p>
        </p:txBody>
      </p:sp>
      <p:sp>
        <p:nvSpPr>
          <p:cNvPr id="3326" name="Google Shape;3326;p68"/>
          <p:cNvSpPr txBox="1"/>
          <p:nvPr>
            <p:ph type="title"/>
          </p:nvPr>
        </p:nvSpPr>
        <p:spPr>
          <a:xfrm>
            <a:off x="2733546" y="3432192"/>
            <a:ext cx="18423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rPr>
              <a:t>Saturn</a:t>
            </a:r>
            <a:endParaRPr sz="2000">
              <a:solidFill>
                <a:schemeClr val="dk1"/>
              </a:solidFill>
            </a:endParaRPr>
          </a:p>
        </p:txBody>
      </p:sp>
      <p:sp>
        <p:nvSpPr>
          <p:cNvPr id="3327" name="Google Shape;3327;p68"/>
          <p:cNvSpPr txBox="1"/>
          <p:nvPr>
            <p:ph idx="4294967295" type="subTitle"/>
          </p:nvPr>
        </p:nvSpPr>
        <p:spPr>
          <a:xfrm>
            <a:off x="2733546" y="3886293"/>
            <a:ext cx="1842300" cy="6810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solidFill>
                  <a:schemeClr val="dk1"/>
                </a:solidFill>
              </a:rPr>
              <a:t>Saturn is the second largest planet in the Solar System</a:t>
            </a:r>
            <a:endParaRPr>
              <a:solidFill>
                <a:schemeClr val="dk1"/>
              </a:solidFill>
            </a:endParaRPr>
          </a:p>
        </p:txBody>
      </p:sp>
      <p:sp>
        <p:nvSpPr>
          <p:cNvPr id="3328" name="Google Shape;3328;p68"/>
          <p:cNvSpPr txBox="1"/>
          <p:nvPr>
            <p:ph type="title"/>
          </p:nvPr>
        </p:nvSpPr>
        <p:spPr>
          <a:xfrm>
            <a:off x="4568155" y="1889801"/>
            <a:ext cx="1842300" cy="48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dk1"/>
                </a:solidFill>
              </a:rPr>
              <a:t>Jupiter</a:t>
            </a:r>
            <a:endParaRPr sz="2000">
              <a:solidFill>
                <a:schemeClr val="dk1"/>
              </a:solidFill>
            </a:endParaRPr>
          </a:p>
        </p:txBody>
      </p:sp>
      <p:sp>
        <p:nvSpPr>
          <p:cNvPr id="3329" name="Google Shape;3329;p68"/>
          <p:cNvSpPr txBox="1"/>
          <p:nvPr>
            <p:ph idx="4294967295" type="subTitle"/>
          </p:nvPr>
        </p:nvSpPr>
        <p:spPr>
          <a:xfrm>
            <a:off x="4568155" y="1230951"/>
            <a:ext cx="1842300" cy="681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solidFill>
                  <a:schemeClr val="dk1"/>
                </a:solidFill>
              </a:rPr>
              <a:t>Jupiter is the biggest planet in the entire Solar System</a:t>
            </a:r>
            <a:endParaRPr>
              <a:solidFill>
                <a:schemeClr val="dk1"/>
              </a:solidFill>
            </a:endParaRPr>
          </a:p>
        </p:txBody>
      </p:sp>
      <p:cxnSp>
        <p:nvCxnSpPr>
          <p:cNvPr id="3330" name="Google Shape;3330;p68"/>
          <p:cNvCxnSpPr>
            <a:stCxn id="3331" idx="3"/>
            <a:endCxn id="3332" idx="1"/>
          </p:cNvCxnSpPr>
          <p:nvPr/>
        </p:nvCxnSpPr>
        <p:spPr>
          <a:xfrm>
            <a:off x="2244598" y="2903567"/>
            <a:ext cx="985500" cy="0"/>
          </a:xfrm>
          <a:prstGeom prst="straightConnector1">
            <a:avLst/>
          </a:prstGeom>
          <a:noFill/>
          <a:ln cap="flat" cmpd="sng" w="9525">
            <a:solidFill>
              <a:schemeClr val="dk1"/>
            </a:solidFill>
            <a:prstDash val="solid"/>
            <a:round/>
            <a:headEnd len="med" w="med" type="none"/>
            <a:tailEnd len="med" w="med" type="none"/>
          </a:ln>
        </p:spPr>
      </p:cxnSp>
      <p:cxnSp>
        <p:nvCxnSpPr>
          <p:cNvPr id="3333" name="Google Shape;3333;p68"/>
          <p:cNvCxnSpPr>
            <a:stCxn id="3332" idx="3"/>
            <a:endCxn id="3334" idx="1"/>
          </p:cNvCxnSpPr>
          <p:nvPr/>
        </p:nvCxnSpPr>
        <p:spPr>
          <a:xfrm>
            <a:off x="4079196" y="2903567"/>
            <a:ext cx="985500" cy="0"/>
          </a:xfrm>
          <a:prstGeom prst="straightConnector1">
            <a:avLst/>
          </a:prstGeom>
          <a:noFill/>
          <a:ln cap="flat" cmpd="sng" w="9525">
            <a:solidFill>
              <a:schemeClr val="dk1"/>
            </a:solidFill>
            <a:prstDash val="solid"/>
            <a:round/>
            <a:headEnd len="med" w="med" type="none"/>
            <a:tailEnd len="med" w="med" type="none"/>
          </a:ln>
        </p:spPr>
      </p:cxnSp>
      <p:sp>
        <p:nvSpPr>
          <p:cNvPr id="3331" name="Google Shape;3331;p68"/>
          <p:cNvSpPr/>
          <p:nvPr/>
        </p:nvSpPr>
        <p:spPr>
          <a:xfrm>
            <a:off x="1395598" y="2479067"/>
            <a:ext cx="849000" cy="849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sp>
        <p:nvSpPr>
          <p:cNvPr id="3332" name="Google Shape;3332;p68"/>
          <p:cNvSpPr/>
          <p:nvPr/>
        </p:nvSpPr>
        <p:spPr>
          <a:xfrm>
            <a:off x="3230196" y="2479067"/>
            <a:ext cx="849000" cy="849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sp>
        <p:nvSpPr>
          <p:cNvPr id="3334" name="Google Shape;3334;p68"/>
          <p:cNvSpPr/>
          <p:nvPr/>
        </p:nvSpPr>
        <p:spPr>
          <a:xfrm>
            <a:off x="5064805" y="2479067"/>
            <a:ext cx="849000" cy="849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sp>
        <p:nvSpPr>
          <p:cNvPr id="3335" name="Google Shape;3335;p68"/>
          <p:cNvSpPr/>
          <p:nvPr/>
        </p:nvSpPr>
        <p:spPr>
          <a:xfrm>
            <a:off x="6899401" y="2479067"/>
            <a:ext cx="849000" cy="849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Domine"/>
              <a:ea typeface="Domine"/>
              <a:cs typeface="Domine"/>
              <a:sym typeface="Domine"/>
            </a:endParaRPr>
          </a:p>
        </p:txBody>
      </p:sp>
      <p:sp>
        <p:nvSpPr>
          <p:cNvPr id="3336" name="Google Shape;3336;p68"/>
          <p:cNvSpPr txBox="1"/>
          <p:nvPr>
            <p:ph type="title"/>
          </p:nvPr>
        </p:nvSpPr>
        <p:spPr>
          <a:xfrm>
            <a:off x="6402751" y="3432192"/>
            <a:ext cx="1842300" cy="48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rPr>
              <a:t>Earth</a:t>
            </a:r>
            <a:endParaRPr sz="2000">
              <a:solidFill>
                <a:schemeClr val="dk1"/>
              </a:solidFill>
            </a:endParaRPr>
          </a:p>
        </p:txBody>
      </p:sp>
      <p:sp>
        <p:nvSpPr>
          <p:cNvPr id="3337" name="Google Shape;3337;p68"/>
          <p:cNvSpPr txBox="1"/>
          <p:nvPr>
            <p:ph idx="4294967295" type="subTitle"/>
          </p:nvPr>
        </p:nvSpPr>
        <p:spPr>
          <a:xfrm>
            <a:off x="6402751" y="3886293"/>
            <a:ext cx="1842300" cy="6810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Earth is the third planet from the Sun and has life</a:t>
            </a:r>
            <a:endParaRPr>
              <a:solidFill>
                <a:schemeClr val="dk1"/>
              </a:solidFill>
            </a:endParaRPr>
          </a:p>
        </p:txBody>
      </p:sp>
      <p:cxnSp>
        <p:nvCxnSpPr>
          <p:cNvPr id="3338" name="Google Shape;3338;p68"/>
          <p:cNvCxnSpPr>
            <a:stCxn id="3334" idx="3"/>
            <a:endCxn id="3335" idx="1"/>
          </p:cNvCxnSpPr>
          <p:nvPr/>
        </p:nvCxnSpPr>
        <p:spPr>
          <a:xfrm>
            <a:off x="5913805" y="2903567"/>
            <a:ext cx="985500" cy="0"/>
          </a:xfrm>
          <a:prstGeom prst="straightConnector1">
            <a:avLst/>
          </a:prstGeom>
          <a:noFill/>
          <a:ln cap="flat" cmpd="sng" w="9525">
            <a:solidFill>
              <a:schemeClr val="dk1"/>
            </a:solidFill>
            <a:prstDash val="solid"/>
            <a:round/>
            <a:headEnd len="med" w="med" type="none"/>
            <a:tailEnd len="med" w="med" type="none"/>
          </a:ln>
        </p:spPr>
      </p:cxnSp>
      <p:sp>
        <p:nvSpPr>
          <p:cNvPr id="3339" name="Google Shape;3339;p68"/>
          <p:cNvSpPr txBox="1"/>
          <p:nvPr/>
        </p:nvSpPr>
        <p:spPr>
          <a:xfrm>
            <a:off x="4765105" y="3432192"/>
            <a:ext cx="1448400" cy="505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800">
                <a:solidFill>
                  <a:schemeClr val="accent6"/>
                </a:solidFill>
                <a:latin typeface="Domine SemiBold"/>
                <a:ea typeface="Domine SemiBold"/>
                <a:cs typeface="Domine SemiBold"/>
                <a:sym typeface="Domine SemiBold"/>
              </a:rPr>
              <a:t>20XX</a:t>
            </a:r>
            <a:endParaRPr sz="2800">
              <a:solidFill>
                <a:schemeClr val="accent6"/>
              </a:solidFill>
              <a:latin typeface="Domine SemiBold"/>
              <a:ea typeface="Domine SemiBold"/>
              <a:cs typeface="Domine SemiBold"/>
              <a:sym typeface="Domine SemiBold"/>
            </a:endParaRPr>
          </a:p>
        </p:txBody>
      </p:sp>
      <p:sp>
        <p:nvSpPr>
          <p:cNvPr id="3340" name="Google Shape;3340;p68"/>
          <p:cNvSpPr txBox="1"/>
          <p:nvPr/>
        </p:nvSpPr>
        <p:spPr>
          <a:xfrm>
            <a:off x="6599701" y="1864474"/>
            <a:ext cx="1448400" cy="505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800">
                <a:solidFill>
                  <a:schemeClr val="accent6"/>
                </a:solidFill>
                <a:latin typeface="Domine SemiBold"/>
                <a:ea typeface="Domine SemiBold"/>
                <a:cs typeface="Domine SemiBold"/>
                <a:sym typeface="Domine SemiBold"/>
              </a:rPr>
              <a:t>20XX</a:t>
            </a:r>
            <a:endParaRPr sz="2800">
              <a:solidFill>
                <a:schemeClr val="accent6"/>
              </a:solidFill>
              <a:latin typeface="Domine SemiBold"/>
              <a:ea typeface="Domine SemiBold"/>
              <a:cs typeface="Domine SemiBold"/>
              <a:sym typeface="Domine SemiBold"/>
            </a:endParaRPr>
          </a:p>
        </p:txBody>
      </p:sp>
      <p:grpSp>
        <p:nvGrpSpPr>
          <p:cNvPr id="3341" name="Google Shape;3341;p68"/>
          <p:cNvGrpSpPr/>
          <p:nvPr/>
        </p:nvGrpSpPr>
        <p:grpSpPr>
          <a:xfrm>
            <a:off x="5276357" y="2661327"/>
            <a:ext cx="425897" cy="484481"/>
            <a:chOff x="7428244" y="3292709"/>
            <a:chExt cx="364108" cy="414228"/>
          </a:xfrm>
        </p:grpSpPr>
        <p:sp>
          <p:nvSpPr>
            <p:cNvPr id="3342" name="Google Shape;3342;p68"/>
            <p:cNvSpPr/>
            <p:nvPr/>
          </p:nvSpPr>
          <p:spPr>
            <a:xfrm>
              <a:off x="7428244" y="3364724"/>
              <a:ext cx="364108" cy="70574"/>
            </a:xfrm>
            <a:custGeom>
              <a:rect b="b" l="l" r="r" t="t"/>
              <a:pathLst>
                <a:path extrusionOk="0" h="245" w="1264">
                  <a:moveTo>
                    <a:pt x="1252" y="215"/>
                  </a:moveTo>
                  <a:lnTo>
                    <a:pt x="1038" y="0"/>
                  </a:lnTo>
                  <a:lnTo>
                    <a:pt x="227" y="0"/>
                  </a:lnTo>
                  <a:lnTo>
                    <a:pt x="13" y="215"/>
                  </a:lnTo>
                  <a:cubicBezTo>
                    <a:pt x="5" y="223"/>
                    <a:pt x="0" y="234"/>
                    <a:pt x="0" y="245"/>
                  </a:cubicBezTo>
                  <a:lnTo>
                    <a:pt x="1264" y="245"/>
                  </a:lnTo>
                  <a:cubicBezTo>
                    <a:pt x="1264" y="234"/>
                    <a:pt x="1260" y="223"/>
                    <a:pt x="1252" y="215"/>
                  </a:cubicBezTo>
                  <a:close/>
                </a:path>
              </a:pathLst>
            </a:custGeom>
            <a:solidFill>
              <a:schemeClr val="accent6"/>
            </a:solidFill>
            <a:ln>
              <a:noFill/>
            </a:ln>
          </p:spPr>
          <p:txBody>
            <a:bodyPr anchorCtr="1" anchor="ctr" bIns="43200" lIns="90000" spcFirstLastPara="1" rIns="90000" wrap="square" tIns="432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43" name="Google Shape;3343;p68"/>
            <p:cNvSpPr/>
            <p:nvPr/>
          </p:nvSpPr>
          <p:spPr>
            <a:xfrm>
              <a:off x="7429396" y="3654510"/>
              <a:ext cx="362379" cy="52426"/>
            </a:xfrm>
            <a:custGeom>
              <a:rect b="b" l="l" r="r" t="t"/>
              <a:pathLst>
                <a:path extrusionOk="0" h="182" w="1258">
                  <a:moveTo>
                    <a:pt x="42" y="182"/>
                  </a:moveTo>
                  <a:lnTo>
                    <a:pt x="1216" y="182"/>
                  </a:lnTo>
                  <a:cubicBezTo>
                    <a:pt x="1239" y="182"/>
                    <a:pt x="1258" y="163"/>
                    <a:pt x="1258" y="140"/>
                  </a:cubicBezTo>
                  <a:lnTo>
                    <a:pt x="1258" y="0"/>
                  </a:lnTo>
                  <a:lnTo>
                    <a:pt x="0" y="0"/>
                  </a:lnTo>
                  <a:lnTo>
                    <a:pt x="0" y="140"/>
                  </a:lnTo>
                  <a:cubicBezTo>
                    <a:pt x="0" y="163"/>
                    <a:pt x="19" y="182"/>
                    <a:pt x="42" y="182"/>
                  </a:cubicBezTo>
                  <a:close/>
                </a:path>
              </a:pathLst>
            </a:custGeom>
            <a:solidFill>
              <a:schemeClr val="accent6"/>
            </a:solidFill>
            <a:ln>
              <a:noFill/>
            </a:ln>
          </p:spPr>
          <p:txBody>
            <a:bodyPr anchorCtr="1" anchor="ctr" bIns="20500" lIns="90000" spcFirstLastPara="1" rIns="90000" wrap="square" tIns="205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44" name="Google Shape;3344;p68"/>
            <p:cNvSpPr/>
            <p:nvPr/>
          </p:nvSpPr>
          <p:spPr>
            <a:xfrm>
              <a:off x="7532809" y="3512498"/>
              <a:ext cx="64237" cy="64525"/>
            </a:xfrm>
            <a:custGeom>
              <a:rect b="b" l="l" r="r" t="t"/>
              <a:pathLst>
                <a:path extrusionOk="0" h="224" w="223">
                  <a:moveTo>
                    <a:pt x="0" y="0"/>
                  </a:moveTo>
                  <a:cubicBezTo>
                    <a:pt x="19" y="114"/>
                    <a:pt x="109" y="205"/>
                    <a:pt x="223" y="224"/>
                  </a:cubicBezTo>
                  <a:cubicBezTo>
                    <a:pt x="204" y="110"/>
                    <a:pt x="114" y="20"/>
                    <a:pt x="0" y="0"/>
                  </a:cubicBezTo>
                  <a:close/>
                </a:path>
              </a:pathLst>
            </a:custGeom>
            <a:solidFill>
              <a:schemeClr val="accent6"/>
            </a:solidFill>
            <a:ln>
              <a:noFill/>
            </a:ln>
          </p:spPr>
          <p:txBody>
            <a:bodyPr anchorCtr="1" anchor="ctr" bIns="35625" lIns="90000" spcFirstLastPara="1" rIns="90000" wrap="square" tIns="3562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45" name="Google Shape;3345;p68"/>
            <p:cNvSpPr/>
            <p:nvPr/>
          </p:nvSpPr>
          <p:spPr>
            <a:xfrm>
              <a:off x="7429396" y="3459495"/>
              <a:ext cx="362379" cy="170530"/>
            </a:xfrm>
            <a:custGeom>
              <a:rect b="b" l="l" r="r" t="t"/>
              <a:pathLst>
                <a:path extrusionOk="0" h="592" w="1258">
                  <a:moveTo>
                    <a:pt x="628" y="496"/>
                  </a:moveTo>
                  <a:cubicBezTo>
                    <a:pt x="431" y="496"/>
                    <a:pt x="270" y="336"/>
                    <a:pt x="270" y="138"/>
                  </a:cubicBezTo>
                  <a:cubicBezTo>
                    <a:pt x="270" y="115"/>
                    <a:pt x="289" y="96"/>
                    <a:pt x="313" y="96"/>
                  </a:cubicBezTo>
                  <a:cubicBezTo>
                    <a:pt x="449" y="96"/>
                    <a:pt x="568" y="173"/>
                    <a:pt x="628" y="286"/>
                  </a:cubicBezTo>
                  <a:cubicBezTo>
                    <a:pt x="689" y="173"/>
                    <a:pt x="808" y="96"/>
                    <a:pt x="944" y="96"/>
                  </a:cubicBezTo>
                  <a:cubicBezTo>
                    <a:pt x="968" y="96"/>
                    <a:pt x="986" y="115"/>
                    <a:pt x="986" y="138"/>
                  </a:cubicBezTo>
                  <a:cubicBezTo>
                    <a:pt x="986" y="336"/>
                    <a:pt x="826" y="496"/>
                    <a:pt x="628" y="496"/>
                  </a:cubicBezTo>
                  <a:moveTo>
                    <a:pt x="0" y="592"/>
                  </a:moveTo>
                  <a:lnTo>
                    <a:pt x="1258" y="592"/>
                  </a:lnTo>
                  <a:lnTo>
                    <a:pt x="1258" y="0"/>
                  </a:lnTo>
                  <a:lnTo>
                    <a:pt x="0" y="0"/>
                  </a:lnTo>
                  <a:lnTo>
                    <a:pt x="0" y="592"/>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46" name="Google Shape;3346;p68"/>
            <p:cNvSpPr/>
            <p:nvPr/>
          </p:nvSpPr>
          <p:spPr>
            <a:xfrm>
              <a:off x="7623548" y="3512498"/>
              <a:ext cx="64525" cy="64525"/>
            </a:xfrm>
            <a:custGeom>
              <a:rect b="b" l="l" r="r" t="t"/>
              <a:pathLst>
                <a:path extrusionOk="0" h="224" w="224">
                  <a:moveTo>
                    <a:pt x="0" y="224"/>
                  </a:moveTo>
                  <a:cubicBezTo>
                    <a:pt x="115" y="205"/>
                    <a:pt x="205" y="114"/>
                    <a:pt x="224" y="0"/>
                  </a:cubicBezTo>
                  <a:cubicBezTo>
                    <a:pt x="110" y="20"/>
                    <a:pt x="20" y="110"/>
                    <a:pt x="0" y="224"/>
                  </a:cubicBezTo>
                  <a:close/>
                </a:path>
              </a:pathLst>
            </a:custGeom>
            <a:solidFill>
              <a:schemeClr val="accent6"/>
            </a:solidFill>
            <a:ln>
              <a:noFill/>
            </a:ln>
          </p:spPr>
          <p:txBody>
            <a:bodyPr anchorCtr="1" anchor="ctr" bIns="35625" lIns="90000" spcFirstLastPara="1" rIns="90000" wrap="square" tIns="3562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47" name="Google Shape;3347;p68"/>
            <p:cNvSpPr/>
            <p:nvPr/>
          </p:nvSpPr>
          <p:spPr>
            <a:xfrm>
              <a:off x="7579763" y="3292709"/>
              <a:ext cx="61645" cy="47818"/>
            </a:xfrm>
            <a:custGeom>
              <a:rect b="b" l="l" r="r" t="t"/>
              <a:pathLst>
                <a:path extrusionOk="0" h="166" w="214">
                  <a:moveTo>
                    <a:pt x="0" y="0"/>
                  </a:moveTo>
                  <a:lnTo>
                    <a:pt x="214" y="0"/>
                  </a:lnTo>
                  <a:lnTo>
                    <a:pt x="214" y="166"/>
                  </a:lnTo>
                  <a:lnTo>
                    <a:pt x="0" y="166"/>
                  </a:lnTo>
                  <a:lnTo>
                    <a:pt x="0" y="0"/>
                  </a:lnTo>
                  <a:close/>
                </a:path>
              </a:pathLst>
            </a:custGeom>
            <a:solidFill>
              <a:schemeClr val="accent6"/>
            </a:solidFill>
            <a:ln>
              <a:noFill/>
            </a:ln>
          </p:spPr>
          <p:txBody>
            <a:bodyPr anchorCtr="1" anchor="ctr" bIns="14750" lIns="90000" spcFirstLastPara="1" rIns="90000" wrap="square" tIns="147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48" name="Google Shape;3348;p68"/>
            <p:cNvSpPr/>
            <p:nvPr/>
          </p:nvSpPr>
          <p:spPr>
            <a:xfrm>
              <a:off x="7664740" y="3292709"/>
              <a:ext cx="61645" cy="47818"/>
            </a:xfrm>
            <a:custGeom>
              <a:rect b="b" l="l" r="r" t="t"/>
              <a:pathLst>
                <a:path extrusionOk="0" h="166" w="214">
                  <a:moveTo>
                    <a:pt x="172" y="0"/>
                  </a:moveTo>
                  <a:lnTo>
                    <a:pt x="0" y="0"/>
                  </a:lnTo>
                  <a:lnTo>
                    <a:pt x="0" y="166"/>
                  </a:lnTo>
                  <a:lnTo>
                    <a:pt x="214" y="166"/>
                  </a:lnTo>
                  <a:lnTo>
                    <a:pt x="214" y="42"/>
                  </a:lnTo>
                  <a:cubicBezTo>
                    <a:pt x="214" y="19"/>
                    <a:pt x="195" y="0"/>
                    <a:pt x="172" y="0"/>
                  </a:cubicBezTo>
                  <a:close/>
                </a:path>
              </a:pathLst>
            </a:custGeom>
            <a:solidFill>
              <a:schemeClr val="accent6"/>
            </a:solidFill>
            <a:ln>
              <a:noFill/>
            </a:ln>
          </p:spPr>
          <p:txBody>
            <a:bodyPr anchorCtr="1" anchor="ctr" bIns="14750" lIns="90000" spcFirstLastPara="1" rIns="90000" wrap="square" tIns="147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49" name="Google Shape;3349;p68"/>
            <p:cNvSpPr/>
            <p:nvPr/>
          </p:nvSpPr>
          <p:spPr>
            <a:xfrm>
              <a:off x="7494209" y="3292709"/>
              <a:ext cx="61357" cy="47818"/>
            </a:xfrm>
            <a:custGeom>
              <a:rect b="b" l="l" r="r" t="t"/>
              <a:pathLst>
                <a:path extrusionOk="0" h="166" w="213">
                  <a:moveTo>
                    <a:pt x="213" y="0"/>
                  </a:moveTo>
                  <a:lnTo>
                    <a:pt x="42" y="0"/>
                  </a:lnTo>
                  <a:cubicBezTo>
                    <a:pt x="19" y="0"/>
                    <a:pt x="0" y="19"/>
                    <a:pt x="0" y="42"/>
                  </a:cubicBezTo>
                  <a:lnTo>
                    <a:pt x="0" y="166"/>
                  </a:lnTo>
                  <a:lnTo>
                    <a:pt x="213" y="166"/>
                  </a:lnTo>
                  <a:lnTo>
                    <a:pt x="213" y="0"/>
                  </a:lnTo>
                  <a:close/>
                </a:path>
              </a:pathLst>
            </a:custGeom>
            <a:solidFill>
              <a:schemeClr val="accent6"/>
            </a:solidFill>
            <a:ln>
              <a:noFill/>
            </a:ln>
          </p:spPr>
          <p:txBody>
            <a:bodyPr anchorCtr="1" anchor="ctr" bIns="14750" lIns="90000" spcFirstLastPara="1" rIns="90000" wrap="square" tIns="147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350" name="Google Shape;3350;p68"/>
          <p:cNvGrpSpPr/>
          <p:nvPr/>
        </p:nvGrpSpPr>
        <p:grpSpPr>
          <a:xfrm>
            <a:off x="7081640" y="2670255"/>
            <a:ext cx="484524" cy="466624"/>
            <a:chOff x="6738920" y="3300487"/>
            <a:chExt cx="414229" cy="398961"/>
          </a:xfrm>
        </p:grpSpPr>
        <p:sp>
          <p:nvSpPr>
            <p:cNvPr id="3351" name="Google Shape;3351;p68"/>
            <p:cNvSpPr/>
            <p:nvPr/>
          </p:nvSpPr>
          <p:spPr>
            <a:xfrm>
              <a:off x="6985498" y="3598051"/>
              <a:ext cx="138269" cy="101396"/>
            </a:xfrm>
            <a:custGeom>
              <a:rect b="b" l="l" r="r" t="t"/>
              <a:pathLst>
                <a:path extrusionOk="0" h="352" w="480">
                  <a:moveTo>
                    <a:pt x="256" y="9"/>
                  </a:moveTo>
                  <a:lnTo>
                    <a:pt x="0" y="92"/>
                  </a:lnTo>
                  <a:lnTo>
                    <a:pt x="88" y="121"/>
                  </a:lnTo>
                  <a:cubicBezTo>
                    <a:pt x="189" y="153"/>
                    <a:pt x="256" y="246"/>
                    <a:pt x="256" y="352"/>
                  </a:cubicBezTo>
                  <a:lnTo>
                    <a:pt x="256" y="352"/>
                  </a:lnTo>
                  <a:lnTo>
                    <a:pt x="298" y="352"/>
                  </a:lnTo>
                  <a:cubicBezTo>
                    <a:pt x="391" y="352"/>
                    <a:pt x="471" y="281"/>
                    <a:pt x="479" y="188"/>
                  </a:cubicBezTo>
                  <a:cubicBezTo>
                    <a:pt x="491" y="64"/>
                    <a:pt x="372" y="-29"/>
                    <a:pt x="256" y="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52" name="Google Shape;3352;p68"/>
            <p:cNvSpPr/>
            <p:nvPr/>
          </p:nvSpPr>
          <p:spPr>
            <a:xfrm>
              <a:off x="6768302" y="3598051"/>
              <a:ext cx="266455" cy="101396"/>
            </a:xfrm>
            <a:custGeom>
              <a:rect b="b" l="l" r="r" t="t"/>
              <a:pathLst>
                <a:path extrusionOk="0" h="352" w="925">
                  <a:moveTo>
                    <a:pt x="815" y="201"/>
                  </a:moveTo>
                  <a:lnTo>
                    <a:pt x="225" y="9"/>
                  </a:lnTo>
                  <a:cubicBezTo>
                    <a:pt x="109" y="-29"/>
                    <a:pt x="-10" y="64"/>
                    <a:pt x="1" y="188"/>
                  </a:cubicBezTo>
                  <a:cubicBezTo>
                    <a:pt x="9" y="281"/>
                    <a:pt x="89" y="352"/>
                    <a:pt x="182" y="352"/>
                  </a:cubicBezTo>
                  <a:lnTo>
                    <a:pt x="925" y="352"/>
                  </a:lnTo>
                  <a:cubicBezTo>
                    <a:pt x="925" y="283"/>
                    <a:pt x="880" y="222"/>
                    <a:pt x="815" y="20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53" name="Google Shape;3353;p68"/>
            <p:cNvSpPr/>
            <p:nvPr/>
          </p:nvSpPr>
          <p:spPr>
            <a:xfrm>
              <a:off x="6738920" y="3447684"/>
              <a:ext cx="129339" cy="136251"/>
            </a:xfrm>
            <a:custGeom>
              <a:rect b="b" l="l" r="r" t="t"/>
              <a:pathLst>
                <a:path extrusionOk="0" h="473" w="449">
                  <a:moveTo>
                    <a:pt x="354" y="451"/>
                  </a:moveTo>
                  <a:cubicBezTo>
                    <a:pt x="359" y="453"/>
                    <a:pt x="365" y="454"/>
                    <a:pt x="372" y="454"/>
                  </a:cubicBezTo>
                  <a:cubicBezTo>
                    <a:pt x="384" y="454"/>
                    <a:pt x="396" y="450"/>
                    <a:pt x="406" y="443"/>
                  </a:cubicBezTo>
                  <a:cubicBezTo>
                    <a:pt x="421" y="432"/>
                    <a:pt x="430" y="414"/>
                    <a:pt x="430" y="396"/>
                  </a:cubicBezTo>
                  <a:lnTo>
                    <a:pt x="430" y="104"/>
                  </a:lnTo>
                  <a:cubicBezTo>
                    <a:pt x="430" y="67"/>
                    <a:pt x="437" y="32"/>
                    <a:pt x="449" y="0"/>
                  </a:cubicBezTo>
                  <a:cubicBezTo>
                    <a:pt x="363" y="75"/>
                    <a:pt x="309" y="186"/>
                    <a:pt x="309" y="309"/>
                  </a:cubicBezTo>
                  <a:lnTo>
                    <a:pt x="135" y="253"/>
                  </a:lnTo>
                  <a:cubicBezTo>
                    <a:pt x="81" y="235"/>
                    <a:pt x="23" y="265"/>
                    <a:pt x="5" y="319"/>
                  </a:cubicBezTo>
                  <a:cubicBezTo>
                    <a:pt x="-12" y="373"/>
                    <a:pt x="17" y="431"/>
                    <a:pt x="71" y="448"/>
                  </a:cubicBezTo>
                  <a:lnTo>
                    <a:pt x="147" y="473"/>
                  </a:lnTo>
                  <a:cubicBezTo>
                    <a:pt x="240" y="419"/>
                    <a:pt x="331" y="443"/>
                    <a:pt x="354" y="45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54" name="Google Shape;3354;p68"/>
            <p:cNvSpPr/>
            <p:nvPr/>
          </p:nvSpPr>
          <p:spPr>
            <a:xfrm>
              <a:off x="6876324" y="3300487"/>
              <a:ext cx="139421" cy="311102"/>
            </a:xfrm>
            <a:custGeom>
              <a:rect b="b" l="l" r="r" t="t"/>
              <a:pathLst>
                <a:path extrusionOk="0" h="1080" w="484">
                  <a:moveTo>
                    <a:pt x="484" y="1001"/>
                  </a:moveTo>
                  <a:cubicBezTo>
                    <a:pt x="460" y="976"/>
                    <a:pt x="447" y="942"/>
                    <a:pt x="447" y="906"/>
                  </a:cubicBezTo>
                  <a:lnTo>
                    <a:pt x="447" y="615"/>
                  </a:lnTo>
                  <a:cubicBezTo>
                    <a:pt x="447" y="501"/>
                    <a:pt x="355" y="410"/>
                    <a:pt x="242" y="410"/>
                  </a:cubicBezTo>
                  <a:cubicBezTo>
                    <a:pt x="357" y="409"/>
                    <a:pt x="450" y="315"/>
                    <a:pt x="447" y="199"/>
                  </a:cubicBezTo>
                  <a:cubicBezTo>
                    <a:pt x="444" y="91"/>
                    <a:pt x="356" y="2"/>
                    <a:pt x="247" y="0"/>
                  </a:cubicBezTo>
                  <a:cubicBezTo>
                    <a:pt x="132" y="-3"/>
                    <a:pt x="37" y="90"/>
                    <a:pt x="37" y="205"/>
                  </a:cubicBezTo>
                  <a:cubicBezTo>
                    <a:pt x="37" y="318"/>
                    <a:pt x="129" y="409"/>
                    <a:pt x="242" y="410"/>
                  </a:cubicBezTo>
                  <a:cubicBezTo>
                    <a:pt x="129" y="410"/>
                    <a:pt x="37" y="501"/>
                    <a:pt x="37" y="615"/>
                  </a:cubicBezTo>
                  <a:lnTo>
                    <a:pt x="37" y="906"/>
                  </a:lnTo>
                  <a:cubicBezTo>
                    <a:pt x="37" y="942"/>
                    <a:pt x="24" y="976"/>
                    <a:pt x="0" y="1001"/>
                  </a:cubicBezTo>
                  <a:lnTo>
                    <a:pt x="242" y="1080"/>
                  </a:lnTo>
                  <a:lnTo>
                    <a:pt x="484" y="1001"/>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55" name="Google Shape;3355;p68"/>
            <p:cNvSpPr/>
            <p:nvPr/>
          </p:nvSpPr>
          <p:spPr>
            <a:xfrm>
              <a:off x="7023810" y="3447684"/>
              <a:ext cx="129339" cy="136251"/>
            </a:xfrm>
            <a:custGeom>
              <a:rect b="b" l="l" r="r" t="t"/>
              <a:pathLst>
                <a:path extrusionOk="0" h="473" w="449">
                  <a:moveTo>
                    <a:pt x="444" y="319"/>
                  </a:moveTo>
                  <a:cubicBezTo>
                    <a:pt x="426" y="265"/>
                    <a:pt x="368" y="235"/>
                    <a:pt x="314" y="253"/>
                  </a:cubicBezTo>
                  <a:lnTo>
                    <a:pt x="140" y="309"/>
                  </a:lnTo>
                  <a:cubicBezTo>
                    <a:pt x="140" y="186"/>
                    <a:pt x="86" y="75"/>
                    <a:pt x="0" y="0"/>
                  </a:cubicBezTo>
                  <a:cubicBezTo>
                    <a:pt x="12" y="32"/>
                    <a:pt x="19" y="67"/>
                    <a:pt x="19" y="104"/>
                  </a:cubicBezTo>
                  <a:lnTo>
                    <a:pt x="19" y="396"/>
                  </a:lnTo>
                  <a:cubicBezTo>
                    <a:pt x="19" y="414"/>
                    <a:pt x="28" y="432"/>
                    <a:pt x="43" y="443"/>
                  </a:cubicBezTo>
                  <a:cubicBezTo>
                    <a:pt x="53" y="450"/>
                    <a:pt x="65" y="454"/>
                    <a:pt x="77" y="454"/>
                  </a:cubicBezTo>
                  <a:cubicBezTo>
                    <a:pt x="84" y="454"/>
                    <a:pt x="90" y="453"/>
                    <a:pt x="95" y="451"/>
                  </a:cubicBezTo>
                  <a:cubicBezTo>
                    <a:pt x="118" y="443"/>
                    <a:pt x="209" y="419"/>
                    <a:pt x="302" y="473"/>
                  </a:cubicBezTo>
                  <a:lnTo>
                    <a:pt x="378" y="448"/>
                  </a:lnTo>
                  <a:cubicBezTo>
                    <a:pt x="432" y="431"/>
                    <a:pt x="461" y="373"/>
                    <a:pt x="444" y="31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356" name="Google Shape;3356;p68"/>
          <p:cNvGrpSpPr/>
          <p:nvPr/>
        </p:nvGrpSpPr>
        <p:grpSpPr>
          <a:xfrm>
            <a:off x="3411760" y="2669076"/>
            <a:ext cx="485873" cy="468983"/>
            <a:chOff x="2017063" y="3299334"/>
            <a:chExt cx="415383" cy="400977"/>
          </a:xfrm>
        </p:grpSpPr>
        <p:sp>
          <p:nvSpPr>
            <p:cNvPr id="3357" name="Google Shape;3357;p68"/>
            <p:cNvSpPr/>
            <p:nvPr/>
          </p:nvSpPr>
          <p:spPr>
            <a:xfrm>
              <a:off x="2204301" y="3299334"/>
              <a:ext cx="96788" cy="96499"/>
            </a:xfrm>
            <a:custGeom>
              <a:rect b="b" l="l" r="r" t="t"/>
              <a:pathLst>
                <a:path extrusionOk="0" h="335" w="336">
                  <a:moveTo>
                    <a:pt x="49" y="49"/>
                  </a:moveTo>
                  <a:cubicBezTo>
                    <a:pt x="115" y="-16"/>
                    <a:pt x="221" y="-16"/>
                    <a:pt x="287" y="49"/>
                  </a:cubicBezTo>
                  <a:cubicBezTo>
                    <a:pt x="352" y="115"/>
                    <a:pt x="353" y="221"/>
                    <a:pt x="287" y="287"/>
                  </a:cubicBezTo>
                  <a:cubicBezTo>
                    <a:pt x="222" y="352"/>
                    <a:pt x="115" y="352"/>
                    <a:pt x="50" y="287"/>
                  </a:cubicBezTo>
                  <a:cubicBezTo>
                    <a:pt x="-16" y="221"/>
                    <a:pt x="-16" y="115"/>
                    <a:pt x="49" y="4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58" name="Google Shape;3358;p68"/>
            <p:cNvSpPr/>
            <p:nvPr/>
          </p:nvSpPr>
          <p:spPr>
            <a:xfrm>
              <a:off x="2175208" y="3395258"/>
              <a:ext cx="154400" cy="185509"/>
            </a:xfrm>
            <a:custGeom>
              <a:rect b="b" l="l" r="r" t="t"/>
              <a:pathLst>
                <a:path extrusionOk="0" h="644" w="536">
                  <a:moveTo>
                    <a:pt x="166" y="644"/>
                  </a:moveTo>
                  <a:lnTo>
                    <a:pt x="332" y="644"/>
                  </a:lnTo>
                  <a:lnTo>
                    <a:pt x="332" y="520"/>
                  </a:lnTo>
                  <a:lnTo>
                    <a:pt x="166" y="520"/>
                  </a:lnTo>
                  <a:cubicBezTo>
                    <a:pt x="143" y="520"/>
                    <a:pt x="124" y="501"/>
                    <a:pt x="124" y="478"/>
                  </a:cubicBezTo>
                  <a:lnTo>
                    <a:pt x="124" y="314"/>
                  </a:lnTo>
                  <a:cubicBezTo>
                    <a:pt x="124" y="292"/>
                    <a:pt x="140" y="273"/>
                    <a:pt x="161" y="271"/>
                  </a:cubicBezTo>
                  <a:cubicBezTo>
                    <a:pt x="187" y="268"/>
                    <a:pt x="208" y="288"/>
                    <a:pt x="208" y="313"/>
                  </a:cubicBezTo>
                  <a:lnTo>
                    <a:pt x="208" y="436"/>
                  </a:lnTo>
                  <a:lnTo>
                    <a:pt x="335" y="436"/>
                  </a:lnTo>
                  <a:cubicBezTo>
                    <a:pt x="353" y="333"/>
                    <a:pt x="434" y="251"/>
                    <a:pt x="536" y="232"/>
                  </a:cubicBezTo>
                  <a:cubicBezTo>
                    <a:pt x="516" y="89"/>
                    <a:pt x="384" y="-18"/>
                    <a:pt x="232" y="3"/>
                  </a:cubicBezTo>
                  <a:cubicBezTo>
                    <a:pt x="98" y="22"/>
                    <a:pt x="0" y="138"/>
                    <a:pt x="0" y="272"/>
                  </a:cubicBezTo>
                  <a:lnTo>
                    <a:pt x="0" y="478"/>
                  </a:lnTo>
                  <a:cubicBezTo>
                    <a:pt x="0" y="569"/>
                    <a:pt x="74" y="644"/>
                    <a:pt x="166" y="64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59" name="Google Shape;3359;p68"/>
            <p:cNvSpPr/>
            <p:nvPr/>
          </p:nvSpPr>
          <p:spPr>
            <a:xfrm>
              <a:off x="2018216" y="3664880"/>
              <a:ext cx="414230" cy="35431"/>
            </a:xfrm>
            <a:custGeom>
              <a:rect b="b" l="l" r="r" t="t"/>
              <a:pathLst>
                <a:path extrusionOk="0" h="123" w="1438">
                  <a:moveTo>
                    <a:pt x="43" y="123"/>
                  </a:moveTo>
                  <a:lnTo>
                    <a:pt x="1396" y="123"/>
                  </a:lnTo>
                  <a:cubicBezTo>
                    <a:pt x="1419" y="123"/>
                    <a:pt x="1438" y="104"/>
                    <a:pt x="1438" y="81"/>
                  </a:cubicBezTo>
                  <a:lnTo>
                    <a:pt x="1438" y="0"/>
                  </a:lnTo>
                  <a:lnTo>
                    <a:pt x="43" y="0"/>
                  </a:lnTo>
                  <a:cubicBezTo>
                    <a:pt x="19" y="0"/>
                    <a:pt x="0" y="18"/>
                    <a:pt x="0" y="42"/>
                  </a:cubicBezTo>
                  <a:lnTo>
                    <a:pt x="0" y="81"/>
                  </a:lnTo>
                  <a:cubicBezTo>
                    <a:pt x="0" y="104"/>
                    <a:pt x="19" y="123"/>
                    <a:pt x="43" y="123"/>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60" name="Google Shape;3360;p68"/>
            <p:cNvSpPr/>
            <p:nvPr/>
          </p:nvSpPr>
          <p:spPr>
            <a:xfrm>
              <a:off x="2299361" y="3604964"/>
              <a:ext cx="133084" cy="35431"/>
            </a:xfrm>
            <a:custGeom>
              <a:rect b="b" l="l" r="r" t="t"/>
              <a:pathLst>
                <a:path extrusionOk="0" h="123" w="462">
                  <a:moveTo>
                    <a:pt x="60" y="123"/>
                  </a:moveTo>
                  <a:lnTo>
                    <a:pt x="462" y="123"/>
                  </a:lnTo>
                  <a:lnTo>
                    <a:pt x="462" y="42"/>
                  </a:lnTo>
                  <a:cubicBezTo>
                    <a:pt x="462" y="19"/>
                    <a:pt x="443" y="0"/>
                    <a:pt x="420" y="0"/>
                  </a:cubicBezTo>
                  <a:lnTo>
                    <a:pt x="0" y="0"/>
                  </a:lnTo>
                  <a:cubicBezTo>
                    <a:pt x="32" y="35"/>
                    <a:pt x="52" y="78"/>
                    <a:pt x="60" y="123"/>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61" name="Google Shape;3361;p68"/>
            <p:cNvSpPr/>
            <p:nvPr/>
          </p:nvSpPr>
          <p:spPr>
            <a:xfrm>
              <a:off x="2354092" y="3545048"/>
              <a:ext cx="35431" cy="35719"/>
            </a:xfrm>
            <a:custGeom>
              <a:rect b="b" l="l" r="r" t="t"/>
              <a:pathLst>
                <a:path extrusionOk="0" h="124" w="123">
                  <a:moveTo>
                    <a:pt x="123" y="59"/>
                  </a:moveTo>
                  <a:cubicBezTo>
                    <a:pt x="122" y="26"/>
                    <a:pt x="94" y="0"/>
                    <a:pt x="60" y="0"/>
                  </a:cubicBezTo>
                  <a:lnTo>
                    <a:pt x="0" y="0"/>
                  </a:lnTo>
                  <a:lnTo>
                    <a:pt x="0" y="124"/>
                  </a:lnTo>
                  <a:lnTo>
                    <a:pt x="62" y="124"/>
                  </a:lnTo>
                  <a:cubicBezTo>
                    <a:pt x="97" y="124"/>
                    <a:pt x="125" y="94"/>
                    <a:pt x="123" y="59"/>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62" name="Google Shape;3362;p68"/>
            <p:cNvSpPr/>
            <p:nvPr/>
          </p:nvSpPr>
          <p:spPr>
            <a:xfrm>
              <a:off x="2294176" y="3485132"/>
              <a:ext cx="138269" cy="95635"/>
            </a:xfrm>
            <a:custGeom>
              <a:rect b="b" l="l" r="r" t="t"/>
              <a:pathLst>
                <a:path extrusionOk="0" h="332" w="480">
                  <a:moveTo>
                    <a:pt x="124" y="0"/>
                  </a:moveTo>
                  <a:cubicBezTo>
                    <a:pt x="55" y="0"/>
                    <a:pt x="0" y="55"/>
                    <a:pt x="0" y="124"/>
                  </a:cubicBezTo>
                  <a:lnTo>
                    <a:pt x="0" y="332"/>
                  </a:lnTo>
                  <a:lnTo>
                    <a:pt x="124" y="332"/>
                  </a:lnTo>
                  <a:lnTo>
                    <a:pt x="124" y="166"/>
                  </a:lnTo>
                  <a:cubicBezTo>
                    <a:pt x="124" y="143"/>
                    <a:pt x="143" y="124"/>
                    <a:pt x="166" y="124"/>
                  </a:cubicBezTo>
                  <a:lnTo>
                    <a:pt x="449" y="124"/>
                  </a:lnTo>
                  <a:cubicBezTo>
                    <a:pt x="466" y="124"/>
                    <a:pt x="480" y="110"/>
                    <a:pt x="480" y="92"/>
                  </a:cubicBezTo>
                  <a:lnTo>
                    <a:pt x="480" y="32"/>
                  </a:lnTo>
                  <a:cubicBezTo>
                    <a:pt x="480" y="14"/>
                    <a:pt x="466" y="0"/>
                    <a:pt x="449" y="0"/>
                  </a:cubicBezTo>
                  <a:lnTo>
                    <a:pt x="124"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63" name="Google Shape;3363;p68"/>
            <p:cNvSpPr/>
            <p:nvPr/>
          </p:nvSpPr>
          <p:spPr>
            <a:xfrm>
              <a:off x="2017063" y="3543320"/>
              <a:ext cx="275961" cy="97075"/>
            </a:xfrm>
            <a:custGeom>
              <a:rect b="b" l="l" r="r" t="t"/>
              <a:pathLst>
                <a:path extrusionOk="0" h="337" w="958">
                  <a:moveTo>
                    <a:pt x="172" y="337"/>
                  </a:moveTo>
                  <a:lnTo>
                    <a:pt x="958" y="337"/>
                  </a:lnTo>
                  <a:cubicBezTo>
                    <a:pt x="947" y="298"/>
                    <a:pt x="902" y="214"/>
                    <a:pt x="797" y="214"/>
                  </a:cubicBezTo>
                  <a:lnTo>
                    <a:pt x="467" y="214"/>
                  </a:lnTo>
                  <a:cubicBezTo>
                    <a:pt x="400" y="214"/>
                    <a:pt x="336" y="240"/>
                    <a:pt x="288" y="288"/>
                  </a:cubicBezTo>
                  <a:cubicBezTo>
                    <a:pt x="319" y="257"/>
                    <a:pt x="338" y="215"/>
                    <a:pt x="338" y="168"/>
                  </a:cubicBezTo>
                  <a:cubicBezTo>
                    <a:pt x="338" y="79"/>
                    <a:pt x="266" y="4"/>
                    <a:pt x="177" y="0"/>
                  </a:cubicBezTo>
                  <a:cubicBezTo>
                    <a:pt x="80" y="-4"/>
                    <a:pt x="1" y="72"/>
                    <a:pt x="0" y="168"/>
                  </a:cubicBezTo>
                  <a:cubicBezTo>
                    <a:pt x="0" y="262"/>
                    <a:pt x="78" y="337"/>
                    <a:pt x="172" y="33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364" name="Google Shape;3364;p68"/>
          <p:cNvGrpSpPr/>
          <p:nvPr/>
        </p:nvGrpSpPr>
        <p:grpSpPr>
          <a:xfrm>
            <a:off x="1577836" y="2661327"/>
            <a:ext cx="484525" cy="484480"/>
            <a:chOff x="2693425" y="2652355"/>
            <a:chExt cx="414230" cy="414227"/>
          </a:xfrm>
        </p:grpSpPr>
        <p:sp>
          <p:nvSpPr>
            <p:cNvPr id="3365" name="Google Shape;3365;p68"/>
            <p:cNvSpPr/>
            <p:nvPr/>
          </p:nvSpPr>
          <p:spPr>
            <a:xfrm>
              <a:off x="2854738" y="2652355"/>
              <a:ext cx="91027" cy="91026"/>
            </a:xfrm>
            <a:custGeom>
              <a:rect b="b" l="l" r="r" t="t"/>
              <a:pathLst>
                <a:path extrusionOk="0" h="316" w="316">
                  <a:moveTo>
                    <a:pt x="158" y="0"/>
                  </a:moveTo>
                  <a:cubicBezTo>
                    <a:pt x="245" y="0"/>
                    <a:pt x="316" y="71"/>
                    <a:pt x="316" y="158"/>
                  </a:cubicBezTo>
                  <a:cubicBezTo>
                    <a:pt x="316" y="245"/>
                    <a:pt x="245" y="316"/>
                    <a:pt x="158" y="316"/>
                  </a:cubicBezTo>
                  <a:cubicBezTo>
                    <a:pt x="71" y="316"/>
                    <a:pt x="0" y="245"/>
                    <a:pt x="0" y="158"/>
                  </a:cubicBezTo>
                  <a:cubicBezTo>
                    <a:pt x="0" y="71"/>
                    <a:pt x="71" y="0"/>
                    <a:pt x="15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66" name="Google Shape;3366;p68"/>
            <p:cNvSpPr/>
            <p:nvPr/>
          </p:nvSpPr>
          <p:spPr>
            <a:xfrm>
              <a:off x="2693425" y="2846219"/>
              <a:ext cx="414230" cy="52138"/>
            </a:xfrm>
            <a:custGeom>
              <a:rect b="b" l="l" r="r" t="t"/>
              <a:pathLst>
                <a:path extrusionOk="0" h="181" w="1438">
                  <a:moveTo>
                    <a:pt x="1396" y="0"/>
                  </a:moveTo>
                  <a:lnTo>
                    <a:pt x="42" y="0"/>
                  </a:lnTo>
                  <a:cubicBezTo>
                    <a:pt x="19" y="0"/>
                    <a:pt x="0" y="19"/>
                    <a:pt x="0" y="42"/>
                  </a:cubicBezTo>
                  <a:lnTo>
                    <a:pt x="0" y="138"/>
                  </a:lnTo>
                  <a:cubicBezTo>
                    <a:pt x="0" y="161"/>
                    <a:pt x="19" y="181"/>
                    <a:pt x="42" y="181"/>
                  </a:cubicBezTo>
                  <a:lnTo>
                    <a:pt x="1396" y="181"/>
                  </a:lnTo>
                  <a:cubicBezTo>
                    <a:pt x="1419" y="181"/>
                    <a:pt x="1438" y="161"/>
                    <a:pt x="1438" y="138"/>
                  </a:cubicBezTo>
                  <a:lnTo>
                    <a:pt x="1438" y="42"/>
                  </a:lnTo>
                  <a:cubicBezTo>
                    <a:pt x="1438" y="19"/>
                    <a:pt x="1419" y="0"/>
                    <a:pt x="1396" y="0"/>
                  </a:cubicBezTo>
                  <a:close/>
                </a:path>
              </a:pathLst>
            </a:custGeom>
            <a:solidFill>
              <a:schemeClr val="accent6"/>
            </a:solidFill>
            <a:ln>
              <a:noFill/>
            </a:ln>
          </p:spPr>
          <p:txBody>
            <a:bodyPr anchorCtr="1" anchor="ctr" bIns="20150" lIns="90000" spcFirstLastPara="1" rIns="90000" wrap="square" tIns="201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67" name="Google Shape;3367;p68"/>
            <p:cNvSpPr/>
            <p:nvPr/>
          </p:nvSpPr>
          <p:spPr>
            <a:xfrm>
              <a:off x="3000783" y="2922554"/>
              <a:ext cx="34855" cy="144029"/>
            </a:xfrm>
            <a:custGeom>
              <a:rect b="b" l="l" r="r" t="t"/>
              <a:pathLst>
                <a:path extrusionOk="0" h="500" w="121">
                  <a:moveTo>
                    <a:pt x="0" y="0"/>
                  </a:moveTo>
                  <a:lnTo>
                    <a:pt x="121" y="0"/>
                  </a:lnTo>
                  <a:lnTo>
                    <a:pt x="121" y="500"/>
                  </a:lnTo>
                  <a:lnTo>
                    <a:pt x="0" y="500"/>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68" name="Google Shape;3368;p68"/>
            <p:cNvSpPr/>
            <p:nvPr/>
          </p:nvSpPr>
          <p:spPr>
            <a:xfrm>
              <a:off x="2706388" y="2922554"/>
              <a:ext cx="34855" cy="144029"/>
            </a:xfrm>
            <a:custGeom>
              <a:rect b="b" l="l" r="r" t="t"/>
              <a:pathLst>
                <a:path extrusionOk="0" h="500" w="121">
                  <a:moveTo>
                    <a:pt x="42" y="500"/>
                  </a:moveTo>
                  <a:lnTo>
                    <a:pt x="121" y="500"/>
                  </a:lnTo>
                  <a:lnTo>
                    <a:pt x="121" y="0"/>
                  </a:lnTo>
                  <a:lnTo>
                    <a:pt x="0" y="0"/>
                  </a:lnTo>
                  <a:lnTo>
                    <a:pt x="0" y="458"/>
                  </a:lnTo>
                  <a:cubicBezTo>
                    <a:pt x="0" y="481"/>
                    <a:pt x="19" y="500"/>
                    <a:pt x="42" y="5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69" name="Google Shape;3369;p68"/>
            <p:cNvSpPr/>
            <p:nvPr/>
          </p:nvSpPr>
          <p:spPr>
            <a:xfrm>
              <a:off x="3059835" y="2922554"/>
              <a:ext cx="34855" cy="144029"/>
            </a:xfrm>
            <a:custGeom>
              <a:rect b="b" l="l" r="r" t="t"/>
              <a:pathLst>
                <a:path extrusionOk="0" h="500" w="121">
                  <a:moveTo>
                    <a:pt x="0" y="500"/>
                  </a:moveTo>
                  <a:lnTo>
                    <a:pt x="79" y="500"/>
                  </a:lnTo>
                  <a:cubicBezTo>
                    <a:pt x="102" y="500"/>
                    <a:pt x="121" y="481"/>
                    <a:pt x="121" y="458"/>
                  </a:cubicBezTo>
                  <a:lnTo>
                    <a:pt x="121" y="0"/>
                  </a:lnTo>
                  <a:lnTo>
                    <a:pt x="0" y="0"/>
                  </a:lnTo>
                  <a:lnTo>
                    <a:pt x="0" y="50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70" name="Google Shape;3370;p68"/>
            <p:cNvSpPr/>
            <p:nvPr/>
          </p:nvSpPr>
          <p:spPr>
            <a:xfrm>
              <a:off x="2941731" y="2922554"/>
              <a:ext cx="34855" cy="144029"/>
            </a:xfrm>
            <a:custGeom>
              <a:rect b="b" l="l" r="r" t="t"/>
              <a:pathLst>
                <a:path extrusionOk="0" h="500" w="121">
                  <a:moveTo>
                    <a:pt x="0" y="0"/>
                  </a:moveTo>
                  <a:lnTo>
                    <a:pt x="121" y="0"/>
                  </a:lnTo>
                  <a:lnTo>
                    <a:pt x="121" y="500"/>
                  </a:lnTo>
                  <a:lnTo>
                    <a:pt x="0" y="500"/>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71" name="Google Shape;3371;p68"/>
            <p:cNvSpPr/>
            <p:nvPr/>
          </p:nvSpPr>
          <p:spPr>
            <a:xfrm>
              <a:off x="2764575" y="2922554"/>
              <a:ext cx="34855" cy="144029"/>
            </a:xfrm>
            <a:custGeom>
              <a:rect b="b" l="l" r="r" t="t"/>
              <a:pathLst>
                <a:path extrusionOk="0" h="500" w="121">
                  <a:moveTo>
                    <a:pt x="0" y="0"/>
                  </a:moveTo>
                  <a:lnTo>
                    <a:pt x="121" y="0"/>
                  </a:lnTo>
                  <a:lnTo>
                    <a:pt x="121" y="500"/>
                  </a:lnTo>
                  <a:lnTo>
                    <a:pt x="0" y="500"/>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72" name="Google Shape;3372;p68"/>
            <p:cNvSpPr/>
            <p:nvPr/>
          </p:nvSpPr>
          <p:spPr>
            <a:xfrm>
              <a:off x="2823627" y="2922554"/>
              <a:ext cx="34855" cy="144029"/>
            </a:xfrm>
            <a:custGeom>
              <a:rect b="b" l="l" r="r" t="t"/>
              <a:pathLst>
                <a:path extrusionOk="0" h="500" w="121">
                  <a:moveTo>
                    <a:pt x="0" y="0"/>
                  </a:moveTo>
                  <a:lnTo>
                    <a:pt x="121" y="0"/>
                  </a:lnTo>
                  <a:lnTo>
                    <a:pt x="121" y="500"/>
                  </a:lnTo>
                  <a:lnTo>
                    <a:pt x="0" y="500"/>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73" name="Google Shape;3373;p68"/>
            <p:cNvSpPr/>
            <p:nvPr/>
          </p:nvSpPr>
          <p:spPr>
            <a:xfrm>
              <a:off x="2882679" y="2922554"/>
              <a:ext cx="34855" cy="144029"/>
            </a:xfrm>
            <a:custGeom>
              <a:rect b="b" l="l" r="r" t="t"/>
              <a:pathLst>
                <a:path extrusionOk="0" h="500" w="121">
                  <a:moveTo>
                    <a:pt x="0" y="0"/>
                  </a:moveTo>
                  <a:lnTo>
                    <a:pt x="121" y="0"/>
                  </a:lnTo>
                  <a:lnTo>
                    <a:pt x="121" y="500"/>
                  </a:lnTo>
                  <a:lnTo>
                    <a:pt x="0" y="500"/>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74" name="Google Shape;3374;p68"/>
            <p:cNvSpPr/>
            <p:nvPr/>
          </p:nvSpPr>
          <p:spPr>
            <a:xfrm>
              <a:off x="2927040" y="2764698"/>
              <a:ext cx="52139" cy="57323"/>
            </a:xfrm>
            <a:custGeom>
              <a:rect b="b" l="l" r="r" t="t"/>
              <a:pathLst>
                <a:path extrusionOk="0" h="199" w="181">
                  <a:moveTo>
                    <a:pt x="181" y="199"/>
                  </a:moveTo>
                  <a:cubicBezTo>
                    <a:pt x="181" y="121"/>
                    <a:pt x="148" y="50"/>
                    <a:pt x="95" y="0"/>
                  </a:cubicBezTo>
                  <a:lnTo>
                    <a:pt x="0" y="199"/>
                  </a:lnTo>
                  <a:lnTo>
                    <a:pt x="181" y="199"/>
                  </a:lnTo>
                  <a:close/>
                </a:path>
              </a:pathLst>
            </a:custGeom>
            <a:solidFill>
              <a:schemeClr val="accent6"/>
            </a:solidFill>
            <a:ln>
              <a:noFill/>
            </a:ln>
          </p:spPr>
          <p:txBody>
            <a:bodyPr anchorCtr="1" anchor="ctr" bIns="26625" lIns="90000" spcFirstLastPara="1" rIns="90000" wrap="square" tIns="2662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75" name="Google Shape;3375;p68"/>
            <p:cNvSpPr/>
            <p:nvPr/>
          </p:nvSpPr>
          <p:spPr>
            <a:xfrm>
              <a:off x="2821323" y="2764698"/>
              <a:ext cx="52139" cy="57323"/>
            </a:xfrm>
            <a:custGeom>
              <a:rect b="b" l="l" r="r" t="t"/>
              <a:pathLst>
                <a:path extrusionOk="0" h="199" w="181">
                  <a:moveTo>
                    <a:pt x="86" y="0"/>
                  </a:moveTo>
                  <a:cubicBezTo>
                    <a:pt x="33" y="50"/>
                    <a:pt x="0" y="121"/>
                    <a:pt x="0" y="199"/>
                  </a:cubicBezTo>
                  <a:lnTo>
                    <a:pt x="181" y="199"/>
                  </a:lnTo>
                  <a:lnTo>
                    <a:pt x="86" y="0"/>
                  </a:lnTo>
                  <a:close/>
                </a:path>
              </a:pathLst>
            </a:custGeom>
            <a:solidFill>
              <a:schemeClr val="accent6"/>
            </a:solidFill>
            <a:ln>
              <a:noFill/>
            </a:ln>
          </p:spPr>
          <p:txBody>
            <a:bodyPr anchorCtr="1" anchor="ctr" bIns="26625" lIns="90000" spcFirstLastPara="1" rIns="90000" wrap="square" tIns="2662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76" name="Google Shape;3376;p68"/>
            <p:cNvSpPr/>
            <p:nvPr/>
          </p:nvSpPr>
          <p:spPr>
            <a:xfrm>
              <a:off x="2866548" y="2743382"/>
              <a:ext cx="67406" cy="78928"/>
            </a:xfrm>
            <a:custGeom>
              <a:rect b="b" l="l" r="r" t="t"/>
              <a:pathLst>
                <a:path extrusionOk="0" h="274" w="234">
                  <a:moveTo>
                    <a:pt x="117" y="274"/>
                  </a:moveTo>
                  <a:lnTo>
                    <a:pt x="234" y="26"/>
                  </a:lnTo>
                  <a:cubicBezTo>
                    <a:pt x="199" y="10"/>
                    <a:pt x="159" y="0"/>
                    <a:pt x="117" y="0"/>
                  </a:cubicBezTo>
                  <a:cubicBezTo>
                    <a:pt x="75" y="0"/>
                    <a:pt x="35" y="10"/>
                    <a:pt x="0" y="26"/>
                  </a:cubicBezTo>
                  <a:lnTo>
                    <a:pt x="117" y="274"/>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77" name="Google Shape;3377;p68"/>
            <p:cNvSpPr/>
            <p:nvPr/>
          </p:nvSpPr>
          <p:spPr>
            <a:xfrm>
              <a:off x="3034774" y="2679433"/>
              <a:ext cx="42921" cy="115223"/>
            </a:xfrm>
            <a:custGeom>
              <a:rect b="b" l="l" r="r" t="t"/>
              <a:pathLst>
                <a:path extrusionOk="0" h="400" w="149">
                  <a:moveTo>
                    <a:pt x="45" y="328"/>
                  </a:moveTo>
                  <a:cubicBezTo>
                    <a:pt x="28" y="344"/>
                    <a:pt x="28" y="371"/>
                    <a:pt x="45" y="387"/>
                  </a:cubicBezTo>
                  <a:cubicBezTo>
                    <a:pt x="61" y="404"/>
                    <a:pt x="88" y="404"/>
                    <a:pt x="104" y="387"/>
                  </a:cubicBezTo>
                  <a:cubicBezTo>
                    <a:pt x="164" y="327"/>
                    <a:pt x="164" y="230"/>
                    <a:pt x="104" y="170"/>
                  </a:cubicBezTo>
                  <a:cubicBezTo>
                    <a:pt x="77" y="143"/>
                    <a:pt x="77" y="99"/>
                    <a:pt x="104" y="71"/>
                  </a:cubicBezTo>
                  <a:cubicBezTo>
                    <a:pt x="121" y="55"/>
                    <a:pt x="121" y="28"/>
                    <a:pt x="104" y="12"/>
                  </a:cubicBezTo>
                  <a:cubicBezTo>
                    <a:pt x="88" y="-5"/>
                    <a:pt x="61" y="-5"/>
                    <a:pt x="45" y="12"/>
                  </a:cubicBezTo>
                  <a:cubicBezTo>
                    <a:pt x="-15" y="72"/>
                    <a:pt x="-15" y="169"/>
                    <a:pt x="45" y="229"/>
                  </a:cubicBezTo>
                  <a:cubicBezTo>
                    <a:pt x="72" y="256"/>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78" name="Google Shape;3378;p68"/>
            <p:cNvSpPr/>
            <p:nvPr/>
          </p:nvSpPr>
          <p:spPr>
            <a:xfrm>
              <a:off x="2722807" y="2679433"/>
              <a:ext cx="42921" cy="115223"/>
            </a:xfrm>
            <a:custGeom>
              <a:rect b="b" l="l" r="r" t="t"/>
              <a:pathLst>
                <a:path extrusionOk="0" h="400" w="149">
                  <a:moveTo>
                    <a:pt x="45" y="328"/>
                  </a:moveTo>
                  <a:cubicBezTo>
                    <a:pt x="28" y="344"/>
                    <a:pt x="28" y="371"/>
                    <a:pt x="45" y="387"/>
                  </a:cubicBezTo>
                  <a:cubicBezTo>
                    <a:pt x="61" y="404"/>
                    <a:pt x="88" y="404"/>
                    <a:pt x="104" y="387"/>
                  </a:cubicBezTo>
                  <a:cubicBezTo>
                    <a:pt x="164" y="327"/>
                    <a:pt x="164" y="230"/>
                    <a:pt x="104" y="170"/>
                  </a:cubicBezTo>
                  <a:cubicBezTo>
                    <a:pt x="77" y="143"/>
                    <a:pt x="77" y="99"/>
                    <a:pt x="104" y="71"/>
                  </a:cubicBezTo>
                  <a:cubicBezTo>
                    <a:pt x="121" y="55"/>
                    <a:pt x="121" y="28"/>
                    <a:pt x="104" y="12"/>
                  </a:cubicBezTo>
                  <a:cubicBezTo>
                    <a:pt x="88" y="-5"/>
                    <a:pt x="61" y="-5"/>
                    <a:pt x="45" y="12"/>
                  </a:cubicBezTo>
                  <a:cubicBezTo>
                    <a:pt x="-15" y="72"/>
                    <a:pt x="-15" y="169"/>
                    <a:pt x="45" y="229"/>
                  </a:cubicBezTo>
                  <a:cubicBezTo>
                    <a:pt x="72" y="256"/>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cxnSp>
        <p:nvCxnSpPr>
          <p:cNvPr id="3379" name="Google Shape;3379;p68"/>
          <p:cNvCxnSpPr>
            <a:stCxn id="3331" idx="2"/>
            <a:endCxn id="3322" idx="0"/>
          </p:cNvCxnSpPr>
          <p:nvPr/>
        </p:nvCxnSpPr>
        <p:spPr>
          <a:xfrm>
            <a:off x="1820098" y="3328067"/>
            <a:ext cx="0" cy="104100"/>
          </a:xfrm>
          <a:prstGeom prst="straightConnector1">
            <a:avLst/>
          </a:prstGeom>
          <a:noFill/>
          <a:ln cap="flat" cmpd="sng" w="9525">
            <a:solidFill>
              <a:schemeClr val="dk1"/>
            </a:solidFill>
            <a:prstDash val="solid"/>
            <a:round/>
            <a:headEnd len="med" w="med" type="none"/>
            <a:tailEnd len="med" w="med" type="none"/>
          </a:ln>
        </p:spPr>
      </p:cxnSp>
      <p:cxnSp>
        <p:nvCxnSpPr>
          <p:cNvPr id="3380" name="Google Shape;3380;p68"/>
          <p:cNvCxnSpPr>
            <a:stCxn id="3332" idx="0"/>
            <a:endCxn id="3323" idx="2"/>
          </p:cNvCxnSpPr>
          <p:nvPr/>
        </p:nvCxnSpPr>
        <p:spPr>
          <a:xfrm rot="10800000">
            <a:off x="3654696" y="2369567"/>
            <a:ext cx="0" cy="109500"/>
          </a:xfrm>
          <a:prstGeom prst="straightConnector1">
            <a:avLst/>
          </a:prstGeom>
          <a:noFill/>
          <a:ln cap="flat" cmpd="sng" w="9525">
            <a:solidFill>
              <a:schemeClr val="dk1"/>
            </a:solidFill>
            <a:prstDash val="solid"/>
            <a:round/>
            <a:headEnd len="med" w="med" type="none"/>
            <a:tailEnd len="med" w="med" type="none"/>
          </a:ln>
        </p:spPr>
      </p:cxnSp>
      <p:cxnSp>
        <p:nvCxnSpPr>
          <p:cNvPr id="3381" name="Google Shape;3381;p68"/>
          <p:cNvCxnSpPr>
            <a:stCxn id="3334" idx="2"/>
            <a:endCxn id="3339" idx="0"/>
          </p:cNvCxnSpPr>
          <p:nvPr/>
        </p:nvCxnSpPr>
        <p:spPr>
          <a:xfrm>
            <a:off x="5489305" y="3328067"/>
            <a:ext cx="0" cy="104100"/>
          </a:xfrm>
          <a:prstGeom prst="straightConnector1">
            <a:avLst/>
          </a:prstGeom>
          <a:noFill/>
          <a:ln cap="flat" cmpd="sng" w="9525">
            <a:solidFill>
              <a:schemeClr val="dk1"/>
            </a:solidFill>
            <a:prstDash val="solid"/>
            <a:round/>
            <a:headEnd len="med" w="med" type="none"/>
            <a:tailEnd len="med" w="med" type="none"/>
          </a:ln>
        </p:spPr>
      </p:cxnSp>
      <p:cxnSp>
        <p:nvCxnSpPr>
          <p:cNvPr id="3382" name="Google Shape;3382;p68"/>
          <p:cNvCxnSpPr>
            <a:stCxn id="3340" idx="2"/>
            <a:endCxn id="3335" idx="0"/>
          </p:cNvCxnSpPr>
          <p:nvPr/>
        </p:nvCxnSpPr>
        <p:spPr>
          <a:xfrm>
            <a:off x="7323901" y="2369674"/>
            <a:ext cx="0" cy="1095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6" name="Shape 3386"/>
        <p:cNvGrpSpPr/>
        <p:nvPr/>
      </p:nvGrpSpPr>
      <p:grpSpPr>
        <a:xfrm>
          <a:off x="0" y="0"/>
          <a:ext cx="0" cy="0"/>
          <a:chOff x="0" y="0"/>
          <a:chExt cx="0" cy="0"/>
        </a:xfrm>
      </p:grpSpPr>
      <p:sp>
        <p:nvSpPr>
          <p:cNvPr id="3387" name="Google Shape;3387;p69"/>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Home remedies in summary</a:t>
            </a:r>
            <a:endParaRPr/>
          </a:p>
        </p:txBody>
      </p:sp>
      <p:sp>
        <p:nvSpPr>
          <p:cNvPr id="3388" name="Google Shape;3388;p69"/>
          <p:cNvSpPr txBox="1"/>
          <p:nvPr>
            <p:ph idx="1" type="subTitle"/>
          </p:nvPr>
        </p:nvSpPr>
        <p:spPr>
          <a:xfrm>
            <a:off x="1687195" y="1384833"/>
            <a:ext cx="4954200" cy="48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3389" name="Google Shape;3389;p69"/>
          <p:cNvSpPr txBox="1"/>
          <p:nvPr>
            <p:ph idx="2" type="subTitle"/>
          </p:nvPr>
        </p:nvSpPr>
        <p:spPr>
          <a:xfrm>
            <a:off x="1687195" y="1788909"/>
            <a:ext cx="4954200" cy="48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a:t>
            </a:r>
            <a:endParaRPr/>
          </a:p>
        </p:txBody>
      </p:sp>
      <p:sp>
        <p:nvSpPr>
          <p:cNvPr id="3390" name="Google Shape;3390;p69"/>
          <p:cNvSpPr txBox="1"/>
          <p:nvPr>
            <p:ph idx="3" type="subTitle"/>
          </p:nvPr>
        </p:nvSpPr>
        <p:spPr>
          <a:xfrm>
            <a:off x="2391045" y="2451224"/>
            <a:ext cx="4954200" cy="48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3391" name="Google Shape;3391;p69"/>
          <p:cNvSpPr txBox="1"/>
          <p:nvPr>
            <p:ph idx="4" type="subTitle"/>
          </p:nvPr>
        </p:nvSpPr>
        <p:spPr>
          <a:xfrm>
            <a:off x="2391045" y="2855300"/>
            <a:ext cx="4954200" cy="48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3392" name="Google Shape;3392;p69"/>
          <p:cNvSpPr txBox="1"/>
          <p:nvPr>
            <p:ph idx="5" type="subTitle"/>
          </p:nvPr>
        </p:nvSpPr>
        <p:spPr>
          <a:xfrm>
            <a:off x="3094895" y="3517614"/>
            <a:ext cx="4954200" cy="48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3393" name="Google Shape;3393;p69"/>
          <p:cNvSpPr txBox="1"/>
          <p:nvPr>
            <p:ph idx="6" type="subTitle"/>
          </p:nvPr>
        </p:nvSpPr>
        <p:spPr>
          <a:xfrm>
            <a:off x="3094895" y="3921691"/>
            <a:ext cx="4954200" cy="48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 It’s also the fourth-largest planet by diameter in the Solar System</a:t>
            </a:r>
            <a:endParaRPr/>
          </a:p>
        </p:txBody>
      </p:sp>
      <p:grpSp>
        <p:nvGrpSpPr>
          <p:cNvPr id="3394" name="Google Shape;3394;p69"/>
          <p:cNvGrpSpPr/>
          <p:nvPr/>
        </p:nvGrpSpPr>
        <p:grpSpPr>
          <a:xfrm>
            <a:off x="2485426" y="3731658"/>
            <a:ext cx="567823" cy="568215"/>
            <a:chOff x="6062270" y="1412552"/>
            <a:chExt cx="413654" cy="413940"/>
          </a:xfrm>
        </p:grpSpPr>
        <p:sp>
          <p:nvSpPr>
            <p:cNvPr id="3395" name="Google Shape;3395;p69"/>
            <p:cNvSpPr/>
            <p:nvPr/>
          </p:nvSpPr>
          <p:spPr>
            <a:xfrm>
              <a:off x="6063422" y="1774930"/>
              <a:ext cx="412502" cy="51562"/>
            </a:xfrm>
            <a:custGeom>
              <a:rect b="b" l="l" r="r" t="t"/>
              <a:pathLst>
                <a:path extrusionOk="0" h="179" w="1432">
                  <a:moveTo>
                    <a:pt x="1403" y="0"/>
                  </a:moveTo>
                  <a:lnTo>
                    <a:pt x="28" y="0"/>
                  </a:lnTo>
                  <a:cubicBezTo>
                    <a:pt x="13" y="0"/>
                    <a:pt x="0" y="12"/>
                    <a:pt x="0" y="28"/>
                  </a:cubicBezTo>
                  <a:cubicBezTo>
                    <a:pt x="0" y="111"/>
                    <a:pt x="67" y="179"/>
                    <a:pt x="151" y="179"/>
                  </a:cubicBezTo>
                  <a:lnTo>
                    <a:pt x="1281" y="179"/>
                  </a:lnTo>
                  <a:cubicBezTo>
                    <a:pt x="1364" y="179"/>
                    <a:pt x="1432" y="112"/>
                    <a:pt x="1432" y="28"/>
                  </a:cubicBezTo>
                  <a:cubicBezTo>
                    <a:pt x="1432" y="12"/>
                    <a:pt x="1419" y="0"/>
                    <a:pt x="1403" y="0"/>
                  </a:cubicBezTo>
                  <a:close/>
                </a:path>
              </a:pathLst>
            </a:custGeom>
            <a:solidFill>
              <a:schemeClr val="accent6"/>
            </a:solidFill>
            <a:ln>
              <a:noFill/>
            </a:ln>
          </p:spPr>
          <p:txBody>
            <a:bodyPr anchorCtr="1" anchor="ctr" bIns="19425" lIns="90000" spcFirstLastPara="1" rIns="90000" wrap="square" tIns="1942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96" name="Google Shape;3396;p69"/>
            <p:cNvSpPr/>
            <p:nvPr/>
          </p:nvSpPr>
          <p:spPr>
            <a:xfrm>
              <a:off x="6062270" y="1594317"/>
              <a:ext cx="322051" cy="156127"/>
            </a:xfrm>
            <a:custGeom>
              <a:rect b="b" l="l" r="r" t="t"/>
              <a:pathLst>
                <a:path extrusionOk="0" h="542" w="1118">
                  <a:moveTo>
                    <a:pt x="177" y="84"/>
                  </a:moveTo>
                  <a:lnTo>
                    <a:pt x="222" y="84"/>
                  </a:lnTo>
                  <a:lnTo>
                    <a:pt x="222" y="270"/>
                  </a:lnTo>
                  <a:lnTo>
                    <a:pt x="175" y="270"/>
                  </a:lnTo>
                  <a:cubicBezTo>
                    <a:pt x="126" y="270"/>
                    <a:pt x="85" y="232"/>
                    <a:pt x="82" y="183"/>
                  </a:cubicBezTo>
                  <a:cubicBezTo>
                    <a:pt x="79" y="129"/>
                    <a:pt x="122" y="84"/>
                    <a:pt x="177" y="84"/>
                  </a:cubicBezTo>
                  <a:moveTo>
                    <a:pt x="177" y="354"/>
                  </a:moveTo>
                  <a:lnTo>
                    <a:pt x="222" y="354"/>
                  </a:lnTo>
                  <a:lnTo>
                    <a:pt x="222" y="403"/>
                  </a:lnTo>
                  <a:cubicBezTo>
                    <a:pt x="222" y="455"/>
                    <a:pt x="241" y="504"/>
                    <a:pt x="271" y="542"/>
                  </a:cubicBezTo>
                  <a:lnTo>
                    <a:pt x="729" y="542"/>
                  </a:lnTo>
                  <a:cubicBezTo>
                    <a:pt x="670" y="466"/>
                    <a:pt x="634" y="370"/>
                    <a:pt x="634" y="265"/>
                  </a:cubicBezTo>
                  <a:cubicBezTo>
                    <a:pt x="634" y="195"/>
                    <a:pt x="692" y="138"/>
                    <a:pt x="762" y="139"/>
                  </a:cubicBezTo>
                  <a:cubicBezTo>
                    <a:pt x="882" y="139"/>
                    <a:pt x="995" y="188"/>
                    <a:pt x="1076" y="273"/>
                  </a:cubicBezTo>
                  <a:cubicBezTo>
                    <a:pt x="1089" y="259"/>
                    <a:pt x="1104" y="246"/>
                    <a:pt x="1118" y="234"/>
                  </a:cubicBezTo>
                  <a:lnTo>
                    <a:pt x="1118" y="42"/>
                  </a:lnTo>
                  <a:cubicBezTo>
                    <a:pt x="1118" y="19"/>
                    <a:pt x="1099" y="0"/>
                    <a:pt x="1076" y="0"/>
                  </a:cubicBezTo>
                  <a:lnTo>
                    <a:pt x="177" y="0"/>
                  </a:lnTo>
                  <a:cubicBezTo>
                    <a:pt x="79" y="0"/>
                    <a:pt x="0" y="80"/>
                    <a:pt x="0" y="177"/>
                  </a:cubicBezTo>
                  <a:cubicBezTo>
                    <a:pt x="0" y="275"/>
                    <a:pt x="79" y="354"/>
                    <a:pt x="177" y="35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97" name="Google Shape;3397;p69"/>
            <p:cNvSpPr/>
            <p:nvPr/>
          </p:nvSpPr>
          <p:spPr>
            <a:xfrm>
              <a:off x="6269384" y="1659418"/>
              <a:ext cx="206251" cy="91026"/>
            </a:xfrm>
            <a:custGeom>
              <a:rect b="b" l="l" r="r" t="t"/>
              <a:pathLst>
                <a:path extrusionOk="0" h="316" w="716">
                  <a:moveTo>
                    <a:pt x="0" y="43"/>
                  </a:moveTo>
                  <a:cubicBezTo>
                    <a:pt x="1" y="153"/>
                    <a:pt x="50" y="251"/>
                    <a:pt x="128" y="316"/>
                  </a:cubicBezTo>
                  <a:lnTo>
                    <a:pt x="589" y="316"/>
                  </a:lnTo>
                  <a:cubicBezTo>
                    <a:pt x="667" y="251"/>
                    <a:pt x="716" y="153"/>
                    <a:pt x="716" y="43"/>
                  </a:cubicBezTo>
                  <a:cubicBezTo>
                    <a:pt x="716" y="20"/>
                    <a:pt x="698" y="0"/>
                    <a:pt x="674" y="0"/>
                  </a:cubicBezTo>
                  <a:cubicBezTo>
                    <a:pt x="538" y="0"/>
                    <a:pt x="419" y="77"/>
                    <a:pt x="358" y="190"/>
                  </a:cubicBezTo>
                  <a:cubicBezTo>
                    <a:pt x="298" y="77"/>
                    <a:pt x="179" y="0"/>
                    <a:pt x="42" y="0"/>
                  </a:cubicBezTo>
                  <a:cubicBezTo>
                    <a:pt x="19" y="0"/>
                    <a:pt x="0" y="20"/>
                    <a:pt x="0" y="4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98" name="Google Shape;3398;p69"/>
            <p:cNvSpPr/>
            <p:nvPr/>
          </p:nvSpPr>
          <p:spPr>
            <a:xfrm>
              <a:off x="6191032" y="1412552"/>
              <a:ext cx="51275" cy="154399"/>
            </a:xfrm>
            <a:custGeom>
              <a:rect b="b" l="l" r="r" t="t"/>
              <a:pathLst>
                <a:path extrusionOk="0" h="536" w="178">
                  <a:moveTo>
                    <a:pt x="59" y="464"/>
                  </a:moveTo>
                  <a:cubicBezTo>
                    <a:pt x="43" y="480"/>
                    <a:pt x="43" y="507"/>
                    <a:pt x="59" y="523"/>
                  </a:cubicBezTo>
                  <a:cubicBezTo>
                    <a:pt x="75" y="540"/>
                    <a:pt x="102" y="540"/>
                    <a:pt x="119" y="523"/>
                  </a:cubicBezTo>
                  <a:cubicBezTo>
                    <a:pt x="197" y="445"/>
                    <a:pt x="197" y="317"/>
                    <a:pt x="119" y="238"/>
                  </a:cubicBezTo>
                  <a:cubicBezTo>
                    <a:pt x="73" y="193"/>
                    <a:pt x="73" y="118"/>
                    <a:pt x="119" y="72"/>
                  </a:cubicBezTo>
                  <a:cubicBezTo>
                    <a:pt x="135" y="56"/>
                    <a:pt x="135" y="29"/>
                    <a:pt x="119" y="13"/>
                  </a:cubicBezTo>
                  <a:cubicBezTo>
                    <a:pt x="102" y="-4"/>
                    <a:pt x="75" y="-4"/>
                    <a:pt x="59" y="13"/>
                  </a:cubicBezTo>
                  <a:cubicBezTo>
                    <a:pt x="-20" y="91"/>
                    <a:pt x="-20" y="219"/>
                    <a:pt x="59" y="298"/>
                  </a:cubicBezTo>
                  <a:cubicBezTo>
                    <a:pt x="105" y="344"/>
                    <a:pt x="105" y="418"/>
                    <a:pt x="59" y="46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399" name="Google Shape;3399;p69"/>
            <p:cNvSpPr/>
            <p:nvPr/>
          </p:nvSpPr>
          <p:spPr>
            <a:xfrm>
              <a:off x="6273129" y="1451728"/>
              <a:ext cx="42921" cy="115223"/>
            </a:xfrm>
            <a:custGeom>
              <a:rect b="b" l="l" r="r" t="t"/>
              <a:pathLst>
                <a:path extrusionOk="0" h="400" w="149">
                  <a:moveTo>
                    <a:pt x="45" y="328"/>
                  </a:moveTo>
                  <a:cubicBezTo>
                    <a:pt x="28" y="344"/>
                    <a:pt x="28" y="371"/>
                    <a:pt x="45" y="387"/>
                  </a:cubicBezTo>
                  <a:cubicBezTo>
                    <a:pt x="61" y="404"/>
                    <a:pt x="88" y="404"/>
                    <a:pt x="104" y="387"/>
                  </a:cubicBezTo>
                  <a:cubicBezTo>
                    <a:pt x="164" y="328"/>
                    <a:pt x="164" y="230"/>
                    <a:pt x="104" y="170"/>
                  </a:cubicBezTo>
                  <a:cubicBezTo>
                    <a:pt x="77" y="143"/>
                    <a:pt x="77" y="99"/>
                    <a:pt x="104" y="72"/>
                  </a:cubicBezTo>
                  <a:cubicBezTo>
                    <a:pt x="121" y="55"/>
                    <a:pt x="121" y="29"/>
                    <a:pt x="104" y="12"/>
                  </a:cubicBezTo>
                  <a:cubicBezTo>
                    <a:pt x="88" y="-4"/>
                    <a:pt x="61" y="-4"/>
                    <a:pt x="45" y="12"/>
                  </a:cubicBezTo>
                  <a:cubicBezTo>
                    <a:pt x="-15" y="72"/>
                    <a:pt x="-15" y="170"/>
                    <a:pt x="45" y="230"/>
                  </a:cubicBezTo>
                  <a:cubicBezTo>
                    <a:pt x="72" y="257"/>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400" name="Google Shape;3400;p69"/>
          <p:cNvGrpSpPr/>
          <p:nvPr/>
        </p:nvGrpSpPr>
        <p:grpSpPr>
          <a:xfrm>
            <a:off x="1779787" y="2682288"/>
            <a:ext cx="571380" cy="534208"/>
            <a:chOff x="6060830" y="2034758"/>
            <a:chExt cx="416245" cy="389166"/>
          </a:xfrm>
        </p:grpSpPr>
        <p:sp>
          <p:nvSpPr>
            <p:cNvPr id="3401" name="Google Shape;3401;p69"/>
            <p:cNvSpPr/>
            <p:nvPr/>
          </p:nvSpPr>
          <p:spPr>
            <a:xfrm>
              <a:off x="6063134" y="2034758"/>
              <a:ext cx="55596" cy="290650"/>
            </a:xfrm>
            <a:custGeom>
              <a:rect b="b" l="l" r="r" t="t"/>
              <a:pathLst>
                <a:path extrusionOk="0" h="1009" w="193">
                  <a:moveTo>
                    <a:pt x="193" y="1009"/>
                  </a:moveTo>
                  <a:lnTo>
                    <a:pt x="193" y="98"/>
                  </a:lnTo>
                  <a:cubicBezTo>
                    <a:pt x="193" y="54"/>
                    <a:pt x="158" y="10"/>
                    <a:pt x="115" y="2"/>
                  </a:cubicBezTo>
                  <a:cubicBezTo>
                    <a:pt x="53" y="-10"/>
                    <a:pt x="0" y="37"/>
                    <a:pt x="0" y="97"/>
                  </a:cubicBezTo>
                  <a:lnTo>
                    <a:pt x="0" y="1009"/>
                  </a:lnTo>
                  <a:cubicBezTo>
                    <a:pt x="28" y="991"/>
                    <a:pt x="61" y="981"/>
                    <a:pt x="96" y="981"/>
                  </a:cubicBezTo>
                  <a:cubicBezTo>
                    <a:pt x="132" y="981"/>
                    <a:pt x="165" y="991"/>
                    <a:pt x="193" y="100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402" name="Google Shape;3402;p69"/>
            <p:cNvSpPr/>
            <p:nvPr/>
          </p:nvSpPr>
          <p:spPr>
            <a:xfrm>
              <a:off x="6143215" y="2063852"/>
              <a:ext cx="230448" cy="292666"/>
            </a:xfrm>
            <a:custGeom>
              <a:rect b="b" l="l" r="r" t="t"/>
              <a:pathLst>
                <a:path extrusionOk="0" h="1016" w="800">
                  <a:moveTo>
                    <a:pt x="624" y="258"/>
                  </a:moveTo>
                  <a:lnTo>
                    <a:pt x="174" y="258"/>
                  </a:lnTo>
                  <a:cubicBezTo>
                    <a:pt x="153" y="258"/>
                    <a:pt x="134" y="242"/>
                    <a:pt x="131" y="221"/>
                  </a:cubicBezTo>
                  <a:cubicBezTo>
                    <a:pt x="128" y="195"/>
                    <a:pt x="148" y="174"/>
                    <a:pt x="173" y="174"/>
                  </a:cubicBezTo>
                  <a:lnTo>
                    <a:pt x="623" y="174"/>
                  </a:lnTo>
                  <a:cubicBezTo>
                    <a:pt x="645" y="174"/>
                    <a:pt x="664" y="189"/>
                    <a:pt x="666" y="211"/>
                  </a:cubicBezTo>
                  <a:cubicBezTo>
                    <a:pt x="669" y="236"/>
                    <a:pt x="649" y="258"/>
                    <a:pt x="624" y="258"/>
                  </a:cubicBezTo>
                  <a:moveTo>
                    <a:pt x="624" y="438"/>
                  </a:moveTo>
                  <a:lnTo>
                    <a:pt x="174" y="438"/>
                  </a:lnTo>
                  <a:cubicBezTo>
                    <a:pt x="153" y="438"/>
                    <a:pt x="134" y="422"/>
                    <a:pt x="131" y="400"/>
                  </a:cubicBezTo>
                  <a:cubicBezTo>
                    <a:pt x="128" y="375"/>
                    <a:pt x="148" y="353"/>
                    <a:pt x="173" y="353"/>
                  </a:cubicBezTo>
                  <a:lnTo>
                    <a:pt x="623" y="353"/>
                  </a:lnTo>
                  <a:cubicBezTo>
                    <a:pt x="645" y="353"/>
                    <a:pt x="664" y="369"/>
                    <a:pt x="666" y="391"/>
                  </a:cubicBezTo>
                  <a:cubicBezTo>
                    <a:pt x="669" y="416"/>
                    <a:pt x="649" y="438"/>
                    <a:pt x="624" y="438"/>
                  </a:cubicBezTo>
                  <a:moveTo>
                    <a:pt x="534" y="617"/>
                  </a:moveTo>
                  <a:lnTo>
                    <a:pt x="174" y="617"/>
                  </a:lnTo>
                  <a:cubicBezTo>
                    <a:pt x="153" y="617"/>
                    <a:pt x="134" y="602"/>
                    <a:pt x="131" y="580"/>
                  </a:cubicBezTo>
                  <a:cubicBezTo>
                    <a:pt x="128" y="555"/>
                    <a:pt x="148" y="533"/>
                    <a:pt x="173" y="533"/>
                  </a:cubicBezTo>
                  <a:lnTo>
                    <a:pt x="533" y="533"/>
                  </a:lnTo>
                  <a:cubicBezTo>
                    <a:pt x="555" y="533"/>
                    <a:pt x="574" y="549"/>
                    <a:pt x="576" y="570"/>
                  </a:cubicBezTo>
                  <a:cubicBezTo>
                    <a:pt x="579" y="596"/>
                    <a:pt x="559" y="617"/>
                    <a:pt x="534" y="617"/>
                  </a:cubicBezTo>
                  <a:moveTo>
                    <a:pt x="758" y="0"/>
                  </a:moveTo>
                  <a:lnTo>
                    <a:pt x="0" y="0"/>
                  </a:lnTo>
                  <a:lnTo>
                    <a:pt x="0" y="1016"/>
                  </a:lnTo>
                  <a:lnTo>
                    <a:pt x="758" y="1016"/>
                  </a:lnTo>
                  <a:cubicBezTo>
                    <a:pt x="781" y="1016"/>
                    <a:pt x="800" y="997"/>
                    <a:pt x="800" y="974"/>
                  </a:cubicBezTo>
                  <a:lnTo>
                    <a:pt x="800" y="42"/>
                  </a:lnTo>
                  <a:cubicBezTo>
                    <a:pt x="800" y="18"/>
                    <a:pt x="781" y="0"/>
                    <a:pt x="75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403" name="Google Shape;3403;p69"/>
            <p:cNvSpPr/>
            <p:nvPr/>
          </p:nvSpPr>
          <p:spPr>
            <a:xfrm>
              <a:off x="6060830" y="2339812"/>
              <a:ext cx="247444" cy="83825"/>
            </a:xfrm>
            <a:custGeom>
              <a:rect b="b" l="l" r="r" t="t"/>
              <a:pathLst>
                <a:path extrusionOk="0" h="291" w="859">
                  <a:moveTo>
                    <a:pt x="194" y="98"/>
                  </a:moveTo>
                  <a:cubicBezTo>
                    <a:pt x="195" y="38"/>
                    <a:pt x="140" y="-10"/>
                    <a:pt x="78" y="2"/>
                  </a:cubicBezTo>
                  <a:cubicBezTo>
                    <a:pt x="34" y="10"/>
                    <a:pt x="0" y="55"/>
                    <a:pt x="0" y="99"/>
                  </a:cubicBezTo>
                  <a:cubicBezTo>
                    <a:pt x="1" y="206"/>
                    <a:pt x="88" y="291"/>
                    <a:pt x="194" y="291"/>
                  </a:cubicBezTo>
                  <a:lnTo>
                    <a:pt x="816" y="291"/>
                  </a:lnTo>
                  <a:cubicBezTo>
                    <a:pt x="840" y="291"/>
                    <a:pt x="859" y="272"/>
                    <a:pt x="859" y="249"/>
                  </a:cubicBezTo>
                  <a:lnTo>
                    <a:pt x="859" y="140"/>
                  </a:lnTo>
                  <a:lnTo>
                    <a:pt x="237" y="140"/>
                  </a:lnTo>
                  <a:cubicBezTo>
                    <a:pt x="214" y="140"/>
                    <a:pt x="194" y="121"/>
                    <a:pt x="194" y="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404" name="Google Shape;3404;p69"/>
            <p:cNvSpPr/>
            <p:nvPr/>
          </p:nvSpPr>
          <p:spPr>
            <a:xfrm>
              <a:off x="6401027" y="2036199"/>
              <a:ext cx="76048" cy="103701"/>
            </a:xfrm>
            <a:custGeom>
              <a:rect b="b" l="l" r="r" t="t"/>
              <a:pathLst>
                <a:path extrusionOk="0" h="360" w="264">
                  <a:moveTo>
                    <a:pt x="222" y="90"/>
                  </a:moveTo>
                  <a:lnTo>
                    <a:pt x="175" y="90"/>
                  </a:lnTo>
                  <a:lnTo>
                    <a:pt x="175" y="43"/>
                  </a:lnTo>
                  <a:cubicBezTo>
                    <a:pt x="175" y="21"/>
                    <a:pt x="159" y="2"/>
                    <a:pt x="137" y="0"/>
                  </a:cubicBezTo>
                  <a:cubicBezTo>
                    <a:pt x="112" y="-3"/>
                    <a:pt x="90" y="17"/>
                    <a:pt x="90" y="42"/>
                  </a:cubicBezTo>
                  <a:lnTo>
                    <a:pt x="90" y="90"/>
                  </a:lnTo>
                  <a:lnTo>
                    <a:pt x="43" y="90"/>
                  </a:lnTo>
                  <a:cubicBezTo>
                    <a:pt x="19" y="90"/>
                    <a:pt x="0" y="109"/>
                    <a:pt x="0" y="132"/>
                  </a:cubicBezTo>
                  <a:lnTo>
                    <a:pt x="0" y="360"/>
                  </a:lnTo>
                  <a:lnTo>
                    <a:pt x="264" y="360"/>
                  </a:lnTo>
                  <a:lnTo>
                    <a:pt x="264" y="132"/>
                  </a:lnTo>
                  <a:cubicBezTo>
                    <a:pt x="264" y="109"/>
                    <a:pt x="246" y="90"/>
                    <a:pt x="222" y="9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405" name="Google Shape;3405;p69"/>
            <p:cNvSpPr/>
            <p:nvPr/>
          </p:nvSpPr>
          <p:spPr>
            <a:xfrm>
              <a:off x="6401027" y="2164096"/>
              <a:ext cx="76048" cy="259828"/>
            </a:xfrm>
            <a:custGeom>
              <a:rect b="b" l="l" r="r" t="t"/>
              <a:pathLst>
                <a:path extrusionOk="0" h="902" w="264">
                  <a:moveTo>
                    <a:pt x="0" y="552"/>
                  </a:moveTo>
                  <a:cubicBezTo>
                    <a:pt x="0" y="640"/>
                    <a:pt x="32" y="722"/>
                    <a:pt x="90" y="787"/>
                  </a:cubicBezTo>
                  <a:lnTo>
                    <a:pt x="90" y="859"/>
                  </a:lnTo>
                  <a:cubicBezTo>
                    <a:pt x="90" y="880"/>
                    <a:pt x="106" y="899"/>
                    <a:pt x="128" y="902"/>
                  </a:cubicBezTo>
                  <a:cubicBezTo>
                    <a:pt x="153" y="904"/>
                    <a:pt x="175" y="885"/>
                    <a:pt x="175" y="860"/>
                  </a:cubicBezTo>
                  <a:lnTo>
                    <a:pt x="175" y="787"/>
                  </a:lnTo>
                  <a:cubicBezTo>
                    <a:pt x="233" y="722"/>
                    <a:pt x="264" y="640"/>
                    <a:pt x="264" y="552"/>
                  </a:cubicBezTo>
                  <a:lnTo>
                    <a:pt x="264" y="0"/>
                  </a:lnTo>
                  <a:lnTo>
                    <a:pt x="0" y="0"/>
                  </a:lnTo>
                  <a:lnTo>
                    <a:pt x="0" y="552"/>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406" name="Google Shape;3406;p69"/>
          <p:cNvGrpSpPr/>
          <p:nvPr/>
        </p:nvGrpSpPr>
        <p:grpSpPr>
          <a:xfrm>
            <a:off x="1094905" y="1615926"/>
            <a:ext cx="533445" cy="534183"/>
            <a:chOff x="6738920" y="2652067"/>
            <a:chExt cx="414230" cy="414803"/>
          </a:xfrm>
        </p:grpSpPr>
        <p:sp>
          <p:nvSpPr>
            <p:cNvPr id="3407" name="Google Shape;3407;p69"/>
            <p:cNvSpPr/>
            <p:nvPr/>
          </p:nvSpPr>
          <p:spPr>
            <a:xfrm>
              <a:off x="6865954" y="2769595"/>
              <a:ext cx="287196" cy="297275"/>
            </a:xfrm>
            <a:custGeom>
              <a:rect b="b" l="l" r="r" t="t"/>
              <a:pathLst>
                <a:path extrusionOk="0" h="1032" w="997">
                  <a:moveTo>
                    <a:pt x="955" y="0"/>
                  </a:moveTo>
                  <a:lnTo>
                    <a:pt x="674" y="0"/>
                  </a:lnTo>
                  <a:lnTo>
                    <a:pt x="674" y="401"/>
                  </a:lnTo>
                  <a:cubicBezTo>
                    <a:pt x="674" y="472"/>
                    <a:pt x="617" y="529"/>
                    <a:pt x="548" y="529"/>
                  </a:cubicBezTo>
                  <a:lnTo>
                    <a:pt x="0" y="529"/>
                  </a:lnTo>
                  <a:lnTo>
                    <a:pt x="0" y="809"/>
                  </a:lnTo>
                  <a:cubicBezTo>
                    <a:pt x="0" y="833"/>
                    <a:pt x="19" y="852"/>
                    <a:pt x="42" y="852"/>
                  </a:cubicBezTo>
                  <a:lnTo>
                    <a:pt x="592" y="852"/>
                  </a:lnTo>
                  <a:lnTo>
                    <a:pt x="759" y="1020"/>
                  </a:lnTo>
                  <a:cubicBezTo>
                    <a:pt x="772" y="1033"/>
                    <a:pt x="791" y="1035"/>
                    <a:pt x="805" y="1029"/>
                  </a:cubicBezTo>
                  <a:cubicBezTo>
                    <a:pt x="821" y="1022"/>
                    <a:pt x="831" y="1007"/>
                    <a:pt x="831" y="990"/>
                  </a:cubicBezTo>
                  <a:lnTo>
                    <a:pt x="831" y="852"/>
                  </a:lnTo>
                  <a:lnTo>
                    <a:pt x="955" y="852"/>
                  </a:lnTo>
                  <a:cubicBezTo>
                    <a:pt x="978" y="852"/>
                    <a:pt x="997" y="833"/>
                    <a:pt x="997" y="809"/>
                  </a:cubicBezTo>
                  <a:lnTo>
                    <a:pt x="997" y="42"/>
                  </a:lnTo>
                  <a:cubicBezTo>
                    <a:pt x="997" y="18"/>
                    <a:pt x="978" y="0"/>
                    <a:pt x="955"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408" name="Google Shape;3408;p69"/>
            <p:cNvSpPr/>
            <p:nvPr/>
          </p:nvSpPr>
          <p:spPr>
            <a:xfrm>
              <a:off x="6738920" y="2652067"/>
              <a:ext cx="296990" cy="297563"/>
            </a:xfrm>
            <a:custGeom>
              <a:rect b="b" l="l" r="r" t="t"/>
              <a:pathLst>
                <a:path extrusionOk="0" h="1033" w="1031">
                  <a:moveTo>
                    <a:pt x="765" y="311"/>
                  </a:moveTo>
                  <a:cubicBezTo>
                    <a:pt x="751" y="311"/>
                    <a:pt x="739" y="323"/>
                    <a:pt x="739" y="337"/>
                  </a:cubicBezTo>
                  <a:cubicBezTo>
                    <a:pt x="739" y="445"/>
                    <a:pt x="662" y="536"/>
                    <a:pt x="559" y="555"/>
                  </a:cubicBezTo>
                  <a:lnTo>
                    <a:pt x="559" y="629"/>
                  </a:lnTo>
                  <a:cubicBezTo>
                    <a:pt x="559" y="651"/>
                    <a:pt x="543" y="670"/>
                    <a:pt x="522" y="672"/>
                  </a:cubicBezTo>
                  <a:cubicBezTo>
                    <a:pt x="496" y="675"/>
                    <a:pt x="475" y="655"/>
                    <a:pt x="475" y="630"/>
                  </a:cubicBezTo>
                  <a:lnTo>
                    <a:pt x="475" y="555"/>
                  </a:lnTo>
                  <a:cubicBezTo>
                    <a:pt x="372" y="536"/>
                    <a:pt x="294" y="445"/>
                    <a:pt x="294" y="337"/>
                  </a:cubicBezTo>
                  <a:cubicBezTo>
                    <a:pt x="294" y="323"/>
                    <a:pt x="283" y="311"/>
                    <a:pt x="269" y="311"/>
                  </a:cubicBezTo>
                  <a:cubicBezTo>
                    <a:pt x="245" y="311"/>
                    <a:pt x="226" y="292"/>
                    <a:pt x="227" y="269"/>
                  </a:cubicBezTo>
                  <a:cubicBezTo>
                    <a:pt x="227" y="245"/>
                    <a:pt x="248" y="226"/>
                    <a:pt x="272" y="227"/>
                  </a:cubicBezTo>
                  <a:cubicBezTo>
                    <a:pt x="331" y="229"/>
                    <a:pt x="378" y="277"/>
                    <a:pt x="378" y="337"/>
                  </a:cubicBezTo>
                  <a:cubicBezTo>
                    <a:pt x="378" y="398"/>
                    <a:pt x="419" y="451"/>
                    <a:pt x="475" y="469"/>
                  </a:cubicBezTo>
                  <a:lnTo>
                    <a:pt x="475" y="270"/>
                  </a:lnTo>
                  <a:cubicBezTo>
                    <a:pt x="475" y="249"/>
                    <a:pt x="490" y="230"/>
                    <a:pt x="512" y="227"/>
                  </a:cubicBezTo>
                  <a:cubicBezTo>
                    <a:pt x="537" y="224"/>
                    <a:pt x="559" y="244"/>
                    <a:pt x="559" y="269"/>
                  </a:cubicBezTo>
                  <a:lnTo>
                    <a:pt x="559" y="469"/>
                  </a:lnTo>
                  <a:cubicBezTo>
                    <a:pt x="615" y="451"/>
                    <a:pt x="655" y="398"/>
                    <a:pt x="655" y="337"/>
                  </a:cubicBezTo>
                  <a:cubicBezTo>
                    <a:pt x="655" y="277"/>
                    <a:pt x="703" y="228"/>
                    <a:pt x="763" y="227"/>
                  </a:cubicBezTo>
                  <a:cubicBezTo>
                    <a:pt x="785" y="227"/>
                    <a:pt x="805" y="244"/>
                    <a:pt x="807" y="266"/>
                  </a:cubicBezTo>
                  <a:cubicBezTo>
                    <a:pt x="809" y="291"/>
                    <a:pt x="789" y="311"/>
                    <a:pt x="765" y="311"/>
                  </a:cubicBezTo>
                  <a:moveTo>
                    <a:pt x="1031" y="809"/>
                  </a:moveTo>
                  <a:lnTo>
                    <a:pt x="1031" y="42"/>
                  </a:lnTo>
                  <a:cubicBezTo>
                    <a:pt x="1031" y="19"/>
                    <a:pt x="1012" y="0"/>
                    <a:pt x="989" y="0"/>
                  </a:cubicBezTo>
                  <a:lnTo>
                    <a:pt x="42" y="0"/>
                  </a:lnTo>
                  <a:cubicBezTo>
                    <a:pt x="19" y="0"/>
                    <a:pt x="0" y="19"/>
                    <a:pt x="0" y="42"/>
                  </a:cubicBezTo>
                  <a:lnTo>
                    <a:pt x="0" y="809"/>
                  </a:lnTo>
                  <a:cubicBezTo>
                    <a:pt x="0" y="833"/>
                    <a:pt x="19" y="852"/>
                    <a:pt x="42" y="852"/>
                  </a:cubicBezTo>
                  <a:lnTo>
                    <a:pt x="166" y="852"/>
                  </a:lnTo>
                  <a:lnTo>
                    <a:pt x="166" y="991"/>
                  </a:lnTo>
                  <a:cubicBezTo>
                    <a:pt x="166" y="1008"/>
                    <a:pt x="176" y="1023"/>
                    <a:pt x="192" y="1030"/>
                  </a:cubicBezTo>
                  <a:cubicBezTo>
                    <a:pt x="206" y="1036"/>
                    <a:pt x="225" y="1033"/>
                    <a:pt x="238" y="1021"/>
                  </a:cubicBezTo>
                  <a:lnTo>
                    <a:pt x="406" y="852"/>
                  </a:lnTo>
                  <a:lnTo>
                    <a:pt x="989" y="852"/>
                  </a:lnTo>
                  <a:cubicBezTo>
                    <a:pt x="1012" y="852"/>
                    <a:pt x="1031" y="833"/>
                    <a:pt x="1031" y="80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12" name="Shape 3412"/>
        <p:cNvGrpSpPr/>
        <p:nvPr/>
      </p:nvGrpSpPr>
      <p:grpSpPr>
        <a:xfrm>
          <a:off x="0" y="0"/>
          <a:ext cx="0" cy="0"/>
          <a:chOff x="0" y="0"/>
          <a:chExt cx="0" cy="0"/>
        </a:xfrm>
      </p:grpSpPr>
      <p:sp>
        <p:nvSpPr>
          <p:cNvPr id="3413" name="Google Shape;3413;p70"/>
          <p:cNvSpPr txBox="1"/>
          <p:nvPr>
            <p:ph type="title"/>
          </p:nvPr>
        </p:nvSpPr>
        <p:spPr>
          <a:xfrm>
            <a:off x="4891225" y="918077"/>
            <a:ext cx="3539700" cy="824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3414" name="Google Shape;3414;p70"/>
          <p:cNvSpPr txBox="1"/>
          <p:nvPr>
            <p:ph idx="1" type="subTitle"/>
          </p:nvPr>
        </p:nvSpPr>
        <p:spPr>
          <a:xfrm>
            <a:off x="4891225" y="1818677"/>
            <a:ext cx="3539700" cy="895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Do you have any questions?</a:t>
            </a:r>
            <a:endParaRPr/>
          </a:p>
          <a:p>
            <a:pPr indent="0" lvl="0" marL="0" rtl="0" algn="r">
              <a:spcBef>
                <a:spcPts val="0"/>
              </a:spcBef>
              <a:spcAft>
                <a:spcPts val="0"/>
              </a:spcAft>
              <a:buClr>
                <a:schemeClr val="dk1"/>
              </a:buClr>
              <a:buSzPts val="1100"/>
              <a:buFont typeface="Arial"/>
              <a:buNone/>
            </a:pPr>
            <a:r>
              <a:rPr lang="en"/>
              <a:t>youremail@freepik.com</a:t>
            </a:r>
            <a:endParaRPr/>
          </a:p>
          <a:p>
            <a:pPr indent="0" lvl="0" marL="0" rtl="0" algn="r">
              <a:spcBef>
                <a:spcPts val="0"/>
              </a:spcBef>
              <a:spcAft>
                <a:spcPts val="0"/>
              </a:spcAft>
              <a:buClr>
                <a:schemeClr val="dk1"/>
              </a:buClr>
              <a:buSzPts val="1100"/>
              <a:buFont typeface="Arial"/>
              <a:buNone/>
            </a:pPr>
            <a:r>
              <a:rPr lang="en"/>
              <a:t>+34 654 321 432</a:t>
            </a:r>
            <a:endParaRPr/>
          </a:p>
          <a:p>
            <a:pPr indent="0" lvl="0" marL="0" rtl="0" algn="r">
              <a:spcBef>
                <a:spcPts val="0"/>
              </a:spcBef>
              <a:spcAft>
                <a:spcPts val="0"/>
              </a:spcAft>
              <a:buNone/>
            </a:pPr>
            <a:r>
              <a:rPr lang="en"/>
              <a:t>yourwebsite.com</a:t>
            </a:r>
            <a:endParaRPr/>
          </a:p>
        </p:txBody>
      </p:sp>
      <p:sp>
        <p:nvSpPr>
          <p:cNvPr id="3415" name="Google Shape;3415;p70"/>
          <p:cNvSpPr txBox="1"/>
          <p:nvPr/>
        </p:nvSpPr>
        <p:spPr>
          <a:xfrm>
            <a:off x="4891225" y="4001623"/>
            <a:ext cx="3539700" cy="223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000">
                <a:solidFill>
                  <a:schemeClr val="dk1"/>
                </a:solidFill>
                <a:latin typeface="Inter"/>
                <a:ea typeface="Inter"/>
                <a:cs typeface="Inter"/>
                <a:sym typeface="Inter"/>
              </a:rPr>
              <a:t>Please keep this slide for attribution</a:t>
            </a:r>
            <a:endParaRPr sz="1000">
              <a:solidFill>
                <a:schemeClr val="dk1"/>
              </a:solidFill>
              <a:latin typeface="Inter"/>
              <a:ea typeface="Inter"/>
              <a:cs typeface="Inter"/>
              <a:sym typeface="Inter"/>
            </a:endParaRPr>
          </a:p>
        </p:txBody>
      </p:sp>
      <p:grpSp>
        <p:nvGrpSpPr>
          <p:cNvPr id="3416" name="Google Shape;3416;p70"/>
          <p:cNvGrpSpPr/>
          <p:nvPr/>
        </p:nvGrpSpPr>
        <p:grpSpPr>
          <a:xfrm>
            <a:off x="6359684" y="2868414"/>
            <a:ext cx="387681" cy="387661"/>
            <a:chOff x="266768" y="1721375"/>
            <a:chExt cx="397907" cy="397887"/>
          </a:xfrm>
        </p:grpSpPr>
        <p:sp>
          <p:nvSpPr>
            <p:cNvPr id="3417" name="Google Shape;3417;p70"/>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0"/>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9" name="Google Shape;3419;p70"/>
          <p:cNvGrpSpPr/>
          <p:nvPr/>
        </p:nvGrpSpPr>
        <p:grpSpPr>
          <a:xfrm>
            <a:off x="7418379" y="2868414"/>
            <a:ext cx="387661" cy="387661"/>
            <a:chOff x="1379798" y="1723250"/>
            <a:chExt cx="397887" cy="397887"/>
          </a:xfrm>
        </p:grpSpPr>
        <p:sp>
          <p:nvSpPr>
            <p:cNvPr id="3420" name="Google Shape;3420;p70"/>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0"/>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0"/>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0"/>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4" name="Google Shape;3424;p70"/>
          <p:cNvGrpSpPr/>
          <p:nvPr/>
        </p:nvGrpSpPr>
        <p:grpSpPr>
          <a:xfrm>
            <a:off x="6887339" y="2868414"/>
            <a:ext cx="387641" cy="387661"/>
            <a:chOff x="864491" y="1723250"/>
            <a:chExt cx="397866" cy="397887"/>
          </a:xfrm>
        </p:grpSpPr>
        <p:sp>
          <p:nvSpPr>
            <p:cNvPr id="3425" name="Google Shape;3425;p7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0"/>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8" name="Google Shape;3428;p70"/>
          <p:cNvGrpSpPr/>
          <p:nvPr/>
        </p:nvGrpSpPr>
        <p:grpSpPr>
          <a:xfrm>
            <a:off x="7949442" y="2867761"/>
            <a:ext cx="388966" cy="388966"/>
            <a:chOff x="1190625" y="238125"/>
            <a:chExt cx="5235075" cy="5235075"/>
          </a:xfrm>
        </p:grpSpPr>
        <p:sp>
          <p:nvSpPr>
            <p:cNvPr id="3429" name="Google Shape;3429;p70"/>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0"/>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1" name="Google Shape;3431;p70"/>
          <p:cNvGrpSpPr/>
          <p:nvPr/>
        </p:nvGrpSpPr>
        <p:grpSpPr>
          <a:xfrm>
            <a:off x="509173" y="885803"/>
            <a:ext cx="4103394" cy="3375682"/>
            <a:chOff x="509173" y="885803"/>
            <a:chExt cx="4103394" cy="3375682"/>
          </a:xfrm>
        </p:grpSpPr>
        <p:grpSp>
          <p:nvGrpSpPr>
            <p:cNvPr id="3432" name="Google Shape;3432;p70"/>
            <p:cNvGrpSpPr/>
            <p:nvPr/>
          </p:nvGrpSpPr>
          <p:grpSpPr>
            <a:xfrm rot="3173394">
              <a:off x="3371183" y="3347300"/>
              <a:ext cx="819973" cy="732504"/>
              <a:chOff x="4548039" y="4800694"/>
              <a:chExt cx="863704" cy="771570"/>
            </a:xfrm>
          </p:grpSpPr>
          <p:sp>
            <p:nvSpPr>
              <p:cNvPr id="3433" name="Google Shape;3433;p70"/>
              <p:cNvSpPr/>
              <p:nvPr/>
            </p:nvSpPr>
            <p:spPr>
              <a:xfrm rot="-2139118">
                <a:off x="4586651" y="4993781"/>
                <a:ext cx="786480" cy="385396"/>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34" name="Google Shape;3434;p70"/>
              <p:cNvSpPr/>
              <p:nvPr/>
            </p:nvSpPr>
            <p:spPr>
              <a:xfrm rot="-2139118">
                <a:off x="4640806" y="5087143"/>
                <a:ext cx="660455" cy="185639"/>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35" name="Google Shape;3435;p70"/>
              <p:cNvSpPr/>
              <p:nvPr/>
            </p:nvSpPr>
            <p:spPr>
              <a:xfrm rot="-2139118">
                <a:off x="4934960" y="4997561"/>
                <a:ext cx="176749" cy="202895"/>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36" name="Google Shape;3436;p70"/>
              <p:cNvSpPr/>
              <p:nvPr/>
            </p:nvSpPr>
            <p:spPr>
              <a:xfrm rot="-2139118">
                <a:off x="4818709" y="5103376"/>
                <a:ext cx="177795" cy="249958"/>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37" name="Google Shape;3437;p70"/>
              <p:cNvSpPr/>
              <p:nvPr/>
            </p:nvSpPr>
            <p:spPr>
              <a:xfrm rot="-2139118">
                <a:off x="4746435" y="5244787"/>
                <a:ext cx="113998" cy="231133"/>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438" name="Google Shape;3438;p70"/>
            <p:cNvGrpSpPr/>
            <p:nvPr/>
          </p:nvGrpSpPr>
          <p:grpSpPr>
            <a:xfrm>
              <a:off x="2634518" y="2638255"/>
              <a:ext cx="1809552" cy="1215839"/>
              <a:chOff x="1974721" y="4001620"/>
              <a:chExt cx="1146375" cy="770250"/>
            </a:xfrm>
          </p:grpSpPr>
          <p:sp>
            <p:nvSpPr>
              <p:cNvPr id="3439" name="Google Shape;3439;p70"/>
              <p:cNvSpPr/>
              <p:nvPr/>
            </p:nvSpPr>
            <p:spPr>
              <a:xfrm>
                <a:off x="2806956" y="4277088"/>
                <a:ext cx="314140" cy="279176"/>
              </a:xfrm>
              <a:custGeom>
                <a:rect b="b" l="l" r="r" t="t"/>
                <a:pathLst>
                  <a:path extrusionOk="0" h="527" w="593">
                    <a:moveTo>
                      <a:pt x="246" y="88"/>
                    </a:moveTo>
                    <a:cubicBezTo>
                      <a:pt x="284" y="58"/>
                      <a:pt x="324" y="28"/>
                      <a:pt x="371" y="12"/>
                    </a:cubicBezTo>
                    <a:cubicBezTo>
                      <a:pt x="417" y="-5"/>
                      <a:pt x="471" y="-6"/>
                      <a:pt x="513" y="20"/>
                    </a:cubicBezTo>
                    <a:cubicBezTo>
                      <a:pt x="561" y="48"/>
                      <a:pt x="586" y="105"/>
                      <a:pt x="591" y="160"/>
                    </a:cubicBezTo>
                    <a:cubicBezTo>
                      <a:pt x="606" y="297"/>
                      <a:pt x="519" y="435"/>
                      <a:pt x="394" y="493"/>
                    </a:cubicBezTo>
                    <a:cubicBezTo>
                      <a:pt x="269" y="550"/>
                      <a:pt x="116" y="532"/>
                      <a:pt x="0" y="457"/>
                    </a:cubicBezTo>
                    <a:lnTo>
                      <a:pt x="246" y="88"/>
                    </a:lnTo>
                    <a:close/>
                  </a:path>
                </a:pathLst>
              </a:custGeom>
              <a:noFill/>
              <a:ln cap="flat" cmpd="sng" w="37800">
                <a:solidFill>
                  <a:schemeClr val="accent6"/>
                </a:solidFill>
                <a:prstDash val="solid"/>
                <a:bevel/>
                <a:headEnd len="sm" w="sm" type="none"/>
                <a:tailEnd len="sm" w="sm" type="none"/>
              </a:ln>
            </p:spPr>
            <p:txBody>
              <a:bodyPr anchorCtr="1" anchor="ctr" bIns="63700" lIns="108700" spcFirstLastPara="1" rIns="108700" wrap="square" tIns="637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40" name="Google Shape;3440;p70"/>
              <p:cNvSpPr/>
              <p:nvPr/>
            </p:nvSpPr>
            <p:spPr>
              <a:xfrm>
                <a:off x="2329123" y="4626720"/>
                <a:ext cx="294010" cy="145150"/>
              </a:xfrm>
              <a:custGeom>
                <a:rect b="b" l="l" r="r" t="t"/>
                <a:pathLst>
                  <a:path extrusionOk="0" h="274" w="555">
                    <a:moveTo>
                      <a:pt x="72" y="0"/>
                    </a:moveTo>
                    <a:cubicBezTo>
                      <a:pt x="48" y="73"/>
                      <a:pt x="21" y="163"/>
                      <a:pt x="0" y="238"/>
                    </a:cubicBezTo>
                    <a:cubicBezTo>
                      <a:pt x="178" y="288"/>
                      <a:pt x="373" y="282"/>
                      <a:pt x="555" y="247"/>
                    </a:cubicBezTo>
                    <a:cubicBezTo>
                      <a:pt x="531" y="167"/>
                      <a:pt x="486" y="9"/>
                      <a:pt x="486" y="9"/>
                    </a:cubicBezTo>
                    <a:lnTo>
                      <a:pt x="72" y="0"/>
                    </a:ln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41" name="Google Shape;3441;p70"/>
              <p:cNvSpPr/>
              <p:nvPr/>
            </p:nvSpPr>
            <p:spPr>
              <a:xfrm>
                <a:off x="1974721" y="4180674"/>
                <a:ext cx="1034597" cy="164221"/>
              </a:xfrm>
              <a:custGeom>
                <a:rect b="b" l="l" r="r" t="t"/>
                <a:pathLst>
                  <a:path extrusionOk="0" h="310" w="1953">
                    <a:moveTo>
                      <a:pt x="164" y="199"/>
                    </a:moveTo>
                    <a:cubicBezTo>
                      <a:pt x="219" y="222"/>
                      <a:pt x="275" y="250"/>
                      <a:pt x="335" y="248"/>
                    </a:cubicBezTo>
                    <a:cubicBezTo>
                      <a:pt x="423" y="245"/>
                      <a:pt x="499" y="178"/>
                      <a:pt x="587" y="172"/>
                    </a:cubicBezTo>
                    <a:cubicBezTo>
                      <a:pt x="685" y="166"/>
                      <a:pt x="769" y="235"/>
                      <a:pt x="863" y="264"/>
                    </a:cubicBezTo>
                    <a:cubicBezTo>
                      <a:pt x="913" y="280"/>
                      <a:pt x="966" y="284"/>
                      <a:pt x="1017" y="276"/>
                    </a:cubicBezTo>
                    <a:cubicBezTo>
                      <a:pt x="1119" y="262"/>
                      <a:pt x="1219" y="202"/>
                      <a:pt x="1320" y="226"/>
                    </a:cubicBezTo>
                    <a:cubicBezTo>
                      <a:pt x="1389" y="243"/>
                      <a:pt x="1446" y="299"/>
                      <a:pt x="1517" y="308"/>
                    </a:cubicBezTo>
                    <a:cubicBezTo>
                      <a:pt x="1625" y="323"/>
                      <a:pt x="1715" y="227"/>
                      <a:pt x="1820" y="199"/>
                    </a:cubicBezTo>
                    <a:cubicBezTo>
                      <a:pt x="1849" y="192"/>
                      <a:pt x="1880" y="190"/>
                      <a:pt x="1909" y="193"/>
                    </a:cubicBezTo>
                    <a:cubicBezTo>
                      <a:pt x="1942" y="93"/>
                      <a:pt x="1953" y="24"/>
                      <a:pt x="1953" y="24"/>
                    </a:cubicBezTo>
                    <a:lnTo>
                      <a:pt x="0" y="0"/>
                    </a:lnTo>
                    <a:cubicBezTo>
                      <a:pt x="0" y="0"/>
                      <a:pt x="8" y="70"/>
                      <a:pt x="37" y="171"/>
                    </a:cubicBezTo>
                    <a:cubicBezTo>
                      <a:pt x="79" y="169"/>
                      <a:pt x="124" y="183"/>
                      <a:pt x="164" y="199"/>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42" name="Google Shape;3442;p70"/>
              <p:cNvSpPr/>
              <p:nvPr/>
            </p:nvSpPr>
            <p:spPr>
              <a:xfrm>
                <a:off x="1994322" y="4271261"/>
                <a:ext cx="991687" cy="138793"/>
              </a:xfrm>
              <a:custGeom>
                <a:rect b="b" l="l" r="r" t="t"/>
                <a:pathLst>
                  <a:path extrusionOk="0" h="262" w="1872">
                    <a:moveTo>
                      <a:pt x="291" y="200"/>
                    </a:moveTo>
                    <a:cubicBezTo>
                      <a:pt x="379" y="198"/>
                      <a:pt x="455" y="130"/>
                      <a:pt x="543" y="124"/>
                    </a:cubicBezTo>
                    <a:cubicBezTo>
                      <a:pt x="641" y="118"/>
                      <a:pt x="726" y="187"/>
                      <a:pt x="819" y="216"/>
                    </a:cubicBezTo>
                    <a:cubicBezTo>
                      <a:pt x="869" y="232"/>
                      <a:pt x="922" y="236"/>
                      <a:pt x="973" y="229"/>
                    </a:cubicBezTo>
                    <a:cubicBezTo>
                      <a:pt x="1076" y="214"/>
                      <a:pt x="1175" y="154"/>
                      <a:pt x="1276" y="178"/>
                    </a:cubicBezTo>
                    <a:cubicBezTo>
                      <a:pt x="1345" y="195"/>
                      <a:pt x="1402" y="251"/>
                      <a:pt x="1473" y="261"/>
                    </a:cubicBezTo>
                    <a:cubicBezTo>
                      <a:pt x="1581" y="275"/>
                      <a:pt x="1671" y="179"/>
                      <a:pt x="1777" y="152"/>
                    </a:cubicBezTo>
                    <a:cubicBezTo>
                      <a:pt x="1793" y="147"/>
                      <a:pt x="1810" y="145"/>
                      <a:pt x="1827" y="144"/>
                    </a:cubicBezTo>
                    <a:cubicBezTo>
                      <a:pt x="1845" y="100"/>
                      <a:pt x="1860" y="59"/>
                      <a:pt x="1872" y="22"/>
                    </a:cubicBezTo>
                    <a:cubicBezTo>
                      <a:pt x="1843" y="19"/>
                      <a:pt x="1812" y="21"/>
                      <a:pt x="1783" y="28"/>
                    </a:cubicBezTo>
                    <a:cubicBezTo>
                      <a:pt x="1678" y="56"/>
                      <a:pt x="1588" y="152"/>
                      <a:pt x="1480" y="137"/>
                    </a:cubicBezTo>
                    <a:cubicBezTo>
                      <a:pt x="1409" y="128"/>
                      <a:pt x="1352" y="72"/>
                      <a:pt x="1283" y="55"/>
                    </a:cubicBezTo>
                    <a:cubicBezTo>
                      <a:pt x="1182" y="31"/>
                      <a:pt x="1082" y="91"/>
                      <a:pt x="980" y="105"/>
                    </a:cubicBezTo>
                    <a:cubicBezTo>
                      <a:pt x="929" y="113"/>
                      <a:pt x="876" y="109"/>
                      <a:pt x="826" y="93"/>
                    </a:cubicBezTo>
                    <a:cubicBezTo>
                      <a:pt x="732" y="64"/>
                      <a:pt x="648" y="-5"/>
                      <a:pt x="550" y="1"/>
                    </a:cubicBezTo>
                    <a:cubicBezTo>
                      <a:pt x="462" y="7"/>
                      <a:pt x="386" y="74"/>
                      <a:pt x="298" y="77"/>
                    </a:cubicBezTo>
                    <a:cubicBezTo>
                      <a:pt x="238" y="79"/>
                      <a:pt x="182" y="51"/>
                      <a:pt x="127" y="28"/>
                    </a:cubicBezTo>
                    <a:cubicBezTo>
                      <a:pt x="87" y="12"/>
                      <a:pt x="42" y="-2"/>
                      <a:pt x="0" y="0"/>
                    </a:cubicBezTo>
                    <a:cubicBezTo>
                      <a:pt x="11" y="38"/>
                      <a:pt x="26" y="82"/>
                      <a:pt x="43" y="127"/>
                    </a:cubicBezTo>
                    <a:cubicBezTo>
                      <a:pt x="69" y="132"/>
                      <a:pt x="95" y="141"/>
                      <a:pt x="120" y="151"/>
                    </a:cubicBezTo>
                    <a:cubicBezTo>
                      <a:pt x="175" y="174"/>
                      <a:pt x="231" y="202"/>
                      <a:pt x="291" y="200"/>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43" name="Google Shape;3443;p70"/>
              <p:cNvSpPr/>
              <p:nvPr/>
            </p:nvSpPr>
            <p:spPr>
              <a:xfrm>
                <a:off x="2146360" y="4506998"/>
                <a:ext cx="657946" cy="175875"/>
              </a:xfrm>
              <a:custGeom>
                <a:rect b="b" l="l" r="r" t="t"/>
                <a:pathLst>
                  <a:path extrusionOk="0" h="332" w="1242">
                    <a:moveTo>
                      <a:pt x="1142" y="137"/>
                    </a:moveTo>
                    <a:cubicBezTo>
                      <a:pt x="1071" y="127"/>
                      <a:pt x="1014" y="72"/>
                      <a:pt x="945" y="55"/>
                    </a:cubicBezTo>
                    <a:cubicBezTo>
                      <a:pt x="844" y="30"/>
                      <a:pt x="744" y="90"/>
                      <a:pt x="642" y="105"/>
                    </a:cubicBezTo>
                    <a:cubicBezTo>
                      <a:pt x="591" y="112"/>
                      <a:pt x="537" y="108"/>
                      <a:pt x="488" y="92"/>
                    </a:cubicBezTo>
                    <a:cubicBezTo>
                      <a:pt x="394" y="63"/>
                      <a:pt x="309" y="-6"/>
                      <a:pt x="212" y="0"/>
                    </a:cubicBezTo>
                    <a:cubicBezTo>
                      <a:pt x="137" y="5"/>
                      <a:pt x="71" y="55"/>
                      <a:pt x="0" y="71"/>
                    </a:cubicBezTo>
                    <a:cubicBezTo>
                      <a:pt x="142" y="216"/>
                      <a:pt x="345" y="327"/>
                      <a:pt x="633" y="332"/>
                    </a:cubicBezTo>
                    <a:cubicBezTo>
                      <a:pt x="900" y="337"/>
                      <a:pt x="1097" y="247"/>
                      <a:pt x="1242" y="122"/>
                    </a:cubicBezTo>
                    <a:cubicBezTo>
                      <a:pt x="1210" y="134"/>
                      <a:pt x="1177" y="141"/>
                      <a:pt x="1142" y="137"/>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44" name="Google Shape;3444;p70"/>
              <p:cNvSpPr/>
              <p:nvPr/>
            </p:nvSpPr>
            <p:spPr>
              <a:xfrm>
                <a:off x="2017101" y="4336949"/>
                <a:ext cx="945070" cy="243153"/>
              </a:xfrm>
              <a:custGeom>
                <a:rect b="b" l="l" r="r" t="t"/>
                <a:pathLst>
                  <a:path extrusionOk="0" h="459" w="1784">
                    <a:moveTo>
                      <a:pt x="1784" y="20"/>
                    </a:moveTo>
                    <a:cubicBezTo>
                      <a:pt x="1767" y="21"/>
                      <a:pt x="1750" y="23"/>
                      <a:pt x="1734" y="28"/>
                    </a:cubicBezTo>
                    <a:cubicBezTo>
                      <a:pt x="1628" y="55"/>
                      <a:pt x="1538" y="151"/>
                      <a:pt x="1430" y="137"/>
                    </a:cubicBezTo>
                    <a:cubicBezTo>
                      <a:pt x="1359" y="127"/>
                      <a:pt x="1302" y="71"/>
                      <a:pt x="1233" y="54"/>
                    </a:cubicBezTo>
                    <a:cubicBezTo>
                      <a:pt x="1132" y="30"/>
                      <a:pt x="1033" y="90"/>
                      <a:pt x="930" y="105"/>
                    </a:cubicBezTo>
                    <a:cubicBezTo>
                      <a:pt x="879" y="112"/>
                      <a:pt x="826" y="108"/>
                      <a:pt x="776" y="92"/>
                    </a:cubicBezTo>
                    <a:cubicBezTo>
                      <a:pt x="683" y="63"/>
                      <a:pt x="598" y="-6"/>
                      <a:pt x="500" y="0"/>
                    </a:cubicBezTo>
                    <a:cubicBezTo>
                      <a:pt x="412" y="6"/>
                      <a:pt x="336" y="74"/>
                      <a:pt x="248" y="76"/>
                    </a:cubicBezTo>
                    <a:cubicBezTo>
                      <a:pt x="188" y="78"/>
                      <a:pt x="132" y="50"/>
                      <a:pt x="77" y="27"/>
                    </a:cubicBezTo>
                    <a:cubicBezTo>
                      <a:pt x="52" y="17"/>
                      <a:pt x="26" y="8"/>
                      <a:pt x="0" y="3"/>
                    </a:cubicBezTo>
                    <a:cubicBezTo>
                      <a:pt x="49" y="128"/>
                      <a:pt x="125" y="271"/>
                      <a:pt x="244" y="392"/>
                    </a:cubicBezTo>
                    <a:cubicBezTo>
                      <a:pt x="315" y="376"/>
                      <a:pt x="381" y="326"/>
                      <a:pt x="455" y="321"/>
                    </a:cubicBezTo>
                    <a:cubicBezTo>
                      <a:pt x="553" y="315"/>
                      <a:pt x="639" y="384"/>
                      <a:pt x="732" y="413"/>
                    </a:cubicBezTo>
                    <a:cubicBezTo>
                      <a:pt x="781" y="429"/>
                      <a:pt x="835" y="433"/>
                      <a:pt x="886" y="426"/>
                    </a:cubicBezTo>
                    <a:cubicBezTo>
                      <a:pt x="988" y="411"/>
                      <a:pt x="1088" y="351"/>
                      <a:pt x="1189" y="376"/>
                    </a:cubicBezTo>
                    <a:cubicBezTo>
                      <a:pt x="1258" y="393"/>
                      <a:pt x="1315" y="448"/>
                      <a:pt x="1386" y="458"/>
                    </a:cubicBezTo>
                    <a:cubicBezTo>
                      <a:pt x="1421" y="462"/>
                      <a:pt x="1454" y="455"/>
                      <a:pt x="1486" y="443"/>
                    </a:cubicBezTo>
                    <a:cubicBezTo>
                      <a:pt x="1632" y="318"/>
                      <a:pt x="1725" y="157"/>
                      <a:pt x="1784" y="20"/>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45" name="Google Shape;3445;p70"/>
              <p:cNvSpPr/>
              <p:nvPr/>
            </p:nvSpPr>
            <p:spPr>
              <a:xfrm>
                <a:off x="1974721" y="4180674"/>
                <a:ext cx="532396" cy="502198"/>
              </a:xfrm>
              <a:custGeom>
                <a:rect b="b" l="l" r="r" t="t"/>
                <a:pathLst>
                  <a:path extrusionOk="0" h="948" w="1005">
                    <a:moveTo>
                      <a:pt x="633" y="559"/>
                    </a:moveTo>
                    <a:cubicBezTo>
                      <a:pt x="546" y="386"/>
                      <a:pt x="482" y="198"/>
                      <a:pt x="457" y="5"/>
                    </a:cubicBezTo>
                    <a:lnTo>
                      <a:pt x="0" y="0"/>
                    </a:lnTo>
                    <a:cubicBezTo>
                      <a:pt x="0" y="0"/>
                      <a:pt x="8" y="70"/>
                      <a:pt x="37" y="171"/>
                    </a:cubicBezTo>
                    <a:cubicBezTo>
                      <a:pt x="48" y="209"/>
                      <a:pt x="63" y="253"/>
                      <a:pt x="80" y="298"/>
                    </a:cubicBezTo>
                    <a:cubicBezTo>
                      <a:pt x="129" y="423"/>
                      <a:pt x="205" y="566"/>
                      <a:pt x="324" y="687"/>
                    </a:cubicBezTo>
                    <a:cubicBezTo>
                      <a:pt x="466" y="832"/>
                      <a:pt x="669" y="943"/>
                      <a:pt x="957" y="948"/>
                    </a:cubicBezTo>
                    <a:cubicBezTo>
                      <a:pt x="973" y="949"/>
                      <a:pt x="989" y="949"/>
                      <a:pt x="1005" y="948"/>
                    </a:cubicBezTo>
                    <a:cubicBezTo>
                      <a:pt x="926" y="911"/>
                      <a:pt x="853" y="863"/>
                      <a:pt x="793" y="800"/>
                    </a:cubicBezTo>
                    <a:cubicBezTo>
                      <a:pt x="726" y="730"/>
                      <a:pt x="676" y="646"/>
                      <a:pt x="633" y="55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46" name="Google Shape;3446;p70"/>
              <p:cNvSpPr/>
              <p:nvPr/>
            </p:nvSpPr>
            <p:spPr>
              <a:xfrm>
                <a:off x="1974721" y="4139354"/>
                <a:ext cx="1034597" cy="95354"/>
              </a:xfrm>
              <a:custGeom>
                <a:rect b="b" l="l" r="r" t="t"/>
                <a:pathLst>
                  <a:path extrusionOk="0" h="180" w="1953">
                    <a:moveTo>
                      <a:pt x="1953" y="102"/>
                    </a:moveTo>
                    <a:cubicBezTo>
                      <a:pt x="1952" y="151"/>
                      <a:pt x="1515" y="186"/>
                      <a:pt x="975" y="179"/>
                    </a:cubicBezTo>
                    <a:cubicBezTo>
                      <a:pt x="436" y="172"/>
                      <a:pt x="-1" y="127"/>
                      <a:pt x="0" y="78"/>
                    </a:cubicBezTo>
                    <a:cubicBezTo>
                      <a:pt x="1" y="28"/>
                      <a:pt x="438" y="-6"/>
                      <a:pt x="978" y="1"/>
                    </a:cubicBezTo>
                    <a:cubicBezTo>
                      <a:pt x="1517" y="7"/>
                      <a:pt x="1954" y="53"/>
                      <a:pt x="1953" y="102"/>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19800" lIns="90000" spcFirstLastPara="1" rIns="90000" wrap="square" tIns="19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47" name="Google Shape;3447;p70"/>
              <p:cNvSpPr/>
              <p:nvPr/>
            </p:nvSpPr>
            <p:spPr>
              <a:xfrm>
                <a:off x="2016572" y="4152598"/>
                <a:ext cx="942421" cy="68867"/>
              </a:xfrm>
              <a:custGeom>
                <a:rect b="b" l="l" r="r" t="t"/>
                <a:pathLst>
                  <a:path extrusionOk="0" h="130" w="1779">
                    <a:moveTo>
                      <a:pt x="1779" y="76"/>
                    </a:moveTo>
                    <a:cubicBezTo>
                      <a:pt x="1778" y="111"/>
                      <a:pt x="1380" y="135"/>
                      <a:pt x="888" y="129"/>
                    </a:cubicBezTo>
                    <a:cubicBezTo>
                      <a:pt x="397" y="123"/>
                      <a:pt x="-1" y="89"/>
                      <a:pt x="0" y="54"/>
                    </a:cubicBezTo>
                    <a:cubicBezTo>
                      <a:pt x="0" y="18"/>
                      <a:pt x="399" y="-6"/>
                      <a:pt x="890" y="1"/>
                    </a:cubicBezTo>
                    <a:cubicBezTo>
                      <a:pt x="1381" y="6"/>
                      <a:pt x="1779" y="40"/>
                      <a:pt x="1779" y="76"/>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1800" lIns="90000" spcFirstLastPara="1" rIns="90000" wrap="square" tIns="18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48" name="Google Shape;3448;p70"/>
              <p:cNvSpPr/>
              <p:nvPr/>
            </p:nvSpPr>
            <p:spPr>
              <a:xfrm>
                <a:off x="2377330" y="4001620"/>
                <a:ext cx="543521" cy="219844"/>
              </a:xfrm>
              <a:custGeom>
                <a:rect b="b" l="l" r="r" t="t"/>
                <a:pathLst>
                  <a:path extrusionOk="0" h="415" w="1026">
                    <a:moveTo>
                      <a:pt x="1016" y="263"/>
                    </a:moveTo>
                    <a:cubicBezTo>
                      <a:pt x="990" y="244"/>
                      <a:pt x="951" y="285"/>
                      <a:pt x="924" y="268"/>
                    </a:cubicBezTo>
                    <a:cubicBezTo>
                      <a:pt x="909" y="258"/>
                      <a:pt x="909" y="236"/>
                      <a:pt x="911" y="218"/>
                    </a:cubicBezTo>
                    <a:cubicBezTo>
                      <a:pt x="914" y="186"/>
                      <a:pt x="932" y="81"/>
                      <a:pt x="896" y="37"/>
                    </a:cubicBezTo>
                    <a:cubicBezTo>
                      <a:pt x="873" y="10"/>
                      <a:pt x="836" y="-2"/>
                      <a:pt x="800" y="0"/>
                    </a:cubicBezTo>
                    <a:cubicBezTo>
                      <a:pt x="710" y="4"/>
                      <a:pt x="640" y="76"/>
                      <a:pt x="585" y="147"/>
                    </a:cubicBezTo>
                    <a:cubicBezTo>
                      <a:pt x="547" y="197"/>
                      <a:pt x="511" y="251"/>
                      <a:pt x="464" y="291"/>
                    </a:cubicBezTo>
                    <a:cubicBezTo>
                      <a:pt x="444" y="309"/>
                      <a:pt x="421" y="325"/>
                      <a:pt x="396" y="336"/>
                    </a:cubicBezTo>
                    <a:cubicBezTo>
                      <a:pt x="359" y="353"/>
                      <a:pt x="310" y="357"/>
                      <a:pt x="279" y="330"/>
                    </a:cubicBezTo>
                    <a:cubicBezTo>
                      <a:pt x="265" y="318"/>
                      <a:pt x="255" y="300"/>
                      <a:pt x="244" y="286"/>
                    </a:cubicBezTo>
                    <a:cubicBezTo>
                      <a:pt x="234" y="273"/>
                      <a:pt x="223" y="262"/>
                      <a:pt x="206" y="260"/>
                    </a:cubicBezTo>
                    <a:cubicBezTo>
                      <a:pt x="195" y="258"/>
                      <a:pt x="183" y="262"/>
                      <a:pt x="173" y="266"/>
                    </a:cubicBezTo>
                    <a:cubicBezTo>
                      <a:pt x="160" y="271"/>
                      <a:pt x="149" y="277"/>
                      <a:pt x="138" y="285"/>
                    </a:cubicBezTo>
                    <a:cubicBezTo>
                      <a:pt x="89" y="318"/>
                      <a:pt x="52" y="370"/>
                      <a:pt x="3" y="407"/>
                    </a:cubicBezTo>
                    <a:cubicBezTo>
                      <a:pt x="2" y="408"/>
                      <a:pt x="1" y="408"/>
                      <a:pt x="0" y="410"/>
                    </a:cubicBezTo>
                    <a:cubicBezTo>
                      <a:pt x="66" y="411"/>
                      <a:pt x="136" y="413"/>
                      <a:pt x="207" y="414"/>
                    </a:cubicBezTo>
                    <a:cubicBezTo>
                      <a:pt x="553" y="418"/>
                      <a:pt x="852" y="408"/>
                      <a:pt x="1000" y="389"/>
                    </a:cubicBezTo>
                    <a:cubicBezTo>
                      <a:pt x="1005" y="375"/>
                      <a:pt x="1010" y="361"/>
                      <a:pt x="1014" y="347"/>
                    </a:cubicBezTo>
                    <a:cubicBezTo>
                      <a:pt x="1015" y="342"/>
                      <a:pt x="1024" y="305"/>
                      <a:pt x="1025" y="301"/>
                    </a:cubicBezTo>
                    <a:cubicBezTo>
                      <a:pt x="1028" y="286"/>
                      <a:pt x="1027" y="271"/>
                      <a:pt x="1016" y="263"/>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49" name="Google Shape;3449;p70"/>
              <p:cNvSpPr/>
              <p:nvPr/>
            </p:nvSpPr>
            <p:spPr>
              <a:xfrm>
                <a:off x="2047827" y="4049827"/>
                <a:ext cx="138264" cy="159453"/>
              </a:xfrm>
              <a:custGeom>
                <a:rect b="b" l="l" r="r" t="t"/>
                <a:pathLst>
                  <a:path extrusionOk="0" h="301" w="261">
                    <a:moveTo>
                      <a:pt x="224" y="261"/>
                    </a:moveTo>
                    <a:cubicBezTo>
                      <a:pt x="211" y="244"/>
                      <a:pt x="200" y="225"/>
                      <a:pt x="191" y="206"/>
                    </a:cubicBezTo>
                    <a:cubicBezTo>
                      <a:pt x="175" y="174"/>
                      <a:pt x="163" y="140"/>
                      <a:pt x="153" y="106"/>
                    </a:cubicBezTo>
                    <a:cubicBezTo>
                      <a:pt x="145" y="79"/>
                      <a:pt x="138" y="52"/>
                      <a:pt x="121" y="30"/>
                    </a:cubicBezTo>
                    <a:cubicBezTo>
                      <a:pt x="104" y="8"/>
                      <a:pt x="74" y="-7"/>
                      <a:pt x="48" y="3"/>
                    </a:cubicBezTo>
                    <a:cubicBezTo>
                      <a:pt x="25" y="12"/>
                      <a:pt x="12" y="39"/>
                      <a:pt x="6" y="63"/>
                    </a:cubicBezTo>
                    <a:cubicBezTo>
                      <a:pt x="-6" y="116"/>
                      <a:pt x="3" y="170"/>
                      <a:pt x="22" y="222"/>
                    </a:cubicBezTo>
                    <a:cubicBezTo>
                      <a:pt x="29" y="242"/>
                      <a:pt x="37" y="261"/>
                      <a:pt x="47" y="279"/>
                    </a:cubicBezTo>
                    <a:cubicBezTo>
                      <a:pt x="101" y="287"/>
                      <a:pt x="174" y="295"/>
                      <a:pt x="261" y="301"/>
                    </a:cubicBezTo>
                    <a:cubicBezTo>
                      <a:pt x="248" y="289"/>
                      <a:pt x="235" y="276"/>
                      <a:pt x="224" y="261"/>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50" name="Google Shape;3450;p70"/>
              <p:cNvSpPr/>
              <p:nvPr/>
            </p:nvSpPr>
            <p:spPr>
              <a:xfrm>
                <a:off x="2867877" y="4087439"/>
                <a:ext cx="56683" cy="46618"/>
              </a:xfrm>
              <a:custGeom>
                <a:rect b="b" l="l" r="r" t="t"/>
                <a:pathLst>
                  <a:path extrusionOk="0" h="88" w="107">
                    <a:moveTo>
                      <a:pt x="6" y="40"/>
                    </a:moveTo>
                    <a:cubicBezTo>
                      <a:pt x="1" y="49"/>
                      <a:pt x="-2" y="61"/>
                      <a:pt x="1" y="71"/>
                    </a:cubicBezTo>
                    <a:cubicBezTo>
                      <a:pt x="4" y="82"/>
                      <a:pt x="15" y="90"/>
                      <a:pt x="26" y="87"/>
                    </a:cubicBezTo>
                    <a:cubicBezTo>
                      <a:pt x="35" y="85"/>
                      <a:pt x="41" y="77"/>
                      <a:pt x="50" y="74"/>
                    </a:cubicBezTo>
                    <a:cubicBezTo>
                      <a:pt x="59" y="72"/>
                      <a:pt x="69" y="77"/>
                      <a:pt x="78" y="76"/>
                    </a:cubicBezTo>
                    <a:cubicBezTo>
                      <a:pt x="83" y="76"/>
                      <a:pt x="87" y="74"/>
                      <a:pt x="91" y="71"/>
                    </a:cubicBezTo>
                    <a:cubicBezTo>
                      <a:pt x="121" y="50"/>
                      <a:pt x="104" y="15"/>
                      <a:pt x="77" y="2"/>
                    </a:cubicBezTo>
                    <a:cubicBezTo>
                      <a:pt x="50" y="-9"/>
                      <a:pt x="17" y="17"/>
                      <a:pt x="6" y="40"/>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51" name="Google Shape;3451;p70"/>
              <p:cNvSpPr/>
              <p:nvPr/>
            </p:nvSpPr>
            <p:spPr>
              <a:xfrm>
                <a:off x="2873174" y="4042411"/>
                <a:ext cx="41320" cy="39201"/>
              </a:xfrm>
              <a:custGeom>
                <a:rect b="b" l="l" r="r" t="t"/>
                <a:pathLst>
                  <a:path extrusionOk="0" h="74" w="78">
                    <a:moveTo>
                      <a:pt x="0" y="52"/>
                    </a:moveTo>
                    <a:cubicBezTo>
                      <a:pt x="-1" y="61"/>
                      <a:pt x="2" y="71"/>
                      <a:pt x="10" y="74"/>
                    </a:cubicBezTo>
                    <a:cubicBezTo>
                      <a:pt x="15" y="75"/>
                      <a:pt x="20" y="73"/>
                      <a:pt x="24" y="70"/>
                    </a:cubicBezTo>
                    <a:cubicBezTo>
                      <a:pt x="28" y="67"/>
                      <a:pt x="31" y="63"/>
                      <a:pt x="35" y="60"/>
                    </a:cubicBezTo>
                    <a:cubicBezTo>
                      <a:pt x="42" y="54"/>
                      <a:pt x="51" y="51"/>
                      <a:pt x="59" y="47"/>
                    </a:cubicBezTo>
                    <a:cubicBezTo>
                      <a:pt x="70" y="42"/>
                      <a:pt x="80" y="32"/>
                      <a:pt x="77" y="19"/>
                    </a:cubicBezTo>
                    <a:cubicBezTo>
                      <a:pt x="75" y="8"/>
                      <a:pt x="62" y="-1"/>
                      <a:pt x="51" y="0"/>
                    </a:cubicBezTo>
                    <a:cubicBezTo>
                      <a:pt x="30" y="2"/>
                      <a:pt x="3" y="32"/>
                      <a:pt x="0" y="52"/>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52" name="Google Shape;3452;p70"/>
              <p:cNvSpPr/>
              <p:nvPr/>
            </p:nvSpPr>
            <p:spPr>
              <a:xfrm>
                <a:off x="2518773" y="4084261"/>
                <a:ext cx="31785" cy="83700"/>
              </a:xfrm>
              <a:custGeom>
                <a:rect b="b" l="l" r="r" t="t"/>
                <a:pathLst>
                  <a:path extrusionOk="0" h="158" w="60">
                    <a:moveTo>
                      <a:pt x="2" y="38"/>
                    </a:moveTo>
                    <a:cubicBezTo>
                      <a:pt x="4" y="30"/>
                      <a:pt x="6" y="21"/>
                      <a:pt x="11" y="13"/>
                    </a:cubicBezTo>
                    <a:cubicBezTo>
                      <a:pt x="17" y="6"/>
                      <a:pt x="25" y="0"/>
                      <a:pt x="34" y="0"/>
                    </a:cubicBezTo>
                    <a:cubicBezTo>
                      <a:pt x="48" y="0"/>
                      <a:pt x="59" y="15"/>
                      <a:pt x="60" y="30"/>
                    </a:cubicBezTo>
                    <a:cubicBezTo>
                      <a:pt x="62" y="44"/>
                      <a:pt x="55" y="58"/>
                      <a:pt x="49" y="71"/>
                    </a:cubicBezTo>
                    <a:cubicBezTo>
                      <a:pt x="42" y="84"/>
                      <a:pt x="36" y="98"/>
                      <a:pt x="36" y="112"/>
                    </a:cubicBezTo>
                    <a:cubicBezTo>
                      <a:pt x="36" y="123"/>
                      <a:pt x="40" y="133"/>
                      <a:pt x="42" y="144"/>
                    </a:cubicBezTo>
                    <a:cubicBezTo>
                      <a:pt x="45" y="155"/>
                      <a:pt x="38" y="163"/>
                      <a:pt x="30" y="154"/>
                    </a:cubicBezTo>
                    <a:cubicBezTo>
                      <a:pt x="22" y="146"/>
                      <a:pt x="16" y="130"/>
                      <a:pt x="12" y="120"/>
                    </a:cubicBezTo>
                    <a:cubicBezTo>
                      <a:pt x="1" y="94"/>
                      <a:pt x="-2" y="66"/>
                      <a:pt x="2" y="38"/>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11875" lIns="90000" spcFirstLastPara="1" rIns="90000" wrap="square" tIns="11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53" name="Google Shape;3453;p70"/>
              <p:cNvSpPr/>
              <p:nvPr/>
            </p:nvSpPr>
            <p:spPr>
              <a:xfrm>
                <a:off x="2143181" y="4101212"/>
                <a:ext cx="34963" cy="69926"/>
              </a:xfrm>
              <a:custGeom>
                <a:rect b="b" l="l" r="r" t="t"/>
                <a:pathLst>
                  <a:path extrusionOk="0" h="132" w="66">
                    <a:moveTo>
                      <a:pt x="3" y="54"/>
                    </a:moveTo>
                    <a:cubicBezTo>
                      <a:pt x="1" y="45"/>
                      <a:pt x="-1" y="36"/>
                      <a:pt x="0" y="27"/>
                    </a:cubicBezTo>
                    <a:cubicBezTo>
                      <a:pt x="1" y="17"/>
                      <a:pt x="6" y="9"/>
                      <a:pt x="14" y="3"/>
                    </a:cubicBezTo>
                    <a:cubicBezTo>
                      <a:pt x="17" y="1"/>
                      <a:pt x="21" y="0"/>
                      <a:pt x="25" y="0"/>
                    </a:cubicBezTo>
                    <a:cubicBezTo>
                      <a:pt x="33" y="2"/>
                      <a:pt x="37" y="10"/>
                      <a:pt x="39" y="17"/>
                    </a:cubicBezTo>
                    <a:cubicBezTo>
                      <a:pt x="49" y="44"/>
                      <a:pt x="49" y="73"/>
                      <a:pt x="60" y="100"/>
                    </a:cubicBezTo>
                    <a:cubicBezTo>
                      <a:pt x="63" y="106"/>
                      <a:pt x="67" y="113"/>
                      <a:pt x="66" y="120"/>
                    </a:cubicBezTo>
                    <a:cubicBezTo>
                      <a:pt x="63" y="149"/>
                      <a:pt x="35" y="115"/>
                      <a:pt x="29" y="107"/>
                    </a:cubicBezTo>
                    <a:cubicBezTo>
                      <a:pt x="17" y="92"/>
                      <a:pt x="9" y="73"/>
                      <a:pt x="3" y="54"/>
                    </a:cubicBezTo>
                    <a:close/>
                  </a:path>
                </a:pathLst>
              </a:custGeom>
              <a:solidFill>
                <a:schemeClr val="accent4"/>
              </a:solidFill>
              <a:ln>
                <a:noFill/>
              </a:ln>
            </p:spPr>
            <p:txBody>
              <a:bodyPr anchorCtr="1" anchor="ctr" bIns="2500" lIns="90000" spcFirstLastPara="1" rIns="90000" wrap="square" tIns="25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454" name="Google Shape;3454;p70"/>
            <p:cNvGrpSpPr/>
            <p:nvPr/>
          </p:nvGrpSpPr>
          <p:grpSpPr>
            <a:xfrm flipH="1" rot="-3013057">
              <a:off x="2105979" y="1277281"/>
              <a:ext cx="1408084" cy="1362860"/>
              <a:chOff x="5065342" y="2958231"/>
              <a:chExt cx="1483120" cy="1435486"/>
            </a:xfrm>
          </p:grpSpPr>
          <p:sp>
            <p:nvSpPr>
              <p:cNvPr id="3455" name="Google Shape;3455;p70"/>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56" name="Google Shape;3456;p70"/>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57" name="Google Shape;3457;p70"/>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58" name="Google Shape;3458;p70"/>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59" name="Google Shape;3459;p70"/>
              <p:cNvSpPr/>
              <p:nvPr/>
            </p:nvSpPr>
            <p:spPr>
              <a:xfrm rot="-7723947">
                <a:off x="5646394" y="3472765"/>
                <a:ext cx="434172" cy="206286"/>
              </a:xfrm>
              <a:custGeom>
                <a:rect b="b" l="l" r="r" t="t"/>
                <a:pathLst>
                  <a:path extrusionOk="0" h="573" w="1206">
                    <a:moveTo>
                      <a:pt x="1198" y="328"/>
                    </a:moveTo>
                    <a:lnTo>
                      <a:pt x="1199" y="319"/>
                    </a:lnTo>
                    <a:cubicBezTo>
                      <a:pt x="1205" y="289"/>
                      <a:pt x="1207" y="264"/>
                      <a:pt x="1206" y="241"/>
                    </a:cubicBezTo>
                    <a:cubicBezTo>
                      <a:pt x="1205" y="218"/>
                      <a:pt x="1201" y="195"/>
                      <a:pt x="1194" y="175"/>
                    </a:cubicBezTo>
                    <a:cubicBezTo>
                      <a:pt x="1191" y="165"/>
                      <a:pt x="1187" y="155"/>
                      <a:pt x="1182" y="146"/>
                    </a:cubicBezTo>
                    <a:cubicBezTo>
                      <a:pt x="1178" y="136"/>
                      <a:pt x="1171" y="127"/>
                      <a:pt x="1165" y="118"/>
                    </a:cubicBezTo>
                    <a:cubicBezTo>
                      <a:pt x="1144" y="88"/>
                      <a:pt x="1112" y="62"/>
                      <a:pt x="1068" y="42"/>
                    </a:cubicBezTo>
                    <a:cubicBezTo>
                      <a:pt x="1031" y="25"/>
                      <a:pt x="990" y="14"/>
                      <a:pt x="933" y="7"/>
                    </a:cubicBezTo>
                    <a:cubicBezTo>
                      <a:pt x="885" y="0"/>
                      <a:pt x="833" y="-2"/>
                      <a:pt x="772" y="1"/>
                    </a:cubicBezTo>
                    <a:cubicBezTo>
                      <a:pt x="719" y="2"/>
                      <a:pt x="661" y="9"/>
                      <a:pt x="595" y="19"/>
                    </a:cubicBezTo>
                    <a:cubicBezTo>
                      <a:pt x="538" y="27"/>
                      <a:pt x="478" y="39"/>
                      <a:pt x="418" y="53"/>
                    </a:cubicBezTo>
                    <a:cubicBezTo>
                      <a:pt x="305" y="79"/>
                      <a:pt x="206" y="110"/>
                      <a:pt x="117" y="147"/>
                    </a:cubicBezTo>
                    <a:cubicBezTo>
                      <a:pt x="79" y="163"/>
                      <a:pt x="39" y="181"/>
                      <a:pt x="5" y="205"/>
                    </a:cubicBezTo>
                    <a:cubicBezTo>
                      <a:pt x="2" y="207"/>
                      <a:pt x="1" y="209"/>
                      <a:pt x="1" y="212"/>
                    </a:cubicBezTo>
                    <a:cubicBezTo>
                      <a:pt x="0" y="217"/>
                      <a:pt x="1" y="222"/>
                      <a:pt x="4" y="226"/>
                    </a:cubicBezTo>
                    <a:cubicBezTo>
                      <a:pt x="5" y="227"/>
                      <a:pt x="7" y="229"/>
                      <a:pt x="9" y="229"/>
                    </a:cubicBezTo>
                    <a:lnTo>
                      <a:pt x="9" y="231"/>
                    </a:lnTo>
                    <a:cubicBezTo>
                      <a:pt x="6" y="243"/>
                      <a:pt x="12" y="252"/>
                      <a:pt x="22" y="257"/>
                    </a:cubicBezTo>
                    <a:cubicBezTo>
                      <a:pt x="35" y="261"/>
                      <a:pt x="44" y="265"/>
                      <a:pt x="54" y="269"/>
                    </a:cubicBezTo>
                    <a:cubicBezTo>
                      <a:pt x="75" y="281"/>
                      <a:pt x="97" y="292"/>
                      <a:pt x="119" y="302"/>
                    </a:cubicBezTo>
                    <a:cubicBezTo>
                      <a:pt x="134" y="309"/>
                      <a:pt x="149" y="317"/>
                      <a:pt x="164" y="324"/>
                    </a:cubicBezTo>
                    <a:cubicBezTo>
                      <a:pt x="176" y="331"/>
                      <a:pt x="189" y="337"/>
                      <a:pt x="201" y="344"/>
                    </a:cubicBezTo>
                    <a:lnTo>
                      <a:pt x="222" y="355"/>
                    </a:lnTo>
                    <a:cubicBezTo>
                      <a:pt x="268" y="379"/>
                      <a:pt x="317" y="403"/>
                      <a:pt x="376" y="430"/>
                    </a:cubicBezTo>
                    <a:cubicBezTo>
                      <a:pt x="436" y="457"/>
                      <a:pt x="496" y="482"/>
                      <a:pt x="553" y="503"/>
                    </a:cubicBezTo>
                    <a:cubicBezTo>
                      <a:pt x="619" y="527"/>
                      <a:pt x="680" y="544"/>
                      <a:pt x="738" y="556"/>
                    </a:cubicBezTo>
                    <a:cubicBezTo>
                      <a:pt x="807" y="570"/>
                      <a:pt x="864" y="575"/>
                      <a:pt x="917" y="572"/>
                    </a:cubicBezTo>
                    <a:cubicBezTo>
                      <a:pt x="977" y="568"/>
                      <a:pt x="1028" y="553"/>
                      <a:pt x="1070" y="528"/>
                    </a:cubicBezTo>
                    <a:cubicBezTo>
                      <a:pt x="1093" y="514"/>
                      <a:pt x="1112" y="497"/>
                      <a:pt x="1129" y="478"/>
                    </a:cubicBezTo>
                    <a:cubicBezTo>
                      <a:pt x="1139" y="467"/>
                      <a:pt x="1147" y="456"/>
                      <a:pt x="1154" y="445"/>
                    </a:cubicBezTo>
                    <a:cubicBezTo>
                      <a:pt x="1162" y="431"/>
                      <a:pt x="1170" y="416"/>
                      <a:pt x="1175" y="403"/>
                    </a:cubicBezTo>
                    <a:cubicBezTo>
                      <a:pt x="1184" y="382"/>
                      <a:pt x="1191" y="357"/>
                      <a:pt x="1198" y="328"/>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60" name="Google Shape;3460;p70"/>
              <p:cNvSpPr/>
              <p:nvPr/>
            </p:nvSpPr>
            <p:spPr>
              <a:xfrm rot="-7723947">
                <a:off x="5913010" y="3827792"/>
                <a:ext cx="177485" cy="368650"/>
              </a:xfrm>
              <a:custGeom>
                <a:rect b="b" l="l" r="r" t="t"/>
                <a:pathLst>
                  <a:path extrusionOk="0" h="1024" w="493">
                    <a:moveTo>
                      <a:pt x="489" y="1013"/>
                    </a:moveTo>
                    <a:cubicBezTo>
                      <a:pt x="490" y="1009"/>
                      <a:pt x="489" y="1006"/>
                      <a:pt x="487" y="1003"/>
                    </a:cubicBezTo>
                    <a:cubicBezTo>
                      <a:pt x="489" y="1000"/>
                      <a:pt x="491" y="997"/>
                      <a:pt x="492" y="993"/>
                    </a:cubicBezTo>
                    <a:cubicBezTo>
                      <a:pt x="492" y="991"/>
                      <a:pt x="492" y="988"/>
                      <a:pt x="492" y="986"/>
                    </a:cubicBezTo>
                    <a:cubicBezTo>
                      <a:pt x="488" y="960"/>
                      <a:pt x="487" y="933"/>
                      <a:pt x="487" y="909"/>
                    </a:cubicBezTo>
                    <a:cubicBezTo>
                      <a:pt x="487" y="903"/>
                      <a:pt x="487" y="897"/>
                      <a:pt x="487" y="891"/>
                    </a:cubicBezTo>
                    <a:lnTo>
                      <a:pt x="487" y="891"/>
                    </a:lnTo>
                    <a:cubicBezTo>
                      <a:pt x="487" y="860"/>
                      <a:pt x="488" y="829"/>
                      <a:pt x="489" y="798"/>
                    </a:cubicBezTo>
                    <a:lnTo>
                      <a:pt x="491" y="759"/>
                    </a:lnTo>
                    <a:cubicBezTo>
                      <a:pt x="493" y="691"/>
                      <a:pt x="493" y="635"/>
                      <a:pt x="493" y="584"/>
                    </a:cubicBezTo>
                    <a:cubicBezTo>
                      <a:pt x="493" y="516"/>
                      <a:pt x="490" y="456"/>
                      <a:pt x="486" y="398"/>
                    </a:cubicBezTo>
                    <a:cubicBezTo>
                      <a:pt x="480" y="334"/>
                      <a:pt x="470" y="276"/>
                      <a:pt x="457" y="223"/>
                    </a:cubicBezTo>
                    <a:cubicBezTo>
                      <a:pt x="443" y="167"/>
                      <a:pt x="424" y="122"/>
                      <a:pt x="399" y="85"/>
                    </a:cubicBezTo>
                    <a:cubicBezTo>
                      <a:pt x="373" y="46"/>
                      <a:pt x="338" y="19"/>
                      <a:pt x="300" y="8"/>
                    </a:cubicBezTo>
                    <a:cubicBezTo>
                      <a:pt x="288" y="4"/>
                      <a:pt x="278" y="2"/>
                      <a:pt x="267" y="1"/>
                    </a:cubicBezTo>
                    <a:cubicBezTo>
                      <a:pt x="256" y="0"/>
                      <a:pt x="244" y="0"/>
                      <a:pt x="230" y="1"/>
                    </a:cubicBezTo>
                    <a:cubicBezTo>
                      <a:pt x="220" y="2"/>
                      <a:pt x="209" y="4"/>
                      <a:pt x="196" y="7"/>
                    </a:cubicBezTo>
                    <a:cubicBezTo>
                      <a:pt x="178" y="11"/>
                      <a:pt x="161" y="17"/>
                      <a:pt x="145" y="24"/>
                    </a:cubicBezTo>
                    <a:cubicBezTo>
                      <a:pt x="115" y="37"/>
                      <a:pt x="88" y="57"/>
                      <a:pt x="65" y="83"/>
                    </a:cubicBezTo>
                    <a:cubicBezTo>
                      <a:pt x="46" y="106"/>
                      <a:pt x="30" y="133"/>
                      <a:pt x="18" y="167"/>
                    </a:cubicBezTo>
                    <a:cubicBezTo>
                      <a:pt x="15" y="179"/>
                      <a:pt x="11" y="192"/>
                      <a:pt x="8" y="205"/>
                    </a:cubicBezTo>
                    <a:cubicBezTo>
                      <a:pt x="4" y="224"/>
                      <a:pt x="2" y="244"/>
                      <a:pt x="1" y="265"/>
                    </a:cubicBezTo>
                    <a:cubicBezTo>
                      <a:pt x="-1" y="299"/>
                      <a:pt x="0" y="334"/>
                      <a:pt x="5" y="372"/>
                    </a:cubicBezTo>
                    <a:cubicBezTo>
                      <a:pt x="9" y="405"/>
                      <a:pt x="17" y="440"/>
                      <a:pt x="27" y="480"/>
                    </a:cubicBezTo>
                    <a:cubicBezTo>
                      <a:pt x="36" y="512"/>
                      <a:pt x="47" y="546"/>
                      <a:pt x="60" y="579"/>
                    </a:cubicBezTo>
                    <a:cubicBezTo>
                      <a:pt x="71" y="608"/>
                      <a:pt x="85" y="636"/>
                      <a:pt x="99" y="662"/>
                    </a:cubicBezTo>
                    <a:cubicBezTo>
                      <a:pt x="116" y="694"/>
                      <a:pt x="138" y="725"/>
                      <a:pt x="169" y="765"/>
                    </a:cubicBezTo>
                    <a:cubicBezTo>
                      <a:pt x="198" y="802"/>
                      <a:pt x="232" y="839"/>
                      <a:pt x="273" y="877"/>
                    </a:cubicBezTo>
                    <a:cubicBezTo>
                      <a:pt x="308" y="911"/>
                      <a:pt x="349" y="944"/>
                      <a:pt x="394" y="974"/>
                    </a:cubicBezTo>
                    <a:cubicBezTo>
                      <a:pt x="416" y="990"/>
                      <a:pt x="441" y="1006"/>
                      <a:pt x="470" y="1023"/>
                    </a:cubicBezTo>
                    <a:cubicBezTo>
                      <a:pt x="473" y="1024"/>
                      <a:pt x="476" y="1025"/>
                      <a:pt x="479" y="1023"/>
                    </a:cubicBezTo>
                    <a:cubicBezTo>
                      <a:pt x="484" y="1022"/>
                      <a:pt x="487" y="1019"/>
                      <a:pt x="488" y="1016"/>
                    </a:cubicBezTo>
                    <a:lnTo>
                      <a:pt x="489" y="1013"/>
                    </a:ln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61" name="Google Shape;3461;p70"/>
              <p:cNvSpPr/>
              <p:nvPr/>
            </p:nvSpPr>
            <p:spPr>
              <a:xfrm rot="-7723947">
                <a:off x="5460067" y="3743633"/>
                <a:ext cx="231486" cy="512294"/>
              </a:xfrm>
              <a:custGeom>
                <a:rect b="b" l="l" r="r" t="t"/>
                <a:pathLst>
                  <a:path extrusionOk="0" h="1423" w="643">
                    <a:moveTo>
                      <a:pt x="625" y="364"/>
                    </a:moveTo>
                    <a:cubicBezTo>
                      <a:pt x="629" y="344"/>
                      <a:pt x="633" y="325"/>
                      <a:pt x="636" y="306"/>
                    </a:cubicBezTo>
                    <a:cubicBezTo>
                      <a:pt x="644" y="251"/>
                      <a:pt x="646" y="204"/>
                      <a:pt x="641" y="163"/>
                    </a:cubicBezTo>
                    <a:cubicBezTo>
                      <a:pt x="636" y="117"/>
                      <a:pt x="622" y="80"/>
                      <a:pt x="601" y="54"/>
                    </a:cubicBezTo>
                    <a:cubicBezTo>
                      <a:pt x="589" y="39"/>
                      <a:pt x="574" y="27"/>
                      <a:pt x="556" y="17"/>
                    </a:cubicBezTo>
                    <a:cubicBezTo>
                      <a:pt x="541" y="9"/>
                      <a:pt x="522" y="3"/>
                      <a:pt x="501" y="2"/>
                    </a:cubicBezTo>
                    <a:cubicBezTo>
                      <a:pt x="480" y="-1"/>
                      <a:pt x="457" y="1"/>
                      <a:pt x="430" y="6"/>
                    </a:cubicBezTo>
                    <a:cubicBezTo>
                      <a:pt x="401" y="11"/>
                      <a:pt x="372" y="20"/>
                      <a:pt x="343" y="32"/>
                    </a:cubicBezTo>
                    <a:cubicBezTo>
                      <a:pt x="287" y="53"/>
                      <a:pt x="235" y="89"/>
                      <a:pt x="188" y="138"/>
                    </a:cubicBezTo>
                    <a:cubicBezTo>
                      <a:pt x="148" y="180"/>
                      <a:pt x="112" y="233"/>
                      <a:pt x="84" y="295"/>
                    </a:cubicBezTo>
                    <a:cubicBezTo>
                      <a:pt x="59" y="350"/>
                      <a:pt x="39" y="412"/>
                      <a:pt x="25" y="483"/>
                    </a:cubicBezTo>
                    <a:lnTo>
                      <a:pt x="24" y="488"/>
                    </a:lnTo>
                    <a:cubicBezTo>
                      <a:pt x="10" y="554"/>
                      <a:pt x="3" y="624"/>
                      <a:pt x="1" y="703"/>
                    </a:cubicBezTo>
                    <a:cubicBezTo>
                      <a:pt x="-3" y="845"/>
                      <a:pt x="11" y="989"/>
                      <a:pt x="44" y="1131"/>
                    </a:cubicBezTo>
                    <a:cubicBezTo>
                      <a:pt x="68" y="1235"/>
                      <a:pt x="97" y="1322"/>
                      <a:pt x="135" y="1396"/>
                    </a:cubicBezTo>
                    <a:cubicBezTo>
                      <a:pt x="136" y="1398"/>
                      <a:pt x="137" y="1399"/>
                      <a:pt x="138" y="1401"/>
                    </a:cubicBezTo>
                    <a:cubicBezTo>
                      <a:pt x="138" y="1410"/>
                      <a:pt x="142" y="1417"/>
                      <a:pt x="150" y="1421"/>
                    </a:cubicBezTo>
                    <a:cubicBezTo>
                      <a:pt x="156" y="1423"/>
                      <a:pt x="162" y="1423"/>
                      <a:pt x="168" y="1421"/>
                    </a:cubicBezTo>
                    <a:cubicBezTo>
                      <a:pt x="173" y="1419"/>
                      <a:pt x="177" y="1415"/>
                      <a:pt x="179" y="1410"/>
                    </a:cubicBezTo>
                    <a:cubicBezTo>
                      <a:pt x="190" y="1383"/>
                      <a:pt x="202" y="1357"/>
                      <a:pt x="214" y="1331"/>
                    </a:cubicBezTo>
                    <a:cubicBezTo>
                      <a:pt x="226" y="1302"/>
                      <a:pt x="240" y="1274"/>
                      <a:pt x="254" y="1246"/>
                    </a:cubicBezTo>
                    <a:cubicBezTo>
                      <a:pt x="280" y="1192"/>
                      <a:pt x="308" y="1139"/>
                      <a:pt x="335" y="1086"/>
                    </a:cubicBezTo>
                    <a:cubicBezTo>
                      <a:pt x="346" y="1066"/>
                      <a:pt x="357" y="1046"/>
                      <a:pt x="367" y="1026"/>
                    </a:cubicBezTo>
                    <a:cubicBezTo>
                      <a:pt x="390" y="983"/>
                      <a:pt x="414" y="939"/>
                      <a:pt x="436" y="894"/>
                    </a:cubicBezTo>
                    <a:cubicBezTo>
                      <a:pt x="475" y="812"/>
                      <a:pt x="513" y="724"/>
                      <a:pt x="546" y="633"/>
                    </a:cubicBezTo>
                    <a:cubicBezTo>
                      <a:pt x="567" y="577"/>
                      <a:pt x="585" y="520"/>
                      <a:pt x="600" y="465"/>
                    </a:cubicBezTo>
                    <a:cubicBezTo>
                      <a:pt x="610" y="430"/>
                      <a:pt x="618" y="397"/>
                      <a:pt x="625" y="364"/>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62" name="Google Shape;3462;p70"/>
              <p:cNvSpPr/>
              <p:nvPr/>
            </p:nvSpPr>
            <p:spPr>
              <a:xfrm rot="-7723947">
                <a:off x="5181230" y="3506484"/>
                <a:ext cx="537134" cy="296648"/>
              </a:xfrm>
              <a:custGeom>
                <a:rect b="b" l="l" r="r" t="t"/>
                <a:pathLst>
                  <a:path extrusionOk="0" h="824" w="1492">
                    <a:moveTo>
                      <a:pt x="1488" y="319"/>
                    </a:moveTo>
                    <a:lnTo>
                      <a:pt x="1489" y="317"/>
                    </a:lnTo>
                    <a:cubicBezTo>
                      <a:pt x="1491" y="305"/>
                      <a:pt x="1492" y="292"/>
                      <a:pt x="1492" y="280"/>
                    </a:cubicBezTo>
                    <a:cubicBezTo>
                      <a:pt x="1492" y="259"/>
                      <a:pt x="1487" y="237"/>
                      <a:pt x="1477" y="215"/>
                    </a:cubicBezTo>
                    <a:cubicBezTo>
                      <a:pt x="1467" y="194"/>
                      <a:pt x="1453" y="174"/>
                      <a:pt x="1434" y="154"/>
                    </a:cubicBezTo>
                    <a:cubicBezTo>
                      <a:pt x="1401" y="121"/>
                      <a:pt x="1358" y="93"/>
                      <a:pt x="1299" y="67"/>
                    </a:cubicBezTo>
                    <a:cubicBezTo>
                      <a:pt x="1247" y="44"/>
                      <a:pt x="1188" y="26"/>
                      <a:pt x="1123" y="14"/>
                    </a:cubicBezTo>
                    <a:cubicBezTo>
                      <a:pt x="1062" y="3"/>
                      <a:pt x="1002" y="-1"/>
                      <a:pt x="943" y="1"/>
                    </a:cubicBezTo>
                    <a:cubicBezTo>
                      <a:pt x="910" y="2"/>
                      <a:pt x="878" y="8"/>
                      <a:pt x="853" y="13"/>
                    </a:cubicBezTo>
                    <a:cubicBezTo>
                      <a:pt x="811" y="21"/>
                      <a:pt x="767" y="33"/>
                      <a:pt x="724" y="47"/>
                    </a:cubicBezTo>
                    <a:cubicBezTo>
                      <a:pt x="642" y="74"/>
                      <a:pt x="563" y="112"/>
                      <a:pt x="486" y="161"/>
                    </a:cubicBezTo>
                    <a:cubicBezTo>
                      <a:pt x="372" y="232"/>
                      <a:pt x="271" y="326"/>
                      <a:pt x="186" y="438"/>
                    </a:cubicBezTo>
                    <a:cubicBezTo>
                      <a:pt x="104" y="547"/>
                      <a:pt x="41" y="671"/>
                      <a:pt x="0" y="807"/>
                    </a:cubicBezTo>
                    <a:lnTo>
                      <a:pt x="0" y="807"/>
                    </a:lnTo>
                    <a:cubicBezTo>
                      <a:pt x="-1" y="814"/>
                      <a:pt x="0" y="820"/>
                      <a:pt x="7" y="823"/>
                    </a:cubicBezTo>
                    <a:cubicBezTo>
                      <a:pt x="10" y="824"/>
                      <a:pt x="14" y="824"/>
                      <a:pt x="18" y="823"/>
                    </a:cubicBezTo>
                    <a:cubicBezTo>
                      <a:pt x="21" y="822"/>
                      <a:pt x="23" y="819"/>
                      <a:pt x="24" y="817"/>
                    </a:cubicBezTo>
                    <a:cubicBezTo>
                      <a:pt x="25" y="820"/>
                      <a:pt x="28" y="822"/>
                      <a:pt x="31" y="823"/>
                    </a:cubicBezTo>
                    <a:cubicBezTo>
                      <a:pt x="36" y="825"/>
                      <a:pt x="41" y="825"/>
                      <a:pt x="48" y="823"/>
                    </a:cubicBezTo>
                    <a:lnTo>
                      <a:pt x="76" y="815"/>
                    </a:lnTo>
                    <a:cubicBezTo>
                      <a:pt x="114" y="803"/>
                      <a:pt x="154" y="791"/>
                      <a:pt x="193" y="781"/>
                    </a:cubicBezTo>
                    <a:cubicBezTo>
                      <a:pt x="235" y="771"/>
                      <a:pt x="276" y="762"/>
                      <a:pt x="318" y="754"/>
                    </a:cubicBezTo>
                    <a:cubicBezTo>
                      <a:pt x="356" y="747"/>
                      <a:pt x="397" y="741"/>
                      <a:pt x="448" y="735"/>
                    </a:cubicBezTo>
                    <a:cubicBezTo>
                      <a:pt x="506" y="727"/>
                      <a:pt x="564" y="721"/>
                      <a:pt x="621" y="716"/>
                    </a:cubicBezTo>
                    <a:cubicBezTo>
                      <a:pt x="652" y="712"/>
                      <a:pt x="682" y="709"/>
                      <a:pt x="713" y="706"/>
                    </a:cubicBezTo>
                    <a:cubicBezTo>
                      <a:pt x="873" y="689"/>
                      <a:pt x="1057" y="663"/>
                      <a:pt x="1221" y="583"/>
                    </a:cubicBezTo>
                    <a:cubicBezTo>
                      <a:pt x="1260" y="563"/>
                      <a:pt x="1299" y="540"/>
                      <a:pt x="1335" y="513"/>
                    </a:cubicBezTo>
                    <a:cubicBezTo>
                      <a:pt x="1369" y="489"/>
                      <a:pt x="1400" y="461"/>
                      <a:pt x="1425" y="433"/>
                    </a:cubicBezTo>
                    <a:cubicBezTo>
                      <a:pt x="1446" y="410"/>
                      <a:pt x="1464" y="383"/>
                      <a:pt x="1476" y="357"/>
                    </a:cubicBezTo>
                    <a:cubicBezTo>
                      <a:pt x="1481" y="346"/>
                      <a:pt x="1484" y="334"/>
                      <a:pt x="1488" y="319"/>
                    </a:cubicBezTo>
                    <a:close/>
                  </a:path>
                </a:pathLst>
              </a:custGeom>
              <a:no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63" name="Google Shape;3463;p70"/>
              <p:cNvSpPr/>
              <p:nvPr/>
            </p:nvSpPr>
            <p:spPr>
              <a:xfrm rot="-7723947">
                <a:off x="5364990" y="3079798"/>
                <a:ext cx="883824" cy="1192352"/>
              </a:xfrm>
              <a:custGeom>
                <a:rect b="b" l="l" r="r" t="t"/>
                <a:pathLst>
                  <a:path extrusionOk="0" h="3312" w="2455">
                    <a:moveTo>
                      <a:pt x="112" y="3312"/>
                    </a:moveTo>
                    <a:cubicBezTo>
                      <a:pt x="121" y="3311"/>
                      <a:pt x="131" y="3306"/>
                      <a:pt x="137" y="3299"/>
                    </a:cubicBezTo>
                    <a:cubicBezTo>
                      <a:pt x="144" y="3291"/>
                      <a:pt x="145" y="3283"/>
                      <a:pt x="146" y="3273"/>
                    </a:cubicBezTo>
                    <a:cubicBezTo>
                      <a:pt x="146" y="3270"/>
                      <a:pt x="146" y="3267"/>
                      <a:pt x="146" y="3264"/>
                    </a:cubicBezTo>
                    <a:cubicBezTo>
                      <a:pt x="149" y="3233"/>
                      <a:pt x="151" y="3203"/>
                      <a:pt x="154" y="3172"/>
                    </a:cubicBezTo>
                    <a:cubicBezTo>
                      <a:pt x="156" y="3151"/>
                      <a:pt x="159" y="3129"/>
                      <a:pt x="162" y="3107"/>
                    </a:cubicBezTo>
                    <a:cubicBezTo>
                      <a:pt x="168" y="3063"/>
                      <a:pt x="175" y="3019"/>
                      <a:pt x="184" y="2975"/>
                    </a:cubicBezTo>
                    <a:cubicBezTo>
                      <a:pt x="202" y="2887"/>
                      <a:pt x="225" y="2801"/>
                      <a:pt x="252" y="2716"/>
                    </a:cubicBezTo>
                    <a:cubicBezTo>
                      <a:pt x="328" y="2486"/>
                      <a:pt x="438" y="2267"/>
                      <a:pt x="569" y="2064"/>
                    </a:cubicBezTo>
                    <a:cubicBezTo>
                      <a:pt x="588" y="2036"/>
                      <a:pt x="607" y="2008"/>
                      <a:pt x="626" y="1980"/>
                    </a:cubicBezTo>
                    <a:cubicBezTo>
                      <a:pt x="627" y="1980"/>
                      <a:pt x="628" y="1980"/>
                      <a:pt x="629" y="1979"/>
                    </a:cubicBezTo>
                    <a:cubicBezTo>
                      <a:pt x="645" y="1974"/>
                      <a:pt x="661" y="1970"/>
                      <a:pt x="677" y="1965"/>
                    </a:cubicBezTo>
                    <a:cubicBezTo>
                      <a:pt x="710" y="1955"/>
                      <a:pt x="742" y="1946"/>
                      <a:pt x="774" y="1937"/>
                    </a:cubicBezTo>
                    <a:cubicBezTo>
                      <a:pt x="806" y="1929"/>
                      <a:pt x="838" y="1922"/>
                      <a:pt x="870" y="1916"/>
                    </a:cubicBezTo>
                    <a:cubicBezTo>
                      <a:pt x="901" y="1908"/>
                      <a:pt x="932" y="1903"/>
                      <a:pt x="964" y="1898"/>
                    </a:cubicBezTo>
                    <a:cubicBezTo>
                      <a:pt x="992" y="1894"/>
                      <a:pt x="1020" y="1890"/>
                      <a:pt x="1048" y="1887"/>
                    </a:cubicBezTo>
                    <a:cubicBezTo>
                      <a:pt x="1048" y="1888"/>
                      <a:pt x="1048" y="1888"/>
                      <a:pt x="1048" y="1888"/>
                    </a:cubicBezTo>
                    <a:cubicBezTo>
                      <a:pt x="1084" y="1918"/>
                      <a:pt x="1122" y="1945"/>
                      <a:pt x="1160" y="1973"/>
                    </a:cubicBezTo>
                    <a:cubicBezTo>
                      <a:pt x="1197" y="1999"/>
                      <a:pt x="1236" y="2022"/>
                      <a:pt x="1276" y="2044"/>
                    </a:cubicBezTo>
                    <a:cubicBezTo>
                      <a:pt x="1281" y="2046"/>
                      <a:pt x="1287" y="2043"/>
                      <a:pt x="1289" y="2039"/>
                    </a:cubicBezTo>
                    <a:cubicBezTo>
                      <a:pt x="1289" y="2038"/>
                      <a:pt x="1289" y="2038"/>
                      <a:pt x="1289" y="2037"/>
                    </a:cubicBezTo>
                    <a:cubicBezTo>
                      <a:pt x="1290" y="2035"/>
                      <a:pt x="1289" y="2033"/>
                      <a:pt x="1289" y="2031"/>
                    </a:cubicBezTo>
                    <a:cubicBezTo>
                      <a:pt x="1288" y="2029"/>
                      <a:pt x="1286" y="2028"/>
                      <a:pt x="1284" y="2027"/>
                    </a:cubicBezTo>
                    <a:cubicBezTo>
                      <a:pt x="1278" y="2023"/>
                      <a:pt x="1272" y="2021"/>
                      <a:pt x="1267" y="2018"/>
                    </a:cubicBezTo>
                    <a:lnTo>
                      <a:pt x="1268" y="2018"/>
                    </a:lnTo>
                    <a:cubicBezTo>
                      <a:pt x="1231" y="1997"/>
                      <a:pt x="1196" y="1973"/>
                      <a:pt x="1162" y="1948"/>
                    </a:cubicBezTo>
                    <a:cubicBezTo>
                      <a:pt x="1135" y="1928"/>
                      <a:pt x="1109" y="1906"/>
                      <a:pt x="1083" y="1885"/>
                    </a:cubicBezTo>
                    <a:cubicBezTo>
                      <a:pt x="1096" y="1884"/>
                      <a:pt x="1109" y="1882"/>
                      <a:pt x="1123" y="1881"/>
                    </a:cubicBezTo>
                    <a:cubicBezTo>
                      <a:pt x="1176" y="1878"/>
                      <a:pt x="1230" y="1878"/>
                      <a:pt x="1283" y="1878"/>
                    </a:cubicBezTo>
                    <a:cubicBezTo>
                      <a:pt x="1287" y="1878"/>
                      <a:pt x="1290" y="1878"/>
                      <a:pt x="1293" y="1878"/>
                    </a:cubicBezTo>
                    <a:cubicBezTo>
                      <a:pt x="1336" y="1915"/>
                      <a:pt x="1378" y="1952"/>
                      <a:pt x="1424" y="1986"/>
                    </a:cubicBezTo>
                    <a:cubicBezTo>
                      <a:pt x="1448" y="2004"/>
                      <a:pt x="1473" y="2021"/>
                      <a:pt x="1499" y="2036"/>
                    </a:cubicBezTo>
                    <a:cubicBezTo>
                      <a:pt x="1526" y="2052"/>
                      <a:pt x="1554" y="2066"/>
                      <a:pt x="1583" y="2078"/>
                    </a:cubicBezTo>
                    <a:cubicBezTo>
                      <a:pt x="1587" y="2080"/>
                      <a:pt x="1593" y="2078"/>
                      <a:pt x="1595" y="2073"/>
                    </a:cubicBezTo>
                    <a:lnTo>
                      <a:pt x="1596" y="2072"/>
                    </a:lnTo>
                    <a:cubicBezTo>
                      <a:pt x="1597" y="2068"/>
                      <a:pt x="1594" y="2063"/>
                      <a:pt x="1590" y="2061"/>
                    </a:cubicBezTo>
                    <a:cubicBezTo>
                      <a:pt x="1566" y="2051"/>
                      <a:pt x="1542" y="2040"/>
                      <a:pt x="1520" y="2026"/>
                    </a:cubicBezTo>
                    <a:cubicBezTo>
                      <a:pt x="1500" y="2015"/>
                      <a:pt x="1480" y="2002"/>
                      <a:pt x="1462" y="1989"/>
                    </a:cubicBezTo>
                    <a:cubicBezTo>
                      <a:pt x="1443" y="1975"/>
                      <a:pt x="1424" y="1961"/>
                      <a:pt x="1406" y="1946"/>
                    </a:cubicBezTo>
                    <a:cubicBezTo>
                      <a:pt x="1379" y="1925"/>
                      <a:pt x="1353" y="1902"/>
                      <a:pt x="1328" y="1879"/>
                    </a:cubicBezTo>
                    <a:cubicBezTo>
                      <a:pt x="1418" y="1882"/>
                      <a:pt x="1509" y="1889"/>
                      <a:pt x="1599" y="1900"/>
                    </a:cubicBezTo>
                    <a:lnTo>
                      <a:pt x="1599" y="1900"/>
                    </a:lnTo>
                    <a:cubicBezTo>
                      <a:pt x="1607" y="1901"/>
                      <a:pt x="1616" y="1903"/>
                      <a:pt x="1625" y="1904"/>
                    </a:cubicBezTo>
                    <a:cubicBezTo>
                      <a:pt x="1646" y="1933"/>
                      <a:pt x="1664" y="1964"/>
                      <a:pt x="1686" y="1993"/>
                    </a:cubicBezTo>
                    <a:cubicBezTo>
                      <a:pt x="1696" y="2006"/>
                      <a:pt x="1707" y="2019"/>
                      <a:pt x="1719" y="2031"/>
                    </a:cubicBezTo>
                    <a:cubicBezTo>
                      <a:pt x="1732" y="2044"/>
                      <a:pt x="1747" y="2056"/>
                      <a:pt x="1762" y="2066"/>
                    </a:cubicBezTo>
                    <a:cubicBezTo>
                      <a:pt x="1764" y="2067"/>
                      <a:pt x="1766" y="2068"/>
                      <a:pt x="1769" y="2067"/>
                    </a:cubicBezTo>
                    <a:cubicBezTo>
                      <a:pt x="1771" y="2067"/>
                      <a:pt x="1774" y="2066"/>
                      <a:pt x="1775" y="2064"/>
                    </a:cubicBezTo>
                    <a:cubicBezTo>
                      <a:pt x="1776" y="2063"/>
                      <a:pt x="1777" y="2061"/>
                      <a:pt x="1777" y="2060"/>
                    </a:cubicBezTo>
                    <a:cubicBezTo>
                      <a:pt x="1778" y="2057"/>
                      <a:pt x="1776" y="2053"/>
                      <a:pt x="1773" y="2050"/>
                    </a:cubicBezTo>
                    <a:cubicBezTo>
                      <a:pt x="1767" y="2046"/>
                      <a:pt x="1760" y="2042"/>
                      <a:pt x="1753" y="2037"/>
                    </a:cubicBezTo>
                    <a:cubicBezTo>
                      <a:pt x="1746" y="2031"/>
                      <a:pt x="1740" y="2026"/>
                      <a:pt x="1733" y="2019"/>
                    </a:cubicBezTo>
                    <a:cubicBezTo>
                      <a:pt x="1724" y="2010"/>
                      <a:pt x="1715" y="2000"/>
                      <a:pt x="1707" y="1990"/>
                    </a:cubicBezTo>
                    <a:cubicBezTo>
                      <a:pt x="1699" y="1980"/>
                      <a:pt x="1692" y="1969"/>
                      <a:pt x="1684" y="1958"/>
                    </a:cubicBezTo>
                    <a:cubicBezTo>
                      <a:pt x="1673" y="1941"/>
                      <a:pt x="1661" y="1924"/>
                      <a:pt x="1650" y="1907"/>
                    </a:cubicBezTo>
                    <a:cubicBezTo>
                      <a:pt x="1712" y="1915"/>
                      <a:pt x="1774" y="1924"/>
                      <a:pt x="1836" y="1936"/>
                    </a:cubicBezTo>
                    <a:cubicBezTo>
                      <a:pt x="1842" y="1937"/>
                      <a:pt x="1847" y="1934"/>
                      <a:pt x="1849" y="1928"/>
                    </a:cubicBezTo>
                    <a:lnTo>
                      <a:pt x="1849" y="1927"/>
                    </a:lnTo>
                    <a:cubicBezTo>
                      <a:pt x="1850" y="1922"/>
                      <a:pt x="1847" y="1916"/>
                      <a:pt x="1841" y="1915"/>
                    </a:cubicBezTo>
                    <a:cubicBezTo>
                      <a:pt x="1781" y="1903"/>
                      <a:pt x="1720" y="1892"/>
                      <a:pt x="1659" y="1883"/>
                    </a:cubicBezTo>
                    <a:cubicBezTo>
                      <a:pt x="1660" y="1882"/>
                      <a:pt x="1660" y="1882"/>
                      <a:pt x="1661" y="1881"/>
                    </a:cubicBezTo>
                    <a:cubicBezTo>
                      <a:pt x="1670" y="1874"/>
                      <a:pt x="1680" y="1868"/>
                      <a:pt x="1690" y="1862"/>
                    </a:cubicBezTo>
                    <a:cubicBezTo>
                      <a:pt x="1701" y="1855"/>
                      <a:pt x="1713" y="1849"/>
                      <a:pt x="1725" y="1844"/>
                    </a:cubicBezTo>
                    <a:cubicBezTo>
                      <a:pt x="1737" y="1839"/>
                      <a:pt x="1749" y="1835"/>
                      <a:pt x="1761" y="1831"/>
                    </a:cubicBezTo>
                    <a:cubicBezTo>
                      <a:pt x="1772" y="1829"/>
                      <a:pt x="1783" y="1826"/>
                      <a:pt x="1794" y="1824"/>
                    </a:cubicBezTo>
                    <a:cubicBezTo>
                      <a:pt x="1798" y="1823"/>
                      <a:pt x="1802" y="1820"/>
                      <a:pt x="1802" y="1817"/>
                    </a:cubicBezTo>
                    <a:cubicBezTo>
                      <a:pt x="1803" y="1816"/>
                      <a:pt x="1803" y="1815"/>
                      <a:pt x="1802" y="1813"/>
                    </a:cubicBezTo>
                    <a:cubicBezTo>
                      <a:pt x="1802" y="1809"/>
                      <a:pt x="1797" y="1805"/>
                      <a:pt x="1792" y="1806"/>
                    </a:cubicBezTo>
                    <a:cubicBezTo>
                      <a:pt x="1778" y="1808"/>
                      <a:pt x="1764" y="1811"/>
                      <a:pt x="1751" y="1815"/>
                    </a:cubicBezTo>
                    <a:cubicBezTo>
                      <a:pt x="1733" y="1820"/>
                      <a:pt x="1717" y="1826"/>
                      <a:pt x="1700" y="1833"/>
                    </a:cubicBezTo>
                    <a:cubicBezTo>
                      <a:pt x="1687" y="1839"/>
                      <a:pt x="1674" y="1846"/>
                      <a:pt x="1661" y="1853"/>
                    </a:cubicBezTo>
                    <a:cubicBezTo>
                      <a:pt x="1654" y="1857"/>
                      <a:pt x="1648" y="1862"/>
                      <a:pt x="1642" y="1867"/>
                    </a:cubicBezTo>
                    <a:cubicBezTo>
                      <a:pt x="1637" y="1870"/>
                      <a:pt x="1634" y="1874"/>
                      <a:pt x="1630" y="1878"/>
                    </a:cubicBezTo>
                    <a:cubicBezTo>
                      <a:pt x="1609" y="1875"/>
                      <a:pt x="1589" y="1871"/>
                      <a:pt x="1568" y="1868"/>
                    </a:cubicBezTo>
                    <a:cubicBezTo>
                      <a:pt x="1490" y="1858"/>
                      <a:pt x="1411" y="1849"/>
                      <a:pt x="1332" y="1844"/>
                    </a:cubicBezTo>
                    <a:cubicBezTo>
                      <a:pt x="1344" y="1835"/>
                      <a:pt x="1357" y="1826"/>
                      <a:pt x="1370" y="1818"/>
                    </a:cubicBezTo>
                    <a:cubicBezTo>
                      <a:pt x="1407" y="1797"/>
                      <a:pt x="1446" y="1779"/>
                      <a:pt x="1487" y="1767"/>
                    </a:cubicBezTo>
                    <a:lnTo>
                      <a:pt x="1486" y="1767"/>
                    </a:lnTo>
                    <a:cubicBezTo>
                      <a:pt x="1487" y="1767"/>
                      <a:pt x="1487" y="1767"/>
                      <a:pt x="1488" y="1767"/>
                    </a:cubicBezTo>
                    <a:lnTo>
                      <a:pt x="1489" y="1767"/>
                    </a:lnTo>
                    <a:lnTo>
                      <a:pt x="1488" y="1767"/>
                    </a:lnTo>
                    <a:cubicBezTo>
                      <a:pt x="1500" y="1764"/>
                      <a:pt x="1511" y="1761"/>
                      <a:pt x="1522" y="1759"/>
                    </a:cubicBezTo>
                    <a:cubicBezTo>
                      <a:pt x="1527" y="1758"/>
                      <a:pt x="1530" y="1755"/>
                      <a:pt x="1530" y="1752"/>
                    </a:cubicBezTo>
                    <a:cubicBezTo>
                      <a:pt x="1530" y="1751"/>
                      <a:pt x="1530" y="1750"/>
                      <a:pt x="1530" y="1749"/>
                    </a:cubicBezTo>
                    <a:cubicBezTo>
                      <a:pt x="1530" y="1744"/>
                      <a:pt x="1525" y="1740"/>
                      <a:pt x="1520" y="1741"/>
                    </a:cubicBezTo>
                    <a:cubicBezTo>
                      <a:pt x="1501" y="1744"/>
                      <a:pt x="1482" y="1749"/>
                      <a:pt x="1463" y="1754"/>
                    </a:cubicBezTo>
                    <a:cubicBezTo>
                      <a:pt x="1442" y="1761"/>
                      <a:pt x="1422" y="1769"/>
                      <a:pt x="1402" y="1777"/>
                    </a:cubicBezTo>
                    <a:cubicBezTo>
                      <a:pt x="1382" y="1786"/>
                      <a:pt x="1363" y="1796"/>
                      <a:pt x="1344" y="1807"/>
                    </a:cubicBezTo>
                    <a:cubicBezTo>
                      <a:pt x="1327" y="1817"/>
                      <a:pt x="1310" y="1828"/>
                      <a:pt x="1294" y="1840"/>
                    </a:cubicBezTo>
                    <a:lnTo>
                      <a:pt x="1294" y="1840"/>
                    </a:lnTo>
                    <a:cubicBezTo>
                      <a:pt x="1289" y="1840"/>
                      <a:pt x="1283" y="1839"/>
                      <a:pt x="1277" y="1839"/>
                    </a:cubicBezTo>
                    <a:cubicBezTo>
                      <a:pt x="1227" y="1836"/>
                      <a:pt x="1177" y="1835"/>
                      <a:pt x="1128" y="1834"/>
                    </a:cubicBezTo>
                    <a:cubicBezTo>
                      <a:pt x="1113" y="1834"/>
                      <a:pt x="1099" y="1834"/>
                      <a:pt x="1085" y="1834"/>
                    </a:cubicBezTo>
                    <a:cubicBezTo>
                      <a:pt x="1088" y="1831"/>
                      <a:pt x="1091" y="1828"/>
                      <a:pt x="1095" y="1826"/>
                    </a:cubicBezTo>
                    <a:cubicBezTo>
                      <a:pt x="1106" y="1818"/>
                      <a:pt x="1116" y="1811"/>
                      <a:pt x="1127" y="1805"/>
                    </a:cubicBezTo>
                    <a:cubicBezTo>
                      <a:pt x="1144" y="1795"/>
                      <a:pt x="1161" y="1786"/>
                      <a:pt x="1179" y="1777"/>
                    </a:cubicBezTo>
                    <a:cubicBezTo>
                      <a:pt x="1182" y="1776"/>
                      <a:pt x="1184" y="1773"/>
                      <a:pt x="1185" y="1771"/>
                    </a:cubicBezTo>
                    <a:cubicBezTo>
                      <a:pt x="1185" y="1769"/>
                      <a:pt x="1185" y="1767"/>
                      <a:pt x="1184" y="1765"/>
                    </a:cubicBezTo>
                    <a:cubicBezTo>
                      <a:pt x="1182" y="1761"/>
                      <a:pt x="1176" y="1758"/>
                      <a:pt x="1172" y="1761"/>
                    </a:cubicBezTo>
                    <a:cubicBezTo>
                      <a:pt x="1129" y="1780"/>
                      <a:pt x="1090" y="1804"/>
                      <a:pt x="1053" y="1834"/>
                    </a:cubicBezTo>
                    <a:cubicBezTo>
                      <a:pt x="1029" y="1834"/>
                      <a:pt x="1004" y="1834"/>
                      <a:pt x="980" y="1836"/>
                    </a:cubicBezTo>
                    <a:cubicBezTo>
                      <a:pt x="932" y="1838"/>
                      <a:pt x="884" y="1841"/>
                      <a:pt x="836" y="1847"/>
                    </a:cubicBezTo>
                    <a:cubicBezTo>
                      <a:pt x="792" y="1852"/>
                      <a:pt x="749" y="1860"/>
                      <a:pt x="706" y="1870"/>
                    </a:cubicBezTo>
                    <a:cubicBezTo>
                      <a:pt x="752" y="1809"/>
                      <a:pt x="800" y="1750"/>
                      <a:pt x="850" y="1692"/>
                    </a:cubicBezTo>
                    <a:cubicBezTo>
                      <a:pt x="953" y="1572"/>
                      <a:pt x="1062" y="1457"/>
                      <a:pt x="1180" y="1351"/>
                    </a:cubicBezTo>
                    <a:cubicBezTo>
                      <a:pt x="1272" y="1271"/>
                      <a:pt x="1367" y="1195"/>
                      <a:pt x="1467" y="1124"/>
                    </a:cubicBezTo>
                    <a:cubicBezTo>
                      <a:pt x="1577" y="1132"/>
                      <a:pt x="1688" y="1124"/>
                      <a:pt x="1798" y="1122"/>
                    </a:cubicBezTo>
                    <a:cubicBezTo>
                      <a:pt x="1804" y="1122"/>
                      <a:pt x="1808" y="1120"/>
                      <a:pt x="1809" y="1114"/>
                    </a:cubicBezTo>
                    <a:lnTo>
                      <a:pt x="1809" y="1113"/>
                    </a:lnTo>
                    <a:cubicBezTo>
                      <a:pt x="1810" y="1108"/>
                      <a:pt x="1806" y="1102"/>
                      <a:pt x="1800" y="1102"/>
                    </a:cubicBezTo>
                    <a:cubicBezTo>
                      <a:pt x="1746" y="1103"/>
                      <a:pt x="1691" y="1103"/>
                      <a:pt x="1637" y="1103"/>
                    </a:cubicBezTo>
                    <a:cubicBezTo>
                      <a:pt x="1608" y="1103"/>
                      <a:pt x="1580" y="1102"/>
                      <a:pt x="1552" y="1101"/>
                    </a:cubicBezTo>
                    <a:cubicBezTo>
                      <a:pt x="1536" y="1100"/>
                      <a:pt x="1521" y="1099"/>
                      <a:pt x="1505" y="1098"/>
                    </a:cubicBezTo>
                    <a:cubicBezTo>
                      <a:pt x="1586" y="1043"/>
                      <a:pt x="1669" y="993"/>
                      <a:pt x="1755" y="947"/>
                    </a:cubicBezTo>
                    <a:cubicBezTo>
                      <a:pt x="1768" y="952"/>
                      <a:pt x="1781" y="957"/>
                      <a:pt x="1796" y="962"/>
                    </a:cubicBezTo>
                    <a:cubicBezTo>
                      <a:pt x="1814" y="967"/>
                      <a:pt x="1833" y="972"/>
                      <a:pt x="1851" y="976"/>
                    </a:cubicBezTo>
                    <a:cubicBezTo>
                      <a:pt x="1885" y="983"/>
                      <a:pt x="1919" y="988"/>
                      <a:pt x="1954" y="993"/>
                    </a:cubicBezTo>
                    <a:cubicBezTo>
                      <a:pt x="2027" y="1002"/>
                      <a:pt x="2101" y="1005"/>
                      <a:pt x="2175" y="1008"/>
                    </a:cubicBezTo>
                    <a:cubicBezTo>
                      <a:pt x="2180" y="1008"/>
                      <a:pt x="2184" y="1005"/>
                      <a:pt x="2185" y="1001"/>
                    </a:cubicBezTo>
                    <a:cubicBezTo>
                      <a:pt x="2185" y="1000"/>
                      <a:pt x="2185" y="1000"/>
                      <a:pt x="2185" y="999"/>
                    </a:cubicBezTo>
                    <a:cubicBezTo>
                      <a:pt x="2185" y="994"/>
                      <a:pt x="2181" y="989"/>
                      <a:pt x="2176" y="989"/>
                    </a:cubicBezTo>
                    <a:cubicBezTo>
                      <a:pt x="2133" y="987"/>
                      <a:pt x="2091" y="985"/>
                      <a:pt x="2048" y="981"/>
                    </a:cubicBezTo>
                    <a:cubicBezTo>
                      <a:pt x="2004" y="977"/>
                      <a:pt x="1960" y="970"/>
                      <a:pt x="1916" y="961"/>
                    </a:cubicBezTo>
                    <a:cubicBezTo>
                      <a:pt x="1891" y="956"/>
                      <a:pt x="1865" y="949"/>
                      <a:pt x="1841" y="942"/>
                    </a:cubicBezTo>
                    <a:cubicBezTo>
                      <a:pt x="1825" y="937"/>
                      <a:pt x="1809" y="932"/>
                      <a:pt x="1794" y="926"/>
                    </a:cubicBezTo>
                    <a:cubicBezTo>
                      <a:pt x="1803" y="922"/>
                      <a:pt x="1811" y="918"/>
                      <a:pt x="1819" y="913"/>
                    </a:cubicBezTo>
                    <a:lnTo>
                      <a:pt x="1819" y="913"/>
                    </a:lnTo>
                    <a:cubicBezTo>
                      <a:pt x="1906" y="871"/>
                      <a:pt x="1995" y="833"/>
                      <a:pt x="2087" y="800"/>
                    </a:cubicBezTo>
                    <a:cubicBezTo>
                      <a:pt x="2104" y="794"/>
                      <a:pt x="2120" y="789"/>
                      <a:pt x="2136" y="784"/>
                    </a:cubicBezTo>
                    <a:cubicBezTo>
                      <a:pt x="2159" y="796"/>
                      <a:pt x="2182" y="806"/>
                      <a:pt x="2207" y="814"/>
                    </a:cubicBezTo>
                    <a:cubicBezTo>
                      <a:pt x="2233" y="824"/>
                      <a:pt x="2259" y="830"/>
                      <a:pt x="2286" y="836"/>
                    </a:cubicBezTo>
                    <a:cubicBezTo>
                      <a:pt x="2339" y="848"/>
                      <a:pt x="2392" y="853"/>
                      <a:pt x="2445" y="857"/>
                    </a:cubicBezTo>
                    <a:cubicBezTo>
                      <a:pt x="2450" y="858"/>
                      <a:pt x="2454" y="854"/>
                      <a:pt x="2455" y="850"/>
                    </a:cubicBezTo>
                    <a:lnTo>
                      <a:pt x="2455" y="849"/>
                    </a:lnTo>
                    <a:cubicBezTo>
                      <a:pt x="2456" y="844"/>
                      <a:pt x="2452" y="839"/>
                      <a:pt x="2447" y="839"/>
                    </a:cubicBezTo>
                    <a:cubicBezTo>
                      <a:pt x="2401" y="835"/>
                      <a:pt x="2355" y="830"/>
                      <a:pt x="2310" y="821"/>
                    </a:cubicBezTo>
                    <a:cubicBezTo>
                      <a:pt x="2311" y="821"/>
                      <a:pt x="2312" y="822"/>
                      <a:pt x="2313" y="822"/>
                    </a:cubicBezTo>
                    <a:cubicBezTo>
                      <a:pt x="2288" y="816"/>
                      <a:pt x="2264" y="810"/>
                      <a:pt x="2240" y="802"/>
                    </a:cubicBezTo>
                    <a:cubicBezTo>
                      <a:pt x="2217" y="794"/>
                      <a:pt x="2195" y="785"/>
                      <a:pt x="2173" y="774"/>
                    </a:cubicBezTo>
                    <a:cubicBezTo>
                      <a:pt x="2172" y="773"/>
                      <a:pt x="2171" y="773"/>
                      <a:pt x="2171" y="773"/>
                    </a:cubicBezTo>
                    <a:cubicBezTo>
                      <a:pt x="2234" y="753"/>
                      <a:pt x="2297" y="737"/>
                      <a:pt x="2362" y="724"/>
                    </a:cubicBezTo>
                    <a:lnTo>
                      <a:pt x="2359" y="724"/>
                    </a:lnTo>
                    <a:cubicBezTo>
                      <a:pt x="2374" y="721"/>
                      <a:pt x="2390" y="718"/>
                      <a:pt x="2406" y="716"/>
                    </a:cubicBezTo>
                    <a:cubicBezTo>
                      <a:pt x="2410" y="715"/>
                      <a:pt x="2413" y="712"/>
                      <a:pt x="2414" y="708"/>
                    </a:cubicBezTo>
                    <a:cubicBezTo>
                      <a:pt x="2414" y="708"/>
                      <a:pt x="2414" y="707"/>
                      <a:pt x="2414" y="706"/>
                    </a:cubicBezTo>
                    <a:cubicBezTo>
                      <a:pt x="2414" y="701"/>
                      <a:pt x="2410" y="696"/>
                      <a:pt x="2405" y="697"/>
                    </a:cubicBezTo>
                    <a:cubicBezTo>
                      <a:pt x="2326" y="710"/>
                      <a:pt x="2249" y="727"/>
                      <a:pt x="2173" y="749"/>
                    </a:cubicBezTo>
                    <a:cubicBezTo>
                      <a:pt x="2171" y="749"/>
                      <a:pt x="2170" y="750"/>
                      <a:pt x="2169" y="750"/>
                    </a:cubicBezTo>
                    <a:cubicBezTo>
                      <a:pt x="2170" y="747"/>
                      <a:pt x="2172" y="744"/>
                      <a:pt x="2174" y="740"/>
                    </a:cubicBezTo>
                    <a:cubicBezTo>
                      <a:pt x="2183" y="725"/>
                      <a:pt x="2192" y="710"/>
                      <a:pt x="2203" y="695"/>
                    </a:cubicBezTo>
                    <a:cubicBezTo>
                      <a:pt x="2216" y="679"/>
                      <a:pt x="2229" y="664"/>
                      <a:pt x="2243" y="649"/>
                    </a:cubicBezTo>
                    <a:cubicBezTo>
                      <a:pt x="2255" y="637"/>
                      <a:pt x="2267" y="626"/>
                      <a:pt x="2280" y="615"/>
                    </a:cubicBezTo>
                    <a:cubicBezTo>
                      <a:pt x="2282" y="614"/>
                      <a:pt x="2283" y="612"/>
                      <a:pt x="2283" y="610"/>
                    </a:cubicBezTo>
                    <a:cubicBezTo>
                      <a:pt x="2284" y="607"/>
                      <a:pt x="2283" y="604"/>
                      <a:pt x="2281" y="602"/>
                    </a:cubicBezTo>
                    <a:cubicBezTo>
                      <a:pt x="2278" y="598"/>
                      <a:pt x="2272" y="597"/>
                      <a:pt x="2268" y="601"/>
                    </a:cubicBezTo>
                    <a:cubicBezTo>
                      <a:pt x="2218" y="643"/>
                      <a:pt x="2170" y="693"/>
                      <a:pt x="2142" y="754"/>
                    </a:cubicBezTo>
                    <a:cubicBezTo>
                      <a:pt x="2142" y="756"/>
                      <a:pt x="2142" y="757"/>
                      <a:pt x="2142" y="758"/>
                    </a:cubicBezTo>
                    <a:cubicBezTo>
                      <a:pt x="2142" y="758"/>
                      <a:pt x="2141" y="759"/>
                      <a:pt x="2140" y="759"/>
                    </a:cubicBezTo>
                    <a:lnTo>
                      <a:pt x="2140" y="759"/>
                    </a:lnTo>
                    <a:lnTo>
                      <a:pt x="2139" y="759"/>
                    </a:lnTo>
                    <a:cubicBezTo>
                      <a:pt x="2072" y="779"/>
                      <a:pt x="2005" y="803"/>
                      <a:pt x="1940" y="829"/>
                    </a:cubicBezTo>
                    <a:cubicBezTo>
                      <a:pt x="1887" y="850"/>
                      <a:pt x="1835" y="873"/>
                      <a:pt x="1784" y="898"/>
                    </a:cubicBezTo>
                    <a:cubicBezTo>
                      <a:pt x="1795" y="873"/>
                      <a:pt x="1808" y="850"/>
                      <a:pt x="1820" y="826"/>
                    </a:cubicBezTo>
                    <a:cubicBezTo>
                      <a:pt x="1830" y="810"/>
                      <a:pt x="1840" y="794"/>
                      <a:pt x="1850" y="777"/>
                    </a:cubicBezTo>
                    <a:cubicBezTo>
                      <a:pt x="1863" y="759"/>
                      <a:pt x="1876" y="741"/>
                      <a:pt x="1890" y="724"/>
                    </a:cubicBezTo>
                    <a:cubicBezTo>
                      <a:pt x="1916" y="689"/>
                      <a:pt x="1946" y="655"/>
                      <a:pt x="1977" y="623"/>
                    </a:cubicBezTo>
                    <a:cubicBezTo>
                      <a:pt x="1978" y="622"/>
                      <a:pt x="1978" y="621"/>
                      <a:pt x="1978" y="620"/>
                    </a:cubicBezTo>
                    <a:cubicBezTo>
                      <a:pt x="1979" y="616"/>
                      <a:pt x="1977" y="612"/>
                      <a:pt x="1975" y="610"/>
                    </a:cubicBezTo>
                    <a:cubicBezTo>
                      <a:pt x="1973" y="609"/>
                      <a:pt x="1970" y="608"/>
                      <a:pt x="1968" y="609"/>
                    </a:cubicBezTo>
                    <a:cubicBezTo>
                      <a:pt x="1965" y="609"/>
                      <a:pt x="1963" y="610"/>
                      <a:pt x="1961" y="612"/>
                    </a:cubicBezTo>
                    <a:cubicBezTo>
                      <a:pt x="1920" y="655"/>
                      <a:pt x="1880" y="700"/>
                      <a:pt x="1843" y="747"/>
                    </a:cubicBezTo>
                    <a:cubicBezTo>
                      <a:pt x="1806" y="795"/>
                      <a:pt x="1772" y="847"/>
                      <a:pt x="1750" y="904"/>
                    </a:cubicBezTo>
                    <a:cubicBezTo>
                      <a:pt x="1749" y="907"/>
                      <a:pt x="1749" y="910"/>
                      <a:pt x="1750" y="913"/>
                    </a:cubicBezTo>
                    <a:cubicBezTo>
                      <a:pt x="1747" y="914"/>
                      <a:pt x="1744" y="916"/>
                      <a:pt x="1741" y="919"/>
                    </a:cubicBezTo>
                    <a:cubicBezTo>
                      <a:pt x="1654" y="962"/>
                      <a:pt x="1568" y="1010"/>
                      <a:pt x="1485" y="1061"/>
                    </a:cubicBezTo>
                    <a:cubicBezTo>
                      <a:pt x="1475" y="1068"/>
                      <a:pt x="1465" y="1074"/>
                      <a:pt x="1455" y="1081"/>
                    </a:cubicBezTo>
                    <a:cubicBezTo>
                      <a:pt x="1464" y="1055"/>
                      <a:pt x="1473" y="1030"/>
                      <a:pt x="1483" y="1005"/>
                    </a:cubicBezTo>
                    <a:cubicBezTo>
                      <a:pt x="1496" y="974"/>
                      <a:pt x="1511" y="945"/>
                      <a:pt x="1528" y="916"/>
                    </a:cubicBezTo>
                    <a:lnTo>
                      <a:pt x="1528" y="916"/>
                    </a:lnTo>
                    <a:cubicBezTo>
                      <a:pt x="1528" y="915"/>
                      <a:pt x="1529" y="914"/>
                      <a:pt x="1529" y="913"/>
                    </a:cubicBezTo>
                    <a:cubicBezTo>
                      <a:pt x="1529" y="914"/>
                      <a:pt x="1528" y="914"/>
                      <a:pt x="1528" y="915"/>
                    </a:cubicBezTo>
                    <a:cubicBezTo>
                      <a:pt x="1552" y="872"/>
                      <a:pt x="1580" y="832"/>
                      <a:pt x="1609" y="793"/>
                    </a:cubicBezTo>
                    <a:cubicBezTo>
                      <a:pt x="1610" y="792"/>
                      <a:pt x="1610" y="790"/>
                      <a:pt x="1611" y="789"/>
                    </a:cubicBezTo>
                    <a:cubicBezTo>
                      <a:pt x="1611" y="785"/>
                      <a:pt x="1610" y="782"/>
                      <a:pt x="1607" y="779"/>
                    </a:cubicBezTo>
                    <a:cubicBezTo>
                      <a:pt x="1603" y="776"/>
                      <a:pt x="1597" y="777"/>
                      <a:pt x="1594" y="781"/>
                    </a:cubicBezTo>
                    <a:cubicBezTo>
                      <a:pt x="1577" y="804"/>
                      <a:pt x="1560" y="828"/>
                      <a:pt x="1544" y="852"/>
                    </a:cubicBezTo>
                    <a:cubicBezTo>
                      <a:pt x="1526" y="878"/>
                      <a:pt x="1509" y="905"/>
                      <a:pt x="1492" y="932"/>
                    </a:cubicBezTo>
                    <a:cubicBezTo>
                      <a:pt x="1478" y="957"/>
                      <a:pt x="1465" y="982"/>
                      <a:pt x="1453" y="1007"/>
                    </a:cubicBezTo>
                    <a:cubicBezTo>
                      <a:pt x="1439" y="1034"/>
                      <a:pt x="1429" y="1063"/>
                      <a:pt x="1422" y="1092"/>
                    </a:cubicBezTo>
                    <a:cubicBezTo>
                      <a:pt x="1422" y="1094"/>
                      <a:pt x="1422" y="1097"/>
                      <a:pt x="1423" y="1099"/>
                    </a:cubicBezTo>
                    <a:cubicBezTo>
                      <a:pt x="1423" y="1100"/>
                      <a:pt x="1424" y="1101"/>
                      <a:pt x="1425" y="1101"/>
                    </a:cubicBezTo>
                    <a:cubicBezTo>
                      <a:pt x="1297" y="1185"/>
                      <a:pt x="1175" y="1276"/>
                      <a:pt x="1060" y="1375"/>
                    </a:cubicBezTo>
                    <a:cubicBezTo>
                      <a:pt x="991" y="1435"/>
                      <a:pt x="925" y="1496"/>
                      <a:pt x="861" y="1561"/>
                    </a:cubicBezTo>
                    <a:cubicBezTo>
                      <a:pt x="848" y="1574"/>
                      <a:pt x="836" y="1588"/>
                      <a:pt x="823" y="1601"/>
                    </a:cubicBezTo>
                    <a:cubicBezTo>
                      <a:pt x="821" y="1580"/>
                      <a:pt x="819" y="1559"/>
                      <a:pt x="816" y="1538"/>
                    </a:cubicBezTo>
                    <a:cubicBezTo>
                      <a:pt x="809" y="1487"/>
                      <a:pt x="803" y="1437"/>
                      <a:pt x="799" y="1386"/>
                    </a:cubicBezTo>
                    <a:cubicBezTo>
                      <a:pt x="794" y="1334"/>
                      <a:pt x="791" y="1283"/>
                      <a:pt x="788" y="1231"/>
                    </a:cubicBezTo>
                    <a:cubicBezTo>
                      <a:pt x="786" y="1181"/>
                      <a:pt x="786" y="1130"/>
                      <a:pt x="788" y="1080"/>
                    </a:cubicBezTo>
                    <a:lnTo>
                      <a:pt x="788" y="1081"/>
                    </a:lnTo>
                    <a:cubicBezTo>
                      <a:pt x="788" y="1080"/>
                      <a:pt x="788" y="1079"/>
                      <a:pt x="788" y="1078"/>
                    </a:cubicBezTo>
                    <a:cubicBezTo>
                      <a:pt x="788" y="1077"/>
                      <a:pt x="788" y="1076"/>
                      <a:pt x="788" y="1075"/>
                    </a:cubicBezTo>
                    <a:lnTo>
                      <a:pt x="788" y="1076"/>
                    </a:lnTo>
                    <a:cubicBezTo>
                      <a:pt x="789" y="1048"/>
                      <a:pt x="790" y="1020"/>
                      <a:pt x="792" y="993"/>
                    </a:cubicBezTo>
                    <a:cubicBezTo>
                      <a:pt x="823" y="961"/>
                      <a:pt x="851" y="927"/>
                      <a:pt x="875" y="890"/>
                    </a:cubicBezTo>
                    <a:cubicBezTo>
                      <a:pt x="888" y="870"/>
                      <a:pt x="900" y="849"/>
                      <a:pt x="911" y="828"/>
                    </a:cubicBezTo>
                    <a:cubicBezTo>
                      <a:pt x="922" y="808"/>
                      <a:pt x="932" y="787"/>
                      <a:pt x="941" y="766"/>
                    </a:cubicBezTo>
                    <a:cubicBezTo>
                      <a:pt x="942" y="765"/>
                      <a:pt x="942" y="764"/>
                      <a:pt x="942" y="763"/>
                    </a:cubicBezTo>
                    <a:cubicBezTo>
                      <a:pt x="943" y="759"/>
                      <a:pt x="941" y="755"/>
                      <a:pt x="937" y="753"/>
                    </a:cubicBezTo>
                    <a:cubicBezTo>
                      <a:pt x="933" y="751"/>
                      <a:pt x="927" y="753"/>
                      <a:pt x="925" y="757"/>
                    </a:cubicBezTo>
                    <a:cubicBezTo>
                      <a:pt x="908" y="795"/>
                      <a:pt x="887" y="832"/>
                      <a:pt x="863" y="866"/>
                    </a:cubicBezTo>
                    <a:cubicBezTo>
                      <a:pt x="850" y="886"/>
                      <a:pt x="835" y="904"/>
                      <a:pt x="821" y="923"/>
                    </a:cubicBezTo>
                    <a:cubicBezTo>
                      <a:pt x="812" y="933"/>
                      <a:pt x="803" y="942"/>
                      <a:pt x="795" y="951"/>
                    </a:cubicBezTo>
                    <a:cubicBezTo>
                      <a:pt x="796" y="933"/>
                      <a:pt x="797" y="915"/>
                      <a:pt x="799" y="897"/>
                    </a:cubicBezTo>
                    <a:cubicBezTo>
                      <a:pt x="804" y="836"/>
                      <a:pt x="813" y="775"/>
                      <a:pt x="823" y="715"/>
                    </a:cubicBezTo>
                    <a:cubicBezTo>
                      <a:pt x="827" y="689"/>
                      <a:pt x="832" y="664"/>
                      <a:pt x="837" y="639"/>
                    </a:cubicBezTo>
                    <a:cubicBezTo>
                      <a:pt x="838" y="638"/>
                      <a:pt x="840" y="638"/>
                      <a:pt x="841" y="637"/>
                    </a:cubicBezTo>
                    <a:cubicBezTo>
                      <a:pt x="860" y="622"/>
                      <a:pt x="879" y="607"/>
                      <a:pt x="898" y="592"/>
                    </a:cubicBezTo>
                    <a:cubicBezTo>
                      <a:pt x="918" y="574"/>
                      <a:pt x="938" y="554"/>
                      <a:pt x="957" y="535"/>
                    </a:cubicBezTo>
                    <a:cubicBezTo>
                      <a:pt x="994" y="497"/>
                      <a:pt x="1025" y="456"/>
                      <a:pt x="1051" y="411"/>
                    </a:cubicBezTo>
                    <a:cubicBezTo>
                      <a:pt x="1051" y="410"/>
                      <a:pt x="1051" y="410"/>
                      <a:pt x="1051" y="409"/>
                    </a:cubicBezTo>
                    <a:cubicBezTo>
                      <a:pt x="1052" y="405"/>
                      <a:pt x="1050" y="400"/>
                      <a:pt x="1046" y="398"/>
                    </a:cubicBezTo>
                    <a:cubicBezTo>
                      <a:pt x="1042" y="396"/>
                      <a:pt x="1036" y="398"/>
                      <a:pt x="1034" y="402"/>
                    </a:cubicBezTo>
                    <a:cubicBezTo>
                      <a:pt x="1027" y="415"/>
                      <a:pt x="1020" y="427"/>
                      <a:pt x="1012" y="438"/>
                    </a:cubicBezTo>
                    <a:cubicBezTo>
                      <a:pt x="984" y="478"/>
                      <a:pt x="951" y="514"/>
                      <a:pt x="914" y="546"/>
                    </a:cubicBezTo>
                    <a:cubicBezTo>
                      <a:pt x="900" y="557"/>
                      <a:pt x="885" y="569"/>
                      <a:pt x="870" y="580"/>
                    </a:cubicBezTo>
                    <a:cubicBezTo>
                      <a:pt x="862" y="586"/>
                      <a:pt x="854" y="592"/>
                      <a:pt x="846" y="597"/>
                    </a:cubicBezTo>
                    <a:cubicBezTo>
                      <a:pt x="862" y="519"/>
                      <a:pt x="882" y="441"/>
                      <a:pt x="905" y="365"/>
                    </a:cubicBezTo>
                    <a:cubicBezTo>
                      <a:pt x="918" y="325"/>
                      <a:pt x="931" y="286"/>
                      <a:pt x="946" y="247"/>
                    </a:cubicBezTo>
                    <a:cubicBezTo>
                      <a:pt x="947" y="248"/>
                      <a:pt x="949" y="248"/>
                      <a:pt x="951" y="248"/>
                    </a:cubicBezTo>
                    <a:cubicBezTo>
                      <a:pt x="965" y="242"/>
                      <a:pt x="977" y="236"/>
                      <a:pt x="990" y="229"/>
                    </a:cubicBezTo>
                    <a:cubicBezTo>
                      <a:pt x="1005" y="221"/>
                      <a:pt x="1019" y="212"/>
                      <a:pt x="1032" y="202"/>
                    </a:cubicBezTo>
                    <a:cubicBezTo>
                      <a:pt x="1044" y="194"/>
                      <a:pt x="1056" y="183"/>
                      <a:pt x="1068" y="173"/>
                    </a:cubicBezTo>
                    <a:cubicBezTo>
                      <a:pt x="1080" y="162"/>
                      <a:pt x="1092" y="148"/>
                      <a:pt x="1102" y="134"/>
                    </a:cubicBezTo>
                    <a:cubicBezTo>
                      <a:pt x="1103" y="133"/>
                      <a:pt x="1104" y="131"/>
                      <a:pt x="1104" y="129"/>
                    </a:cubicBezTo>
                    <a:cubicBezTo>
                      <a:pt x="1104" y="129"/>
                      <a:pt x="1104" y="128"/>
                      <a:pt x="1104" y="127"/>
                    </a:cubicBezTo>
                    <a:cubicBezTo>
                      <a:pt x="1104" y="124"/>
                      <a:pt x="1103" y="123"/>
                      <a:pt x="1101" y="121"/>
                    </a:cubicBezTo>
                    <a:cubicBezTo>
                      <a:pt x="1098" y="118"/>
                      <a:pt x="1091" y="117"/>
                      <a:pt x="1088" y="122"/>
                    </a:cubicBezTo>
                    <a:cubicBezTo>
                      <a:pt x="1083" y="129"/>
                      <a:pt x="1077" y="136"/>
                      <a:pt x="1071" y="143"/>
                    </a:cubicBezTo>
                    <a:cubicBezTo>
                      <a:pt x="1063" y="152"/>
                      <a:pt x="1054" y="161"/>
                      <a:pt x="1045" y="169"/>
                    </a:cubicBezTo>
                    <a:cubicBezTo>
                      <a:pt x="1034" y="178"/>
                      <a:pt x="1023" y="186"/>
                      <a:pt x="1012" y="194"/>
                    </a:cubicBezTo>
                    <a:cubicBezTo>
                      <a:pt x="999" y="203"/>
                      <a:pt x="985" y="211"/>
                      <a:pt x="971" y="218"/>
                    </a:cubicBezTo>
                    <a:lnTo>
                      <a:pt x="971" y="218"/>
                    </a:lnTo>
                    <a:lnTo>
                      <a:pt x="971" y="218"/>
                    </a:lnTo>
                    <a:cubicBezTo>
                      <a:pt x="970" y="219"/>
                      <a:pt x="970" y="219"/>
                      <a:pt x="969" y="219"/>
                    </a:cubicBezTo>
                    <a:lnTo>
                      <a:pt x="970" y="219"/>
                    </a:lnTo>
                    <a:cubicBezTo>
                      <a:pt x="965" y="221"/>
                      <a:pt x="959" y="223"/>
                      <a:pt x="954" y="225"/>
                    </a:cubicBezTo>
                    <a:cubicBezTo>
                      <a:pt x="981" y="152"/>
                      <a:pt x="1012" y="82"/>
                      <a:pt x="1046" y="13"/>
                    </a:cubicBezTo>
                    <a:cubicBezTo>
                      <a:pt x="1049" y="9"/>
                      <a:pt x="1046" y="3"/>
                      <a:pt x="1042" y="1"/>
                    </a:cubicBezTo>
                    <a:cubicBezTo>
                      <a:pt x="1037" y="-1"/>
                      <a:pt x="1032" y="1"/>
                      <a:pt x="1030" y="6"/>
                    </a:cubicBezTo>
                    <a:cubicBezTo>
                      <a:pt x="996" y="71"/>
                      <a:pt x="966" y="137"/>
                      <a:pt x="939" y="205"/>
                    </a:cubicBezTo>
                    <a:cubicBezTo>
                      <a:pt x="939" y="204"/>
                      <a:pt x="939" y="204"/>
                      <a:pt x="938" y="203"/>
                    </a:cubicBezTo>
                    <a:cubicBezTo>
                      <a:pt x="935" y="192"/>
                      <a:pt x="933" y="182"/>
                      <a:pt x="930" y="171"/>
                    </a:cubicBezTo>
                    <a:cubicBezTo>
                      <a:pt x="931" y="171"/>
                      <a:pt x="931" y="172"/>
                      <a:pt x="931" y="172"/>
                    </a:cubicBezTo>
                    <a:cubicBezTo>
                      <a:pt x="924" y="133"/>
                      <a:pt x="921" y="95"/>
                      <a:pt x="924" y="56"/>
                    </a:cubicBezTo>
                    <a:lnTo>
                      <a:pt x="924" y="56"/>
                    </a:lnTo>
                    <a:cubicBezTo>
                      <a:pt x="925" y="44"/>
                      <a:pt x="927" y="32"/>
                      <a:pt x="928" y="20"/>
                    </a:cubicBezTo>
                    <a:cubicBezTo>
                      <a:pt x="929" y="16"/>
                      <a:pt x="926" y="10"/>
                      <a:pt x="921" y="9"/>
                    </a:cubicBezTo>
                    <a:cubicBezTo>
                      <a:pt x="916" y="8"/>
                      <a:pt x="911" y="12"/>
                      <a:pt x="910" y="17"/>
                    </a:cubicBezTo>
                    <a:cubicBezTo>
                      <a:pt x="904" y="53"/>
                      <a:pt x="903" y="90"/>
                      <a:pt x="906" y="127"/>
                    </a:cubicBezTo>
                    <a:cubicBezTo>
                      <a:pt x="907" y="145"/>
                      <a:pt x="910" y="163"/>
                      <a:pt x="914" y="181"/>
                    </a:cubicBezTo>
                    <a:cubicBezTo>
                      <a:pt x="918" y="199"/>
                      <a:pt x="923" y="215"/>
                      <a:pt x="929" y="231"/>
                    </a:cubicBezTo>
                    <a:cubicBezTo>
                      <a:pt x="886" y="343"/>
                      <a:pt x="851" y="458"/>
                      <a:pt x="822" y="574"/>
                    </a:cubicBezTo>
                    <a:cubicBezTo>
                      <a:pt x="819" y="586"/>
                      <a:pt x="817" y="599"/>
                      <a:pt x="814" y="611"/>
                    </a:cubicBezTo>
                    <a:cubicBezTo>
                      <a:pt x="811" y="603"/>
                      <a:pt x="808" y="597"/>
                      <a:pt x="805" y="590"/>
                    </a:cubicBezTo>
                    <a:cubicBezTo>
                      <a:pt x="798" y="575"/>
                      <a:pt x="792" y="560"/>
                      <a:pt x="786" y="545"/>
                    </a:cubicBezTo>
                    <a:cubicBezTo>
                      <a:pt x="774" y="513"/>
                      <a:pt x="766" y="480"/>
                      <a:pt x="759" y="447"/>
                    </a:cubicBezTo>
                    <a:cubicBezTo>
                      <a:pt x="759" y="448"/>
                      <a:pt x="759" y="448"/>
                      <a:pt x="759" y="448"/>
                    </a:cubicBezTo>
                    <a:lnTo>
                      <a:pt x="759" y="447"/>
                    </a:lnTo>
                    <a:cubicBezTo>
                      <a:pt x="759" y="447"/>
                      <a:pt x="758" y="446"/>
                      <a:pt x="758" y="445"/>
                    </a:cubicBezTo>
                    <a:lnTo>
                      <a:pt x="758" y="446"/>
                    </a:lnTo>
                    <a:lnTo>
                      <a:pt x="758" y="445"/>
                    </a:lnTo>
                    <a:cubicBezTo>
                      <a:pt x="745" y="378"/>
                      <a:pt x="741" y="310"/>
                      <a:pt x="743" y="242"/>
                    </a:cubicBezTo>
                    <a:cubicBezTo>
                      <a:pt x="743" y="238"/>
                      <a:pt x="737" y="234"/>
                      <a:pt x="733" y="234"/>
                    </a:cubicBezTo>
                    <a:cubicBezTo>
                      <a:pt x="730" y="234"/>
                      <a:pt x="728" y="235"/>
                      <a:pt x="726" y="237"/>
                    </a:cubicBezTo>
                    <a:cubicBezTo>
                      <a:pt x="725" y="239"/>
                      <a:pt x="725" y="241"/>
                      <a:pt x="724" y="244"/>
                    </a:cubicBezTo>
                    <a:cubicBezTo>
                      <a:pt x="723" y="278"/>
                      <a:pt x="723" y="312"/>
                      <a:pt x="725" y="345"/>
                    </a:cubicBezTo>
                    <a:cubicBezTo>
                      <a:pt x="726" y="381"/>
                      <a:pt x="730" y="415"/>
                      <a:pt x="736" y="449"/>
                    </a:cubicBezTo>
                    <a:cubicBezTo>
                      <a:pt x="741" y="483"/>
                      <a:pt x="749" y="516"/>
                      <a:pt x="758" y="548"/>
                    </a:cubicBezTo>
                    <a:cubicBezTo>
                      <a:pt x="768" y="582"/>
                      <a:pt x="781" y="615"/>
                      <a:pt x="800" y="645"/>
                    </a:cubicBezTo>
                    <a:cubicBezTo>
                      <a:pt x="801" y="647"/>
                      <a:pt x="803" y="648"/>
                      <a:pt x="805" y="650"/>
                    </a:cubicBezTo>
                    <a:cubicBezTo>
                      <a:pt x="788" y="727"/>
                      <a:pt x="774" y="806"/>
                      <a:pt x="763" y="885"/>
                    </a:cubicBezTo>
                    <a:cubicBezTo>
                      <a:pt x="761" y="904"/>
                      <a:pt x="758" y="923"/>
                      <a:pt x="756" y="941"/>
                    </a:cubicBezTo>
                    <a:cubicBezTo>
                      <a:pt x="753" y="937"/>
                      <a:pt x="749" y="932"/>
                      <a:pt x="746" y="927"/>
                    </a:cubicBezTo>
                    <a:cubicBezTo>
                      <a:pt x="739" y="915"/>
                      <a:pt x="733" y="903"/>
                      <a:pt x="727" y="891"/>
                    </a:cubicBezTo>
                    <a:cubicBezTo>
                      <a:pt x="704" y="843"/>
                      <a:pt x="690" y="792"/>
                      <a:pt x="679" y="740"/>
                    </a:cubicBezTo>
                    <a:cubicBezTo>
                      <a:pt x="679" y="741"/>
                      <a:pt x="679" y="741"/>
                      <a:pt x="679" y="741"/>
                    </a:cubicBezTo>
                    <a:cubicBezTo>
                      <a:pt x="678" y="736"/>
                      <a:pt x="677" y="730"/>
                      <a:pt x="676" y="725"/>
                    </a:cubicBezTo>
                    <a:cubicBezTo>
                      <a:pt x="676" y="722"/>
                      <a:pt x="675" y="720"/>
                      <a:pt x="673" y="718"/>
                    </a:cubicBezTo>
                    <a:cubicBezTo>
                      <a:pt x="671" y="717"/>
                      <a:pt x="669" y="716"/>
                      <a:pt x="666" y="716"/>
                    </a:cubicBezTo>
                    <a:cubicBezTo>
                      <a:pt x="661" y="717"/>
                      <a:pt x="657" y="721"/>
                      <a:pt x="658" y="726"/>
                    </a:cubicBezTo>
                    <a:cubicBezTo>
                      <a:pt x="665" y="767"/>
                      <a:pt x="674" y="809"/>
                      <a:pt x="687" y="849"/>
                    </a:cubicBezTo>
                    <a:cubicBezTo>
                      <a:pt x="694" y="871"/>
                      <a:pt x="701" y="891"/>
                      <a:pt x="710" y="911"/>
                    </a:cubicBezTo>
                    <a:cubicBezTo>
                      <a:pt x="714" y="921"/>
                      <a:pt x="719" y="931"/>
                      <a:pt x="725" y="941"/>
                    </a:cubicBezTo>
                    <a:cubicBezTo>
                      <a:pt x="730" y="951"/>
                      <a:pt x="736" y="961"/>
                      <a:pt x="742" y="970"/>
                    </a:cubicBezTo>
                    <a:cubicBezTo>
                      <a:pt x="745" y="974"/>
                      <a:pt x="748" y="976"/>
                      <a:pt x="752" y="976"/>
                    </a:cubicBezTo>
                    <a:cubicBezTo>
                      <a:pt x="744" y="1050"/>
                      <a:pt x="738" y="1124"/>
                      <a:pt x="734" y="1198"/>
                    </a:cubicBezTo>
                    <a:cubicBezTo>
                      <a:pt x="730" y="1282"/>
                      <a:pt x="728" y="1365"/>
                      <a:pt x="732" y="1448"/>
                    </a:cubicBezTo>
                    <a:cubicBezTo>
                      <a:pt x="734" y="1488"/>
                      <a:pt x="736" y="1529"/>
                      <a:pt x="741" y="1569"/>
                    </a:cubicBezTo>
                    <a:cubicBezTo>
                      <a:pt x="744" y="1589"/>
                      <a:pt x="747" y="1609"/>
                      <a:pt x="750" y="1628"/>
                    </a:cubicBezTo>
                    <a:cubicBezTo>
                      <a:pt x="753" y="1639"/>
                      <a:pt x="755" y="1650"/>
                      <a:pt x="758" y="1661"/>
                    </a:cubicBezTo>
                    <a:cubicBezTo>
                      <a:pt x="758" y="1664"/>
                      <a:pt x="759" y="1667"/>
                      <a:pt x="760" y="1669"/>
                    </a:cubicBezTo>
                    <a:cubicBezTo>
                      <a:pt x="734" y="1699"/>
                      <a:pt x="708" y="1730"/>
                      <a:pt x="682" y="1760"/>
                    </a:cubicBezTo>
                    <a:cubicBezTo>
                      <a:pt x="637" y="1815"/>
                      <a:pt x="594" y="1871"/>
                      <a:pt x="553" y="1929"/>
                    </a:cubicBezTo>
                    <a:cubicBezTo>
                      <a:pt x="550" y="1932"/>
                      <a:pt x="547" y="1934"/>
                      <a:pt x="544" y="1938"/>
                    </a:cubicBezTo>
                    <a:cubicBezTo>
                      <a:pt x="544" y="1939"/>
                      <a:pt x="544" y="1942"/>
                      <a:pt x="543" y="1943"/>
                    </a:cubicBezTo>
                    <a:cubicBezTo>
                      <a:pt x="517" y="1980"/>
                      <a:pt x="492" y="2016"/>
                      <a:pt x="468" y="2054"/>
                    </a:cubicBezTo>
                    <a:cubicBezTo>
                      <a:pt x="464" y="2048"/>
                      <a:pt x="460" y="2041"/>
                      <a:pt x="455" y="2035"/>
                    </a:cubicBezTo>
                    <a:cubicBezTo>
                      <a:pt x="437" y="2009"/>
                      <a:pt x="419" y="1983"/>
                      <a:pt x="401" y="1957"/>
                    </a:cubicBezTo>
                    <a:cubicBezTo>
                      <a:pt x="382" y="1929"/>
                      <a:pt x="365" y="1901"/>
                      <a:pt x="349" y="1873"/>
                    </a:cubicBezTo>
                    <a:cubicBezTo>
                      <a:pt x="336" y="1852"/>
                      <a:pt x="325" y="1831"/>
                      <a:pt x="314" y="1810"/>
                    </a:cubicBezTo>
                    <a:cubicBezTo>
                      <a:pt x="317" y="1801"/>
                      <a:pt x="321" y="1791"/>
                      <a:pt x="323" y="1782"/>
                    </a:cubicBezTo>
                    <a:cubicBezTo>
                      <a:pt x="324" y="1778"/>
                      <a:pt x="325" y="1774"/>
                      <a:pt x="326" y="1770"/>
                    </a:cubicBezTo>
                    <a:cubicBezTo>
                      <a:pt x="329" y="1756"/>
                      <a:pt x="331" y="1742"/>
                      <a:pt x="332" y="1728"/>
                    </a:cubicBezTo>
                    <a:cubicBezTo>
                      <a:pt x="336" y="1694"/>
                      <a:pt x="335" y="1658"/>
                      <a:pt x="337" y="1624"/>
                    </a:cubicBezTo>
                    <a:cubicBezTo>
                      <a:pt x="337" y="1619"/>
                      <a:pt x="332" y="1615"/>
                      <a:pt x="327" y="1615"/>
                    </a:cubicBezTo>
                    <a:cubicBezTo>
                      <a:pt x="324" y="1615"/>
                      <a:pt x="322" y="1616"/>
                      <a:pt x="321" y="1618"/>
                    </a:cubicBezTo>
                    <a:cubicBezTo>
                      <a:pt x="319" y="1620"/>
                      <a:pt x="318" y="1622"/>
                      <a:pt x="318" y="1625"/>
                    </a:cubicBezTo>
                    <a:cubicBezTo>
                      <a:pt x="317" y="1652"/>
                      <a:pt x="317" y="1679"/>
                      <a:pt x="315" y="1706"/>
                    </a:cubicBezTo>
                    <a:cubicBezTo>
                      <a:pt x="315" y="1705"/>
                      <a:pt x="315" y="1705"/>
                      <a:pt x="315" y="1704"/>
                    </a:cubicBezTo>
                    <a:cubicBezTo>
                      <a:pt x="314" y="1720"/>
                      <a:pt x="313" y="1736"/>
                      <a:pt x="310" y="1752"/>
                    </a:cubicBezTo>
                    <a:cubicBezTo>
                      <a:pt x="308" y="1764"/>
                      <a:pt x="305" y="1776"/>
                      <a:pt x="302" y="1789"/>
                    </a:cubicBezTo>
                    <a:cubicBezTo>
                      <a:pt x="301" y="1788"/>
                      <a:pt x="300" y="1787"/>
                      <a:pt x="300" y="1786"/>
                    </a:cubicBezTo>
                    <a:cubicBezTo>
                      <a:pt x="284" y="1755"/>
                      <a:pt x="269" y="1724"/>
                      <a:pt x="255" y="1693"/>
                    </a:cubicBezTo>
                    <a:cubicBezTo>
                      <a:pt x="247" y="1675"/>
                      <a:pt x="240" y="1656"/>
                      <a:pt x="233" y="1638"/>
                    </a:cubicBezTo>
                    <a:cubicBezTo>
                      <a:pt x="241" y="1618"/>
                      <a:pt x="248" y="1598"/>
                      <a:pt x="253" y="1577"/>
                    </a:cubicBezTo>
                    <a:cubicBezTo>
                      <a:pt x="256" y="1569"/>
                      <a:pt x="257" y="1560"/>
                      <a:pt x="259" y="1551"/>
                    </a:cubicBezTo>
                    <a:cubicBezTo>
                      <a:pt x="263" y="1534"/>
                      <a:pt x="266" y="1517"/>
                      <a:pt x="268" y="1501"/>
                    </a:cubicBezTo>
                    <a:cubicBezTo>
                      <a:pt x="275" y="1449"/>
                      <a:pt x="277" y="1398"/>
                      <a:pt x="277" y="1346"/>
                    </a:cubicBezTo>
                    <a:cubicBezTo>
                      <a:pt x="277" y="1341"/>
                      <a:pt x="271" y="1337"/>
                      <a:pt x="267" y="1337"/>
                    </a:cubicBezTo>
                    <a:cubicBezTo>
                      <a:pt x="261" y="1338"/>
                      <a:pt x="258" y="1342"/>
                      <a:pt x="258" y="1347"/>
                    </a:cubicBezTo>
                    <a:cubicBezTo>
                      <a:pt x="258" y="1379"/>
                      <a:pt x="257" y="1409"/>
                      <a:pt x="255" y="1441"/>
                    </a:cubicBezTo>
                    <a:cubicBezTo>
                      <a:pt x="251" y="1495"/>
                      <a:pt x="243" y="1550"/>
                      <a:pt x="226" y="1601"/>
                    </a:cubicBezTo>
                    <a:cubicBezTo>
                      <a:pt x="225" y="1605"/>
                      <a:pt x="224" y="1608"/>
                      <a:pt x="222" y="1612"/>
                    </a:cubicBezTo>
                    <a:cubicBezTo>
                      <a:pt x="220" y="1605"/>
                      <a:pt x="217" y="1598"/>
                      <a:pt x="214" y="1591"/>
                    </a:cubicBezTo>
                    <a:cubicBezTo>
                      <a:pt x="189" y="1523"/>
                      <a:pt x="168" y="1452"/>
                      <a:pt x="151" y="1381"/>
                    </a:cubicBezTo>
                    <a:cubicBezTo>
                      <a:pt x="149" y="1371"/>
                      <a:pt x="147" y="1361"/>
                      <a:pt x="145" y="1351"/>
                    </a:cubicBezTo>
                    <a:cubicBezTo>
                      <a:pt x="151" y="1338"/>
                      <a:pt x="157" y="1324"/>
                      <a:pt x="162" y="1311"/>
                    </a:cubicBezTo>
                    <a:cubicBezTo>
                      <a:pt x="169" y="1296"/>
                      <a:pt x="174" y="1281"/>
                      <a:pt x="180" y="1265"/>
                    </a:cubicBezTo>
                    <a:cubicBezTo>
                      <a:pt x="191" y="1232"/>
                      <a:pt x="200" y="1197"/>
                      <a:pt x="208" y="1162"/>
                    </a:cubicBezTo>
                    <a:lnTo>
                      <a:pt x="208" y="1162"/>
                    </a:lnTo>
                    <a:cubicBezTo>
                      <a:pt x="209" y="1157"/>
                      <a:pt x="205" y="1152"/>
                      <a:pt x="200" y="1151"/>
                    </a:cubicBezTo>
                    <a:cubicBezTo>
                      <a:pt x="195" y="1150"/>
                      <a:pt x="190" y="1154"/>
                      <a:pt x="190" y="1159"/>
                    </a:cubicBezTo>
                    <a:cubicBezTo>
                      <a:pt x="181" y="1195"/>
                      <a:pt x="172" y="1231"/>
                      <a:pt x="160" y="1266"/>
                    </a:cubicBezTo>
                    <a:cubicBezTo>
                      <a:pt x="153" y="1284"/>
                      <a:pt x="146" y="1302"/>
                      <a:pt x="139" y="1320"/>
                    </a:cubicBezTo>
                    <a:cubicBezTo>
                      <a:pt x="124" y="1244"/>
                      <a:pt x="115" y="1166"/>
                      <a:pt x="116" y="1088"/>
                    </a:cubicBezTo>
                    <a:cubicBezTo>
                      <a:pt x="116" y="1082"/>
                      <a:pt x="110" y="1078"/>
                      <a:pt x="104" y="1079"/>
                    </a:cubicBezTo>
                    <a:cubicBezTo>
                      <a:pt x="98" y="1079"/>
                      <a:pt x="95" y="1084"/>
                      <a:pt x="95" y="1090"/>
                    </a:cubicBezTo>
                    <a:cubicBezTo>
                      <a:pt x="95" y="1166"/>
                      <a:pt x="101" y="1242"/>
                      <a:pt x="113" y="1317"/>
                    </a:cubicBezTo>
                    <a:cubicBezTo>
                      <a:pt x="107" y="1312"/>
                      <a:pt x="102" y="1306"/>
                      <a:pt x="97" y="1301"/>
                    </a:cubicBezTo>
                    <a:cubicBezTo>
                      <a:pt x="86" y="1287"/>
                      <a:pt x="75" y="1274"/>
                      <a:pt x="65" y="1260"/>
                    </a:cubicBezTo>
                    <a:cubicBezTo>
                      <a:pt x="54" y="1245"/>
                      <a:pt x="45" y="1228"/>
                      <a:pt x="36" y="1211"/>
                    </a:cubicBezTo>
                    <a:cubicBezTo>
                      <a:pt x="36" y="1212"/>
                      <a:pt x="36" y="1212"/>
                      <a:pt x="36" y="1212"/>
                    </a:cubicBezTo>
                    <a:cubicBezTo>
                      <a:pt x="36" y="1211"/>
                      <a:pt x="36" y="1211"/>
                      <a:pt x="36" y="1211"/>
                    </a:cubicBezTo>
                    <a:cubicBezTo>
                      <a:pt x="36" y="1210"/>
                      <a:pt x="35" y="1210"/>
                      <a:pt x="35" y="1210"/>
                    </a:cubicBezTo>
                    <a:lnTo>
                      <a:pt x="35" y="1210"/>
                    </a:lnTo>
                    <a:cubicBezTo>
                      <a:pt x="29" y="1196"/>
                      <a:pt x="23" y="1182"/>
                      <a:pt x="18" y="1168"/>
                    </a:cubicBezTo>
                    <a:cubicBezTo>
                      <a:pt x="17" y="1163"/>
                      <a:pt x="11" y="1160"/>
                      <a:pt x="7" y="1162"/>
                    </a:cubicBezTo>
                    <a:cubicBezTo>
                      <a:pt x="2" y="1163"/>
                      <a:pt x="-1" y="1169"/>
                      <a:pt x="1" y="1174"/>
                    </a:cubicBezTo>
                    <a:cubicBezTo>
                      <a:pt x="6" y="1189"/>
                      <a:pt x="12" y="1205"/>
                      <a:pt x="20" y="1220"/>
                    </a:cubicBezTo>
                    <a:cubicBezTo>
                      <a:pt x="28" y="1237"/>
                      <a:pt x="38" y="1254"/>
                      <a:pt x="50" y="1270"/>
                    </a:cubicBezTo>
                    <a:cubicBezTo>
                      <a:pt x="70" y="1299"/>
                      <a:pt x="94" y="1325"/>
                      <a:pt x="118" y="1350"/>
                    </a:cubicBezTo>
                    <a:cubicBezTo>
                      <a:pt x="118" y="1352"/>
                      <a:pt x="118" y="1355"/>
                      <a:pt x="119" y="1357"/>
                    </a:cubicBezTo>
                    <a:cubicBezTo>
                      <a:pt x="135" y="1449"/>
                      <a:pt x="159" y="1539"/>
                      <a:pt x="189" y="1628"/>
                    </a:cubicBezTo>
                    <a:cubicBezTo>
                      <a:pt x="173" y="1617"/>
                      <a:pt x="159" y="1606"/>
                      <a:pt x="144" y="1594"/>
                    </a:cubicBezTo>
                    <a:cubicBezTo>
                      <a:pt x="123" y="1576"/>
                      <a:pt x="102" y="1556"/>
                      <a:pt x="84" y="1534"/>
                    </a:cubicBezTo>
                    <a:cubicBezTo>
                      <a:pt x="68" y="1515"/>
                      <a:pt x="54" y="1496"/>
                      <a:pt x="41" y="1475"/>
                    </a:cubicBezTo>
                    <a:cubicBezTo>
                      <a:pt x="38" y="1471"/>
                      <a:pt x="32" y="1470"/>
                      <a:pt x="28" y="1473"/>
                    </a:cubicBezTo>
                    <a:cubicBezTo>
                      <a:pt x="24" y="1475"/>
                      <a:pt x="23" y="1481"/>
                      <a:pt x="25" y="1486"/>
                    </a:cubicBezTo>
                    <a:cubicBezTo>
                      <a:pt x="36" y="1503"/>
                      <a:pt x="48" y="1520"/>
                      <a:pt x="61" y="1536"/>
                    </a:cubicBezTo>
                    <a:cubicBezTo>
                      <a:pt x="73" y="1552"/>
                      <a:pt x="86" y="1566"/>
                      <a:pt x="99" y="1580"/>
                    </a:cubicBezTo>
                    <a:cubicBezTo>
                      <a:pt x="114" y="1595"/>
                      <a:pt x="129" y="1609"/>
                      <a:pt x="145" y="1621"/>
                    </a:cubicBezTo>
                    <a:cubicBezTo>
                      <a:pt x="162" y="1635"/>
                      <a:pt x="180" y="1648"/>
                      <a:pt x="198" y="1658"/>
                    </a:cubicBezTo>
                    <a:lnTo>
                      <a:pt x="199" y="1658"/>
                    </a:lnTo>
                    <a:cubicBezTo>
                      <a:pt x="216" y="1708"/>
                      <a:pt x="234" y="1757"/>
                      <a:pt x="253" y="1806"/>
                    </a:cubicBezTo>
                    <a:cubicBezTo>
                      <a:pt x="249" y="1804"/>
                      <a:pt x="245" y="1802"/>
                      <a:pt x="240" y="1800"/>
                    </a:cubicBezTo>
                    <a:cubicBezTo>
                      <a:pt x="227" y="1793"/>
                      <a:pt x="214" y="1785"/>
                      <a:pt x="201" y="1777"/>
                    </a:cubicBezTo>
                    <a:cubicBezTo>
                      <a:pt x="202" y="1777"/>
                      <a:pt x="202" y="1777"/>
                      <a:pt x="202" y="1777"/>
                    </a:cubicBezTo>
                    <a:cubicBezTo>
                      <a:pt x="196" y="1772"/>
                      <a:pt x="189" y="1768"/>
                      <a:pt x="183" y="1763"/>
                    </a:cubicBezTo>
                    <a:cubicBezTo>
                      <a:pt x="176" y="1758"/>
                      <a:pt x="170" y="1752"/>
                      <a:pt x="164" y="1746"/>
                    </a:cubicBezTo>
                    <a:cubicBezTo>
                      <a:pt x="161" y="1743"/>
                      <a:pt x="154" y="1743"/>
                      <a:pt x="151" y="1747"/>
                    </a:cubicBezTo>
                    <a:cubicBezTo>
                      <a:pt x="147" y="1751"/>
                      <a:pt x="148" y="1756"/>
                      <a:pt x="152" y="1760"/>
                    </a:cubicBezTo>
                    <a:cubicBezTo>
                      <a:pt x="159" y="1767"/>
                      <a:pt x="167" y="1774"/>
                      <a:pt x="176" y="1781"/>
                    </a:cubicBezTo>
                    <a:cubicBezTo>
                      <a:pt x="185" y="1788"/>
                      <a:pt x="194" y="1794"/>
                      <a:pt x="204" y="1801"/>
                    </a:cubicBezTo>
                    <a:cubicBezTo>
                      <a:pt x="223" y="1812"/>
                      <a:pt x="243" y="1822"/>
                      <a:pt x="264" y="1831"/>
                    </a:cubicBezTo>
                    <a:cubicBezTo>
                      <a:pt x="276" y="1858"/>
                      <a:pt x="287" y="1885"/>
                      <a:pt x="301" y="1911"/>
                    </a:cubicBezTo>
                    <a:cubicBezTo>
                      <a:pt x="322" y="1953"/>
                      <a:pt x="343" y="1995"/>
                      <a:pt x="367" y="2035"/>
                    </a:cubicBezTo>
                    <a:cubicBezTo>
                      <a:pt x="379" y="2054"/>
                      <a:pt x="391" y="2073"/>
                      <a:pt x="404" y="2090"/>
                    </a:cubicBezTo>
                    <a:cubicBezTo>
                      <a:pt x="411" y="2100"/>
                      <a:pt x="419" y="2109"/>
                      <a:pt x="427" y="2118"/>
                    </a:cubicBezTo>
                    <a:cubicBezTo>
                      <a:pt x="411" y="2146"/>
                      <a:pt x="394" y="2172"/>
                      <a:pt x="379" y="2199"/>
                    </a:cubicBezTo>
                    <a:cubicBezTo>
                      <a:pt x="295" y="2347"/>
                      <a:pt x="224" y="2501"/>
                      <a:pt x="171" y="2663"/>
                    </a:cubicBezTo>
                    <a:cubicBezTo>
                      <a:pt x="139" y="2758"/>
                      <a:pt x="113" y="2855"/>
                      <a:pt x="96" y="2953"/>
                    </a:cubicBezTo>
                    <a:cubicBezTo>
                      <a:pt x="88" y="3000"/>
                      <a:pt x="82" y="3048"/>
                      <a:pt x="77" y="3095"/>
                    </a:cubicBezTo>
                    <a:cubicBezTo>
                      <a:pt x="75" y="3121"/>
                      <a:pt x="74" y="3146"/>
                      <a:pt x="72" y="3172"/>
                    </a:cubicBezTo>
                    <a:cubicBezTo>
                      <a:pt x="72" y="3189"/>
                      <a:pt x="71" y="3205"/>
                      <a:pt x="71" y="3221"/>
                    </a:cubicBezTo>
                    <a:cubicBezTo>
                      <a:pt x="71" y="3240"/>
                      <a:pt x="73" y="3259"/>
                      <a:pt x="72" y="3277"/>
                    </a:cubicBezTo>
                    <a:cubicBezTo>
                      <a:pt x="72" y="3287"/>
                      <a:pt x="78" y="3297"/>
                      <a:pt x="85" y="3303"/>
                    </a:cubicBezTo>
                    <a:cubicBezTo>
                      <a:pt x="93" y="3309"/>
                      <a:pt x="102" y="3313"/>
                      <a:pt x="112" y="3312"/>
                    </a:cubicBezTo>
                    <a:close/>
                  </a:path>
                </a:pathLst>
              </a:custGeom>
              <a:solidFill>
                <a:schemeClr val="accent5"/>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64" name="Google Shape;3464;p70"/>
              <p:cNvSpPr/>
              <p:nvPr/>
            </p:nvSpPr>
            <p:spPr>
              <a:xfrm rot="10800000">
                <a:off x="5743580" y="3928877"/>
                <a:ext cx="0" cy="1440"/>
              </a:xfrm>
              <a:custGeom>
                <a:rect b="b" l="l" r="r" t="t"/>
                <a:pathLst>
                  <a:path extrusionOk="0" h="4" w="120000">
                    <a:moveTo>
                      <a:pt x="0" y="4"/>
                    </a:moveTo>
                    <a:cubicBezTo>
                      <a:pt x="0" y="3"/>
                      <a:pt x="0" y="1"/>
                      <a:pt x="0" y="0"/>
                    </a:cubicBezTo>
                    <a:cubicBezTo>
                      <a:pt x="0" y="0"/>
                      <a:pt x="0" y="1"/>
                      <a:pt x="0" y="2"/>
                    </a:cubicBezTo>
                    <a:cubicBezTo>
                      <a:pt x="0" y="3"/>
                      <a:pt x="0" y="4"/>
                      <a:pt x="0" y="4"/>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65" name="Google Shape;3465;p70"/>
              <p:cNvSpPr/>
              <p:nvPr/>
            </p:nvSpPr>
            <p:spPr>
              <a:xfrm>
                <a:off x="5531398" y="3758269"/>
                <a:ext cx="0" cy="0"/>
              </a:xfrm>
              <a:custGeom>
                <a:rect b="b" l="l" r="r" t="t"/>
                <a:pathLst>
                  <a:path extrusionOk="0" h="120000" w="120000">
                    <a:moveTo>
                      <a:pt x="0" y="0"/>
                    </a:move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66" name="Google Shape;3466;p70"/>
              <p:cNvSpPr/>
              <p:nvPr/>
            </p:nvSpPr>
            <p:spPr>
              <a:xfrm rot="10800000">
                <a:off x="5531257" y="3758202"/>
                <a:ext cx="0" cy="360"/>
              </a:xfrm>
              <a:custGeom>
                <a:rect b="b" l="l" r="r" t="t"/>
                <a:pathLst>
                  <a:path extrusionOk="0" h="1" w="120000">
                    <a:moveTo>
                      <a:pt x="0" y="1"/>
                    </a:moveTo>
                    <a:cubicBezTo>
                      <a:pt x="0" y="0"/>
                      <a:pt x="0" y="0"/>
                      <a:pt x="0" y="0"/>
                    </a:cubicBezTo>
                    <a:lnTo>
                      <a:pt x="0"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67" name="Google Shape;3467;p70"/>
              <p:cNvSpPr/>
              <p:nvPr/>
            </p:nvSpPr>
            <p:spPr>
              <a:xfrm rot="-7723947">
                <a:off x="5572697" y="4079948"/>
                <a:ext cx="360" cy="360"/>
              </a:xfrm>
              <a:custGeom>
                <a:rect b="b" l="l" r="r" t="t"/>
                <a:pathLst>
                  <a:path extrusionOk="0" h="1" w="1">
                    <a:moveTo>
                      <a:pt x="1" y="1"/>
                    </a:moveTo>
                    <a:lnTo>
                      <a:pt x="0" y="0"/>
                    </a:lnTo>
                    <a:lnTo>
                      <a:pt x="1" y="1"/>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68" name="Google Shape;3468;p70"/>
              <p:cNvSpPr/>
              <p:nvPr/>
            </p:nvSpPr>
            <p:spPr>
              <a:xfrm rot="-7723947">
                <a:off x="5460913" y="4071768"/>
                <a:ext cx="360" cy="360"/>
              </a:xfrm>
              <a:custGeom>
                <a:rect b="b" l="l" r="r" t="t"/>
                <a:pathLst>
                  <a:path extrusionOk="0" h="1" w="1">
                    <a:moveTo>
                      <a:pt x="1" y="0"/>
                    </a:moveTo>
                    <a:lnTo>
                      <a:pt x="0" y="1"/>
                    </a:lnTo>
                    <a:lnTo>
                      <a:pt x="1"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69" name="Google Shape;3469;p70"/>
              <p:cNvSpPr/>
              <p:nvPr/>
            </p:nvSpPr>
            <p:spPr>
              <a:xfrm rot="-7723947">
                <a:off x="5950113" y="4110900"/>
                <a:ext cx="360" cy="360"/>
              </a:xfrm>
              <a:custGeom>
                <a:rect b="b" l="l" r="r" t="t"/>
                <a:pathLst>
                  <a:path extrusionOk="0" h="1" w="1">
                    <a:moveTo>
                      <a:pt x="1" y="1"/>
                    </a:moveTo>
                    <a:cubicBezTo>
                      <a:pt x="1" y="1"/>
                      <a:pt x="1" y="0"/>
                      <a:pt x="0" y="0"/>
                    </a:cubicBezTo>
                    <a:cubicBezTo>
                      <a:pt x="1" y="0"/>
                      <a:pt x="1" y="0"/>
                      <a:pt x="1" y="1"/>
                    </a:cubicBez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70" name="Google Shape;3470;p70"/>
              <p:cNvSpPr/>
              <p:nvPr/>
            </p:nvSpPr>
            <p:spPr>
              <a:xfrm rot="-7723947">
                <a:off x="5779332" y="3577953"/>
                <a:ext cx="360" cy="0"/>
              </a:xfrm>
              <a:custGeom>
                <a:rect b="b" l="l" r="r" t="t"/>
                <a:pathLst>
                  <a:path extrusionOk="0" h="120000" w="1">
                    <a:moveTo>
                      <a:pt x="0" y="0"/>
                    </a:moveTo>
                    <a:lnTo>
                      <a:pt x="1" y="0"/>
                    </a:lnTo>
                    <a:lnTo>
                      <a:pt x="1" y="0"/>
                    </a:lnTo>
                    <a:lnTo>
                      <a:pt x="0" y="0"/>
                    </a:lnTo>
                    <a:close/>
                  </a:path>
                </a:pathLst>
              </a:custGeom>
              <a:solidFill>
                <a:srgbClr val="FFC04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471" name="Google Shape;3471;p70"/>
            <p:cNvGrpSpPr/>
            <p:nvPr/>
          </p:nvGrpSpPr>
          <p:grpSpPr>
            <a:xfrm flipH="1">
              <a:off x="509173" y="2878422"/>
              <a:ext cx="965937" cy="870892"/>
              <a:chOff x="7938540" y="2510296"/>
              <a:chExt cx="1017418" cy="917308"/>
            </a:xfrm>
          </p:grpSpPr>
          <p:sp>
            <p:nvSpPr>
              <p:cNvPr id="3472" name="Google Shape;3472;p70"/>
              <p:cNvSpPr/>
              <p:nvPr/>
            </p:nvSpPr>
            <p:spPr>
              <a:xfrm rot="-1077590">
                <a:off x="8004039" y="2599229"/>
                <a:ext cx="660458" cy="529203"/>
              </a:xfrm>
              <a:custGeom>
                <a:rect b="b" l="l" r="r" t="t"/>
                <a:pathLst>
                  <a:path extrusionOk="0" h="1012" w="1263">
                    <a:moveTo>
                      <a:pt x="72" y="998"/>
                    </a:moveTo>
                    <a:cubicBezTo>
                      <a:pt x="268" y="1035"/>
                      <a:pt x="475" y="1001"/>
                      <a:pt x="648" y="903"/>
                    </a:cubicBezTo>
                    <a:cubicBezTo>
                      <a:pt x="609" y="867"/>
                      <a:pt x="552" y="851"/>
                      <a:pt x="500" y="862"/>
                    </a:cubicBezTo>
                    <a:cubicBezTo>
                      <a:pt x="633" y="835"/>
                      <a:pt x="760" y="781"/>
                      <a:pt x="872" y="703"/>
                    </a:cubicBezTo>
                    <a:cubicBezTo>
                      <a:pt x="887" y="692"/>
                      <a:pt x="903" y="669"/>
                      <a:pt x="890" y="657"/>
                    </a:cubicBezTo>
                    <a:cubicBezTo>
                      <a:pt x="883" y="650"/>
                      <a:pt x="874" y="651"/>
                      <a:pt x="865" y="651"/>
                    </a:cubicBezTo>
                    <a:cubicBezTo>
                      <a:pt x="838" y="653"/>
                      <a:pt x="811" y="655"/>
                      <a:pt x="784" y="656"/>
                    </a:cubicBezTo>
                    <a:cubicBezTo>
                      <a:pt x="916" y="606"/>
                      <a:pt x="1032" y="515"/>
                      <a:pt x="1113" y="399"/>
                    </a:cubicBezTo>
                    <a:cubicBezTo>
                      <a:pt x="1067" y="389"/>
                      <a:pt x="1018" y="396"/>
                      <a:pt x="979" y="420"/>
                    </a:cubicBezTo>
                    <a:cubicBezTo>
                      <a:pt x="1111" y="312"/>
                      <a:pt x="1211" y="164"/>
                      <a:pt x="1263" y="0"/>
                    </a:cubicBezTo>
                    <a:cubicBezTo>
                      <a:pt x="1112" y="15"/>
                      <a:pt x="963" y="72"/>
                      <a:pt x="843" y="165"/>
                    </a:cubicBezTo>
                    <a:cubicBezTo>
                      <a:pt x="879" y="120"/>
                      <a:pt x="893" y="65"/>
                      <a:pt x="897" y="8"/>
                    </a:cubicBezTo>
                    <a:cubicBezTo>
                      <a:pt x="860" y="10"/>
                      <a:pt x="826" y="31"/>
                      <a:pt x="795" y="54"/>
                    </a:cubicBezTo>
                    <a:cubicBezTo>
                      <a:pt x="685" y="135"/>
                      <a:pt x="593" y="241"/>
                      <a:pt x="527" y="360"/>
                    </a:cubicBezTo>
                    <a:cubicBezTo>
                      <a:pt x="570" y="303"/>
                      <a:pt x="569" y="252"/>
                      <a:pt x="565" y="180"/>
                    </a:cubicBezTo>
                    <a:cubicBezTo>
                      <a:pt x="564" y="174"/>
                      <a:pt x="563" y="167"/>
                      <a:pt x="559" y="162"/>
                    </a:cubicBezTo>
                    <a:cubicBezTo>
                      <a:pt x="549" y="153"/>
                      <a:pt x="535" y="160"/>
                      <a:pt x="525" y="168"/>
                    </a:cubicBezTo>
                    <a:cubicBezTo>
                      <a:pt x="391" y="264"/>
                      <a:pt x="290" y="406"/>
                      <a:pt x="243" y="564"/>
                    </a:cubicBezTo>
                    <a:cubicBezTo>
                      <a:pt x="256" y="514"/>
                      <a:pt x="261" y="456"/>
                      <a:pt x="250" y="407"/>
                    </a:cubicBezTo>
                    <a:cubicBezTo>
                      <a:pt x="247" y="397"/>
                      <a:pt x="244" y="386"/>
                      <a:pt x="237" y="379"/>
                    </a:cubicBezTo>
                    <a:cubicBezTo>
                      <a:pt x="217" y="360"/>
                      <a:pt x="185" y="378"/>
                      <a:pt x="166" y="398"/>
                    </a:cubicBezTo>
                    <a:cubicBezTo>
                      <a:pt x="61" y="502"/>
                      <a:pt x="0" y="648"/>
                      <a:pt x="0" y="796"/>
                    </a:cubicBezTo>
                    <a:cubicBezTo>
                      <a:pt x="-1" y="832"/>
                      <a:pt x="3" y="869"/>
                      <a:pt x="17" y="902"/>
                    </a:cubicBezTo>
                    <a:cubicBezTo>
                      <a:pt x="31" y="935"/>
                      <a:pt x="37" y="991"/>
                      <a:pt x="72" y="998"/>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73" name="Google Shape;3473;p70"/>
              <p:cNvSpPr/>
              <p:nvPr/>
            </p:nvSpPr>
            <p:spPr>
              <a:xfrm rot="-1077590">
                <a:off x="8070610" y="2636689"/>
                <a:ext cx="534956" cy="430370"/>
              </a:xfrm>
              <a:custGeom>
                <a:rect b="b" l="l" r="r" t="t"/>
                <a:pathLst>
                  <a:path extrusionOk="0" h="823" w="1023">
                    <a:moveTo>
                      <a:pt x="1023" y="0"/>
                    </a:moveTo>
                    <a:cubicBezTo>
                      <a:pt x="760" y="317"/>
                      <a:pt x="434" y="585"/>
                      <a:pt x="73" y="784"/>
                    </a:cubicBezTo>
                    <a:lnTo>
                      <a:pt x="0" y="823"/>
                    </a:lnTo>
                    <a:lnTo>
                      <a:pt x="71" y="780"/>
                    </a:lnTo>
                    <a:cubicBezTo>
                      <a:pt x="421" y="565"/>
                      <a:pt x="742" y="300"/>
                      <a:pt x="10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74" name="Google Shape;3474;p70"/>
              <p:cNvSpPr/>
              <p:nvPr/>
            </p:nvSpPr>
            <p:spPr>
              <a:xfrm rot="-1077590">
                <a:off x="8321998" y="2644313"/>
                <a:ext cx="177273" cy="208125"/>
              </a:xfrm>
              <a:custGeom>
                <a:rect b="b" l="l" r="r" t="t"/>
                <a:pathLst>
                  <a:path extrusionOk="0" h="398" w="339">
                    <a:moveTo>
                      <a:pt x="118" y="0"/>
                    </a:moveTo>
                    <a:cubicBezTo>
                      <a:pt x="53" y="118"/>
                      <a:pt x="13" y="252"/>
                      <a:pt x="19" y="387"/>
                    </a:cubicBezTo>
                    <a:lnTo>
                      <a:pt x="11" y="378"/>
                    </a:lnTo>
                    <a:cubicBezTo>
                      <a:pt x="122" y="386"/>
                      <a:pt x="234" y="367"/>
                      <a:pt x="339" y="324"/>
                    </a:cubicBezTo>
                    <a:cubicBezTo>
                      <a:pt x="237" y="381"/>
                      <a:pt x="117" y="405"/>
                      <a:pt x="1" y="396"/>
                    </a:cubicBezTo>
                    <a:cubicBezTo>
                      <a:pt x="-8" y="256"/>
                      <a:pt x="37" y="114"/>
                      <a:pt x="11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75" name="Google Shape;3475;p70"/>
              <p:cNvSpPr/>
              <p:nvPr/>
            </p:nvSpPr>
            <p:spPr>
              <a:xfrm rot="-1077590">
                <a:off x="8214605" y="2767702"/>
                <a:ext cx="190869" cy="232703"/>
              </a:xfrm>
              <a:custGeom>
                <a:rect b="b" l="l" r="r" t="t"/>
                <a:pathLst>
                  <a:path extrusionOk="0" h="445" w="365">
                    <a:moveTo>
                      <a:pt x="365" y="398"/>
                    </a:moveTo>
                    <a:cubicBezTo>
                      <a:pt x="256" y="444"/>
                      <a:pt x="133" y="456"/>
                      <a:pt x="16" y="435"/>
                    </a:cubicBezTo>
                    <a:lnTo>
                      <a:pt x="10" y="434"/>
                    </a:lnTo>
                    <a:lnTo>
                      <a:pt x="9" y="428"/>
                    </a:lnTo>
                    <a:cubicBezTo>
                      <a:pt x="-16" y="283"/>
                      <a:pt x="8" y="129"/>
                      <a:pt x="78" y="0"/>
                    </a:cubicBezTo>
                    <a:cubicBezTo>
                      <a:pt x="23" y="134"/>
                      <a:pt x="4" y="282"/>
                      <a:pt x="27" y="425"/>
                    </a:cubicBezTo>
                    <a:lnTo>
                      <a:pt x="20" y="417"/>
                    </a:lnTo>
                    <a:cubicBezTo>
                      <a:pt x="134" y="439"/>
                      <a:pt x="253" y="432"/>
                      <a:pt x="365" y="3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76" name="Google Shape;3476;p70"/>
              <p:cNvSpPr/>
              <p:nvPr/>
            </p:nvSpPr>
            <p:spPr>
              <a:xfrm rot="-1077590">
                <a:off x="8136303" y="2930480"/>
                <a:ext cx="144328" cy="194529"/>
              </a:xfrm>
              <a:custGeom>
                <a:rect b="b" l="l" r="r" t="t"/>
                <a:pathLst>
                  <a:path extrusionOk="0" h="372" w="276">
                    <a:moveTo>
                      <a:pt x="276" y="371"/>
                    </a:moveTo>
                    <a:cubicBezTo>
                      <a:pt x="192" y="376"/>
                      <a:pt x="106" y="362"/>
                      <a:pt x="27" y="331"/>
                    </a:cubicBezTo>
                    <a:lnTo>
                      <a:pt x="22" y="329"/>
                    </a:lnTo>
                    <a:lnTo>
                      <a:pt x="21" y="324"/>
                    </a:lnTo>
                    <a:cubicBezTo>
                      <a:pt x="-4" y="218"/>
                      <a:pt x="-9" y="106"/>
                      <a:pt x="20" y="0"/>
                    </a:cubicBezTo>
                    <a:cubicBezTo>
                      <a:pt x="8" y="108"/>
                      <a:pt x="16" y="216"/>
                      <a:pt x="39" y="321"/>
                    </a:cubicBezTo>
                    <a:lnTo>
                      <a:pt x="34" y="314"/>
                    </a:lnTo>
                    <a:cubicBezTo>
                      <a:pt x="111" y="345"/>
                      <a:pt x="193" y="363"/>
                      <a:pt x="276" y="3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77" name="Google Shape;3477;p70"/>
              <p:cNvSpPr/>
              <p:nvPr/>
            </p:nvSpPr>
            <p:spPr>
              <a:xfrm rot="-1077590">
                <a:off x="8129217" y="2930340"/>
                <a:ext cx="786484" cy="385398"/>
              </a:xfrm>
              <a:custGeom>
                <a:rect b="b" l="l" r="r" t="t"/>
                <a:pathLst>
                  <a:path extrusionOk="0" h="737" w="1504">
                    <a:moveTo>
                      <a:pt x="18" y="593"/>
                    </a:moveTo>
                    <a:cubicBezTo>
                      <a:pt x="182" y="704"/>
                      <a:pt x="387" y="754"/>
                      <a:pt x="584" y="732"/>
                    </a:cubicBezTo>
                    <a:cubicBezTo>
                      <a:pt x="562" y="684"/>
                      <a:pt x="516" y="647"/>
                      <a:pt x="464" y="637"/>
                    </a:cubicBezTo>
                    <a:cubicBezTo>
                      <a:pt x="597" y="664"/>
                      <a:pt x="736" y="664"/>
                      <a:pt x="868" y="636"/>
                    </a:cubicBezTo>
                    <a:cubicBezTo>
                      <a:pt x="887" y="632"/>
                      <a:pt x="911" y="618"/>
                      <a:pt x="903" y="600"/>
                    </a:cubicBezTo>
                    <a:cubicBezTo>
                      <a:pt x="899" y="593"/>
                      <a:pt x="891" y="589"/>
                      <a:pt x="882" y="586"/>
                    </a:cubicBezTo>
                    <a:cubicBezTo>
                      <a:pt x="857" y="577"/>
                      <a:pt x="831" y="568"/>
                      <a:pt x="806" y="559"/>
                    </a:cubicBezTo>
                    <a:cubicBezTo>
                      <a:pt x="947" y="564"/>
                      <a:pt x="1090" y="527"/>
                      <a:pt x="1209" y="452"/>
                    </a:cubicBezTo>
                    <a:cubicBezTo>
                      <a:pt x="1172" y="424"/>
                      <a:pt x="1124" y="412"/>
                      <a:pt x="1078" y="418"/>
                    </a:cubicBezTo>
                    <a:cubicBezTo>
                      <a:pt x="1243" y="371"/>
                      <a:pt x="1392" y="274"/>
                      <a:pt x="1504" y="144"/>
                    </a:cubicBezTo>
                    <a:cubicBezTo>
                      <a:pt x="1360" y="98"/>
                      <a:pt x="1200" y="93"/>
                      <a:pt x="1054" y="130"/>
                    </a:cubicBezTo>
                    <a:cubicBezTo>
                      <a:pt x="1105" y="104"/>
                      <a:pt x="1139" y="58"/>
                      <a:pt x="1166" y="7"/>
                    </a:cubicBezTo>
                    <a:cubicBezTo>
                      <a:pt x="1130" y="-6"/>
                      <a:pt x="1090" y="1"/>
                      <a:pt x="1053" y="9"/>
                    </a:cubicBezTo>
                    <a:cubicBezTo>
                      <a:pt x="920" y="41"/>
                      <a:pt x="794" y="101"/>
                      <a:pt x="686" y="186"/>
                    </a:cubicBezTo>
                    <a:cubicBezTo>
                      <a:pt x="748" y="150"/>
                      <a:pt x="767" y="103"/>
                      <a:pt x="792" y="35"/>
                    </a:cubicBezTo>
                    <a:cubicBezTo>
                      <a:pt x="794" y="29"/>
                      <a:pt x="796" y="22"/>
                      <a:pt x="793" y="16"/>
                    </a:cubicBezTo>
                    <a:cubicBezTo>
                      <a:pt x="788" y="4"/>
                      <a:pt x="772" y="5"/>
                      <a:pt x="760" y="7"/>
                    </a:cubicBezTo>
                    <a:cubicBezTo>
                      <a:pt x="599" y="43"/>
                      <a:pt x="451" y="134"/>
                      <a:pt x="345" y="261"/>
                    </a:cubicBezTo>
                    <a:cubicBezTo>
                      <a:pt x="377" y="221"/>
                      <a:pt x="404" y="169"/>
                      <a:pt x="413" y="119"/>
                    </a:cubicBezTo>
                    <a:cubicBezTo>
                      <a:pt x="415" y="109"/>
                      <a:pt x="416" y="98"/>
                      <a:pt x="413" y="89"/>
                    </a:cubicBezTo>
                    <a:cubicBezTo>
                      <a:pt x="402" y="63"/>
                      <a:pt x="365" y="68"/>
                      <a:pt x="339" y="78"/>
                    </a:cubicBezTo>
                    <a:cubicBezTo>
                      <a:pt x="202" y="133"/>
                      <a:pt x="88" y="243"/>
                      <a:pt x="30" y="378"/>
                    </a:cubicBezTo>
                    <a:cubicBezTo>
                      <a:pt x="15" y="412"/>
                      <a:pt x="4" y="447"/>
                      <a:pt x="4" y="483"/>
                    </a:cubicBezTo>
                    <a:cubicBezTo>
                      <a:pt x="4" y="519"/>
                      <a:pt x="-12" y="573"/>
                      <a:pt x="18" y="593"/>
                    </a:cubicBez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78" name="Google Shape;3478;p70"/>
              <p:cNvSpPr/>
              <p:nvPr/>
            </p:nvSpPr>
            <p:spPr>
              <a:xfrm rot="-1077590">
                <a:off x="8185771" y="3021318"/>
                <a:ext cx="660458" cy="185640"/>
              </a:xfrm>
              <a:custGeom>
                <a:rect b="b" l="l" r="r" t="t"/>
                <a:pathLst>
                  <a:path extrusionOk="0" h="355" w="1263">
                    <a:moveTo>
                      <a:pt x="1263" y="0"/>
                    </a:moveTo>
                    <a:cubicBezTo>
                      <a:pt x="896" y="188"/>
                      <a:pt x="492" y="306"/>
                      <a:pt x="82" y="348"/>
                    </a:cubicBezTo>
                    <a:lnTo>
                      <a:pt x="0" y="355"/>
                    </a:lnTo>
                    <a:lnTo>
                      <a:pt x="81" y="343"/>
                    </a:lnTo>
                    <a:cubicBezTo>
                      <a:pt x="488" y="283"/>
                      <a:pt x="887" y="166"/>
                      <a:pt x="1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79" name="Google Shape;3479;p70"/>
              <p:cNvSpPr/>
              <p:nvPr/>
            </p:nvSpPr>
            <p:spPr>
              <a:xfrm rot="-1077590">
                <a:off x="8502054" y="2951459"/>
                <a:ext cx="176750" cy="202896"/>
              </a:xfrm>
              <a:custGeom>
                <a:rect b="b" l="l" r="r" t="t"/>
                <a:pathLst>
                  <a:path extrusionOk="0" h="388" w="338">
                    <a:moveTo>
                      <a:pt x="263" y="0"/>
                    </a:moveTo>
                    <a:cubicBezTo>
                      <a:pt x="157" y="83"/>
                      <a:pt x="67" y="190"/>
                      <a:pt x="20" y="317"/>
                    </a:cubicBezTo>
                    <a:lnTo>
                      <a:pt x="15" y="306"/>
                    </a:lnTo>
                    <a:cubicBezTo>
                      <a:pt x="65" y="331"/>
                      <a:pt x="117" y="350"/>
                      <a:pt x="172" y="364"/>
                    </a:cubicBezTo>
                    <a:cubicBezTo>
                      <a:pt x="226" y="377"/>
                      <a:pt x="282" y="384"/>
                      <a:pt x="338" y="386"/>
                    </a:cubicBezTo>
                    <a:cubicBezTo>
                      <a:pt x="282" y="391"/>
                      <a:pt x="225" y="388"/>
                      <a:pt x="169" y="377"/>
                    </a:cubicBezTo>
                    <a:cubicBezTo>
                      <a:pt x="110" y="366"/>
                      <a:pt x="53" y="346"/>
                      <a:pt x="0" y="319"/>
                    </a:cubicBezTo>
                    <a:cubicBezTo>
                      <a:pt x="47" y="185"/>
                      <a:pt x="144" y="74"/>
                      <a:pt x="263" y="0"/>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80" name="Google Shape;3480;p70"/>
              <p:cNvSpPr/>
              <p:nvPr/>
            </p:nvSpPr>
            <p:spPr>
              <a:xfrm rot="-1077590">
                <a:off x="8351968" y="3015987"/>
                <a:ext cx="177796" cy="249960"/>
              </a:xfrm>
              <a:custGeom>
                <a:rect b="b" l="l" r="r" t="t"/>
                <a:pathLst>
                  <a:path extrusionOk="0" h="478" w="340">
                    <a:moveTo>
                      <a:pt x="340" y="478"/>
                    </a:moveTo>
                    <a:cubicBezTo>
                      <a:pt x="222" y="478"/>
                      <a:pt x="104" y="441"/>
                      <a:pt x="5" y="375"/>
                    </a:cubicBezTo>
                    <a:lnTo>
                      <a:pt x="0" y="372"/>
                    </a:lnTo>
                    <a:lnTo>
                      <a:pt x="1" y="366"/>
                    </a:lnTo>
                    <a:cubicBezTo>
                      <a:pt x="36" y="223"/>
                      <a:pt x="117" y="91"/>
                      <a:pt x="233" y="0"/>
                    </a:cubicBezTo>
                    <a:cubicBezTo>
                      <a:pt x="130" y="101"/>
                      <a:pt x="54" y="229"/>
                      <a:pt x="19" y="370"/>
                    </a:cubicBezTo>
                    <a:lnTo>
                      <a:pt x="16" y="360"/>
                    </a:lnTo>
                    <a:cubicBezTo>
                      <a:pt x="112" y="426"/>
                      <a:pt x="224" y="465"/>
                      <a:pt x="340" y="47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81" name="Google Shape;3481;p70"/>
              <p:cNvSpPr/>
              <p:nvPr/>
            </p:nvSpPr>
            <p:spPr>
              <a:xfrm rot="-1077590">
                <a:off x="8244506" y="3119497"/>
                <a:ext cx="113998" cy="231134"/>
              </a:xfrm>
              <a:custGeom>
                <a:rect b="b" l="l" r="r" t="t"/>
                <a:pathLst>
                  <a:path extrusionOk="0" h="442" w="218">
                    <a:moveTo>
                      <a:pt x="218" y="442"/>
                    </a:moveTo>
                    <a:cubicBezTo>
                      <a:pt x="137" y="414"/>
                      <a:pt x="64" y="367"/>
                      <a:pt x="3" y="307"/>
                    </a:cubicBezTo>
                    <a:lnTo>
                      <a:pt x="0" y="304"/>
                    </a:lnTo>
                    <a:lnTo>
                      <a:pt x="0" y="299"/>
                    </a:lnTo>
                    <a:cubicBezTo>
                      <a:pt x="19" y="192"/>
                      <a:pt x="59" y="86"/>
                      <a:pt x="127" y="0"/>
                    </a:cubicBezTo>
                    <a:cubicBezTo>
                      <a:pt x="74" y="94"/>
                      <a:pt x="38" y="197"/>
                      <a:pt x="18" y="302"/>
                    </a:cubicBezTo>
                    <a:lnTo>
                      <a:pt x="16" y="294"/>
                    </a:lnTo>
                    <a:cubicBezTo>
                      <a:pt x="75" y="353"/>
                      <a:pt x="143" y="402"/>
                      <a:pt x="218" y="44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482" name="Google Shape;3482;p70"/>
            <p:cNvGrpSpPr/>
            <p:nvPr/>
          </p:nvGrpSpPr>
          <p:grpSpPr>
            <a:xfrm rot="3245194">
              <a:off x="3367136" y="1422760"/>
              <a:ext cx="949374" cy="1215726"/>
              <a:chOff x="719993" y="2355021"/>
              <a:chExt cx="882376" cy="1129930"/>
            </a:xfrm>
          </p:grpSpPr>
          <p:sp>
            <p:nvSpPr>
              <p:cNvPr id="3483" name="Google Shape;3483;p70"/>
              <p:cNvSpPr/>
              <p:nvPr/>
            </p:nvSpPr>
            <p:spPr>
              <a:xfrm>
                <a:off x="725388" y="2355021"/>
                <a:ext cx="876981" cy="1116143"/>
              </a:xfrm>
              <a:custGeom>
                <a:rect b="b" l="l" r="r" t="t"/>
                <a:pathLst>
                  <a:path extrusionOk="0" h="1862" w="1463">
                    <a:moveTo>
                      <a:pt x="989" y="1641"/>
                    </a:moveTo>
                    <a:cubicBezTo>
                      <a:pt x="1063" y="1738"/>
                      <a:pt x="1327" y="1918"/>
                      <a:pt x="1424" y="1844"/>
                    </a:cubicBezTo>
                    <a:cubicBezTo>
                      <a:pt x="1521" y="1770"/>
                      <a:pt x="1415" y="1468"/>
                      <a:pt x="1341" y="1371"/>
                    </a:cubicBezTo>
                    <a:cubicBezTo>
                      <a:pt x="1274" y="1284"/>
                      <a:pt x="1156" y="1260"/>
                      <a:pt x="1062" y="1309"/>
                    </a:cubicBezTo>
                    <a:cubicBezTo>
                      <a:pt x="796" y="950"/>
                      <a:pt x="543" y="578"/>
                      <a:pt x="314" y="197"/>
                    </a:cubicBezTo>
                    <a:cubicBezTo>
                      <a:pt x="288" y="154"/>
                      <a:pt x="261" y="109"/>
                      <a:pt x="224" y="74"/>
                    </a:cubicBezTo>
                    <a:cubicBezTo>
                      <a:pt x="187" y="40"/>
                      <a:pt x="138" y="18"/>
                      <a:pt x="105" y="33"/>
                    </a:cubicBezTo>
                    <a:cubicBezTo>
                      <a:pt x="86" y="1"/>
                      <a:pt x="36" y="-10"/>
                      <a:pt x="18" y="9"/>
                    </a:cubicBezTo>
                    <a:cubicBezTo>
                      <a:pt x="-5" y="22"/>
                      <a:pt x="-8" y="73"/>
                      <a:pt x="18" y="100"/>
                    </a:cubicBezTo>
                    <a:cubicBezTo>
                      <a:pt x="-5" y="127"/>
                      <a:pt x="3" y="181"/>
                      <a:pt x="27" y="225"/>
                    </a:cubicBezTo>
                    <a:cubicBezTo>
                      <a:pt x="51" y="270"/>
                      <a:pt x="87" y="307"/>
                      <a:pt x="122" y="344"/>
                    </a:cubicBezTo>
                    <a:cubicBezTo>
                      <a:pt x="430" y="664"/>
                      <a:pt x="723" y="1005"/>
                      <a:pt x="1001" y="1356"/>
                    </a:cubicBezTo>
                    <a:cubicBezTo>
                      <a:pt x="930" y="1434"/>
                      <a:pt x="922" y="1554"/>
                      <a:pt x="989" y="164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84" name="Google Shape;3484;p70"/>
              <p:cNvSpPr/>
              <p:nvPr/>
            </p:nvSpPr>
            <p:spPr>
              <a:xfrm>
                <a:off x="719993" y="2368808"/>
                <a:ext cx="876981" cy="1116143"/>
              </a:xfrm>
              <a:custGeom>
                <a:rect b="b" l="l" r="r" t="t"/>
                <a:pathLst>
                  <a:path extrusionOk="0" h="1862" w="1463">
                    <a:moveTo>
                      <a:pt x="56" y="204"/>
                    </a:moveTo>
                    <a:cubicBezTo>
                      <a:pt x="41" y="203"/>
                      <a:pt x="31" y="189"/>
                      <a:pt x="33" y="175"/>
                    </a:cubicBezTo>
                    <a:cubicBezTo>
                      <a:pt x="35" y="161"/>
                      <a:pt x="48" y="151"/>
                      <a:pt x="63" y="152"/>
                    </a:cubicBezTo>
                    <a:cubicBezTo>
                      <a:pt x="77" y="154"/>
                      <a:pt x="134" y="188"/>
                      <a:pt x="134" y="188"/>
                    </a:cubicBezTo>
                    <a:cubicBezTo>
                      <a:pt x="134" y="188"/>
                      <a:pt x="70" y="206"/>
                      <a:pt x="56" y="204"/>
                    </a:cubicBezTo>
                    <a:moveTo>
                      <a:pt x="85" y="97"/>
                    </a:moveTo>
                    <a:cubicBezTo>
                      <a:pt x="97" y="88"/>
                      <a:pt x="113" y="91"/>
                      <a:pt x="122" y="103"/>
                    </a:cubicBezTo>
                    <a:cubicBezTo>
                      <a:pt x="130" y="114"/>
                      <a:pt x="144" y="179"/>
                      <a:pt x="144" y="179"/>
                    </a:cubicBezTo>
                    <a:cubicBezTo>
                      <a:pt x="144" y="179"/>
                      <a:pt x="88" y="145"/>
                      <a:pt x="79" y="133"/>
                    </a:cubicBezTo>
                    <a:cubicBezTo>
                      <a:pt x="71" y="122"/>
                      <a:pt x="73" y="105"/>
                      <a:pt x="85" y="97"/>
                    </a:cubicBezTo>
                    <a:moveTo>
                      <a:pt x="144" y="93"/>
                    </a:moveTo>
                    <a:cubicBezTo>
                      <a:pt x="147" y="79"/>
                      <a:pt x="161" y="69"/>
                      <a:pt x="175" y="72"/>
                    </a:cubicBezTo>
                    <a:cubicBezTo>
                      <a:pt x="189" y="75"/>
                      <a:pt x="199" y="89"/>
                      <a:pt x="196" y="103"/>
                    </a:cubicBezTo>
                    <a:cubicBezTo>
                      <a:pt x="194" y="117"/>
                      <a:pt x="156" y="172"/>
                      <a:pt x="156" y="172"/>
                    </a:cubicBezTo>
                    <a:cubicBezTo>
                      <a:pt x="156" y="172"/>
                      <a:pt x="142" y="107"/>
                      <a:pt x="144" y="93"/>
                    </a:cubicBezTo>
                    <a:moveTo>
                      <a:pt x="988" y="1641"/>
                    </a:moveTo>
                    <a:cubicBezTo>
                      <a:pt x="1063" y="1738"/>
                      <a:pt x="1326" y="1919"/>
                      <a:pt x="1424" y="1844"/>
                    </a:cubicBezTo>
                    <a:cubicBezTo>
                      <a:pt x="1521" y="1770"/>
                      <a:pt x="1415" y="1468"/>
                      <a:pt x="1340" y="1371"/>
                    </a:cubicBezTo>
                    <a:cubicBezTo>
                      <a:pt x="1274" y="1284"/>
                      <a:pt x="1156" y="1260"/>
                      <a:pt x="1062" y="1309"/>
                    </a:cubicBezTo>
                    <a:cubicBezTo>
                      <a:pt x="796" y="950"/>
                      <a:pt x="543" y="578"/>
                      <a:pt x="314" y="197"/>
                    </a:cubicBezTo>
                    <a:cubicBezTo>
                      <a:pt x="288" y="154"/>
                      <a:pt x="261" y="109"/>
                      <a:pt x="224" y="74"/>
                    </a:cubicBezTo>
                    <a:cubicBezTo>
                      <a:pt x="187" y="40"/>
                      <a:pt x="138" y="18"/>
                      <a:pt x="105" y="33"/>
                    </a:cubicBezTo>
                    <a:cubicBezTo>
                      <a:pt x="86" y="1"/>
                      <a:pt x="36" y="-10"/>
                      <a:pt x="18" y="10"/>
                    </a:cubicBezTo>
                    <a:cubicBezTo>
                      <a:pt x="-5" y="22"/>
                      <a:pt x="-8" y="73"/>
                      <a:pt x="18" y="100"/>
                    </a:cubicBezTo>
                    <a:cubicBezTo>
                      <a:pt x="-6" y="127"/>
                      <a:pt x="3" y="181"/>
                      <a:pt x="27" y="225"/>
                    </a:cubicBezTo>
                    <a:cubicBezTo>
                      <a:pt x="50" y="270"/>
                      <a:pt x="87" y="307"/>
                      <a:pt x="122" y="344"/>
                    </a:cubicBezTo>
                    <a:cubicBezTo>
                      <a:pt x="430" y="664"/>
                      <a:pt x="723" y="1005"/>
                      <a:pt x="1001" y="1356"/>
                    </a:cubicBezTo>
                    <a:cubicBezTo>
                      <a:pt x="930" y="1434"/>
                      <a:pt x="922" y="1554"/>
                      <a:pt x="988" y="1641"/>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85" name="Google Shape;3485;p70"/>
              <p:cNvSpPr/>
              <p:nvPr/>
            </p:nvSpPr>
            <p:spPr>
              <a:xfrm>
                <a:off x="1375181" y="3190631"/>
                <a:ext cx="126482" cy="41361"/>
              </a:xfrm>
              <a:custGeom>
                <a:rect b="b" l="l" r="r" t="t"/>
                <a:pathLst>
                  <a:path extrusionOk="0" h="69" w="211">
                    <a:moveTo>
                      <a:pt x="0" y="41"/>
                    </a:moveTo>
                    <a:cubicBezTo>
                      <a:pt x="55" y="-24"/>
                      <a:pt x="175" y="-8"/>
                      <a:pt x="211" y="69"/>
                    </a:cubicBezTo>
                    <a:cubicBezTo>
                      <a:pt x="153" y="17"/>
                      <a:pt x="69" y="6"/>
                      <a:pt x="0" y="4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86" name="Google Shape;3486;p70"/>
              <p:cNvSpPr/>
              <p:nvPr/>
            </p:nvSpPr>
            <p:spPr>
              <a:xfrm>
                <a:off x="1327226" y="3294932"/>
                <a:ext cx="208006" cy="142066"/>
              </a:xfrm>
              <a:custGeom>
                <a:rect b="b" l="l" r="r" t="t"/>
                <a:pathLst>
                  <a:path extrusionOk="0" h="237" w="347">
                    <a:moveTo>
                      <a:pt x="347" y="217"/>
                    </a:moveTo>
                    <a:cubicBezTo>
                      <a:pt x="319" y="243"/>
                      <a:pt x="273" y="239"/>
                      <a:pt x="238" y="229"/>
                    </a:cubicBezTo>
                    <a:cubicBezTo>
                      <a:pt x="129" y="196"/>
                      <a:pt x="41" y="105"/>
                      <a:pt x="0" y="0"/>
                    </a:cubicBezTo>
                    <a:cubicBezTo>
                      <a:pt x="21" y="31"/>
                      <a:pt x="43" y="61"/>
                      <a:pt x="68" y="87"/>
                    </a:cubicBezTo>
                    <a:cubicBezTo>
                      <a:pt x="125" y="150"/>
                      <a:pt x="259" y="259"/>
                      <a:pt x="347" y="217"/>
                    </a:cubicBezTo>
                    <a:close/>
                  </a:path>
                </a:pathLst>
              </a:custGeom>
              <a:solidFill>
                <a:srgbClr val="000000">
                  <a:alpha val="37970"/>
                </a:srgbClr>
              </a:solidFill>
              <a:ln>
                <a:noFill/>
              </a:ln>
            </p:spPr>
            <p:txBody>
              <a:bodyPr anchorCtr="1" anchor="ctr" bIns="40300" lIns="90000" spcFirstLastPara="1" rIns="90000" wrap="square" tIns="403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487" name="Google Shape;3487;p70"/>
            <p:cNvGrpSpPr/>
            <p:nvPr/>
          </p:nvGrpSpPr>
          <p:grpSpPr>
            <a:xfrm flipH="1">
              <a:off x="636576" y="885803"/>
              <a:ext cx="3808651" cy="3201064"/>
              <a:chOff x="896828" y="1683057"/>
              <a:chExt cx="2389967" cy="2008700"/>
            </a:xfrm>
          </p:grpSpPr>
          <p:sp>
            <p:nvSpPr>
              <p:cNvPr id="3488" name="Google Shape;3488;p70"/>
              <p:cNvSpPr/>
              <p:nvPr/>
            </p:nvSpPr>
            <p:spPr>
              <a:xfrm>
                <a:off x="1583187" y="2066094"/>
                <a:ext cx="133076" cy="176233"/>
              </a:xfrm>
              <a:custGeom>
                <a:rect b="b" l="l" r="r" t="t"/>
                <a:pathLst>
                  <a:path extrusionOk="0" h="294" w="222">
                    <a:moveTo>
                      <a:pt x="191" y="71"/>
                    </a:moveTo>
                    <a:cubicBezTo>
                      <a:pt x="179" y="45"/>
                      <a:pt x="164" y="21"/>
                      <a:pt x="146" y="0"/>
                    </a:cubicBezTo>
                    <a:cubicBezTo>
                      <a:pt x="104" y="64"/>
                      <a:pt x="55" y="124"/>
                      <a:pt x="0" y="178"/>
                    </a:cubicBezTo>
                    <a:cubicBezTo>
                      <a:pt x="16" y="200"/>
                      <a:pt x="27" y="227"/>
                      <a:pt x="34" y="260"/>
                    </a:cubicBezTo>
                    <a:cubicBezTo>
                      <a:pt x="36" y="271"/>
                      <a:pt x="37" y="282"/>
                      <a:pt x="39" y="294"/>
                    </a:cubicBezTo>
                    <a:cubicBezTo>
                      <a:pt x="106" y="259"/>
                      <a:pt x="167" y="214"/>
                      <a:pt x="222" y="161"/>
                    </a:cubicBezTo>
                    <a:cubicBezTo>
                      <a:pt x="214" y="129"/>
                      <a:pt x="204" y="99"/>
                      <a:pt x="191" y="71"/>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89" name="Google Shape;3489;p70"/>
              <p:cNvSpPr/>
              <p:nvPr/>
            </p:nvSpPr>
            <p:spPr>
              <a:xfrm>
                <a:off x="1513052" y="2004353"/>
                <a:ext cx="157653" cy="168441"/>
              </a:xfrm>
              <a:custGeom>
                <a:rect b="b" l="l" r="r" t="t"/>
                <a:pathLst>
                  <a:path extrusionOk="0" h="281" w="263">
                    <a:moveTo>
                      <a:pt x="263" y="103"/>
                    </a:moveTo>
                    <a:cubicBezTo>
                      <a:pt x="208" y="37"/>
                      <a:pt x="128" y="1"/>
                      <a:pt x="36" y="0"/>
                    </a:cubicBezTo>
                    <a:cubicBezTo>
                      <a:pt x="57" y="37"/>
                      <a:pt x="78" y="126"/>
                      <a:pt x="78" y="126"/>
                    </a:cubicBezTo>
                    <a:cubicBezTo>
                      <a:pt x="78" y="126"/>
                      <a:pt x="32" y="170"/>
                      <a:pt x="0" y="197"/>
                    </a:cubicBezTo>
                    <a:cubicBezTo>
                      <a:pt x="51" y="219"/>
                      <a:pt x="90" y="244"/>
                      <a:pt x="117" y="281"/>
                    </a:cubicBezTo>
                    <a:cubicBezTo>
                      <a:pt x="172" y="227"/>
                      <a:pt x="221" y="167"/>
                      <a:pt x="263" y="103"/>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90" name="Google Shape;3490;p70"/>
              <p:cNvSpPr/>
              <p:nvPr/>
            </p:nvSpPr>
            <p:spPr>
              <a:xfrm>
                <a:off x="1615557" y="2257314"/>
                <a:ext cx="411815" cy="760680"/>
              </a:xfrm>
              <a:custGeom>
                <a:rect b="b" l="l" r="r" t="t"/>
                <a:pathLst>
                  <a:path extrusionOk="0" h="1269" w="687">
                    <a:moveTo>
                      <a:pt x="215" y="139"/>
                    </a:moveTo>
                    <a:cubicBezTo>
                      <a:pt x="208" y="96"/>
                      <a:pt x="203" y="49"/>
                      <a:pt x="196" y="0"/>
                    </a:cubicBezTo>
                    <a:cubicBezTo>
                      <a:pt x="138" y="49"/>
                      <a:pt x="71" y="89"/>
                      <a:pt x="0" y="116"/>
                    </a:cubicBezTo>
                    <a:cubicBezTo>
                      <a:pt x="10" y="252"/>
                      <a:pt x="12" y="400"/>
                      <a:pt x="29" y="516"/>
                    </a:cubicBezTo>
                    <a:cubicBezTo>
                      <a:pt x="54" y="686"/>
                      <a:pt x="94" y="856"/>
                      <a:pt x="177" y="1005"/>
                    </a:cubicBezTo>
                    <a:cubicBezTo>
                      <a:pt x="202" y="1050"/>
                      <a:pt x="231" y="1093"/>
                      <a:pt x="267" y="1130"/>
                    </a:cubicBezTo>
                    <a:cubicBezTo>
                      <a:pt x="344" y="1211"/>
                      <a:pt x="453" y="1262"/>
                      <a:pt x="565" y="1269"/>
                    </a:cubicBezTo>
                    <a:lnTo>
                      <a:pt x="687" y="703"/>
                    </a:lnTo>
                    <a:cubicBezTo>
                      <a:pt x="586" y="676"/>
                      <a:pt x="288" y="579"/>
                      <a:pt x="215" y="139"/>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91" name="Google Shape;3491;p70"/>
              <p:cNvSpPr/>
              <p:nvPr/>
            </p:nvSpPr>
            <p:spPr>
              <a:xfrm>
                <a:off x="1606565" y="2162603"/>
                <a:ext cx="126482" cy="164245"/>
              </a:xfrm>
              <a:custGeom>
                <a:rect b="b" l="l" r="r" t="t"/>
                <a:pathLst>
                  <a:path extrusionOk="0" h="274" w="211">
                    <a:moveTo>
                      <a:pt x="183" y="0"/>
                    </a:moveTo>
                    <a:cubicBezTo>
                      <a:pt x="128" y="53"/>
                      <a:pt x="67" y="98"/>
                      <a:pt x="0" y="133"/>
                    </a:cubicBezTo>
                    <a:cubicBezTo>
                      <a:pt x="7" y="177"/>
                      <a:pt x="11" y="225"/>
                      <a:pt x="15" y="274"/>
                    </a:cubicBezTo>
                    <a:cubicBezTo>
                      <a:pt x="86" y="247"/>
                      <a:pt x="153" y="207"/>
                      <a:pt x="211" y="158"/>
                    </a:cubicBezTo>
                    <a:cubicBezTo>
                      <a:pt x="204" y="105"/>
                      <a:pt x="195" y="51"/>
                      <a:pt x="183" y="0"/>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92" name="Google Shape;3492;p70"/>
              <p:cNvSpPr/>
              <p:nvPr/>
            </p:nvSpPr>
            <p:spPr>
              <a:xfrm>
                <a:off x="2042957" y="2046313"/>
                <a:ext cx="762488" cy="74929"/>
              </a:xfrm>
              <a:custGeom>
                <a:rect b="b" l="l" r="r" t="t"/>
                <a:pathLst>
                  <a:path extrusionOk="0" h="125" w="1272">
                    <a:moveTo>
                      <a:pt x="1272" y="59"/>
                    </a:moveTo>
                    <a:lnTo>
                      <a:pt x="1264" y="12"/>
                    </a:lnTo>
                    <a:cubicBezTo>
                      <a:pt x="852" y="101"/>
                      <a:pt x="420" y="97"/>
                      <a:pt x="9" y="0"/>
                    </a:cubicBezTo>
                    <a:lnTo>
                      <a:pt x="0" y="47"/>
                    </a:lnTo>
                    <a:cubicBezTo>
                      <a:pt x="415" y="147"/>
                      <a:pt x="854" y="151"/>
                      <a:pt x="1272" y="59"/>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93" name="Google Shape;3493;p70"/>
              <p:cNvSpPr/>
              <p:nvPr/>
            </p:nvSpPr>
            <p:spPr>
              <a:xfrm>
                <a:off x="1999798" y="2074486"/>
                <a:ext cx="841614" cy="261952"/>
              </a:xfrm>
              <a:custGeom>
                <a:rect b="b" l="l" r="r" t="t"/>
                <a:pathLst>
                  <a:path extrusionOk="0" h="437" w="1404">
                    <a:moveTo>
                      <a:pt x="306" y="392"/>
                    </a:moveTo>
                    <a:cubicBezTo>
                      <a:pt x="407" y="390"/>
                      <a:pt x="437" y="242"/>
                      <a:pt x="437" y="242"/>
                    </a:cubicBezTo>
                    <a:cubicBezTo>
                      <a:pt x="437" y="242"/>
                      <a:pt x="457" y="425"/>
                      <a:pt x="568" y="426"/>
                    </a:cubicBezTo>
                    <a:cubicBezTo>
                      <a:pt x="678" y="426"/>
                      <a:pt x="708" y="272"/>
                      <a:pt x="708" y="272"/>
                    </a:cubicBezTo>
                    <a:cubicBezTo>
                      <a:pt x="708" y="272"/>
                      <a:pt x="754" y="431"/>
                      <a:pt x="852" y="437"/>
                    </a:cubicBezTo>
                    <a:cubicBezTo>
                      <a:pt x="950" y="442"/>
                      <a:pt x="999" y="256"/>
                      <a:pt x="999" y="256"/>
                    </a:cubicBezTo>
                    <a:cubicBezTo>
                      <a:pt x="999" y="256"/>
                      <a:pt x="1023" y="448"/>
                      <a:pt x="1131" y="429"/>
                    </a:cubicBezTo>
                    <a:cubicBezTo>
                      <a:pt x="1238" y="411"/>
                      <a:pt x="1239" y="235"/>
                      <a:pt x="1239" y="235"/>
                    </a:cubicBezTo>
                    <a:cubicBezTo>
                      <a:pt x="1239" y="235"/>
                      <a:pt x="1285" y="383"/>
                      <a:pt x="1404" y="405"/>
                    </a:cubicBezTo>
                    <a:lnTo>
                      <a:pt x="1344" y="12"/>
                    </a:lnTo>
                    <a:cubicBezTo>
                      <a:pt x="926" y="104"/>
                      <a:pt x="487" y="100"/>
                      <a:pt x="72" y="0"/>
                    </a:cubicBezTo>
                    <a:lnTo>
                      <a:pt x="0" y="339"/>
                    </a:lnTo>
                    <a:cubicBezTo>
                      <a:pt x="79" y="324"/>
                      <a:pt x="155" y="267"/>
                      <a:pt x="204" y="204"/>
                    </a:cubicBezTo>
                    <a:cubicBezTo>
                      <a:pt x="204" y="204"/>
                      <a:pt x="205" y="393"/>
                      <a:pt x="306" y="392"/>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94" name="Google Shape;3494;p70"/>
              <p:cNvSpPr/>
              <p:nvPr/>
            </p:nvSpPr>
            <p:spPr>
              <a:xfrm>
                <a:off x="2048352" y="1917435"/>
                <a:ext cx="752297" cy="174435"/>
              </a:xfrm>
              <a:custGeom>
                <a:rect b="b" l="l" r="r" t="t"/>
                <a:pathLst>
                  <a:path extrusionOk="0" h="291" w="1255">
                    <a:moveTo>
                      <a:pt x="1255" y="227"/>
                    </a:moveTo>
                    <a:lnTo>
                      <a:pt x="1225" y="28"/>
                    </a:lnTo>
                    <a:lnTo>
                      <a:pt x="46" y="0"/>
                    </a:lnTo>
                    <a:lnTo>
                      <a:pt x="0" y="215"/>
                    </a:lnTo>
                    <a:cubicBezTo>
                      <a:pt x="411" y="312"/>
                      <a:pt x="843" y="316"/>
                      <a:pt x="1255" y="227"/>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95" name="Google Shape;3495;p70"/>
              <p:cNvSpPr/>
              <p:nvPr/>
            </p:nvSpPr>
            <p:spPr>
              <a:xfrm>
                <a:off x="1804380" y="2196771"/>
                <a:ext cx="1179098" cy="1087970"/>
              </a:xfrm>
              <a:custGeom>
                <a:rect b="b" l="l" r="r" t="t"/>
                <a:pathLst>
                  <a:path extrusionOk="0" h="1815" w="1967">
                    <a:moveTo>
                      <a:pt x="1967" y="1746"/>
                    </a:moveTo>
                    <a:lnTo>
                      <a:pt x="1730" y="201"/>
                    </a:lnTo>
                    <a:cubicBezTo>
                      <a:pt x="1611" y="179"/>
                      <a:pt x="1565" y="31"/>
                      <a:pt x="1565" y="31"/>
                    </a:cubicBezTo>
                    <a:cubicBezTo>
                      <a:pt x="1565" y="31"/>
                      <a:pt x="1564" y="207"/>
                      <a:pt x="1457" y="225"/>
                    </a:cubicBezTo>
                    <a:cubicBezTo>
                      <a:pt x="1349" y="244"/>
                      <a:pt x="1325" y="52"/>
                      <a:pt x="1325" y="52"/>
                    </a:cubicBezTo>
                    <a:cubicBezTo>
                      <a:pt x="1325" y="52"/>
                      <a:pt x="1276" y="238"/>
                      <a:pt x="1178" y="233"/>
                    </a:cubicBezTo>
                    <a:cubicBezTo>
                      <a:pt x="1080" y="227"/>
                      <a:pt x="1034" y="68"/>
                      <a:pt x="1034" y="68"/>
                    </a:cubicBezTo>
                    <a:cubicBezTo>
                      <a:pt x="1034" y="68"/>
                      <a:pt x="1004" y="222"/>
                      <a:pt x="894" y="222"/>
                    </a:cubicBezTo>
                    <a:cubicBezTo>
                      <a:pt x="783" y="221"/>
                      <a:pt x="763" y="38"/>
                      <a:pt x="763" y="38"/>
                    </a:cubicBezTo>
                    <a:cubicBezTo>
                      <a:pt x="763" y="38"/>
                      <a:pt x="733" y="186"/>
                      <a:pt x="632" y="188"/>
                    </a:cubicBezTo>
                    <a:cubicBezTo>
                      <a:pt x="531" y="189"/>
                      <a:pt x="530" y="0"/>
                      <a:pt x="530" y="0"/>
                    </a:cubicBezTo>
                    <a:cubicBezTo>
                      <a:pt x="481" y="63"/>
                      <a:pt x="405" y="120"/>
                      <a:pt x="326" y="135"/>
                    </a:cubicBezTo>
                    <a:lnTo>
                      <a:pt x="0" y="1683"/>
                    </a:lnTo>
                    <a:cubicBezTo>
                      <a:pt x="643" y="1835"/>
                      <a:pt x="1316" y="1856"/>
                      <a:pt x="1967" y="1746"/>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96" name="Google Shape;3496;p70"/>
              <p:cNvSpPr/>
              <p:nvPr/>
            </p:nvSpPr>
            <p:spPr>
              <a:xfrm>
                <a:off x="1797786" y="3205617"/>
                <a:ext cx="1191087" cy="113892"/>
              </a:xfrm>
              <a:custGeom>
                <a:rect b="b" l="l" r="r" t="t"/>
                <a:pathLst>
                  <a:path extrusionOk="0" h="190" w="1987">
                    <a:moveTo>
                      <a:pt x="11" y="0"/>
                    </a:moveTo>
                    <a:lnTo>
                      <a:pt x="0" y="56"/>
                    </a:lnTo>
                    <a:cubicBezTo>
                      <a:pt x="649" y="210"/>
                      <a:pt x="1329" y="232"/>
                      <a:pt x="1987" y="119"/>
                    </a:cubicBezTo>
                    <a:lnTo>
                      <a:pt x="1978" y="63"/>
                    </a:lnTo>
                    <a:cubicBezTo>
                      <a:pt x="1327" y="173"/>
                      <a:pt x="654" y="152"/>
                      <a:pt x="11" y="0"/>
                    </a:cubicBezTo>
                    <a:close/>
                  </a:path>
                </a:pathLst>
              </a:custGeom>
              <a:solidFill>
                <a:schemeClr val="accent6"/>
              </a:solidFill>
              <a:ln cap="flat" cmpd="sng" w="9525">
                <a:solidFill>
                  <a:schemeClr val="accent6"/>
                </a:solidFill>
                <a:prstDash val="solid"/>
                <a:round/>
                <a:headEnd len="sm" w="sm" type="none"/>
                <a:tailEnd len="sm" w="sm" type="none"/>
              </a:ln>
            </p:spPr>
            <p:txBody>
              <a:bodyPr anchorCtr="1" anchor="ctr" bIns="23400" lIns="90000" spcFirstLastPara="1" rIns="90000" wrap="square" tIns="23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97" name="Google Shape;3497;p70"/>
              <p:cNvSpPr/>
              <p:nvPr/>
            </p:nvSpPr>
            <p:spPr>
              <a:xfrm>
                <a:off x="1739041" y="3239185"/>
                <a:ext cx="1288197" cy="423199"/>
              </a:xfrm>
              <a:custGeom>
                <a:rect b="b" l="l" r="r" t="t"/>
                <a:pathLst>
                  <a:path extrusionOk="0" h="706" w="2149">
                    <a:moveTo>
                      <a:pt x="98" y="0"/>
                    </a:moveTo>
                    <a:lnTo>
                      <a:pt x="0" y="463"/>
                    </a:lnTo>
                    <a:lnTo>
                      <a:pt x="1006" y="706"/>
                    </a:lnTo>
                    <a:lnTo>
                      <a:pt x="2149" y="481"/>
                    </a:lnTo>
                    <a:lnTo>
                      <a:pt x="2085" y="63"/>
                    </a:lnTo>
                    <a:cubicBezTo>
                      <a:pt x="1427" y="176"/>
                      <a:pt x="747" y="154"/>
                      <a:pt x="98" y="0"/>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98" name="Google Shape;3498;p70"/>
              <p:cNvSpPr/>
              <p:nvPr/>
            </p:nvSpPr>
            <p:spPr>
              <a:xfrm>
                <a:off x="2814436" y="2060100"/>
                <a:ext cx="472359" cy="809833"/>
              </a:xfrm>
              <a:custGeom>
                <a:rect b="b" l="l" r="r" t="t"/>
                <a:pathLst>
                  <a:path extrusionOk="0" h="1351" w="788">
                    <a:moveTo>
                      <a:pt x="0" y="230"/>
                    </a:moveTo>
                    <a:cubicBezTo>
                      <a:pt x="57" y="117"/>
                      <a:pt x="177" y="47"/>
                      <a:pt x="300" y="17"/>
                    </a:cubicBezTo>
                    <a:cubicBezTo>
                      <a:pt x="406" y="-9"/>
                      <a:pt x="524" y="-9"/>
                      <a:pt x="617" y="47"/>
                    </a:cubicBezTo>
                    <a:cubicBezTo>
                      <a:pt x="683" y="88"/>
                      <a:pt x="731" y="154"/>
                      <a:pt x="758" y="225"/>
                    </a:cubicBezTo>
                    <a:cubicBezTo>
                      <a:pt x="819" y="383"/>
                      <a:pt x="783" y="566"/>
                      <a:pt x="697" y="712"/>
                    </a:cubicBezTo>
                    <a:cubicBezTo>
                      <a:pt x="611" y="858"/>
                      <a:pt x="480" y="971"/>
                      <a:pt x="341" y="1069"/>
                    </a:cubicBezTo>
                    <a:cubicBezTo>
                      <a:pt x="301" y="1097"/>
                      <a:pt x="259" y="1126"/>
                      <a:pt x="230" y="1167"/>
                    </a:cubicBezTo>
                    <a:cubicBezTo>
                      <a:pt x="202" y="1208"/>
                      <a:pt x="191" y="1264"/>
                      <a:pt x="217" y="1307"/>
                    </a:cubicBezTo>
                    <a:cubicBezTo>
                      <a:pt x="236" y="1337"/>
                      <a:pt x="273" y="1355"/>
                      <a:pt x="309" y="1351"/>
                    </a:cubicBezTo>
                    <a:cubicBezTo>
                      <a:pt x="344" y="1347"/>
                      <a:pt x="376" y="1321"/>
                      <a:pt x="388" y="1287"/>
                    </a:cubicBezTo>
                    <a:cubicBezTo>
                      <a:pt x="399" y="1254"/>
                      <a:pt x="388" y="1212"/>
                      <a:pt x="358" y="1194"/>
                    </a:cubicBezTo>
                    <a:cubicBezTo>
                      <a:pt x="327" y="1177"/>
                      <a:pt x="285" y="1220"/>
                      <a:pt x="279" y="1255"/>
                    </a:cubicBezTo>
                    <a:lnTo>
                      <a:pt x="0" y="230"/>
                    </a:lnTo>
                    <a:close/>
                  </a:path>
                </a:pathLst>
              </a:custGeom>
              <a:noFill/>
              <a:ln cap="flat" cmpd="sng" w="37800">
                <a:solidFill>
                  <a:schemeClr val="accent6"/>
                </a:solidFill>
                <a:prstDash val="solid"/>
                <a:bevel/>
                <a:headEnd len="sm" w="sm" type="none"/>
                <a:tailEnd len="sm" w="sm" type="none"/>
              </a:ln>
            </p:spPr>
            <p:txBody>
              <a:bodyPr anchorCtr="1" anchor="ctr" bIns="63700" lIns="108700" spcFirstLastPara="1" rIns="108700" wrap="square" tIns="637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499" name="Google Shape;3499;p70"/>
              <p:cNvSpPr/>
              <p:nvPr/>
            </p:nvSpPr>
            <p:spPr>
              <a:xfrm>
                <a:off x="2029170" y="2362214"/>
                <a:ext cx="62941" cy="62940"/>
              </a:xfrm>
              <a:custGeom>
                <a:rect b="b" l="l" r="r" t="t"/>
                <a:pathLst>
                  <a:path extrusionOk="0" h="105" w="105">
                    <a:moveTo>
                      <a:pt x="53" y="105"/>
                    </a:moveTo>
                    <a:cubicBezTo>
                      <a:pt x="80" y="105"/>
                      <a:pt x="106" y="81"/>
                      <a:pt x="105" y="53"/>
                    </a:cubicBezTo>
                    <a:cubicBezTo>
                      <a:pt x="104" y="24"/>
                      <a:pt x="82" y="0"/>
                      <a:pt x="53" y="0"/>
                    </a:cubicBezTo>
                    <a:cubicBezTo>
                      <a:pt x="25" y="0"/>
                      <a:pt x="-1" y="25"/>
                      <a:pt x="0" y="53"/>
                    </a:cubicBezTo>
                    <a:cubicBezTo>
                      <a:pt x="2" y="81"/>
                      <a:pt x="23" y="105"/>
                      <a:pt x="53"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00" name="Google Shape;3500;p70"/>
              <p:cNvSpPr/>
              <p:nvPr/>
            </p:nvSpPr>
            <p:spPr>
              <a:xfrm>
                <a:off x="2220991" y="2410768"/>
                <a:ext cx="62941" cy="62940"/>
              </a:xfrm>
              <a:custGeom>
                <a:rect b="b" l="l" r="r" t="t"/>
                <a:pathLst>
                  <a:path extrusionOk="0" h="105" w="105">
                    <a:moveTo>
                      <a:pt x="52" y="105"/>
                    </a:moveTo>
                    <a:cubicBezTo>
                      <a:pt x="80" y="105"/>
                      <a:pt x="106" y="81"/>
                      <a:pt x="105" y="52"/>
                    </a:cubicBezTo>
                    <a:cubicBezTo>
                      <a:pt x="103" y="24"/>
                      <a:pt x="82" y="0"/>
                      <a:pt x="52" y="0"/>
                    </a:cubicBezTo>
                    <a:cubicBezTo>
                      <a:pt x="25" y="0"/>
                      <a:pt x="-1" y="24"/>
                      <a:pt x="0" y="52"/>
                    </a:cubicBezTo>
                    <a:cubicBezTo>
                      <a:pt x="1" y="81"/>
                      <a:pt x="23" y="105"/>
                      <a:pt x="52"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01" name="Google Shape;3501;p70"/>
              <p:cNvSpPr/>
              <p:nvPr/>
            </p:nvSpPr>
            <p:spPr>
              <a:xfrm>
                <a:off x="2081321" y="2552235"/>
                <a:ext cx="63541" cy="62940"/>
              </a:xfrm>
              <a:custGeom>
                <a:rect b="b" l="l" r="r" t="t"/>
                <a:pathLst>
                  <a:path extrusionOk="0" h="105" w="106">
                    <a:moveTo>
                      <a:pt x="53" y="105"/>
                    </a:moveTo>
                    <a:cubicBezTo>
                      <a:pt x="80" y="105"/>
                      <a:pt x="107" y="81"/>
                      <a:pt x="106" y="52"/>
                    </a:cubicBezTo>
                    <a:cubicBezTo>
                      <a:pt x="104" y="24"/>
                      <a:pt x="82" y="0"/>
                      <a:pt x="53" y="0"/>
                    </a:cubicBezTo>
                    <a:cubicBezTo>
                      <a:pt x="26" y="0"/>
                      <a:pt x="-1" y="24"/>
                      <a:pt x="1" y="52"/>
                    </a:cubicBezTo>
                    <a:cubicBezTo>
                      <a:pt x="2" y="81"/>
                      <a:pt x="23" y="105"/>
                      <a:pt x="53"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02" name="Google Shape;3502;p70"/>
              <p:cNvSpPr/>
              <p:nvPr/>
            </p:nvSpPr>
            <p:spPr>
              <a:xfrm>
                <a:off x="1980615" y="2784815"/>
                <a:ext cx="62941" cy="62940"/>
              </a:xfrm>
              <a:custGeom>
                <a:rect b="b" l="l" r="r" t="t"/>
                <a:pathLst>
                  <a:path extrusionOk="0" h="105" w="105">
                    <a:moveTo>
                      <a:pt x="52" y="105"/>
                    </a:moveTo>
                    <a:cubicBezTo>
                      <a:pt x="80" y="105"/>
                      <a:pt x="106" y="81"/>
                      <a:pt x="105" y="53"/>
                    </a:cubicBezTo>
                    <a:cubicBezTo>
                      <a:pt x="104" y="24"/>
                      <a:pt x="82" y="0"/>
                      <a:pt x="52" y="0"/>
                    </a:cubicBezTo>
                    <a:cubicBezTo>
                      <a:pt x="25" y="0"/>
                      <a:pt x="-1" y="24"/>
                      <a:pt x="0" y="53"/>
                    </a:cubicBezTo>
                    <a:cubicBezTo>
                      <a:pt x="1" y="81"/>
                      <a:pt x="23" y="105"/>
                      <a:pt x="52"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03" name="Google Shape;3503;p70"/>
              <p:cNvSpPr/>
              <p:nvPr/>
            </p:nvSpPr>
            <p:spPr>
              <a:xfrm>
                <a:off x="2191618" y="2851352"/>
                <a:ext cx="62941" cy="62940"/>
              </a:xfrm>
              <a:custGeom>
                <a:rect b="b" l="l" r="r" t="t"/>
                <a:pathLst>
                  <a:path extrusionOk="0" h="105" w="105">
                    <a:moveTo>
                      <a:pt x="53" y="105"/>
                    </a:moveTo>
                    <a:cubicBezTo>
                      <a:pt x="80" y="105"/>
                      <a:pt x="106" y="81"/>
                      <a:pt x="105" y="52"/>
                    </a:cubicBezTo>
                    <a:cubicBezTo>
                      <a:pt x="104" y="24"/>
                      <a:pt x="82" y="0"/>
                      <a:pt x="53" y="0"/>
                    </a:cubicBezTo>
                    <a:cubicBezTo>
                      <a:pt x="25" y="0"/>
                      <a:pt x="-1" y="24"/>
                      <a:pt x="0" y="52"/>
                    </a:cubicBezTo>
                    <a:cubicBezTo>
                      <a:pt x="1" y="81"/>
                      <a:pt x="23" y="105"/>
                      <a:pt x="53"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04" name="Google Shape;3504;p70"/>
              <p:cNvSpPr/>
              <p:nvPr/>
            </p:nvSpPr>
            <p:spPr>
              <a:xfrm>
                <a:off x="1921271" y="3044968"/>
                <a:ext cx="62941" cy="62940"/>
              </a:xfrm>
              <a:custGeom>
                <a:rect b="b" l="l" r="r" t="t"/>
                <a:pathLst>
                  <a:path extrusionOk="0" h="105" w="105">
                    <a:moveTo>
                      <a:pt x="53" y="105"/>
                    </a:moveTo>
                    <a:cubicBezTo>
                      <a:pt x="80" y="105"/>
                      <a:pt x="107" y="81"/>
                      <a:pt x="105" y="53"/>
                    </a:cubicBezTo>
                    <a:cubicBezTo>
                      <a:pt x="104" y="25"/>
                      <a:pt x="82" y="0"/>
                      <a:pt x="53" y="0"/>
                    </a:cubicBezTo>
                    <a:cubicBezTo>
                      <a:pt x="25" y="0"/>
                      <a:pt x="-1" y="25"/>
                      <a:pt x="0" y="53"/>
                    </a:cubicBezTo>
                    <a:cubicBezTo>
                      <a:pt x="1" y="81"/>
                      <a:pt x="23" y="105"/>
                      <a:pt x="53"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05" name="Google Shape;3505;p70"/>
              <p:cNvSpPr/>
              <p:nvPr/>
            </p:nvSpPr>
            <p:spPr>
              <a:xfrm>
                <a:off x="2155052" y="3121096"/>
                <a:ext cx="62342" cy="62940"/>
              </a:xfrm>
              <a:custGeom>
                <a:rect b="b" l="l" r="r" t="t"/>
                <a:pathLst>
                  <a:path extrusionOk="0" h="105" w="104">
                    <a:moveTo>
                      <a:pt x="52" y="105"/>
                    </a:moveTo>
                    <a:cubicBezTo>
                      <a:pt x="79" y="105"/>
                      <a:pt x="106" y="81"/>
                      <a:pt x="104" y="52"/>
                    </a:cubicBezTo>
                    <a:cubicBezTo>
                      <a:pt x="103" y="24"/>
                      <a:pt x="81" y="0"/>
                      <a:pt x="52" y="0"/>
                    </a:cubicBezTo>
                    <a:cubicBezTo>
                      <a:pt x="25" y="0"/>
                      <a:pt x="-2" y="24"/>
                      <a:pt x="0" y="52"/>
                    </a:cubicBezTo>
                    <a:cubicBezTo>
                      <a:pt x="1" y="81"/>
                      <a:pt x="22" y="105"/>
                      <a:pt x="52"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06" name="Google Shape;3506;p70"/>
              <p:cNvSpPr/>
              <p:nvPr/>
            </p:nvSpPr>
            <p:spPr>
              <a:xfrm>
                <a:off x="2339081" y="3031781"/>
                <a:ext cx="62941" cy="62940"/>
              </a:xfrm>
              <a:custGeom>
                <a:rect b="b" l="l" r="r" t="t"/>
                <a:pathLst>
                  <a:path extrusionOk="0" h="105" w="105">
                    <a:moveTo>
                      <a:pt x="53" y="105"/>
                    </a:moveTo>
                    <a:cubicBezTo>
                      <a:pt x="80" y="105"/>
                      <a:pt x="106" y="80"/>
                      <a:pt x="105" y="52"/>
                    </a:cubicBezTo>
                    <a:cubicBezTo>
                      <a:pt x="104" y="24"/>
                      <a:pt x="82" y="0"/>
                      <a:pt x="53" y="0"/>
                    </a:cubicBezTo>
                    <a:cubicBezTo>
                      <a:pt x="25" y="0"/>
                      <a:pt x="-1" y="24"/>
                      <a:pt x="0" y="52"/>
                    </a:cubicBezTo>
                    <a:cubicBezTo>
                      <a:pt x="2" y="80"/>
                      <a:pt x="23" y="105"/>
                      <a:pt x="53"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07" name="Google Shape;3507;p70"/>
              <p:cNvSpPr/>
              <p:nvPr/>
            </p:nvSpPr>
            <p:spPr>
              <a:xfrm>
                <a:off x="2268347" y="2655337"/>
                <a:ext cx="62941" cy="62940"/>
              </a:xfrm>
              <a:custGeom>
                <a:rect b="b" l="l" r="r" t="t"/>
                <a:pathLst>
                  <a:path extrusionOk="0" h="105" w="105">
                    <a:moveTo>
                      <a:pt x="53" y="105"/>
                    </a:moveTo>
                    <a:cubicBezTo>
                      <a:pt x="80" y="105"/>
                      <a:pt x="106" y="81"/>
                      <a:pt x="105" y="53"/>
                    </a:cubicBezTo>
                    <a:cubicBezTo>
                      <a:pt x="104" y="24"/>
                      <a:pt x="82" y="0"/>
                      <a:pt x="53" y="0"/>
                    </a:cubicBezTo>
                    <a:cubicBezTo>
                      <a:pt x="25" y="0"/>
                      <a:pt x="-1" y="24"/>
                      <a:pt x="0" y="53"/>
                    </a:cubicBezTo>
                    <a:cubicBezTo>
                      <a:pt x="2" y="81"/>
                      <a:pt x="23" y="105"/>
                      <a:pt x="53"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08" name="Google Shape;3508;p70"/>
              <p:cNvSpPr/>
              <p:nvPr/>
            </p:nvSpPr>
            <p:spPr>
              <a:xfrm>
                <a:off x="2405019" y="2434746"/>
                <a:ext cx="62941" cy="62940"/>
              </a:xfrm>
              <a:custGeom>
                <a:rect b="b" l="l" r="r" t="t"/>
                <a:pathLst>
                  <a:path extrusionOk="0" h="105" w="105">
                    <a:moveTo>
                      <a:pt x="52" y="105"/>
                    </a:moveTo>
                    <a:cubicBezTo>
                      <a:pt x="79" y="105"/>
                      <a:pt x="106" y="80"/>
                      <a:pt x="105" y="52"/>
                    </a:cubicBezTo>
                    <a:cubicBezTo>
                      <a:pt x="103" y="24"/>
                      <a:pt x="81" y="0"/>
                      <a:pt x="52" y="0"/>
                    </a:cubicBezTo>
                    <a:cubicBezTo>
                      <a:pt x="25" y="0"/>
                      <a:pt x="-2" y="24"/>
                      <a:pt x="0" y="52"/>
                    </a:cubicBezTo>
                    <a:cubicBezTo>
                      <a:pt x="1" y="81"/>
                      <a:pt x="23" y="105"/>
                      <a:pt x="52"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09" name="Google Shape;3509;p70"/>
              <p:cNvSpPr/>
              <p:nvPr/>
            </p:nvSpPr>
            <p:spPr>
              <a:xfrm>
                <a:off x="2651389" y="2399379"/>
                <a:ext cx="62941" cy="62940"/>
              </a:xfrm>
              <a:custGeom>
                <a:rect b="b" l="l" r="r" t="t"/>
                <a:pathLst>
                  <a:path extrusionOk="0" h="105" w="105">
                    <a:moveTo>
                      <a:pt x="53" y="105"/>
                    </a:moveTo>
                    <a:cubicBezTo>
                      <a:pt x="80" y="105"/>
                      <a:pt x="107" y="81"/>
                      <a:pt x="105" y="52"/>
                    </a:cubicBezTo>
                    <a:cubicBezTo>
                      <a:pt x="104" y="24"/>
                      <a:pt x="82" y="0"/>
                      <a:pt x="53" y="0"/>
                    </a:cubicBezTo>
                    <a:cubicBezTo>
                      <a:pt x="25" y="0"/>
                      <a:pt x="-1" y="24"/>
                      <a:pt x="0" y="52"/>
                    </a:cubicBezTo>
                    <a:cubicBezTo>
                      <a:pt x="1" y="81"/>
                      <a:pt x="23" y="105"/>
                      <a:pt x="53"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10" name="Google Shape;3510;p70"/>
              <p:cNvSpPr/>
              <p:nvPr/>
            </p:nvSpPr>
            <p:spPr>
              <a:xfrm>
                <a:off x="2478750" y="2600189"/>
                <a:ext cx="62941" cy="62940"/>
              </a:xfrm>
              <a:custGeom>
                <a:rect b="b" l="l" r="r" t="t"/>
                <a:pathLst>
                  <a:path extrusionOk="0" h="105" w="105">
                    <a:moveTo>
                      <a:pt x="53" y="105"/>
                    </a:moveTo>
                    <a:cubicBezTo>
                      <a:pt x="80" y="105"/>
                      <a:pt x="106" y="81"/>
                      <a:pt x="105" y="52"/>
                    </a:cubicBezTo>
                    <a:cubicBezTo>
                      <a:pt x="104" y="24"/>
                      <a:pt x="82" y="0"/>
                      <a:pt x="53" y="0"/>
                    </a:cubicBezTo>
                    <a:cubicBezTo>
                      <a:pt x="25" y="0"/>
                      <a:pt x="-1" y="24"/>
                      <a:pt x="0" y="52"/>
                    </a:cubicBezTo>
                    <a:cubicBezTo>
                      <a:pt x="1" y="81"/>
                      <a:pt x="23" y="105"/>
                      <a:pt x="53"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11" name="Google Shape;3511;p70"/>
              <p:cNvSpPr/>
              <p:nvPr/>
            </p:nvSpPr>
            <p:spPr>
              <a:xfrm>
                <a:off x="2638201" y="2539646"/>
                <a:ext cx="62941" cy="62940"/>
              </a:xfrm>
              <a:custGeom>
                <a:rect b="b" l="l" r="r" t="t"/>
                <a:pathLst>
                  <a:path extrusionOk="0" h="105" w="105">
                    <a:moveTo>
                      <a:pt x="52" y="105"/>
                    </a:moveTo>
                    <a:cubicBezTo>
                      <a:pt x="80" y="105"/>
                      <a:pt x="106" y="81"/>
                      <a:pt x="105" y="53"/>
                    </a:cubicBezTo>
                    <a:cubicBezTo>
                      <a:pt x="104" y="24"/>
                      <a:pt x="82" y="0"/>
                      <a:pt x="52" y="0"/>
                    </a:cubicBezTo>
                    <a:cubicBezTo>
                      <a:pt x="25" y="0"/>
                      <a:pt x="-2" y="24"/>
                      <a:pt x="0" y="53"/>
                    </a:cubicBezTo>
                    <a:cubicBezTo>
                      <a:pt x="1" y="81"/>
                      <a:pt x="23" y="105"/>
                      <a:pt x="52"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12" name="Google Shape;3512;p70"/>
              <p:cNvSpPr/>
              <p:nvPr/>
            </p:nvSpPr>
            <p:spPr>
              <a:xfrm>
                <a:off x="2807843" y="2670323"/>
                <a:ext cx="62941" cy="62940"/>
              </a:xfrm>
              <a:custGeom>
                <a:rect b="b" l="l" r="r" t="t"/>
                <a:pathLst>
                  <a:path extrusionOk="0" h="105" w="105">
                    <a:moveTo>
                      <a:pt x="53" y="105"/>
                    </a:moveTo>
                    <a:cubicBezTo>
                      <a:pt x="80" y="105"/>
                      <a:pt x="106" y="81"/>
                      <a:pt x="105" y="53"/>
                    </a:cubicBezTo>
                    <a:cubicBezTo>
                      <a:pt x="104" y="24"/>
                      <a:pt x="82" y="0"/>
                      <a:pt x="53" y="0"/>
                    </a:cubicBezTo>
                    <a:cubicBezTo>
                      <a:pt x="25" y="0"/>
                      <a:pt x="-1" y="25"/>
                      <a:pt x="0" y="53"/>
                    </a:cubicBezTo>
                    <a:cubicBezTo>
                      <a:pt x="1" y="81"/>
                      <a:pt x="23" y="105"/>
                      <a:pt x="53"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13" name="Google Shape;3513;p70"/>
              <p:cNvSpPr/>
              <p:nvPr/>
            </p:nvSpPr>
            <p:spPr>
              <a:xfrm>
                <a:off x="2605831" y="2754243"/>
                <a:ext cx="62941" cy="62940"/>
              </a:xfrm>
              <a:custGeom>
                <a:rect b="b" l="l" r="r" t="t"/>
                <a:pathLst>
                  <a:path extrusionOk="0" h="105" w="105">
                    <a:moveTo>
                      <a:pt x="52" y="105"/>
                    </a:moveTo>
                    <a:cubicBezTo>
                      <a:pt x="80" y="105"/>
                      <a:pt x="106" y="81"/>
                      <a:pt x="105" y="52"/>
                    </a:cubicBezTo>
                    <a:cubicBezTo>
                      <a:pt x="104" y="24"/>
                      <a:pt x="82" y="0"/>
                      <a:pt x="52" y="0"/>
                    </a:cubicBezTo>
                    <a:cubicBezTo>
                      <a:pt x="25" y="0"/>
                      <a:pt x="-1" y="24"/>
                      <a:pt x="0" y="52"/>
                    </a:cubicBezTo>
                    <a:cubicBezTo>
                      <a:pt x="1" y="81"/>
                      <a:pt x="23" y="105"/>
                      <a:pt x="52"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14" name="Google Shape;3514;p70"/>
              <p:cNvSpPr/>
              <p:nvPr/>
            </p:nvSpPr>
            <p:spPr>
              <a:xfrm>
                <a:off x="2361859" y="2809991"/>
                <a:ext cx="62941" cy="62940"/>
              </a:xfrm>
              <a:custGeom>
                <a:rect b="b" l="l" r="r" t="t"/>
                <a:pathLst>
                  <a:path extrusionOk="0" h="105" w="105">
                    <a:moveTo>
                      <a:pt x="53" y="105"/>
                    </a:moveTo>
                    <a:cubicBezTo>
                      <a:pt x="80" y="105"/>
                      <a:pt x="106" y="81"/>
                      <a:pt x="105" y="52"/>
                    </a:cubicBezTo>
                    <a:cubicBezTo>
                      <a:pt x="104" y="24"/>
                      <a:pt x="82" y="0"/>
                      <a:pt x="53" y="0"/>
                    </a:cubicBezTo>
                    <a:cubicBezTo>
                      <a:pt x="25" y="0"/>
                      <a:pt x="-1" y="24"/>
                      <a:pt x="0" y="52"/>
                    </a:cubicBezTo>
                    <a:cubicBezTo>
                      <a:pt x="2" y="81"/>
                      <a:pt x="23" y="105"/>
                      <a:pt x="53"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15" name="Google Shape;3515;p70"/>
              <p:cNvSpPr/>
              <p:nvPr/>
            </p:nvSpPr>
            <p:spPr>
              <a:xfrm>
                <a:off x="2512319" y="3010801"/>
                <a:ext cx="62941" cy="62940"/>
              </a:xfrm>
              <a:custGeom>
                <a:rect b="b" l="l" r="r" t="t"/>
                <a:pathLst>
                  <a:path extrusionOk="0" h="105" w="105">
                    <a:moveTo>
                      <a:pt x="53" y="105"/>
                    </a:moveTo>
                    <a:cubicBezTo>
                      <a:pt x="80" y="105"/>
                      <a:pt x="107" y="81"/>
                      <a:pt x="105" y="53"/>
                    </a:cubicBezTo>
                    <a:cubicBezTo>
                      <a:pt x="104" y="24"/>
                      <a:pt x="82" y="0"/>
                      <a:pt x="53" y="0"/>
                    </a:cubicBezTo>
                    <a:cubicBezTo>
                      <a:pt x="25" y="0"/>
                      <a:pt x="-1" y="24"/>
                      <a:pt x="0" y="53"/>
                    </a:cubicBezTo>
                    <a:cubicBezTo>
                      <a:pt x="2" y="81"/>
                      <a:pt x="23" y="105"/>
                      <a:pt x="53"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16" name="Google Shape;3516;p70"/>
              <p:cNvSpPr/>
              <p:nvPr/>
            </p:nvSpPr>
            <p:spPr>
              <a:xfrm>
                <a:off x="2757490" y="2904701"/>
                <a:ext cx="62941" cy="62940"/>
              </a:xfrm>
              <a:custGeom>
                <a:rect b="b" l="l" r="r" t="t"/>
                <a:pathLst>
                  <a:path extrusionOk="0" h="105" w="105">
                    <a:moveTo>
                      <a:pt x="52" y="105"/>
                    </a:moveTo>
                    <a:cubicBezTo>
                      <a:pt x="80" y="105"/>
                      <a:pt x="106" y="81"/>
                      <a:pt x="105" y="52"/>
                    </a:cubicBezTo>
                    <a:cubicBezTo>
                      <a:pt x="104" y="24"/>
                      <a:pt x="82" y="0"/>
                      <a:pt x="52" y="0"/>
                    </a:cubicBezTo>
                    <a:cubicBezTo>
                      <a:pt x="25" y="0"/>
                      <a:pt x="-1" y="24"/>
                      <a:pt x="0" y="52"/>
                    </a:cubicBezTo>
                    <a:cubicBezTo>
                      <a:pt x="1" y="81"/>
                      <a:pt x="23" y="105"/>
                      <a:pt x="52"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17" name="Google Shape;3517;p70"/>
              <p:cNvSpPr/>
              <p:nvPr/>
            </p:nvSpPr>
            <p:spPr>
              <a:xfrm>
                <a:off x="2827025" y="3095920"/>
                <a:ext cx="62941" cy="62940"/>
              </a:xfrm>
              <a:custGeom>
                <a:rect b="b" l="l" r="r" t="t"/>
                <a:pathLst>
                  <a:path extrusionOk="0" h="105" w="105">
                    <a:moveTo>
                      <a:pt x="52" y="105"/>
                    </a:moveTo>
                    <a:cubicBezTo>
                      <a:pt x="80" y="105"/>
                      <a:pt x="106" y="81"/>
                      <a:pt x="105" y="53"/>
                    </a:cubicBezTo>
                    <a:cubicBezTo>
                      <a:pt x="103" y="24"/>
                      <a:pt x="82" y="0"/>
                      <a:pt x="52" y="0"/>
                    </a:cubicBezTo>
                    <a:cubicBezTo>
                      <a:pt x="25" y="0"/>
                      <a:pt x="-2" y="24"/>
                      <a:pt x="0" y="53"/>
                    </a:cubicBezTo>
                    <a:cubicBezTo>
                      <a:pt x="1" y="81"/>
                      <a:pt x="23" y="105"/>
                      <a:pt x="52"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18" name="Google Shape;3518;p70"/>
              <p:cNvSpPr/>
              <p:nvPr/>
            </p:nvSpPr>
            <p:spPr>
              <a:xfrm>
                <a:off x="2550683" y="3160659"/>
                <a:ext cx="62941" cy="62940"/>
              </a:xfrm>
              <a:custGeom>
                <a:rect b="b" l="l" r="r" t="t"/>
                <a:pathLst>
                  <a:path extrusionOk="0" h="105" w="105">
                    <a:moveTo>
                      <a:pt x="53" y="105"/>
                    </a:moveTo>
                    <a:cubicBezTo>
                      <a:pt x="80" y="105"/>
                      <a:pt x="106" y="81"/>
                      <a:pt x="105" y="53"/>
                    </a:cubicBezTo>
                    <a:cubicBezTo>
                      <a:pt x="104" y="24"/>
                      <a:pt x="82" y="0"/>
                      <a:pt x="53" y="0"/>
                    </a:cubicBezTo>
                    <a:cubicBezTo>
                      <a:pt x="25" y="0"/>
                      <a:pt x="-1" y="24"/>
                      <a:pt x="0" y="53"/>
                    </a:cubicBezTo>
                    <a:cubicBezTo>
                      <a:pt x="1" y="81"/>
                      <a:pt x="23" y="105"/>
                      <a:pt x="53"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19" name="Google Shape;3519;p70"/>
              <p:cNvSpPr/>
              <p:nvPr/>
            </p:nvSpPr>
            <p:spPr>
              <a:xfrm>
                <a:off x="2096907" y="2747050"/>
                <a:ext cx="62941" cy="62940"/>
              </a:xfrm>
              <a:custGeom>
                <a:rect b="b" l="l" r="r" t="t"/>
                <a:pathLst>
                  <a:path extrusionOk="0" h="105" w="105">
                    <a:moveTo>
                      <a:pt x="53" y="105"/>
                    </a:moveTo>
                    <a:cubicBezTo>
                      <a:pt x="80" y="105"/>
                      <a:pt x="106" y="81"/>
                      <a:pt x="105" y="53"/>
                    </a:cubicBezTo>
                    <a:cubicBezTo>
                      <a:pt x="104" y="24"/>
                      <a:pt x="82" y="0"/>
                      <a:pt x="53" y="0"/>
                    </a:cubicBezTo>
                    <a:cubicBezTo>
                      <a:pt x="25" y="0"/>
                      <a:pt x="-1" y="24"/>
                      <a:pt x="0" y="53"/>
                    </a:cubicBezTo>
                    <a:cubicBezTo>
                      <a:pt x="1" y="81"/>
                      <a:pt x="23" y="105"/>
                      <a:pt x="53"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20" name="Google Shape;3520;p70"/>
              <p:cNvSpPr/>
              <p:nvPr/>
            </p:nvSpPr>
            <p:spPr>
              <a:xfrm>
                <a:off x="2056744" y="3021591"/>
                <a:ext cx="62941" cy="62940"/>
              </a:xfrm>
              <a:custGeom>
                <a:rect b="b" l="l" r="r" t="t"/>
                <a:pathLst>
                  <a:path extrusionOk="0" h="105" w="105">
                    <a:moveTo>
                      <a:pt x="52" y="105"/>
                    </a:moveTo>
                    <a:cubicBezTo>
                      <a:pt x="80" y="105"/>
                      <a:pt x="106" y="81"/>
                      <a:pt x="105" y="53"/>
                    </a:cubicBezTo>
                    <a:cubicBezTo>
                      <a:pt x="103" y="24"/>
                      <a:pt x="82" y="0"/>
                      <a:pt x="52" y="0"/>
                    </a:cubicBezTo>
                    <a:cubicBezTo>
                      <a:pt x="25" y="0"/>
                      <a:pt x="-2" y="24"/>
                      <a:pt x="0" y="53"/>
                    </a:cubicBezTo>
                    <a:cubicBezTo>
                      <a:pt x="1" y="81"/>
                      <a:pt x="23" y="105"/>
                      <a:pt x="52"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21" name="Google Shape;3521;p70"/>
              <p:cNvSpPr/>
              <p:nvPr/>
            </p:nvSpPr>
            <p:spPr>
              <a:xfrm>
                <a:off x="2791658" y="2496487"/>
                <a:ext cx="62941" cy="62940"/>
              </a:xfrm>
              <a:custGeom>
                <a:rect b="b" l="l" r="r" t="t"/>
                <a:pathLst>
                  <a:path extrusionOk="0" h="105" w="105">
                    <a:moveTo>
                      <a:pt x="52" y="105"/>
                    </a:moveTo>
                    <a:cubicBezTo>
                      <a:pt x="79" y="105"/>
                      <a:pt x="106" y="81"/>
                      <a:pt x="105" y="53"/>
                    </a:cubicBezTo>
                    <a:cubicBezTo>
                      <a:pt x="103" y="25"/>
                      <a:pt x="81" y="0"/>
                      <a:pt x="52" y="0"/>
                    </a:cubicBezTo>
                    <a:cubicBezTo>
                      <a:pt x="25" y="0"/>
                      <a:pt x="-2" y="25"/>
                      <a:pt x="0" y="53"/>
                    </a:cubicBezTo>
                    <a:cubicBezTo>
                      <a:pt x="1" y="81"/>
                      <a:pt x="23" y="105"/>
                      <a:pt x="52" y="105"/>
                    </a:cubicBezTo>
                    <a:close/>
                  </a:path>
                </a:pathLst>
              </a:custGeom>
              <a:solidFill>
                <a:schemeClr val="accent4"/>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22" name="Google Shape;3522;p70"/>
              <p:cNvSpPr/>
              <p:nvPr/>
            </p:nvSpPr>
            <p:spPr>
              <a:xfrm>
                <a:off x="1739041" y="1917435"/>
                <a:ext cx="474157" cy="1689800"/>
              </a:xfrm>
              <a:custGeom>
                <a:rect b="b" l="l" r="r" t="t"/>
                <a:pathLst>
                  <a:path extrusionOk="0" h="2819" w="791">
                    <a:moveTo>
                      <a:pt x="791" y="5"/>
                    </a:moveTo>
                    <a:lnTo>
                      <a:pt x="562" y="0"/>
                    </a:lnTo>
                    <a:lnTo>
                      <a:pt x="516" y="215"/>
                    </a:lnTo>
                    <a:lnTo>
                      <a:pt x="507" y="262"/>
                    </a:lnTo>
                    <a:lnTo>
                      <a:pt x="435" y="601"/>
                    </a:lnTo>
                    <a:lnTo>
                      <a:pt x="109" y="2149"/>
                    </a:lnTo>
                    <a:lnTo>
                      <a:pt x="98" y="2205"/>
                    </a:lnTo>
                    <a:lnTo>
                      <a:pt x="0" y="2668"/>
                    </a:lnTo>
                    <a:lnTo>
                      <a:pt x="626" y="2819"/>
                    </a:lnTo>
                    <a:cubicBezTo>
                      <a:pt x="495" y="1883"/>
                      <a:pt x="551" y="920"/>
                      <a:pt x="791" y="5"/>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23" name="Google Shape;3523;p70"/>
              <p:cNvSpPr/>
              <p:nvPr/>
            </p:nvSpPr>
            <p:spPr>
              <a:xfrm>
                <a:off x="2021977" y="1898253"/>
                <a:ext cx="813440" cy="120486"/>
              </a:xfrm>
              <a:custGeom>
                <a:rect b="b" l="l" r="r" t="t"/>
                <a:pathLst>
                  <a:path extrusionOk="0" h="201" w="1357">
                    <a:moveTo>
                      <a:pt x="1293" y="59"/>
                    </a:moveTo>
                    <a:cubicBezTo>
                      <a:pt x="1083" y="-15"/>
                      <a:pt x="412" y="-13"/>
                      <a:pt x="129" y="31"/>
                    </a:cubicBezTo>
                    <a:lnTo>
                      <a:pt x="2" y="28"/>
                    </a:lnTo>
                    <a:lnTo>
                      <a:pt x="1" y="75"/>
                    </a:lnTo>
                    <a:cubicBezTo>
                      <a:pt x="-37" y="213"/>
                      <a:pt x="1371" y="257"/>
                      <a:pt x="1356" y="108"/>
                    </a:cubicBezTo>
                    <a:lnTo>
                      <a:pt x="1357" y="60"/>
                    </a:lnTo>
                    <a:lnTo>
                      <a:pt x="1293" y="59"/>
                    </a:ln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27350" lIns="90000" spcFirstLastPara="1" rIns="90000" wrap="square" tIns="273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24" name="Google Shape;3524;p70"/>
              <p:cNvSpPr/>
              <p:nvPr/>
            </p:nvSpPr>
            <p:spPr>
              <a:xfrm>
                <a:off x="2022576" y="1870080"/>
                <a:ext cx="812841" cy="120486"/>
              </a:xfrm>
              <a:custGeom>
                <a:rect b="b" l="l" r="r" t="t"/>
                <a:pathLst>
                  <a:path extrusionOk="0" h="201" w="1356">
                    <a:moveTo>
                      <a:pt x="1" y="75"/>
                    </a:moveTo>
                    <a:cubicBezTo>
                      <a:pt x="-37" y="213"/>
                      <a:pt x="1371" y="257"/>
                      <a:pt x="1356" y="107"/>
                    </a:cubicBezTo>
                    <a:cubicBezTo>
                      <a:pt x="1340" y="-41"/>
                      <a:pt x="27" y="-20"/>
                      <a:pt x="1" y="75"/>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27350" lIns="90000" spcFirstLastPara="1" rIns="90000" wrap="square" tIns="273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25" name="Google Shape;3525;p70"/>
              <p:cNvSpPr/>
              <p:nvPr/>
            </p:nvSpPr>
            <p:spPr>
              <a:xfrm>
                <a:off x="2358862" y="1683057"/>
                <a:ext cx="133076" cy="251162"/>
              </a:xfrm>
              <a:custGeom>
                <a:rect b="b" l="l" r="r" t="t"/>
                <a:pathLst>
                  <a:path extrusionOk="0" h="419" w="222">
                    <a:moveTo>
                      <a:pt x="222" y="412"/>
                    </a:moveTo>
                    <a:cubicBezTo>
                      <a:pt x="149" y="424"/>
                      <a:pt x="73" y="421"/>
                      <a:pt x="0" y="403"/>
                    </a:cubicBezTo>
                    <a:cubicBezTo>
                      <a:pt x="0" y="403"/>
                      <a:pt x="50" y="3"/>
                      <a:pt x="119" y="0"/>
                    </a:cubicBezTo>
                    <a:cubicBezTo>
                      <a:pt x="187" y="-3"/>
                      <a:pt x="222" y="412"/>
                      <a:pt x="222" y="412"/>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26" name="Google Shape;3526;p70"/>
              <p:cNvSpPr/>
              <p:nvPr/>
            </p:nvSpPr>
            <p:spPr>
              <a:xfrm>
                <a:off x="1640733" y="3434000"/>
                <a:ext cx="1490208" cy="257756"/>
              </a:xfrm>
              <a:custGeom>
                <a:rect b="b" l="l" r="r" t="t"/>
                <a:pathLst>
                  <a:path extrusionOk="0" h="430" w="2486">
                    <a:moveTo>
                      <a:pt x="63" y="202"/>
                    </a:moveTo>
                    <a:cubicBezTo>
                      <a:pt x="645" y="426"/>
                      <a:pt x="1287" y="487"/>
                      <a:pt x="1900" y="376"/>
                    </a:cubicBezTo>
                    <a:cubicBezTo>
                      <a:pt x="2078" y="344"/>
                      <a:pt x="2253" y="296"/>
                      <a:pt x="2424" y="237"/>
                    </a:cubicBezTo>
                    <a:cubicBezTo>
                      <a:pt x="2477" y="218"/>
                      <a:pt x="2499" y="148"/>
                      <a:pt x="2478" y="99"/>
                    </a:cubicBezTo>
                    <a:cubicBezTo>
                      <a:pt x="2454" y="43"/>
                      <a:pt x="2393" y="26"/>
                      <a:pt x="2340" y="44"/>
                    </a:cubicBezTo>
                    <a:cubicBezTo>
                      <a:pt x="1632" y="291"/>
                      <a:pt x="842" y="277"/>
                      <a:pt x="143" y="7"/>
                    </a:cubicBezTo>
                    <a:cubicBezTo>
                      <a:pt x="16" y="-41"/>
                      <a:pt x="-63" y="154"/>
                      <a:pt x="63" y="202"/>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527" name="Google Shape;3527;p70"/>
              <p:cNvSpPr/>
              <p:nvPr/>
            </p:nvSpPr>
            <p:spPr>
              <a:xfrm>
                <a:off x="896828" y="1855693"/>
                <a:ext cx="618622" cy="300316"/>
              </a:xfrm>
              <a:custGeom>
                <a:rect b="b" l="l" r="r" t="t"/>
                <a:pathLst>
                  <a:path extrusionOk="0" h="501" w="1032">
                    <a:moveTo>
                      <a:pt x="1032" y="383"/>
                    </a:moveTo>
                    <a:cubicBezTo>
                      <a:pt x="1000" y="364"/>
                      <a:pt x="961" y="363"/>
                      <a:pt x="924" y="364"/>
                    </a:cubicBezTo>
                    <a:cubicBezTo>
                      <a:pt x="843" y="367"/>
                      <a:pt x="762" y="381"/>
                      <a:pt x="685" y="405"/>
                    </a:cubicBezTo>
                    <a:cubicBezTo>
                      <a:pt x="612" y="429"/>
                      <a:pt x="542" y="461"/>
                      <a:pt x="469" y="482"/>
                    </a:cubicBezTo>
                    <a:cubicBezTo>
                      <a:pt x="395" y="502"/>
                      <a:pt x="315" y="510"/>
                      <a:pt x="243" y="484"/>
                    </a:cubicBezTo>
                    <a:cubicBezTo>
                      <a:pt x="142" y="448"/>
                      <a:pt x="76" y="351"/>
                      <a:pt x="33" y="252"/>
                    </a:cubicBezTo>
                    <a:cubicBezTo>
                      <a:pt x="10" y="202"/>
                      <a:pt x="-8" y="146"/>
                      <a:pt x="4" y="92"/>
                    </a:cubicBezTo>
                    <a:cubicBezTo>
                      <a:pt x="16" y="39"/>
                      <a:pt x="68" y="-10"/>
                      <a:pt x="122" y="2"/>
                    </a:cubicBezTo>
                    <a:cubicBezTo>
                      <a:pt x="150" y="8"/>
                      <a:pt x="172" y="28"/>
                      <a:pt x="193" y="48"/>
                    </a:cubicBezTo>
                    <a:cubicBezTo>
                      <a:pt x="283" y="135"/>
                      <a:pt x="360" y="237"/>
                      <a:pt x="418" y="349"/>
                    </a:cubicBezTo>
                    <a:cubicBezTo>
                      <a:pt x="411" y="309"/>
                      <a:pt x="404" y="269"/>
                      <a:pt x="416" y="231"/>
                    </a:cubicBezTo>
                    <a:cubicBezTo>
                      <a:pt x="420" y="218"/>
                      <a:pt x="426" y="206"/>
                      <a:pt x="436" y="198"/>
                    </a:cubicBezTo>
                    <a:cubicBezTo>
                      <a:pt x="465" y="172"/>
                      <a:pt x="514" y="188"/>
                      <a:pt x="540" y="217"/>
                    </a:cubicBezTo>
                    <a:cubicBezTo>
                      <a:pt x="567" y="246"/>
                      <a:pt x="582" y="284"/>
                      <a:pt x="608" y="313"/>
                    </a:cubicBezTo>
                    <a:cubicBezTo>
                      <a:pt x="595" y="281"/>
                      <a:pt x="615" y="235"/>
                      <a:pt x="650" y="234"/>
                    </a:cubicBezTo>
                    <a:cubicBezTo>
                      <a:pt x="673" y="232"/>
                      <a:pt x="693" y="249"/>
                      <a:pt x="707" y="268"/>
                    </a:cubicBezTo>
                    <a:cubicBezTo>
                      <a:pt x="721" y="286"/>
                      <a:pt x="732" y="307"/>
                      <a:pt x="749" y="322"/>
                    </a:cubicBezTo>
                    <a:cubicBezTo>
                      <a:pt x="739" y="307"/>
                      <a:pt x="747" y="271"/>
                      <a:pt x="778" y="263"/>
                    </a:cubicBezTo>
                    <a:cubicBezTo>
                      <a:pt x="820" y="253"/>
                      <a:pt x="991" y="321"/>
                      <a:pt x="1032" y="383"/>
                    </a:cubicBezTo>
                    <a:close/>
                  </a:path>
                </a:pathLst>
              </a:custGeom>
              <a:solidFill>
                <a:schemeClr val="accent4"/>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31" name="Shape 3531"/>
        <p:cNvGrpSpPr/>
        <p:nvPr/>
      </p:nvGrpSpPr>
      <p:grpSpPr>
        <a:xfrm>
          <a:off x="0" y="0"/>
          <a:ext cx="0" cy="0"/>
          <a:chOff x="0" y="0"/>
          <a:chExt cx="0" cy="0"/>
        </a:xfrm>
      </p:grpSpPr>
      <p:sp>
        <p:nvSpPr>
          <p:cNvPr id="3532" name="Google Shape;3532;p71"/>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3533" name="Google Shape;3533;p71"/>
          <p:cNvGrpSpPr/>
          <p:nvPr/>
        </p:nvGrpSpPr>
        <p:grpSpPr>
          <a:xfrm>
            <a:off x="6738632" y="4028986"/>
            <a:ext cx="414805" cy="283161"/>
            <a:chOff x="6738632" y="4028986"/>
            <a:chExt cx="414805" cy="283161"/>
          </a:xfrm>
        </p:grpSpPr>
        <p:sp>
          <p:nvSpPr>
            <p:cNvPr id="3534" name="Google Shape;3534;p71"/>
            <p:cNvSpPr/>
            <p:nvPr/>
          </p:nvSpPr>
          <p:spPr>
            <a:xfrm>
              <a:off x="6738632" y="4029562"/>
              <a:ext cx="65102" cy="152094"/>
            </a:xfrm>
            <a:custGeom>
              <a:rect b="b" l="l" r="r" t="t"/>
              <a:pathLst>
                <a:path extrusionOk="0" h="528" w="226">
                  <a:moveTo>
                    <a:pt x="226" y="528"/>
                  </a:moveTo>
                  <a:lnTo>
                    <a:pt x="226" y="0"/>
                  </a:lnTo>
                  <a:cubicBezTo>
                    <a:pt x="98" y="20"/>
                    <a:pt x="0" y="131"/>
                    <a:pt x="0" y="264"/>
                  </a:cubicBezTo>
                  <a:cubicBezTo>
                    <a:pt x="0" y="397"/>
                    <a:pt x="98" y="508"/>
                    <a:pt x="226" y="5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35" name="Google Shape;3535;p71"/>
            <p:cNvSpPr/>
            <p:nvPr/>
          </p:nvSpPr>
          <p:spPr>
            <a:xfrm>
              <a:off x="6827930" y="4029562"/>
              <a:ext cx="65102" cy="152094"/>
            </a:xfrm>
            <a:custGeom>
              <a:rect b="b" l="l" r="r" t="t"/>
              <a:pathLst>
                <a:path extrusionOk="0" h="528" w="226">
                  <a:moveTo>
                    <a:pt x="226" y="264"/>
                  </a:moveTo>
                  <a:cubicBezTo>
                    <a:pt x="226" y="131"/>
                    <a:pt x="128" y="20"/>
                    <a:pt x="0" y="0"/>
                  </a:cubicBezTo>
                  <a:lnTo>
                    <a:pt x="0" y="528"/>
                  </a:lnTo>
                  <a:cubicBezTo>
                    <a:pt x="128" y="508"/>
                    <a:pt x="226" y="397"/>
                    <a:pt x="226" y="26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36" name="Google Shape;3536;p71"/>
            <p:cNvSpPr/>
            <p:nvPr/>
          </p:nvSpPr>
          <p:spPr>
            <a:xfrm>
              <a:off x="6999037" y="4159477"/>
              <a:ext cx="65102" cy="152382"/>
            </a:xfrm>
            <a:custGeom>
              <a:rect b="b" l="l" r="r" t="t"/>
              <a:pathLst>
                <a:path extrusionOk="0" h="529" w="226">
                  <a:moveTo>
                    <a:pt x="0" y="264"/>
                  </a:moveTo>
                  <a:cubicBezTo>
                    <a:pt x="0" y="398"/>
                    <a:pt x="98" y="508"/>
                    <a:pt x="226" y="529"/>
                  </a:cubicBezTo>
                  <a:lnTo>
                    <a:pt x="226" y="0"/>
                  </a:lnTo>
                  <a:cubicBezTo>
                    <a:pt x="98" y="20"/>
                    <a:pt x="0" y="131"/>
                    <a:pt x="0" y="26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37" name="Google Shape;3537;p71"/>
            <p:cNvSpPr/>
            <p:nvPr/>
          </p:nvSpPr>
          <p:spPr>
            <a:xfrm>
              <a:off x="7088335" y="4159477"/>
              <a:ext cx="65102" cy="152382"/>
            </a:xfrm>
            <a:custGeom>
              <a:rect b="b" l="l" r="r" t="t"/>
              <a:pathLst>
                <a:path extrusionOk="0" h="529" w="226">
                  <a:moveTo>
                    <a:pt x="0" y="0"/>
                  </a:moveTo>
                  <a:lnTo>
                    <a:pt x="0" y="529"/>
                  </a:lnTo>
                  <a:cubicBezTo>
                    <a:pt x="128" y="508"/>
                    <a:pt x="226" y="398"/>
                    <a:pt x="226" y="264"/>
                  </a:cubicBezTo>
                  <a:cubicBezTo>
                    <a:pt x="226" y="131"/>
                    <a:pt x="128" y="20"/>
                    <a:pt x="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38" name="Google Shape;3538;p71"/>
            <p:cNvSpPr/>
            <p:nvPr/>
          </p:nvSpPr>
          <p:spPr>
            <a:xfrm>
              <a:off x="6738920" y="4210175"/>
              <a:ext cx="103414" cy="101972"/>
            </a:xfrm>
            <a:custGeom>
              <a:rect b="b" l="l" r="r" t="t"/>
              <a:pathLst>
                <a:path extrusionOk="0" h="354" w="359">
                  <a:moveTo>
                    <a:pt x="179" y="354"/>
                  </a:moveTo>
                  <a:lnTo>
                    <a:pt x="359" y="354"/>
                  </a:lnTo>
                  <a:lnTo>
                    <a:pt x="359" y="0"/>
                  </a:lnTo>
                  <a:lnTo>
                    <a:pt x="177" y="0"/>
                  </a:lnTo>
                  <a:cubicBezTo>
                    <a:pt x="80" y="0"/>
                    <a:pt x="1" y="78"/>
                    <a:pt x="0" y="174"/>
                  </a:cubicBezTo>
                  <a:cubicBezTo>
                    <a:pt x="-2" y="273"/>
                    <a:pt x="80" y="354"/>
                    <a:pt x="179" y="35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39" name="Google Shape;3539;p71"/>
            <p:cNvSpPr/>
            <p:nvPr/>
          </p:nvSpPr>
          <p:spPr>
            <a:xfrm>
              <a:off x="6866818" y="4210175"/>
              <a:ext cx="103702" cy="101972"/>
            </a:xfrm>
            <a:custGeom>
              <a:rect b="b" l="l" r="r" t="t"/>
              <a:pathLst>
                <a:path extrusionOk="0" h="354" w="360">
                  <a:moveTo>
                    <a:pt x="180" y="0"/>
                  </a:moveTo>
                  <a:lnTo>
                    <a:pt x="0" y="0"/>
                  </a:lnTo>
                  <a:lnTo>
                    <a:pt x="0" y="354"/>
                  </a:lnTo>
                  <a:lnTo>
                    <a:pt x="183" y="354"/>
                  </a:lnTo>
                  <a:cubicBezTo>
                    <a:pt x="279" y="354"/>
                    <a:pt x="358" y="276"/>
                    <a:pt x="360" y="180"/>
                  </a:cubicBezTo>
                  <a:cubicBezTo>
                    <a:pt x="361" y="81"/>
                    <a:pt x="279" y="0"/>
                    <a:pt x="18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40" name="Google Shape;3540;p71"/>
            <p:cNvSpPr/>
            <p:nvPr/>
          </p:nvSpPr>
          <p:spPr>
            <a:xfrm>
              <a:off x="6920973" y="4028986"/>
              <a:ext cx="103414" cy="101972"/>
            </a:xfrm>
            <a:custGeom>
              <a:rect b="b" l="l" r="r" t="t"/>
              <a:pathLst>
                <a:path extrusionOk="0" h="354" w="359">
                  <a:moveTo>
                    <a:pt x="359" y="0"/>
                  </a:moveTo>
                  <a:lnTo>
                    <a:pt x="176" y="0"/>
                  </a:lnTo>
                  <a:cubicBezTo>
                    <a:pt x="80" y="0"/>
                    <a:pt x="1" y="78"/>
                    <a:pt x="0" y="174"/>
                  </a:cubicBezTo>
                  <a:cubicBezTo>
                    <a:pt x="-2" y="273"/>
                    <a:pt x="80" y="354"/>
                    <a:pt x="179" y="354"/>
                  </a:cubicBezTo>
                  <a:lnTo>
                    <a:pt x="359" y="354"/>
                  </a:lnTo>
                  <a:lnTo>
                    <a:pt x="359"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41" name="Google Shape;3541;p71"/>
            <p:cNvSpPr/>
            <p:nvPr/>
          </p:nvSpPr>
          <p:spPr>
            <a:xfrm>
              <a:off x="7048871" y="4028986"/>
              <a:ext cx="103414" cy="101972"/>
            </a:xfrm>
            <a:custGeom>
              <a:rect b="b" l="l" r="r" t="t"/>
              <a:pathLst>
                <a:path extrusionOk="0" h="354" w="359">
                  <a:moveTo>
                    <a:pt x="180" y="0"/>
                  </a:moveTo>
                  <a:lnTo>
                    <a:pt x="0" y="0"/>
                  </a:lnTo>
                  <a:lnTo>
                    <a:pt x="0" y="354"/>
                  </a:lnTo>
                  <a:lnTo>
                    <a:pt x="183" y="354"/>
                  </a:lnTo>
                  <a:cubicBezTo>
                    <a:pt x="279" y="354"/>
                    <a:pt x="358" y="276"/>
                    <a:pt x="359" y="180"/>
                  </a:cubicBezTo>
                  <a:cubicBezTo>
                    <a:pt x="361" y="81"/>
                    <a:pt x="279" y="0"/>
                    <a:pt x="18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542" name="Google Shape;3542;p71"/>
          <p:cNvGrpSpPr/>
          <p:nvPr/>
        </p:nvGrpSpPr>
        <p:grpSpPr>
          <a:xfrm>
            <a:off x="7403183" y="3976560"/>
            <a:ext cx="414230" cy="388302"/>
            <a:chOff x="7403183" y="3976560"/>
            <a:chExt cx="414230" cy="388302"/>
          </a:xfrm>
        </p:grpSpPr>
        <p:sp>
          <p:nvSpPr>
            <p:cNvPr id="3543" name="Google Shape;3543;p71"/>
            <p:cNvSpPr/>
            <p:nvPr/>
          </p:nvSpPr>
          <p:spPr>
            <a:xfrm>
              <a:off x="7490753" y="4024953"/>
              <a:ext cx="239090" cy="60492"/>
            </a:xfrm>
            <a:custGeom>
              <a:rect b="b" l="l" r="r" t="t"/>
              <a:pathLst>
                <a:path extrusionOk="0" h="210" w="830">
                  <a:moveTo>
                    <a:pt x="415" y="0"/>
                  </a:moveTo>
                  <a:cubicBezTo>
                    <a:pt x="249" y="0"/>
                    <a:pt x="101" y="74"/>
                    <a:pt x="0" y="190"/>
                  </a:cubicBezTo>
                  <a:cubicBezTo>
                    <a:pt x="45" y="218"/>
                    <a:pt x="103" y="216"/>
                    <a:pt x="147" y="184"/>
                  </a:cubicBezTo>
                  <a:cubicBezTo>
                    <a:pt x="225" y="127"/>
                    <a:pt x="318" y="96"/>
                    <a:pt x="415" y="96"/>
                  </a:cubicBezTo>
                  <a:cubicBezTo>
                    <a:pt x="512" y="96"/>
                    <a:pt x="605" y="127"/>
                    <a:pt x="683" y="184"/>
                  </a:cubicBezTo>
                  <a:cubicBezTo>
                    <a:pt x="728" y="216"/>
                    <a:pt x="785" y="218"/>
                    <a:pt x="830" y="190"/>
                  </a:cubicBezTo>
                  <a:cubicBezTo>
                    <a:pt x="729" y="74"/>
                    <a:pt x="581" y="0"/>
                    <a:pt x="415" y="0"/>
                  </a:cubicBezTo>
                  <a:close/>
                </a:path>
              </a:pathLst>
            </a:custGeom>
            <a:solidFill>
              <a:schemeClr val="accent6"/>
            </a:solidFill>
            <a:ln>
              <a:noFill/>
            </a:ln>
          </p:spPr>
          <p:txBody>
            <a:bodyPr anchorCtr="1" anchor="ctr" bIns="30600" lIns="90000" spcFirstLastPara="1" rIns="90000" wrap="square" tIns="306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44" name="Google Shape;3544;p71"/>
            <p:cNvSpPr/>
            <p:nvPr/>
          </p:nvSpPr>
          <p:spPr>
            <a:xfrm>
              <a:off x="7533385" y="4132399"/>
              <a:ext cx="115224" cy="141436"/>
            </a:xfrm>
            <a:custGeom>
              <a:rect b="b" l="l" r="r" t="t"/>
              <a:pathLst>
                <a:path extrusionOk="0" h="491" w="400">
                  <a:moveTo>
                    <a:pt x="265" y="358"/>
                  </a:moveTo>
                  <a:lnTo>
                    <a:pt x="265" y="101"/>
                  </a:lnTo>
                  <a:lnTo>
                    <a:pt x="345" y="127"/>
                  </a:lnTo>
                  <a:cubicBezTo>
                    <a:pt x="367" y="135"/>
                    <a:pt x="390" y="123"/>
                    <a:pt x="398" y="101"/>
                  </a:cubicBezTo>
                  <a:cubicBezTo>
                    <a:pt x="405" y="79"/>
                    <a:pt x="393" y="55"/>
                    <a:pt x="371" y="47"/>
                  </a:cubicBezTo>
                  <a:lnTo>
                    <a:pt x="236" y="2"/>
                  </a:lnTo>
                  <a:cubicBezTo>
                    <a:pt x="218" y="-4"/>
                    <a:pt x="198" y="3"/>
                    <a:pt x="187" y="19"/>
                  </a:cubicBezTo>
                  <a:cubicBezTo>
                    <a:pt x="182" y="26"/>
                    <a:pt x="180" y="35"/>
                    <a:pt x="180" y="43"/>
                  </a:cubicBezTo>
                  <a:lnTo>
                    <a:pt x="180" y="235"/>
                  </a:lnTo>
                  <a:cubicBezTo>
                    <a:pt x="162" y="228"/>
                    <a:pt x="142" y="224"/>
                    <a:pt x="121" y="226"/>
                  </a:cubicBezTo>
                  <a:cubicBezTo>
                    <a:pt x="56" y="232"/>
                    <a:pt x="5" y="284"/>
                    <a:pt x="0" y="349"/>
                  </a:cubicBezTo>
                  <a:cubicBezTo>
                    <a:pt x="-5" y="426"/>
                    <a:pt x="56" y="491"/>
                    <a:pt x="132" y="491"/>
                  </a:cubicBezTo>
                  <a:cubicBezTo>
                    <a:pt x="205" y="491"/>
                    <a:pt x="265" y="431"/>
                    <a:pt x="265" y="35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45" name="Google Shape;3545;p71"/>
            <p:cNvSpPr/>
            <p:nvPr/>
          </p:nvSpPr>
          <p:spPr>
            <a:xfrm>
              <a:off x="7403183" y="3976560"/>
              <a:ext cx="414230" cy="388013"/>
            </a:xfrm>
            <a:custGeom>
              <a:rect b="b" l="l" r="r" t="t"/>
              <a:pathLst>
                <a:path extrusionOk="0" h="1347" w="1438">
                  <a:moveTo>
                    <a:pt x="719" y="0"/>
                  </a:moveTo>
                  <a:cubicBezTo>
                    <a:pt x="323" y="0"/>
                    <a:pt x="0" y="322"/>
                    <a:pt x="0" y="719"/>
                  </a:cubicBezTo>
                  <a:lnTo>
                    <a:pt x="0" y="1035"/>
                  </a:lnTo>
                  <a:cubicBezTo>
                    <a:pt x="0" y="1168"/>
                    <a:pt x="98" y="1278"/>
                    <a:pt x="225" y="1298"/>
                  </a:cubicBezTo>
                  <a:lnTo>
                    <a:pt x="225" y="1304"/>
                  </a:lnTo>
                  <a:cubicBezTo>
                    <a:pt x="225" y="1326"/>
                    <a:pt x="241" y="1345"/>
                    <a:pt x="262" y="1347"/>
                  </a:cubicBezTo>
                  <a:cubicBezTo>
                    <a:pt x="288" y="1350"/>
                    <a:pt x="309" y="1330"/>
                    <a:pt x="309" y="1305"/>
                  </a:cubicBezTo>
                  <a:lnTo>
                    <a:pt x="309" y="539"/>
                  </a:lnTo>
                  <a:cubicBezTo>
                    <a:pt x="309" y="518"/>
                    <a:pt x="294" y="499"/>
                    <a:pt x="272" y="496"/>
                  </a:cubicBezTo>
                  <a:cubicBezTo>
                    <a:pt x="247" y="493"/>
                    <a:pt x="225" y="513"/>
                    <a:pt x="225" y="538"/>
                  </a:cubicBezTo>
                  <a:lnTo>
                    <a:pt x="225" y="544"/>
                  </a:lnTo>
                  <a:cubicBezTo>
                    <a:pt x="176" y="552"/>
                    <a:pt x="131" y="574"/>
                    <a:pt x="94" y="605"/>
                  </a:cubicBezTo>
                  <a:cubicBezTo>
                    <a:pt x="148" y="309"/>
                    <a:pt x="407" y="84"/>
                    <a:pt x="718" y="84"/>
                  </a:cubicBezTo>
                  <a:cubicBezTo>
                    <a:pt x="1029" y="84"/>
                    <a:pt x="1288" y="309"/>
                    <a:pt x="1342" y="605"/>
                  </a:cubicBezTo>
                  <a:cubicBezTo>
                    <a:pt x="1305" y="574"/>
                    <a:pt x="1260" y="552"/>
                    <a:pt x="1211" y="544"/>
                  </a:cubicBezTo>
                  <a:lnTo>
                    <a:pt x="1211" y="538"/>
                  </a:lnTo>
                  <a:cubicBezTo>
                    <a:pt x="1211" y="517"/>
                    <a:pt x="1196" y="499"/>
                    <a:pt x="1175" y="496"/>
                  </a:cubicBezTo>
                  <a:cubicBezTo>
                    <a:pt x="1150" y="494"/>
                    <a:pt x="1129" y="513"/>
                    <a:pt x="1129" y="538"/>
                  </a:cubicBezTo>
                  <a:lnTo>
                    <a:pt x="1129" y="1305"/>
                  </a:lnTo>
                  <a:cubicBezTo>
                    <a:pt x="1129" y="1326"/>
                    <a:pt x="1145" y="1345"/>
                    <a:pt x="1166" y="1347"/>
                  </a:cubicBezTo>
                  <a:cubicBezTo>
                    <a:pt x="1190" y="1350"/>
                    <a:pt x="1211" y="1330"/>
                    <a:pt x="1211" y="1305"/>
                  </a:cubicBezTo>
                  <a:lnTo>
                    <a:pt x="1211" y="1300"/>
                  </a:lnTo>
                  <a:cubicBezTo>
                    <a:pt x="1340" y="1280"/>
                    <a:pt x="1438" y="1168"/>
                    <a:pt x="1438" y="1033"/>
                  </a:cubicBezTo>
                  <a:lnTo>
                    <a:pt x="1438" y="719"/>
                  </a:lnTo>
                  <a:cubicBezTo>
                    <a:pt x="1438" y="322"/>
                    <a:pt x="1116" y="0"/>
                    <a:pt x="719"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46" name="Google Shape;3546;p71"/>
            <p:cNvSpPr/>
            <p:nvPr/>
          </p:nvSpPr>
          <p:spPr>
            <a:xfrm>
              <a:off x="7584948" y="4223426"/>
              <a:ext cx="115512" cy="141436"/>
            </a:xfrm>
            <a:custGeom>
              <a:rect b="b" l="l" r="r" t="t"/>
              <a:pathLst>
                <a:path extrusionOk="0" h="491" w="401">
                  <a:moveTo>
                    <a:pt x="372" y="47"/>
                  </a:moveTo>
                  <a:lnTo>
                    <a:pt x="237" y="2"/>
                  </a:lnTo>
                  <a:cubicBezTo>
                    <a:pt x="219" y="-4"/>
                    <a:pt x="199" y="3"/>
                    <a:pt x="188" y="19"/>
                  </a:cubicBezTo>
                  <a:cubicBezTo>
                    <a:pt x="183" y="26"/>
                    <a:pt x="181" y="35"/>
                    <a:pt x="181" y="43"/>
                  </a:cubicBezTo>
                  <a:lnTo>
                    <a:pt x="181" y="235"/>
                  </a:lnTo>
                  <a:cubicBezTo>
                    <a:pt x="161" y="227"/>
                    <a:pt x="139" y="224"/>
                    <a:pt x="116" y="227"/>
                  </a:cubicBezTo>
                  <a:cubicBezTo>
                    <a:pt x="56" y="234"/>
                    <a:pt x="8" y="283"/>
                    <a:pt x="1" y="344"/>
                  </a:cubicBezTo>
                  <a:cubicBezTo>
                    <a:pt x="-8" y="428"/>
                    <a:pt x="63" y="498"/>
                    <a:pt x="147" y="490"/>
                  </a:cubicBezTo>
                  <a:cubicBezTo>
                    <a:pt x="214" y="483"/>
                    <a:pt x="265" y="424"/>
                    <a:pt x="265" y="356"/>
                  </a:cubicBezTo>
                  <a:lnTo>
                    <a:pt x="265" y="101"/>
                  </a:lnTo>
                  <a:lnTo>
                    <a:pt x="345" y="127"/>
                  </a:lnTo>
                  <a:cubicBezTo>
                    <a:pt x="367" y="135"/>
                    <a:pt x="391" y="123"/>
                    <a:pt x="399" y="101"/>
                  </a:cubicBezTo>
                  <a:cubicBezTo>
                    <a:pt x="406" y="79"/>
                    <a:pt x="394" y="55"/>
                    <a:pt x="372" y="4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547" name="Google Shape;3547;p71"/>
          <p:cNvGrpSpPr/>
          <p:nvPr/>
        </p:nvGrpSpPr>
        <p:grpSpPr>
          <a:xfrm>
            <a:off x="4019647" y="2652355"/>
            <a:ext cx="414229" cy="414227"/>
            <a:chOff x="4019647" y="2652355"/>
            <a:chExt cx="414229" cy="414227"/>
          </a:xfrm>
        </p:grpSpPr>
        <p:sp>
          <p:nvSpPr>
            <p:cNvPr id="3548" name="Google Shape;3548;p71"/>
            <p:cNvSpPr/>
            <p:nvPr/>
          </p:nvSpPr>
          <p:spPr>
            <a:xfrm>
              <a:off x="4175774" y="2652355"/>
              <a:ext cx="76048" cy="131642"/>
            </a:xfrm>
            <a:custGeom>
              <a:rect b="b" l="l" r="r" t="t"/>
              <a:pathLst>
                <a:path extrusionOk="0" h="457" w="264">
                  <a:moveTo>
                    <a:pt x="42" y="174"/>
                  </a:moveTo>
                  <a:cubicBezTo>
                    <a:pt x="64" y="174"/>
                    <a:pt x="82" y="157"/>
                    <a:pt x="84" y="136"/>
                  </a:cubicBezTo>
                  <a:cubicBezTo>
                    <a:pt x="140" y="153"/>
                    <a:pt x="180" y="206"/>
                    <a:pt x="180" y="267"/>
                  </a:cubicBezTo>
                  <a:lnTo>
                    <a:pt x="180" y="457"/>
                  </a:lnTo>
                  <a:lnTo>
                    <a:pt x="264" y="457"/>
                  </a:lnTo>
                  <a:lnTo>
                    <a:pt x="264" y="267"/>
                  </a:lnTo>
                  <a:cubicBezTo>
                    <a:pt x="264" y="159"/>
                    <a:pt x="187" y="69"/>
                    <a:pt x="84" y="49"/>
                  </a:cubicBezTo>
                  <a:lnTo>
                    <a:pt x="84" y="43"/>
                  </a:lnTo>
                  <a:cubicBezTo>
                    <a:pt x="84" y="22"/>
                    <a:pt x="69" y="3"/>
                    <a:pt x="47" y="0"/>
                  </a:cubicBezTo>
                  <a:cubicBezTo>
                    <a:pt x="22" y="-2"/>
                    <a:pt x="0" y="18"/>
                    <a:pt x="0" y="42"/>
                  </a:cubicBezTo>
                  <a:lnTo>
                    <a:pt x="0" y="132"/>
                  </a:lnTo>
                  <a:cubicBezTo>
                    <a:pt x="0" y="155"/>
                    <a:pt x="19" y="174"/>
                    <a:pt x="42" y="17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49" name="Google Shape;3549;p71"/>
            <p:cNvSpPr/>
            <p:nvPr/>
          </p:nvSpPr>
          <p:spPr>
            <a:xfrm>
              <a:off x="4019647" y="2652355"/>
              <a:ext cx="76048" cy="131642"/>
            </a:xfrm>
            <a:custGeom>
              <a:rect b="b" l="l" r="r" t="t"/>
              <a:pathLst>
                <a:path extrusionOk="0" h="457" w="264">
                  <a:moveTo>
                    <a:pt x="84" y="267"/>
                  </a:moveTo>
                  <a:cubicBezTo>
                    <a:pt x="84" y="205"/>
                    <a:pt x="125" y="153"/>
                    <a:pt x="180" y="136"/>
                  </a:cubicBezTo>
                  <a:cubicBezTo>
                    <a:pt x="182" y="158"/>
                    <a:pt x="202" y="176"/>
                    <a:pt x="225" y="174"/>
                  </a:cubicBezTo>
                  <a:cubicBezTo>
                    <a:pt x="247" y="173"/>
                    <a:pt x="264" y="153"/>
                    <a:pt x="264" y="131"/>
                  </a:cubicBezTo>
                  <a:lnTo>
                    <a:pt x="264" y="43"/>
                  </a:lnTo>
                  <a:cubicBezTo>
                    <a:pt x="264" y="22"/>
                    <a:pt x="248" y="3"/>
                    <a:pt x="227" y="0"/>
                  </a:cubicBezTo>
                  <a:cubicBezTo>
                    <a:pt x="201" y="-2"/>
                    <a:pt x="180" y="18"/>
                    <a:pt x="180" y="42"/>
                  </a:cubicBezTo>
                  <a:lnTo>
                    <a:pt x="180" y="49"/>
                  </a:lnTo>
                  <a:cubicBezTo>
                    <a:pt x="77" y="69"/>
                    <a:pt x="0" y="159"/>
                    <a:pt x="0" y="267"/>
                  </a:cubicBezTo>
                  <a:lnTo>
                    <a:pt x="0" y="457"/>
                  </a:lnTo>
                  <a:lnTo>
                    <a:pt x="84" y="457"/>
                  </a:lnTo>
                  <a:lnTo>
                    <a:pt x="84" y="267"/>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50" name="Google Shape;3550;p71"/>
            <p:cNvSpPr/>
            <p:nvPr/>
          </p:nvSpPr>
          <p:spPr>
            <a:xfrm>
              <a:off x="4123348" y="2803874"/>
              <a:ext cx="258678" cy="262708"/>
            </a:xfrm>
            <a:custGeom>
              <a:rect b="b" l="l" r="r" t="t"/>
              <a:pathLst>
                <a:path extrusionOk="0" h="912" w="898">
                  <a:moveTo>
                    <a:pt x="811" y="0"/>
                  </a:moveTo>
                  <a:lnTo>
                    <a:pt x="811" y="690"/>
                  </a:lnTo>
                  <a:cubicBezTo>
                    <a:pt x="811" y="766"/>
                    <a:pt x="749" y="828"/>
                    <a:pt x="673" y="828"/>
                  </a:cubicBezTo>
                  <a:lnTo>
                    <a:pt x="222" y="828"/>
                  </a:lnTo>
                  <a:cubicBezTo>
                    <a:pt x="146" y="828"/>
                    <a:pt x="84" y="766"/>
                    <a:pt x="84" y="690"/>
                  </a:cubicBezTo>
                  <a:lnTo>
                    <a:pt x="84" y="682"/>
                  </a:lnTo>
                  <a:lnTo>
                    <a:pt x="0" y="682"/>
                  </a:lnTo>
                  <a:lnTo>
                    <a:pt x="0" y="690"/>
                  </a:lnTo>
                  <a:cubicBezTo>
                    <a:pt x="0" y="812"/>
                    <a:pt x="99" y="912"/>
                    <a:pt x="222" y="912"/>
                  </a:cubicBezTo>
                  <a:lnTo>
                    <a:pt x="668" y="912"/>
                  </a:lnTo>
                  <a:cubicBezTo>
                    <a:pt x="795" y="912"/>
                    <a:pt x="898" y="812"/>
                    <a:pt x="898" y="690"/>
                  </a:cubicBezTo>
                  <a:lnTo>
                    <a:pt x="898" y="0"/>
                  </a:lnTo>
                  <a:cubicBezTo>
                    <a:pt x="884" y="2"/>
                    <a:pt x="870" y="3"/>
                    <a:pt x="855" y="3"/>
                  </a:cubicBezTo>
                  <a:cubicBezTo>
                    <a:pt x="840" y="3"/>
                    <a:pt x="826" y="2"/>
                    <a:pt x="811"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51" name="Google Shape;3551;p71"/>
            <p:cNvSpPr/>
            <p:nvPr/>
          </p:nvSpPr>
          <p:spPr>
            <a:xfrm>
              <a:off x="4019647" y="2808195"/>
              <a:ext cx="232176" cy="167938"/>
            </a:xfrm>
            <a:custGeom>
              <a:rect b="b" l="l" r="r" t="t"/>
              <a:pathLst>
                <a:path extrusionOk="0" h="583" w="806">
                  <a:moveTo>
                    <a:pt x="537" y="540"/>
                  </a:moveTo>
                  <a:lnTo>
                    <a:pt x="537" y="425"/>
                  </a:lnTo>
                  <a:cubicBezTo>
                    <a:pt x="697" y="369"/>
                    <a:pt x="806" y="216"/>
                    <a:pt x="806" y="42"/>
                  </a:cubicBezTo>
                  <a:lnTo>
                    <a:pt x="806" y="0"/>
                  </a:lnTo>
                  <a:lnTo>
                    <a:pt x="665" y="0"/>
                  </a:lnTo>
                  <a:cubicBezTo>
                    <a:pt x="642" y="0"/>
                    <a:pt x="623" y="19"/>
                    <a:pt x="623" y="42"/>
                  </a:cubicBezTo>
                  <a:cubicBezTo>
                    <a:pt x="623" y="165"/>
                    <a:pt x="524" y="265"/>
                    <a:pt x="402" y="265"/>
                  </a:cubicBezTo>
                  <a:cubicBezTo>
                    <a:pt x="279" y="265"/>
                    <a:pt x="180" y="165"/>
                    <a:pt x="180" y="42"/>
                  </a:cubicBezTo>
                  <a:cubicBezTo>
                    <a:pt x="180" y="19"/>
                    <a:pt x="161" y="0"/>
                    <a:pt x="138" y="0"/>
                  </a:cubicBezTo>
                  <a:lnTo>
                    <a:pt x="0" y="0"/>
                  </a:lnTo>
                  <a:lnTo>
                    <a:pt x="0" y="42"/>
                  </a:lnTo>
                  <a:cubicBezTo>
                    <a:pt x="0" y="216"/>
                    <a:pt x="109" y="369"/>
                    <a:pt x="270" y="425"/>
                  </a:cubicBezTo>
                  <a:lnTo>
                    <a:pt x="270" y="540"/>
                  </a:lnTo>
                  <a:cubicBezTo>
                    <a:pt x="270" y="564"/>
                    <a:pt x="289" y="583"/>
                    <a:pt x="312" y="583"/>
                  </a:cubicBezTo>
                  <a:lnTo>
                    <a:pt x="495" y="583"/>
                  </a:lnTo>
                  <a:cubicBezTo>
                    <a:pt x="518" y="583"/>
                    <a:pt x="537" y="564"/>
                    <a:pt x="537" y="54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52" name="Google Shape;3552;p71"/>
            <p:cNvSpPr/>
            <p:nvPr/>
          </p:nvSpPr>
          <p:spPr>
            <a:xfrm>
              <a:off x="4305401" y="2652355"/>
              <a:ext cx="128475" cy="128186"/>
            </a:xfrm>
            <a:custGeom>
              <a:rect b="b" l="l" r="r" t="t"/>
              <a:pathLst>
                <a:path extrusionOk="0" h="445" w="446">
                  <a:moveTo>
                    <a:pt x="223" y="0"/>
                  </a:moveTo>
                  <a:cubicBezTo>
                    <a:pt x="346" y="0"/>
                    <a:pt x="446" y="100"/>
                    <a:pt x="446" y="223"/>
                  </a:cubicBezTo>
                  <a:cubicBezTo>
                    <a:pt x="446" y="346"/>
                    <a:pt x="346" y="445"/>
                    <a:pt x="223" y="445"/>
                  </a:cubicBezTo>
                  <a:cubicBezTo>
                    <a:pt x="100" y="445"/>
                    <a:pt x="0" y="346"/>
                    <a:pt x="0" y="223"/>
                  </a:cubicBezTo>
                  <a:cubicBezTo>
                    <a:pt x="0" y="100"/>
                    <a:pt x="100" y="0"/>
                    <a:pt x="2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553" name="Google Shape;3553;p71"/>
          <p:cNvGrpSpPr/>
          <p:nvPr/>
        </p:nvGrpSpPr>
        <p:grpSpPr>
          <a:xfrm>
            <a:off x="7428244" y="3292709"/>
            <a:ext cx="364108" cy="414228"/>
            <a:chOff x="7428244" y="3292709"/>
            <a:chExt cx="364108" cy="414228"/>
          </a:xfrm>
        </p:grpSpPr>
        <p:sp>
          <p:nvSpPr>
            <p:cNvPr id="3554" name="Google Shape;3554;p71"/>
            <p:cNvSpPr/>
            <p:nvPr/>
          </p:nvSpPr>
          <p:spPr>
            <a:xfrm>
              <a:off x="7428244" y="3364724"/>
              <a:ext cx="364108" cy="70574"/>
            </a:xfrm>
            <a:custGeom>
              <a:rect b="b" l="l" r="r" t="t"/>
              <a:pathLst>
                <a:path extrusionOk="0" h="245" w="1264">
                  <a:moveTo>
                    <a:pt x="1252" y="215"/>
                  </a:moveTo>
                  <a:lnTo>
                    <a:pt x="1038" y="0"/>
                  </a:lnTo>
                  <a:lnTo>
                    <a:pt x="227" y="0"/>
                  </a:lnTo>
                  <a:lnTo>
                    <a:pt x="13" y="215"/>
                  </a:lnTo>
                  <a:cubicBezTo>
                    <a:pt x="5" y="223"/>
                    <a:pt x="0" y="234"/>
                    <a:pt x="0" y="245"/>
                  </a:cubicBezTo>
                  <a:lnTo>
                    <a:pt x="1264" y="245"/>
                  </a:lnTo>
                  <a:cubicBezTo>
                    <a:pt x="1264" y="234"/>
                    <a:pt x="1260" y="223"/>
                    <a:pt x="1252" y="215"/>
                  </a:cubicBezTo>
                  <a:close/>
                </a:path>
              </a:pathLst>
            </a:custGeom>
            <a:solidFill>
              <a:schemeClr val="accent6"/>
            </a:solidFill>
            <a:ln>
              <a:noFill/>
            </a:ln>
          </p:spPr>
          <p:txBody>
            <a:bodyPr anchorCtr="1" anchor="ctr" bIns="43200" lIns="90000" spcFirstLastPara="1" rIns="90000" wrap="square" tIns="432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55" name="Google Shape;3555;p71"/>
            <p:cNvSpPr/>
            <p:nvPr/>
          </p:nvSpPr>
          <p:spPr>
            <a:xfrm>
              <a:off x="7429396" y="3654510"/>
              <a:ext cx="362379" cy="52426"/>
            </a:xfrm>
            <a:custGeom>
              <a:rect b="b" l="l" r="r" t="t"/>
              <a:pathLst>
                <a:path extrusionOk="0" h="182" w="1258">
                  <a:moveTo>
                    <a:pt x="42" y="182"/>
                  </a:moveTo>
                  <a:lnTo>
                    <a:pt x="1216" y="182"/>
                  </a:lnTo>
                  <a:cubicBezTo>
                    <a:pt x="1239" y="182"/>
                    <a:pt x="1258" y="163"/>
                    <a:pt x="1258" y="140"/>
                  </a:cubicBezTo>
                  <a:lnTo>
                    <a:pt x="1258" y="0"/>
                  </a:lnTo>
                  <a:lnTo>
                    <a:pt x="0" y="0"/>
                  </a:lnTo>
                  <a:lnTo>
                    <a:pt x="0" y="140"/>
                  </a:lnTo>
                  <a:cubicBezTo>
                    <a:pt x="0" y="163"/>
                    <a:pt x="19" y="182"/>
                    <a:pt x="42" y="182"/>
                  </a:cubicBezTo>
                  <a:close/>
                </a:path>
              </a:pathLst>
            </a:custGeom>
            <a:solidFill>
              <a:schemeClr val="accent6"/>
            </a:solidFill>
            <a:ln>
              <a:noFill/>
            </a:ln>
          </p:spPr>
          <p:txBody>
            <a:bodyPr anchorCtr="1" anchor="ctr" bIns="20500" lIns="90000" spcFirstLastPara="1" rIns="90000" wrap="square" tIns="205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56" name="Google Shape;3556;p71"/>
            <p:cNvSpPr/>
            <p:nvPr/>
          </p:nvSpPr>
          <p:spPr>
            <a:xfrm>
              <a:off x="7532809" y="3512498"/>
              <a:ext cx="64237" cy="64525"/>
            </a:xfrm>
            <a:custGeom>
              <a:rect b="b" l="l" r="r" t="t"/>
              <a:pathLst>
                <a:path extrusionOk="0" h="224" w="223">
                  <a:moveTo>
                    <a:pt x="0" y="0"/>
                  </a:moveTo>
                  <a:cubicBezTo>
                    <a:pt x="19" y="114"/>
                    <a:pt x="109" y="205"/>
                    <a:pt x="223" y="224"/>
                  </a:cubicBezTo>
                  <a:cubicBezTo>
                    <a:pt x="204" y="110"/>
                    <a:pt x="114" y="20"/>
                    <a:pt x="0" y="0"/>
                  </a:cubicBezTo>
                  <a:close/>
                </a:path>
              </a:pathLst>
            </a:custGeom>
            <a:solidFill>
              <a:schemeClr val="accent6"/>
            </a:solidFill>
            <a:ln>
              <a:noFill/>
            </a:ln>
          </p:spPr>
          <p:txBody>
            <a:bodyPr anchorCtr="1" anchor="ctr" bIns="35625" lIns="90000" spcFirstLastPara="1" rIns="90000" wrap="square" tIns="3562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57" name="Google Shape;3557;p71"/>
            <p:cNvSpPr/>
            <p:nvPr/>
          </p:nvSpPr>
          <p:spPr>
            <a:xfrm>
              <a:off x="7429396" y="3459495"/>
              <a:ext cx="362379" cy="170530"/>
            </a:xfrm>
            <a:custGeom>
              <a:rect b="b" l="l" r="r" t="t"/>
              <a:pathLst>
                <a:path extrusionOk="0" h="592" w="1258">
                  <a:moveTo>
                    <a:pt x="628" y="496"/>
                  </a:moveTo>
                  <a:cubicBezTo>
                    <a:pt x="431" y="496"/>
                    <a:pt x="270" y="336"/>
                    <a:pt x="270" y="138"/>
                  </a:cubicBezTo>
                  <a:cubicBezTo>
                    <a:pt x="270" y="115"/>
                    <a:pt x="289" y="96"/>
                    <a:pt x="313" y="96"/>
                  </a:cubicBezTo>
                  <a:cubicBezTo>
                    <a:pt x="449" y="96"/>
                    <a:pt x="568" y="173"/>
                    <a:pt x="628" y="286"/>
                  </a:cubicBezTo>
                  <a:cubicBezTo>
                    <a:pt x="689" y="173"/>
                    <a:pt x="808" y="96"/>
                    <a:pt x="944" y="96"/>
                  </a:cubicBezTo>
                  <a:cubicBezTo>
                    <a:pt x="968" y="96"/>
                    <a:pt x="986" y="115"/>
                    <a:pt x="986" y="138"/>
                  </a:cubicBezTo>
                  <a:cubicBezTo>
                    <a:pt x="986" y="336"/>
                    <a:pt x="826" y="496"/>
                    <a:pt x="628" y="496"/>
                  </a:cubicBezTo>
                  <a:moveTo>
                    <a:pt x="0" y="592"/>
                  </a:moveTo>
                  <a:lnTo>
                    <a:pt x="1258" y="592"/>
                  </a:lnTo>
                  <a:lnTo>
                    <a:pt x="1258" y="0"/>
                  </a:lnTo>
                  <a:lnTo>
                    <a:pt x="0" y="0"/>
                  </a:lnTo>
                  <a:lnTo>
                    <a:pt x="0" y="592"/>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58" name="Google Shape;3558;p71"/>
            <p:cNvSpPr/>
            <p:nvPr/>
          </p:nvSpPr>
          <p:spPr>
            <a:xfrm>
              <a:off x="7623548" y="3512498"/>
              <a:ext cx="64525" cy="64525"/>
            </a:xfrm>
            <a:custGeom>
              <a:rect b="b" l="l" r="r" t="t"/>
              <a:pathLst>
                <a:path extrusionOk="0" h="224" w="224">
                  <a:moveTo>
                    <a:pt x="0" y="224"/>
                  </a:moveTo>
                  <a:cubicBezTo>
                    <a:pt x="115" y="205"/>
                    <a:pt x="205" y="114"/>
                    <a:pt x="224" y="0"/>
                  </a:cubicBezTo>
                  <a:cubicBezTo>
                    <a:pt x="110" y="20"/>
                    <a:pt x="20" y="110"/>
                    <a:pt x="0" y="224"/>
                  </a:cubicBezTo>
                  <a:close/>
                </a:path>
              </a:pathLst>
            </a:custGeom>
            <a:solidFill>
              <a:schemeClr val="accent6"/>
            </a:solidFill>
            <a:ln>
              <a:noFill/>
            </a:ln>
          </p:spPr>
          <p:txBody>
            <a:bodyPr anchorCtr="1" anchor="ctr" bIns="35625" lIns="90000" spcFirstLastPara="1" rIns="90000" wrap="square" tIns="3562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59" name="Google Shape;3559;p71"/>
            <p:cNvSpPr/>
            <p:nvPr/>
          </p:nvSpPr>
          <p:spPr>
            <a:xfrm>
              <a:off x="7579763" y="3292709"/>
              <a:ext cx="61645" cy="47818"/>
            </a:xfrm>
            <a:custGeom>
              <a:rect b="b" l="l" r="r" t="t"/>
              <a:pathLst>
                <a:path extrusionOk="0" h="166" w="214">
                  <a:moveTo>
                    <a:pt x="0" y="0"/>
                  </a:moveTo>
                  <a:lnTo>
                    <a:pt x="214" y="0"/>
                  </a:lnTo>
                  <a:lnTo>
                    <a:pt x="214" y="166"/>
                  </a:lnTo>
                  <a:lnTo>
                    <a:pt x="0" y="166"/>
                  </a:lnTo>
                  <a:lnTo>
                    <a:pt x="0" y="0"/>
                  </a:lnTo>
                  <a:close/>
                </a:path>
              </a:pathLst>
            </a:custGeom>
            <a:solidFill>
              <a:schemeClr val="accent6"/>
            </a:solidFill>
            <a:ln>
              <a:noFill/>
            </a:ln>
          </p:spPr>
          <p:txBody>
            <a:bodyPr anchorCtr="1" anchor="ctr" bIns="14750" lIns="90000" spcFirstLastPara="1" rIns="90000" wrap="square" tIns="147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60" name="Google Shape;3560;p71"/>
            <p:cNvSpPr/>
            <p:nvPr/>
          </p:nvSpPr>
          <p:spPr>
            <a:xfrm>
              <a:off x="7664740" y="3292709"/>
              <a:ext cx="61645" cy="47818"/>
            </a:xfrm>
            <a:custGeom>
              <a:rect b="b" l="l" r="r" t="t"/>
              <a:pathLst>
                <a:path extrusionOk="0" h="166" w="214">
                  <a:moveTo>
                    <a:pt x="172" y="0"/>
                  </a:moveTo>
                  <a:lnTo>
                    <a:pt x="0" y="0"/>
                  </a:lnTo>
                  <a:lnTo>
                    <a:pt x="0" y="166"/>
                  </a:lnTo>
                  <a:lnTo>
                    <a:pt x="214" y="166"/>
                  </a:lnTo>
                  <a:lnTo>
                    <a:pt x="214" y="42"/>
                  </a:lnTo>
                  <a:cubicBezTo>
                    <a:pt x="214" y="19"/>
                    <a:pt x="195" y="0"/>
                    <a:pt x="172" y="0"/>
                  </a:cubicBezTo>
                  <a:close/>
                </a:path>
              </a:pathLst>
            </a:custGeom>
            <a:solidFill>
              <a:schemeClr val="accent6"/>
            </a:solidFill>
            <a:ln>
              <a:noFill/>
            </a:ln>
          </p:spPr>
          <p:txBody>
            <a:bodyPr anchorCtr="1" anchor="ctr" bIns="14750" lIns="90000" spcFirstLastPara="1" rIns="90000" wrap="square" tIns="147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61" name="Google Shape;3561;p71"/>
            <p:cNvSpPr/>
            <p:nvPr/>
          </p:nvSpPr>
          <p:spPr>
            <a:xfrm>
              <a:off x="7494209" y="3292709"/>
              <a:ext cx="61357" cy="47818"/>
            </a:xfrm>
            <a:custGeom>
              <a:rect b="b" l="l" r="r" t="t"/>
              <a:pathLst>
                <a:path extrusionOk="0" h="166" w="213">
                  <a:moveTo>
                    <a:pt x="213" y="0"/>
                  </a:moveTo>
                  <a:lnTo>
                    <a:pt x="42" y="0"/>
                  </a:lnTo>
                  <a:cubicBezTo>
                    <a:pt x="19" y="0"/>
                    <a:pt x="0" y="19"/>
                    <a:pt x="0" y="42"/>
                  </a:cubicBezTo>
                  <a:lnTo>
                    <a:pt x="0" y="166"/>
                  </a:lnTo>
                  <a:lnTo>
                    <a:pt x="213" y="166"/>
                  </a:lnTo>
                  <a:lnTo>
                    <a:pt x="213" y="0"/>
                  </a:lnTo>
                  <a:close/>
                </a:path>
              </a:pathLst>
            </a:custGeom>
            <a:solidFill>
              <a:schemeClr val="accent6"/>
            </a:solidFill>
            <a:ln>
              <a:noFill/>
            </a:ln>
          </p:spPr>
          <p:txBody>
            <a:bodyPr anchorCtr="1" anchor="ctr" bIns="14750" lIns="90000" spcFirstLastPara="1" rIns="90000" wrap="square" tIns="147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562" name="Google Shape;3562;p71"/>
          <p:cNvGrpSpPr/>
          <p:nvPr/>
        </p:nvGrpSpPr>
        <p:grpSpPr>
          <a:xfrm>
            <a:off x="6738920" y="3300487"/>
            <a:ext cx="414229" cy="398961"/>
            <a:chOff x="6738920" y="3300487"/>
            <a:chExt cx="414229" cy="398961"/>
          </a:xfrm>
        </p:grpSpPr>
        <p:sp>
          <p:nvSpPr>
            <p:cNvPr id="3563" name="Google Shape;3563;p71"/>
            <p:cNvSpPr/>
            <p:nvPr/>
          </p:nvSpPr>
          <p:spPr>
            <a:xfrm>
              <a:off x="6985498" y="3598051"/>
              <a:ext cx="138269" cy="101396"/>
            </a:xfrm>
            <a:custGeom>
              <a:rect b="b" l="l" r="r" t="t"/>
              <a:pathLst>
                <a:path extrusionOk="0" h="352" w="480">
                  <a:moveTo>
                    <a:pt x="256" y="9"/>
                  </a:moveTo>
                  <a:lnTo>
                    <a:pt x="0" y="92"/>
                  </a:lnTo>
                  <a:lnTo>
                    <a:pt x="88" y="121"/>
                  </a:lnTo>
                  <a:cubicBezTo>
                    <a:pt x="189" y="153"/>
                    <a:pt x="256" y="246"/>
                    <a:pt x="256" y="352"/>
                  </a:cubicBezTo>
                  <a:lnTo>
                    <a:pt x="256" y="352"/>
                  </a:lnTo>
                  <a:lnTo>
                    <a:pt x="298" y="352"/>
                  </a:lnTo>
                  <a:cubicBezTo>
                    <a:pt x="391" y="352"/>
                    <a:pt x="471" y="281"/>
                    <a:pt x="479" y="188"/>
                  </a:cubicBezTo>
                  <a:cubicBezTo>
                    <a:pt x="491" y="64"/>
                    <a:pt x="372" y="-29"/>
                    <a:pt x="256" y="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64" name="Google Shape;3564;p71"/>
            <p:cNvSpPr/>
            <p:nvPr/>
          </p:nvSpPr>
          <p:spPr>
            <a:xfrm>
              <a:off x="6768302" y="3598051"/>
              <a:ext cx="266455" cy="101396"/>
            </a:xfrm>
            <a:custGeom>
              <a:rect b="b" l="l" r="r" t="t"/>
              <a:pathLst>
                <a:path extrusionOk="0" h="352" w="925">
                  <a:moveTo>
                    <a:pt x="815" y="201"/>
                  </a:moveTo>
                  <a:lnTo>
                    <a:pt x="225" y="9"/>
                  </a:lnTo>
                  <a:cubicBezTo>
                    <a:pt x="109" y="-29"/>
                    <a:pt x="-10" y="64"/>
                    <a:pt x="1" y="188"/>
                  </a:cubicBezTo>
                  <a:cubicBezTo>
                    <a:pt x="9" y="281"/>
                    <a:pt x="89" y="352"/>
                    <a:pt x="182" y="352"/>
                  </a:cubicBezTo>
                  <a:lnTo>
                    <a:pt x="925" y="352"/>
                  </a:lnTo>
                  <a:cubicBezTo>
                    <a:pt x="925" y="283"/>
                    <a:pt x="880" y="222"/>
                    <a:pt x="815" y="20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65" name="Google Shape;3565;p71"/>
            <p:cNvSpPr/>
            <p:nvPr/>
          </p:nvSpPr>
          <p:spPr>
            <a:xfrm>
              <a:off x="6738920" y="3447684"/>
              <a:ext cx="129339" cy="136251"/>
            </a:xfrm>
            <a:custGeom>
              <a:rect b="b" l="l" r="r" t="t"/>
              <a:pathLst>
                <a:path extrusionOk="0" h="473" w="449">
                  <a:moveTo>
                    <a:pt x="354" y="451"/>
                  </a:moveTo>
                  <a:cubicBezTo>
                    <a:pt x="359" y="453"/>
                    <a:pt x="365" y="454"/>
                    <a:pt x="372" y="454"/>
                  </a:cubicBezTo>
                  <a:cubicBezTo>
                    <a:pt x="384" y="454"/>
                    <a:pt x="396" y="450"/>
                    <a:pt x="406" y="443"/>
                  </a:cubicBezTo>
                  <a:cubicBezTo>
                    <a:pt x="421" y="432"/>
                    <a:pt x="430" y="414"/>
                    <a:pt x="430" y="396"/>
                  </a:cubicBezTo>
                  <a:lnTo>
                    <a:pt x="430" y="104"/>
                  </a:lnTo>
                  <a:cubicBezTo>
                    <a:pt x="430" y="67"/>
                    <a:pt x="437" y="32"/>
                    <a:pt x="449" y="0"/>
                  </a:cubicBezTo>
                  <a:cubicBezTo>
                    <a:pt x="363" y="75"/>
                    <a:pt x="309" y="186"/>
                    <a:pt x="309" y="309"/>
                  </a:cubicBezTo>
                  <a:lnTo>
                    <a:pt x="135" y="253"/>
                  </a:lnTo>
                  <a:cubicBezTo>
                    <a:pt x="81" y="235"/>
                    <a:pt x="23" y="265"/>
                    <a:pt x="5" y="319"/>
                  </a:cubicBezTo>
                  <a:cubicBezTo>
                    <a:pt x="-12" y="373"/>
                    <a:pt x="17" y="431"/>
                    <a:pt x="71" y="448"/>
                  </a:cubicBezTo>
                  <a:lnTo>
                    <a:pt x="147" y="473"/>
                  </a:lnTo>
                  <a:cubicBezTo>
                    <a:pt x="240" y="419"/>
                    <a:pt x="331" y="443"/>
                    <a:pt x="354" y="45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66" name="Google Shape;3566;p71"/>
            <p:cNvSpPr/>
            <p:nvPr/>
          </p:nvSpPr>
          <p:spPr>
            <a:xfrm>
              <a:off x="6876324" y="3300487"/>
              <a:ext cx="139421" cy="311102"/>
            </a:xfrm>
            <a:custGeom>
              <a:rect b="b" l="l" r="r" t="t"/>
              <a:pathLst>
                <a:path extrusionOk="0" h="1080" w="484">
                  <a:moveTo>
                    <a:pt x="484" y="1001"/>
                  </a:moveTo>
                  <a:cubicBezTo>
                    <a:pt x="460" y="976"/>
                    <a:pt x="447" y="942"/>
                    <a:pt x="447" y="906"/>
                  </a:cubicBezTo>
                  <a:lnTo>
                    <a:pt x="447" y="615"/>
                  </a:lnTo>
                  <a:cubicBezTo>
                    <a:pt x="447" y="501"/>
                    <a:pt x="355" y="410"/>
                    <a:pt x="242" y="410"/>
                  </a:cubicBezTo>
                  <a:cubicBezTo>
                    <a:pt x="357" y="409"/>
                    <a:pt x="450" y="315"/>
                    <a:pt x="447" y="199"/>
                  </a:cubicBezTo>
                  <a:cubicBezTo>
                    <a:pt x="444" y="91"/>
                    <a:pt x="356" y="2"/>
                    <a:pt x="247" y="0"/>
                  </a:cubicBezTo>
                  <a:cubicBezTo>
                    <a:pt x="132" y="-3"/>
                    <a:pt x="37" y="90"/>
                    <a:pt x="37" y="205"/>
                  </a:cubicBezTo>
                  <a:cubicBezTo>
                    <a:pt x="37" y="318"/>
                    <a:pt x="129" y="409"/>
                    <a:pt x="242" y="410"/>
                  </a:cubicBezTo>
                  <a:cubicBezTo>
                    <a:pt x="129" y="410"/>
                    <a:pt x="37" y="501"/>
                    <a:pt x="37" y="615"/>
                  </a:cubicBezTo>
                  <a:lnTo>
                    <a:pt x="37" y="906"/>
                  </a:lnTo>
                  <a:cubicBezTo>
                    <a:pt x="37" y="942"/>
                    <a:pt x="24" y="976"/>
                    <a:pt x="0" y="1001"/>
                  </a:cubicBezTo>
                  <a:lnTo>
                    <a:pt x="242" y="1080"/>
                  </a:lnTo>
                  <a:lnTo>
                    <a:pt x="484" y="1001"/>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67" name="Google Shape;3567;p71"/>
            <p:cNvSpPr/>
            <p:nvPr/>
          </p:nvSpPr>
          <p:spPr>
            <a:xfrm>
              <a:off x="7023810" y="3447684"/>
              <a:ext cx="129339" cy="136251"/>
            </a:xfrm>
            <a:custGeom>
              <a:rect b="b" l="l" r="r" t="t"/>
              <a:pathLst>
                <a:path extrusionOk="0" h="473" w="449">
                  <a:moveTo>
                    <a:pt x="444" y="319"/>
                  </a:moveTo>
                  <a:cubicBezTo>
                    <a:pt x="426" y="265"/>
                    <a:pt x="368" y="235"/>
                    <a:pt x="314" y="253"/>
                  </a:cubicBezTo>
                  <a:lnTo>
                    <a:pt x="140" y="309"/>
                  </a:lnTo>
                  <a:cubicBezTo>
                    <a:pt x="140" y="186"/>
                    <a:pt x="86" y="75"/>
                    <a:pt x="0" y="0"/>
                  </a:cubicBezTo>
                  <a:cubicBezTo>
                    <a:pt x="12" y="32"/>
                    <a:pt x="19" y="67"/>
                    <a:pt x="19" y="104"/>
                  </a:cubicBezTo>
                  <a:lnTo>
                    <a:pt x="19" y="396"/>
                  </a:lnTo>
                  <a:cubicBezTo>
                    <a:pt x="19" y="414"/>
                    <a:pt x="28" y="432"/>
                    <a:pt x="43" y="443"/>
                  </a:cubicBezTo>
                  <a:cubicBezTo>
                    <a:pt x="53" y="450"/>
                    <a:pt x="65" y="454"/>
                    <a:pt x="77" y="454"/>
                  </a:cubicBezTo>
                  <a:cubicBezTo>
                    <a:pt x="84" y="454"/>
                    <a:pt x="90" y="453"/>
                    <a:pt x="95" y="451"/>
                  </a:cubicBezTo>
                  <a:cubicBezTo>
                    <a:pt x="118" y="443"/>
                    <a:pt x="209" y="419"/>
                    <a:pt x="302" y="473"/>
                  </a:cubicBezTo>
                  <a:lnTo>
                    <a:pt x="378" y="448"/>
                  </a:lnTo>
                  <a:cubicBezTo>
                    <a:pt x="432" y="431"/>
                    <a:pt x="461" y="373"/>
                    <a:pt x="444" y="31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568" name="Google Shape;3568;p71"/>
          <p:cNvGrpSpPr/>
          <p:nvPr/>
        </p:nvGrpSpPr>
        <p:grpSpPr>
          <a:xfrm>
            <a:off x="7403471" y="2652067"/>
            <a:ext cx="413941" cy="414803"/>
            <a:chOff x="7403471" y="2652067"/>
            <a:chExt cx="413941" cy="414803"/>
          </a:xfrm>
        </p:grpSpPr>
        <p:sp>
          <p:nvSpPr>
            <p:cNvPr id="3569" name="Google Shape;3569;p71"/>
            <p:cNvSpPr/>
            <p:nvPr/>
          </p:nvSpPr>
          <p:spPr>
            <a:xfrm>
              <a:off x="7464827" y="2652067"/>
              <a:ext cx="37160" cy="104565"/>
            </a:xfrm>
            <a:custGeom>
              <a:rect b="b" l="l" r="r" t="t"/>
              <a:pathLst>
                <a:path extrusionOk="0" h="363" w="129">
                  <a:moveTo>
                    <a:pt x="0" y="0"/>
                  </a:moveTo>
                  <a:lnTo>
                    <a:pt x="129" y="0"/>
                  </a:lnTo>
                  <a:lnTo>
                    <a:pt x="129" y="363"/>
                  </a:lnTo>
                  <a:lnTo>
                    <a:pt x="0" y="363"/>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70" name="Google Shape;3570;p71"/>
            <p:cNvSpPr/>
            <p:nvPr/>
          </p:nvSpPr>
          <p:spPr>
            <a:xfrm>
              <a:off x="7527048" y="2652067"/>
              <a:ext cx="37448" cy="104565"/>
            </a:xfrm>
            <a:custGeom>
              <a:rect b="b" l="l" r="r" t="t"/>
              <a:pathLst>
                <a:path extrusionOk="0" h="363" w="130">
                  <a:moveTo>
                    <a:pt x="0" y="0"/>
                  </a:moveTo>
                  <a:lnTo>
                    <a:pt x="130" y="0"/>
                  </a:lnTo>
                  <a:lnTo>
                    <a:pt x="130" y="363"/>
                  </a:lnTo>
                  <a:lnTo>
                    <a:pt x="0" y="363"/>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71" name="Google Shape;3571;p71"/>
            <p:cNvSpPr/>
            <p:nvPr/>
          </p:nvSpPr>
          <p:spPr>
            <a:xfrm>
              <a:off x="7403471" y="2652067"/>
              <a:ext cx="37160" cy="86993"/>
            </a:xfrm>
            <a:custGeom>
              <a:rect b="b" l="l" r="r" t="t"/>
              <a:pathLst>
                <a:path extrusionOk="0" h="302" w="129">
                  <a:moveTo>
                    <a:pt x="129" y="0"/>
                  </a:moveTo>
                  <a:lnTo>
                    <a:pt x="42" y="0"/>
                  </a:lnTo>
                  <a:cubicBezTo>
                    <a:pt x="19" y="0"/>
                    <a:pt x="0" y="19"/>
                    <a:pt x="0" y="42"/>
                  </a:cubicBezTo>
                  <a:lnTo>
                    <a:pt x="0" y="172"/>
                  </a:lnTo>
                  <a:lnTo>
                    <a:pt x="129" y="302"/>
                  </a:lnTo>
                  <a:lnTo>
                    <a:pt x="129"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72" name="Google Shape;3572;p71"/>
            <p:cNvSpPr/>
            <p:nvPr/>
          </p:nvSpPr>
          <p:spPr>
            <a:xfrm>
              <a:off x="7403471" y="2735892"/>
              <a:ext cx="283739" cy="100820"/>
            </a:xfrm>
            <a:custGeom>
              <a:rect b="b" l="l" r="r" t="t"/>
              <a:pathLst>
                <a:path extrusionOk="0" h="350" w="985">
                  <a:moveTo>
                    <a:pt x="985" y="0"/>
                  </a:moveTo>
                  <a:lnTo>
                    <a:pt x="843" y="143"/>
                  </a:lnTo>
                  <a:cubicBezTo>
                    <a:pt x="835" y="151"/>
                    <a:pt x="825" y="156"/>
                    <a:pt x="813" y="156"/>
                  </a:cubicBezTo>
                  <a:lnTo>
                    <a:pt x="172" y="156"/>
                  </a:lnTo>
                  <a:cubicBezTo>
                    <a:pt x="160" y="156"/>
                    <a:pt x="150" y="151"/>
                    <a:pt x="142" y="143"/>
                  </a:cubicBezTo>
                  <a:lnTo>
                    <a:pt x="0" y="0"/>
                  </a:lnTo>
                  <a:lnTo>
                    <a:pt x="0" y="350"/>
                  </a:lnTo>
                  <a:lnTo>
                    <a:pt x="985" y="350"/>
                  </a:lnTo>
                  <a:lnTo>
                    <a:pt x="985"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73" name="Google Shape;3573;p71"/>
            <p:cNvSpPr/>
            <p:nvPr/>
          </p:nvSpPr>
          <p:spPr>
            <a:xfrm>
              <a:off x="7588692" y="2652067"/>
              <a:ext cx="37160" cy="104565"/>
            </a:xfrm>
            <a:custGeom>
              <a:rect b="b" l="l" r="r" t="t"/>
              <a:pathLst>
                <a:path extrusionOk="0" h="363" w="129">
                  <a:moveTo>
                    <a:pt x="0" y="0"/>
                  </a:moveTo>
                  <a:lnTo>
                    <a:pt x="129" y="0"/>
                  </a:lnTo>
                  <a:lnTo>
                    <a:pt x="129" y="363"/>
                  </a:lnTo>
                  <a:lnTo>
                    <a:pt x="0" y="363"/>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74" name="Google Shape;3574;p71"/>
            <p:cNvSpPr/>
            <p:nvPr/>
          </p:nvSpPr>
          <p:spPr>
            <a:xfrm>
              <a:off x="7650049" y="2652067"/>
              <a:ext cx="37160" cy="86993"/>
            </a:xfrm>
            <a:custGeom>
              <a:rect b="b" l="l" r="r" t="t"/>
              <a:pathLst>
                <a:path extrusionOk="0" h="302" w="129">
                  <a:moveTo>
                    <a:pt x="87" y="0"/>
                  </a:moveTo>
                  <a:lnTo>
                    <a:pt x="0" y="0"/>
                  </a:lnTo>
                  <a:lnTo>
                    <a:pt x="0" y="302"/>
                  </a:lnTo>
                  <a:lnTo>
                    <a:pt x="129" y="172"/>
                  </a:lnTo>
                  <a:lnTo>
                    <a:pt x="129" y="42"/>
                  </a:lnTo>
                  <a:cubicBezTo>
                    <a:pt x="129" y="19"/>
                    <a:pt x="111" y="0"/>
                    <a:pt x="87"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75" name="Google Shape;3575;p71"/>
            <p:cNvSpPr/>
            <p:nvPr/>
          </p:nvSpPr>
          <p:spPr>
            <a:xfrm>
              <a:off x="7403471" y="2860045"/>
              <a:ext cx="236209" cy="206537"/>
            </a:xfrm>
            <a:custGeom>
              <a:rect b="b" l="l" r="r" t="t"/>
              <a:pathLst>
                <a:path extrusionOk="0" h="717" w="820">
                  <a:moveTo>
                    <a:pt x="638" y="359"/>
                  </a:moveTo>
                  <a:cubicBezTo>
                    <a:pt x="638" y="212"/>
                    <a:pt x="710" y="80"/>
                    <a:pt x="820" y="0"/>
                  </a:cubicBezTo>
                  <a:lnTo>
                    <a:pt x="0" y="0"/>
                  </a:lnTo>
                  <a:lnTo>
                    <a:pt x="0" y="675"/>
                  </a:lnTo>
                  <a:cubicBezTo>
                    <a:pt x="0" y="698"/>
                    <a:pt x="19" y="717"/>
                    <a:pt x="42" y="717"/>
                  </a:cubicBezTo>
                  <a:lnTo>
                    <a:pt x="820" y="717"/>
                  </a:lnTo>
                  <a:cubicBezTo>
                    <a:pt x="710" y="637"/>
                    <a:pt x="638" y="506"/>
                    <a:pt x="638" y="35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76" name="Google Shape;3576;p71"/>
            <p:cNvSpPr/>
            <p:nvPr/>
          </p:nvSpPr>
          <p:spPr>
            <a:xfrm>
              <a:off x="7611161" y="2860333"/>
              <a:ext cx="206251" cy="206537"/>
            </a:xfrm>
            <a:custGeom>
              <a:rect b="b" l="l" r="r" t="t"/>
              <a:pathLst>
                <a:path extrusionOk="0" h="717" w="716">
                  <a:moveTo>
                    <a:pt x="579" y="521"/>
                  </a:moveTo>
                  <a:lnTo>
                    <a:pt x="197" y="138"/>
                  </a:lnTo>
                  <a:cubicBezTo>
                    <a:pt x="242" y="104"/>
                    <a:pt x="298" y="84"/>
                    <a:pt x="358" y="84"/>
                  </a:cubicBezTo>
                  <a:cubicBezTo>
                    <a:pt x="509" y="84"/>
                    <a:pt x="632" y="208"/>
                    <a:pt x="632" y="359"/>
                  </a:cubicBezTo>
                  <a:cubicBezTo>
                    <a:pt x="632" y="420"/>
                    <a:pt x="612" y="475"/>
                    <a:pt x="579" y="521"/>
                  </a:cubicBezTo>
                  <a:moveTo>
                    <a:pt x="358" y="633"/>
                  </a:moveTo>
                  <a:cubicBezTo>
                    <a:pt x="207" y="633"/>
                    <a:pt x="84" y="510"/>
                    <a:pt x="84" y="359"/>
                  </a:cubicBezTo>
                  <a:cubicBezTo>
                    <a:pt x="84" y="299"/>
                    <a:pt x="104" y="243"/>
                    <a:pt x="137" y="198"/>
                  </a:cubicBezTo>
                  <a:lnTo>
                    <a:pt x="520" y="580"/>
                  </a:lnTo>
                  <a:cubicBezTo>
                    <a:pt x="474" y="613"/>
                    <a:pt x="419" y="633"/>
                    <a:pt x="358" y="633"/>
                  </a:cubicBezTo>
                  <a:moveTo>
                    <a:pt x="358" y="0"/>
                  </a:moveTo>
                  <a:cubicBezTo>
                    <a:pt x="161" y="0"/>
                    <a:pt x="0" y="162"/>
                    <a:pt x="0" y="359"/>
                  </a:cubicBezTo>
                  <a:cubicBezTo>
                    <a:pt x="0" y="557"/>
                    <a:pt x="161" y="717"/>
                    <a:pt x="358" y="717"/>
                  </a:cubicBezTo>
                  <a:cubicBezTo>
                    <a:pt x="556" y="717"/>
                    <a:pt x="716" y="557"/>
                    <a:pt x="716" y="359"/>
                  </a:cubicBezTo>
                  <a:cubicBezTo>
                    <a:pt x="716" y="162"/>
                    <a:pt x="556" y="0"/>
                    <a:pt x="35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577" name="Google Shape;3577;p71"/>
          <p:cNvGrpSpPr/>
          <p:nvPr/>
        </p:nvGrpSpPr>
        <p:grpSpPr>
          <a:xfrm>
            <a:off x="6738920" y="2652067"/>
            <a:ext cx="414230" cy="414803"/>
            <a:chOff x="6738920" y="2652067"/>
            <a:chExt cx="414230" cy="414803"/>
          </a:xfrm>
        </p:grpSpPr>
        <p:sp>
          <p:nvSpPr>
            <p:cNvPr id="3578" name="Google Shape;3578;p71"/>
            <p:cNvSpPr/>
            <p:nvPr/>
          </p:nvSpPr>
          <p:spPr>
            <a:xfrm>
              <a:off x="6865954" y="2769595"/>
              <a:ext cx="287196" cy="297275"/>
            </a:xfrm>
            <a:custGeom>
              <a:rect b="b" l="l" r="r" t="t"/>
              <a:pathLst>
                <a:path extrusionOk="0" h="1032" w="997">
                  <a:moveTo>
                    <a:pt x="955" y="0"/>
                  </a:moveTo>
                  <a:lnTo>
                    <a:pt x="674" y="0"/>
                  </a:lnTo>
                  <a:lnTo>
                    <a:pt x="674" y="401"/>
                  </a:lnTo>
                  <a:cubicBezTo>
                    <a:pt x="674" y="472"/>
                    <a:pt x="617" y="529"/>
                    <a:pt x="548" y="529"/>
                  </a:cubicBezTo>
                  <a:lnTo>
                    <a:pt x="0" y="529"/>
                  </a:lnTo>
                  <a:lnTo>
                    <a:pt x="0" y="809"/>
                  </a:lnTo>
                  <a:cubicBezTo>
                    <a:pt x="0" y="833"/>
                    <a:pt x="19" y="852"/>
                    <a:pt x="42" y="852"/>
                  </a:cubicBezTo>
                  <a:lnTo>
                    <a:pt x="592" y="852"/>
                  </a:lnTo>
                  <a:lnTo>
                    <a:pt x="759" y="1020"/>
                  </a:lnTo>
                  <a:cubicBezTo>
                    <a:pt x="772" y="1033"/>
                    <a:pt x="791" y="1035"/>
                    <a:pt x="805" y="1029"/>
                  </a:cubicBezTo>
                  <a:cubicBezTo>
                    <a:pt x="821" y="1022"/>
                    <a:pt x="831" y="1007"/>
                    <a:pt x="831" y="990"/>
                  </a:cubicBezTo>
                  <a:lnTo>
                    <a:pt x="831" y="852"/>
                  </a:lnTo>
                  <a:lnTo>
                    <a:pt x="955" y="852"/>
                  </a:lnTo>
                  <a:cubicBezTo>
                    <a:pt x="978" y="852"/>
                    <a:pt x="997" y="833"/>
                    <a:pt x="997" y="809"/>
                  </a:cubicBezTo>
                  <a:lnTo>
                    <a:pt x="997" y="42"/>
                  </a:lnTo>
                  <a:cubicBezTo>
                    <a:pt x="997" y="18"/>
                    <a:pt x="978" y="0"/>
                    <a:pt x="955"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79" name="Google Shape;3579;p71"/>
            <p:cNvSpPr/>
            <p:nvPr/>
          </p:nvSpPr>
          <p:spPr>
            <a:xfrm>
              <a:off x="6738920" y="2652067"/>
              <a:ext cx="296990" cy="297563"/>
            </a:xfrm>
            <a:custGeom>
              <a:rect b="b" l="l" r="r" t="t"/>
              <a:pathLst>
                <a:path extrusionOk="0" h="1033" w="1031">
                  <a:moveTo>
                    <a:pt x="765" y="311"/>
                  </a:moveTo>
                  <a:cubicBezTo>
                    <a:pt x="751" y="311"/>
                    <a:pt x="739" y="323"/>
                    <a:pt x="739" y="337"/>
                  </a:cubicBezTo>
                  <a:cubicBezTo>
                    <a:pt x="739" y="445"/>
                    <a:pt x="662" y="536"/>
                    <a:pt x="559" y="555"/>
                  </a:cubicBezTo>
                  <a:lnTo>
                    <a:pt x="559" y="629"/>
                  </a:lnTo>
                  <a:cubicBezTo>
                    <a:pt x="559" y="651"/>
                    <a:pt x="543" y="670"/>
                    <a:pt x="522" y="672"/>
                  </a:cubicBezTo>
                  <a:cubicBezTo>
                    <a:pt x="496" y="675"/>
                    <a:pt x="475" y="655"/>
                    <a:pt x="475" y="630"/>
                  </a:cubicBezTo>
                  <a:lnTo>
                    <a:pt x="475" y="555"/>
                  </a:lnTo>
                  <a:cubicBezTo>
                    <a:pt x="372" y="536"/>
                    <a:pt x="294" y="445"/>
                    <a:pt x="294" y="337"/>
                  </a:cubicBezTo>
                  <a:cubicBezTo>
                    <a:pt x="294" y="323"/>
                    <a:pt x="283" y="311"/>
                    <a:pt x="269" y="311"/>
                  </a:cubicBezTo>
                  <a:cubicBezTo>
                    <a:pt x="245" y="311"/>
                    <a:pt x="226" y="292"/>
                    <a:pt x="227" y="269"/>
                  </a:cubicBezTo>
                  <a:cubicBezTo>
                    <a:pt x="227" y="245"/>
                    <a:pt x="248" y="226"/>
                    <a:pt x="272" y="227"/>
                  </a:cubicBezTo>
                  <a:cubicBezTo>
                    <a:pt x="331" y="229"/>
                    <a:pt x="378" y="277"/>
                    <a:pt x="378" y="337"/>
                  </a:cubicBezTo>
                  <a:cubicBezTo>
                    <a:pt x="378" y="398"/>
                    <a:pt x="419" y="451"/>
                    <a:pt x="475" y="469"/>
                  </a:cubicBezTo>
                  <a:lnTo>
                    <a:pt x="475" y="270"/>
                  </a:lnTo>
                  <a:cubicBezTo>
                    <a:pt x="475" y="249"/>
                    <a:pt x="490" y="230"/>
                    <a:pt x="512" y="227"/>
                  </a:cubicBezTo>
                  <a:cubicBezTo>
                    <a:pt x="537" y="224"/>
                    <a:pt x="559" y="244"/>
                    <a:pt x="559" y="269"/>
                  </a:cubicBezTo>
                  <a:lnTo>
                    <a:pt x="559" y="469"/>
                  </a:lnTo>
                  <a:cubicBezTo>
                    <a:pt x="615" y="451"/>
                    <a:pt x="655" y="398"/>
                    <a:pt x="655" y="337"/>
                  </a:cubicBezTo>
                  <a:cubicBezTo>
                    <a:pt x="655" y="277"/>
                    <a:pt x="703" y="228"/>
                    <a:pt x="763" y="227"/>
                  </a:cubicBezTo>
                  <a:cubicBezTo>
                    <a:pt x="785" y="227"/>
                    <a:pt x="805" y="244"/>
                    <a:pt x="807" y="266"/>
                  </a:cubicBezTo>
                  <a:cubicBezTo>
                    <a:pt x="809" y="291"/>
                    <a:pt x="789" y="311"/>
                    <a:pt x="765" y="311"/>
                  </a:cubicBezTo>
                  <a:moveTo>
                    <a:pt x="1031" y="809"/>
                  </a:moveTo>
                  <a:lnTo>
                    <a:pt x="1031" y="42"/>
                  </a:lnTo>
                  <a:cubicBezTo>
                    <a:pt x="1031" y="19"/>
                    <a:pt x="1012" y="0"/>
                    <a:pt x="989" y="0"/>
                  </a:cubicBezTo>
                  <a:lnTo>
                    <a:pt x="42" y="0"/>
                  </a:lnTo>
                  <a:cubicBezTo>
                    <a:pt x="19" y="0"/>
                    <a:pt x="0" y="19"/>
                    <a:pt x="0" y="42"/>
                  </a:cubicBezTo>
                  <a:lnTo>
                    <a:pt x="0" y="809"/>
                  </a:lnTo>
                  <a:cubicBezTo>
                    <a:pt x="0" y="833"/>
                    <a:pt x="19" y="852"/>
                    <a:pt x="42" y="852"/>
                  </a:cubicBezTo>
                  <a:lnTo>
                    <a:pt x="166" y="852"/>
                  </a:lnTo>
                  <a:lnTo>
                    <a:pt x="166" y="991"/>
                  </a:lnTo>
                  <a:cubicBezTo>
                    <a:pt x="166" y="1008"/>
                    <a:pt x="176" y="1023"/>
                    <a:pt x="192" y="1030"/>
                  </a:cubicBezTo>
                  <a:cubicBezTo>
                    <a:pt x="206" y="1036"/>
                    <a:pt x="225" y="1033"/>
                    <a:pt x="238" y="1021"/>
                  </a:cubicBezTo>
                  <a:lnTo>
                    <a:pt x="406" y="852"/>
                  </a:lnTo>
                  <a:lnTo>
                    <a:pt x="989" y="852"/>
                  </a:lnTo>
                  <a:cubicBezTo>
                    <a:pt x="1012" y="852"/>
                    <a:pt x="1031" y="833"/>
                    <a:pt x="1031" y="80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580" name="Google Shape;3580;p71"/>
          <p:cNvGrpSpPr/>
          <p:nvPr/>
        </p:nvGrpSpPr>
        <p:grpSpPr>
          <a:xfrm>
            <a:off x="6738920" y="2022084"/>
            <a:ext cx="414229" cy="414803"/>
            <a:chOff x="6738920" y="2022084"/>
            <a:chExt cx="414229" cy="414803"/>
          </a:xfrm>
        </p:grpSpPr>
        <p:sp>
          <p:nvSpPr>
            <p:cNvPr id="3581" name="Google Shape;3581;p71"/>
            <p:cNvSpPr/>
            <p:nvPr/>
          </p:nvSpPr>
          <p:spPr>
            <a:xfrm>
              <a:off x="7077100" y="2061836"/>
              <a:ext cx="76048" cy="220364"/>
            </a:xfrm>
            <a:custGeom>
              <a:rect b="b" l="l" r="r" t="t"/>
              <a:pathLst>
                <a:path extrusionOk="0" h="765" w="264">
                  <a:moveTo>
                    <a:pt x="170" y="742"/>
                  </a:moveTo>
                  <a:cubicBezTo>
                    <a:pt x="231" y="618"/>
                    <a:pt x="264" y="480"/>
                    <a:pt x="264" y="342"/>
                  </a:cubicBezTo>
                  <a:lnTo>
                    <a:pt x="264" y="132"/>
                  </a:lnTo>
                  <a:cubicBezTo>
                    <a:pt x="264" y="59"/>
                    <a:pt x="205" y="0"/>
                    <a:pt x="132" y="0"/>
                  </a:cubicBezTo>
                  <a:cubicBezTo>
                    <a:pt x="59" y="0"/>
                    <a:pt x="0" y="59"/>
                    <a:pt x="0" y="132"/>
                  </a:cubicBezTo>
                  <a:lnTo>
                    <a:pt x="0" y="342"/>
                  </a:lnTo>
                  <a:cubicBezTo>
                    <a:pt x="0" y="480"/>
                    <a:pt x="33" y="618"/>
                    <a:pt x="94" y="742"/>
                  </a:cubicBezTo>
                  <a:cubicBezTo>
                    <a:pt x="102" y="756"/>
                    <a:pt x="116" y="765"/>
                    <a:pt x="132" y="765"/>
                  </a:cubicBezTo>
                  <a:cubicBezTo>
                    <a:pt x="148" y="765"/>
                    <a:pt x="162" y="756"/>
                    <a:pt x="170" y="7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82" name="Google Shape;3582;p71"/>
            <p:cNvSpPr/>
            <p:nvPr/>
          </p:nvSpPr>
          <p:spPr>
            <a:xfrm>
              <a:off x="7076812" y="2282488"/>
              <a:ext cx="76336" cy="115223"/>
            </a:xfrm>
            <a:custGeom>
              <a:rect b="b" l="l" r="r" t="t"/>
              <a:pathLst>
                <a:path extrusionOk="0" h="400" w="265">
                  <a:moveTo>
                    <a:pt x="0" y="132"/>
                  </a:moveTo>
                  <a:cubicBezTo>
                    <a:pt x="0" y="232"/>
                    <a:pt x="87" y="366"/>
                    <a:pt x="97" y="381"/>
                  </a:cubicBezTo>
                  <a:cubicBezTo>
                    <a:pt x="105" y="393"/>
                    <a:pt x="118" y="400"/>
                    <a:pt x="132" y="400"/>
                  </a:cubicBezTo>
                  <a:cubicBezTo>
                    <a:pt x="146" y="400"/>
                    <a:pt x="159" y="393"/>
                    <a:pt x="167" y="381"/>
                  </a:cubicBezTo>
                  <a:cubicBezTo>
                    <a:pt x="177" y="366"/>
                    <a:pt x="265" y="232"/>
                    <a:pt x="265" y="132"/>
                  </a:cubicBezTo>
                  <a:cubicBezTo>
                    <a:pt x="265" y="59"/>
                    <a:pt x="205" y="0"/>
                    <a:pt x="132" y="0"/>
                  </a:cubicBezTo>
                  <a:cubicBezTo>
                    <a:pt x="59" y="0"/>
                    <a:pt x="0" y="59"/>
                    <a:pt x="0" y="13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83" name="Google Shape;3583;p71"/>
            <p:cNvSpPr/>
            <p:nvPr/>
          </p:nvSpPr>
          <p:spPr>
            <a:xfrm>
              <a:off x="6814967" y="2142204"/>
              <a:ext cx="157857" cy="174563"/>
            </a:xfrm>
            <a:custGeom>
              <a:rect b="b" l="l" r="r" t="t"/>
              <a:pathLst>
                <a:path extrusionOk="0" h="606" w="548">
                  <a:moveTo>
                    <a:pt x="274" y="436"/>
                  </a:moveTo>
                  <a:cubicBezTo>
                    <a:pt x="201" y="436"/>
                    <a:pt x="142" y="376"/>
                    <a:pt x="142" y="303"/>
                  </a:cubicBezTo>
                  <a:cubicBezTo>
                    <a:pt x="142" y="230"/>
                    <a:pt x="201" y="171"/>
                    <a:pt x="274" y="171"/>
                  </a:cubicBezTo>
                  <a:cubicBezTo>
                    <a:pt x="347" y="171"/>
                    <a:pt x="406" y="230"/>
                    <a:pt x="406" y="303"/>
                  </a:cubicBezTo>
                  <a:cubicBezTo>
                    <a:pt x="406" y="376"/>
                    <a:pt x="347" y="436"/>
                    <a:pt x="274" y="436"/>
                  </a:cubicBezTo>
                  <a:moveTo>
                    <a:pt x="506" y="267"/>
                  </a:moveTo>
                  <a:cubicBezTo>
                    <a:pt x="546" y="244"/>
                    <a:pt x="560" y="193"/>
                    <a:pt x="537" y="152"/>
                  </a:cubicBezTo>
                  <a:cubicBezTo>
                    <a:pt x="513" y="112"/>
                    <a:pt x="462" y="98"/>
                    <a:pt x="421" y="121"/>
                  </a:cubicBezTo>
                  <a:cubicBezTo>
                    <a:pt x="408" y="129"/>
                    <a:pt x="392" y="129"/>
                    <a:pt x="379" y="121"/>
                  </a:cubicBezTo>
                  <a:cubicBezTo>
                    <a:pt x="366" y="114"/>
                    <a:pt x="358" y="100"/>
                    <a:pt x="358" y="85"/>
                  </a:cubicBezTo>
                  <a:cubicBezTo>
                    <a:pt x="358" y="38"/>
                    <a:pt x="321" y="0"/>
                    <a:pt x="274" y="0"/>
                  </a:cubicBezTo>
                  <a:cubicBezTo>
                    <a:pt x="228" y="0"/>
                    <a:pt x="190" y="38"/>
                    <a:pt x="190" y="85"/>
                  </a:cubicBezTo>
                  <a:cubicBezTo>
                    <a:pt x="190" y="100"/>
                    <a:pt x="182" y="114"/>
                    <a:pt x="169" y="121"/>
                  </a:cubicBezTo>
                  <a:cubicBezTo>
                    <a:pt x="156" y="129"/>
                    <a:pt x="140" y="129"/>
                    <a:pt x="127" y="121"/>
                  </a:cubicBezTo>
                  <a:cubicBezTo>
                    <a:pt x="86" y="98"/>
                    <a:pt x="35" y="112"/>
                    <a:pt x="12" y="152"/>
                  </a:cubicBezTo>
                  <a:cubicBezTo>
                    <a:pt x="-11" y="192"/>
                    <a:pt x="2" y="243"/>
                    <a:pt x="42" y="267"/>
                  </a:cubicBezTo>
                  <a:cubicBezTo>
                    <a:pt x="55" y="274"/>
                    <a:pt x="64" y="288"/>
                    <a:pt x="64" y="303"/>
                  </a:cubicBezTo>
                  <a:cubicBezTo>
                    <a:pt x="64" y="318"/>
                    <a:pt x="56" y="332"/>
                    <a:pt x="42" y="340"/>
                  </a:cubicBezTo>
                  <a:cubicBezTo>
                    <a:pt x="2" y="363"/>
                    <a:pt x="-12" y="415"/>
                    <a:pt x="12" y="455"/>
                  </a:cubicBezTo>
                  <a:cubicBezTo>
                    <a:pt x="35" y="495"/>
                    <a:pt x="86" y="509"/>
                    <a:pt x="127" y="486"/>
                  </a:cubicBezTo>
                  <a:cubicBezTo>
                    <a:pt x="127" y="486"/>
                    <a:pt x="147" y="473"/>
                    <a:pt x="169" y="486"/>
                  </a:cubicBezTo>
                  <a:cubicBezTo>
                    <a:pt x="182" y="493"/>
                    <a:pt x="190" y="507"/>
                    <a:pt x="190" y="522"/>
                  </a:cubicBezTo>
                  <a:cubicBezTo>
                    <a:pt x="190" y="569"/>
                    <a:pt x="228" y="606"/>
                    <a:pt x="274" y="606"/>
                  </a:cubicBezTo>
                  <a:cubicBezTo>
                    <a:pt x="321" y="606"/>
                    <a:pt x="358" y="569"/>
                    <a:pt x="358" y="522"/>
                  </a:cubicBezTo>
                  <a:cubicBezTo>
                    <a:pt x="358" y="507"/>
                    <a:pt x="366" y="493"/>
                    <a:pt x="379" y="486"/>
                  </a:cubicBezTo>
                  <a:cubicBezTo>
                    <a:pt x="392" y="478"/>
                    <a:pt x="408" y="478"/>
                    <a:pt x="421" y="486"/>
                  </a:cubicBezTo>
                  <a:cubicBezTo>
                    <a:pt x="462" y="509"/>
                    <a:pt x="513" y="495"/>
                    <a:pt x="537" y="455"/>
                  </a:cubicBezTo>
                  <a:cubicBezTo>
                    <a:pt x="560" y="415"/>
                    <a:pt x="546" y="363"/>
                    <a:pt x="506" y="340"/>
                  </a:cubicBezTo>
                  <a:cubicBezTo>
                    <a:pt x="493" y="332"/>
                    <a:pt x="485" y="318"/>
                    <a:pt x="485" y="303"/>
                  </a:cubicBezTo>
                  <a:cubicBezTo>
                    <a:pt x="485" y="288"/>
                    <a:pt x="493" y="274"/>
                    <a:pt x="506" y="26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84" name="Google Shape;3584;p71"/>
            <p:cNvSpPr/>
            <p:nvPr/>
          </p:nvSpPr>
          <p:spPr>
            <a:xfrm>
              <a:off x="6880068" y="2215659"/>
              <a:ext cx="27654" cy="27942"/>
            </a:xfrm>
            <a:custGeom>
              <a:rect b="b" l="l" r="r" t="t"/>
              <a:pathLst>
                <a:path extrusionOk="0" h="97" w="96">
                  <a:moveTo>
                    <a:pt x="48" y="0"/>
                  </a:moveTo>
                  <a:cubicBezTo>
                    <a:pt x="75" y="0"/>
                    <a:pt x="96" y="22"/>
                    <a:pt x="96" y="48"/>
                  </a:cubicBezTo>
                  <a:cubicBezTo>
                    <a:pt x="96" y="75"/>
                    <a:pt x="75" y="97"/>
                    <a:pt x="48" y="97"/>
                  </a:cubicBezTo>
                  <a:cubicBezTo>
                    <a:pt x="22" y="97"/>
                    <a:pt x="0" y="75"/>
                    <a:pt x="0" y="48"/>
                  </a:cubicBezTo>
                  <a:cubicBezTo>
                    <a:pt x="0" y="22"/>
                    <a:pt x="22" y="0"/>
                    <a:pt x="48"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85" name="Google Shape;3585;p71"/>
            <p:cNvSpPr/>
            <p:nvPr/>
          </p:nvSpPr>
          <p:spPr>
            <a:xfrm>
              <a:off x="6738920" y="2022084"/>
              <a:ext cx="309953" cy="414803"/>
            </a:xfrm>
            <a:custGeom>
              <a:rect b="b" l="l" r="r" t="t"/>
              <a:pathLst>
                <a:path extrusionOk="0" h="1440" w="1076">
                  <a:moveTo>
                    <a:pt x="874" y="914"/>
                  </a:moveTo>
                  <a:cubicBezTo>
                    <a:pt x="837" y="977"/>
                    <a:pt x="765" y="1008"/>
                    <a:pt x="697" y="996"/>
                  </a:cubicBezTo>
                  <a:cubicBezTo>
                    <a:pt x="674" y="1061"/>
                    <a:pt x="611" y="1108"/>
                    <a:pt x="538" y="1108"/>
                  </a:cubicBezTo>
                  <a:cubicBezTo>
                    <a:pt x="465" y="1108"/>
                    <a:pt x="402" y="1061"/>
                    <a:pt x="379" y="996"/>
                  </a:cubicBezTo>
                  <a:cubicBezTo>
                    <a:pt x="311" y="1008"/>
                    <a:pt x="239" y="977"/>
                    <a:pt x="203" y="914"/>
                  </a:cubicBezTo>
                  <a:cubicBezTo>
                    <a:pt x="166" y="851"/>
                    <a:pt x="175" y="773"/>
                    <a:pt x="220" y="720"/>
                  </a:cubicBezTo>
                  <a:cubicBezTo>
                    <a:pt x="175" y="668"/>
                    <a:pt x="166" y="590"/>
                    <a:pt x="203" y="527"/>
                  </a:cubicBezTo>
                  <a:cubicBezTo>
                    <a:pt x="239" y="463"/>
                    <a:pt x="311" y="433"/>
                    <a:pt x="379" y="445"/>
                  </a:cubicBezTo>
                  <a:cubicBezTo>
                    <a:pt x="402" y="380"/>
                    <a:pt x="465" y="333"/>
                    <a:pt x="538" y="333"/>
                  </a:cubicBezTo>
                  <a:cubicBezTo>
                    <a:pt x="611" y="333"/>
                    <a:pt x="674" y="380"/>
                    <a:pt x="697" y="445"/>
                  </a:cubicBezTo>
                  <a:cubicBezTo>
                    <a:pt x="765" y="433"/>
                    <a:pt x="837" y="463"/>
                    <a:pt x="874" y="527"/>
                  </a:cubicBezTo>
                  <a:cubicBezTo>
                    <a:pt x="910" y="590"/>
                    <a:pt x="901" y="668"/>
                    <a:pt x="856" y="720"/>
                  </a:cubicBezTo>
                  <a:cubicBezTo>
                    <a:pt x="901" y="773"/>
                    <a:pt x="910" y="851"/>
                    <a:pt x="874" y="914"/>
                  </a:cubicBezTo>
                  <a:moveTo>
                    <a:pt x="1034" y="135"/>
                  </a:moveTo>
                  <a:lnTo>
                    <a:pt x="581" y="135"/>
                  </a:lnTo>
                  <a:lnTo>
                    <a:pt x="581" y="43"/>
                  </a:lnTo>
                  <a:cubicBezTo>
                    <a:pt x="581" y="21"/>
                    <a:pt x="566" y="3"/>
                    <a:pt x="544" y="0"/>
                  </a:cubicBezTo>
                  <a:cubicBezTo>
                    <a:pt x="519" y="-3"/>
                    <a:pt x="497" y="17"/>
                    <a:pt x="497" y="42"/>
                  </a:cubicBezTo>
                  <a:lnTo>
                    <a:pt x="497" y="135"/>
                  </a:lnTo>
                  <a:lnTo>
                    <a:pt x="42" y="135"/>
                  </a:lnTo>
                  <a:cubicBezTo>
                    <a:pt x="19" y="135"/>
                    <a:pt x="0" y="154"/>
                    <a:pt x="0" y="177"/>
                  </a:cubicBezTo>
                  <a:lnTo>
                    <a:pt x="0" y="1261"/>
                  </a:lnTo>
                  <a:cubicBezTo>
                    <a:pt x="0" y="1285"/>
                    <a:pt x="19" y="1304"/>
                    <a:pt x="42" y="1304"/>
                  </a:cubicBezTo>
                  <a:lnTo>
                    <a:pt x="279" y="1304"/>
                  </a:lnTo>
                  <a:lnTo>
                    <a:pt x="233" y="1373"/>
                  </a:lnTo>
                  <a:cubicBezTo>
                    <a:pt x="220" y="1392"/>
                    <a:pt x="224" y="1417"/>
                    <a:pt x="242" y="1430"/>
                  </a:cubicBezTo>
                  <a:cubicBezTo>
                    <a:pt x="269" y="1450"/>
                    <a:pt x="294" y="1432"/>
                    <a:pt x="302" y="1420"/>
                  </a:cubicBezTo>
                  <a:lnTo>
                    <a:pt x="380" y="1304"/>
                  </a:lnTo>
                  <a:lnTo>
                    <a:pt x="696" y="1304"/>
                  </a:lnTo>
                  <a:lnTo>
                    <a:pt x="773" y="1420"/>
                  </a:lnTo>
                  <a:cubicBezTo>
                    <a:pt x="782" y="1433"/>
                    <a:pt x="806" y="1449"/>
                    <a:pt x="832" y="1432"/>
                  </a:cubicBezTo>
                  <a:cubicBezTo>
                    <a:pt x="851" y="1419"/>
                    <a:pt x="856" y="1393"/>
                    <a:pt x="843" y="1373"/>
                  </a:cubicBezTo>
                  <a:lnTo>
                    <a:pt x="797" y="1304"/>
                  </a:lnTo>
                  <a:lnTo>
                    <a:pt x="1034" y="1304"/>
                  </a:lnTo>
                  <a:cubicBezTo>
                    <a:pt x="1057" y="1304"/>
                    <a:pt x="1076" y="1285"/>
                    <a:pt x="1076" y="1261"/>
                  </a:cubicBezTo>
                  <a:lnTo>
                    <a:pt x="1076" y="177"/>
                  </a:lnTo>
                  <a:cubicBezTo>
                    <a:pt x="1076" y="154"/>
                    <a:pt x="1057" y="135"/>
                    <a:pt x="1034" y="135"/>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586" name="Google Shape;3586;p71"/>
          <p:cNvGrpSpPr/>
          <p:nvPr/>
        </p:nvGrpSpPr>
        <p:grpSpPr>
          <a:xfrm>
            <a:off x="7403183" y="2022084"/>
            <a:ext cx="414229" cy="414227"/>
            <a:chOff x="7403183" y="2022084"/>
            <a:chExt cx="414229" cy="414227"/>
          </a:xfrm>
        </p:grpSpPr>
        <p:sp>
          <p:nvSpPr>
            <p:cNvPr id="3587" name="Google Shape;3587;p71"/>
            <p:cNvSpPr/>
            <p:nvPr/>
          </p:nvSpPr>
          <p:spPr>
            <a:xfrm>
              <a:off x="7403183" y="2022084"/>
              <a:ext cx="388305" cy="388302"/>
            </a:xfrm>
            <a:custGeom>
              <a:rect b="b" l="l" r="r" t="t"/>
              <a:pathLst>
                <a:path extrusionOk="0" h="1348" w="1348">
                  <a:moveTo>
                    <a:pt x="1112" y="491"/>
                  </a:moveTo>
                  <a:lnTo>
                    <a:pt x="1015" y="394"/>
                  </a:lnTo>
                  <a:lnTo>
                    <a:pt x="1178" y="230"/>
                  </a:lnTo>
                  <a:lnTo>
                    <a:pt x="1276" y="328"/>
                  </a:lnTo>
                  <a:cubicBezTo>
                    <a:pt x="1293" y="344"/>
                    <a:pt x="1319" y="344"/>
                    <a:pt x="1336" y="328"/>
                  </a:cubicBezTo>
                  <a:cubicBezTo>
                    <a:pt x="1352" y="311"/>
                    <a:pt x="1352" y="285"/>
                    <a:pt x="1336" y="268"/>
                  </a:cubicBezTo>
                  <a:lnTo>
                    <a:pt x="1081" y="13"/>
                  </a:lnTo>
                  <a:cubicBezTo>
                    <a:pt x="1064" y="-4"/>
                    <a:pt x="1037" y="-4"/>
                    <a:pt x="1021" y="13"/>
                  </a:cubicBezTo>
                  <a:cubicBezTo>
                    <a:pt x="1005" y="29"/>
                    <a:pt x="1005" y="56"/>
                    <a:pt x="1021" y="72"/>
                  </a:cubicBezTo>
                  <a:lnTo>
                    <a:pt x="1119" y="170"/>
                  </a:lnTo>
                  <a:lnTo>
                    <a:pt x="955" y="334"/>
                  </a:lnTo>
                  <a:lnTo>
                    <a:pt x="857" y="236"/>
                  </a:lnTo>
                  <a:cubicBezTo>
                    <a:pt x="841" y="220"/>
                    <a:pt x="814" y="220"/>
                    <a:pt x="798" y="236"/>
                  </a:cubicBezTo>
                  <a:lnTo>
                    <a:pt x="668" y="366"/>
                  </a:lnTo>
                  <a:lnTo>
                    <a:pt x="734" y="432"/>
                  </a:lnTo>
                  <a:cubicBezTo>
                    <a:pt x="750" y="448"/>
                    <a:pt x="750" y="475"/>
                    <a:pt x="734" y="491"/>
                  </a:cubicBezTo>
                  <a:cubicBezTo>
                    <a:pt x="717" y="508"/>
                    <a:pt x="691" y="508"/>
                    <a:pt x="674" y="491"/>
                  </a:cubicBezTo>
                  <a:lnTo>
                    <a:pt x="608" y="426"/>
                  </a:lnTo>
                  <a:lnTo>
                    <a:pt x="507" y="527"/>
                  </a:lnTo>
                  <a:lnTo>
                    <a:pt x="573" y="592"/>
                  </a:lnTo>
                  <a:cubicBezTo>
                    <a:pt x="590" y="609"/>
                    <a:pt x="590" y="636"/>
                    <a:pt x="573" y="652"/>
                  </a:cubicBezTo>
                  <a:cubicBezTo>
                    <a:pt x="557" y="669"/>
                    <a:pt x="530" y="669"/>
                    <a:pt x="514" y="652"/>
                  </a:cubicBezTo>
                  <a:lnTo>
                    <a:pt x="448" y="586"/>
                  </a:lnTo>
                  <a:lnTo>
                    <a:pt x="347" y="687"/>
                  </a:lnTo>
                  <a:lnTo>
                    <a:pt x="413" y="753"/>
                  </a:lnTo>
                  <a:cubicBezTo>
                    <a:pt x="429" y="770"/>
                    <a:pt x="429" y="796"/>
                    <a:pt x="413" y="813"/>
                  </a:cubicBezTo>
                  <a:cubicBezTo>
                    <a:pt x="396" y="829"/>
                    <a:pt x="370" y="829"/>
                    <a:pt x="353" y="813"/>
                  </a:cubicBezTo>
                  <a:lnTo>
                    <a:pt x="287" y="747"/>
                  </a:lnTo>
                  <a:cubicBezTo>
                    <a:pt x="210" y="823"/>
                    <a:pt x="201" y="942"/>
                    <a:pt x="260" y="1029"/>
                  </a:cubicBezTo>
                  <a:lnTo>
                    <a:pt x="13" y="1276"/>
                  </a:lnTo>
                  <a:cubicBezTo>
                    <a:pt x="-4" y="1293"/>
                    <a:pt x="-4" y="1319"/>
                    <a:pt x="13" y="1336"/>
                  </a:cubicBezTo>
                  <a:cubicBezTo>
                    <a:pt x="29" y="1352"/>
                    <a:pt x="56" y="1352"/>
                    <a:pt x="72" y="1336"/>
                  </a:cubicBezTo>
                  <a:lnTo>
                    <a:pt x="320" y="1088"/>
                  </a:lnTo>
                  <a:cubicBezTo>
                    <a:pt x="406" y="1147"/>
                    <a:pt x="525" y="1138"/>
                    <a:pt x="602" y="1062"/>
                  </a:cubicBezTo>
                  <a:lnTo>
                    <a:pt x="1112" y="551"/>
                  </a:lnTo>
                  <a:cubicBezTo>
                    <a:pt x="1129" y="535"/>
                    <a:pt x="1129" y="508"/>
                    <a:pt x="1112" y="49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88" name="Google Shape;3588;p71"/>
            <p:cNvSpPr/>
            <p:nvPr/>
          </p:nvSpPr>
          <p:spPr>
            <a:xfrm>
              <a:off x="7713422" y="2332323"/>
              <a:ext cx="27942" cy="27942"/>
            </a:xfrm>
            <a:custGeom>
              <a:rect b="b" l="l" r="r" t="t"/>
              <a:pathLst>
                <a:path extrusionOk="0" h="97" w="97">
                  <a:moveTo>
                    <a:pt x="49" y="0"/>
                  </a:moveTo>
                  <a:cubicBezTo>
                    <a:pt x="22" y="0"/>
                    <a:pt x="0" y="22"/>
                    <a:pt x="0" y="49"/>
                  </a:cubicBezTo>
                  <a:cubicBezTo>
                    <a:pt x="0" y="75"/>
                    <a:pt x="22" y="97"/>
                    <a:pt x="49" y="97"/>
                  </a:cubicBezTo>
                  <a:cubicBezTo>
                    <a:pt x="75" y="97"/>
                    <a:pt x="97" y="75"/>
                    <a:pt x="97" y="49"/>
                  </a:cubicBezTo>
                  <a:cubicBezTo>
                    <a:pt x="97" y="22"/>
                    <a:pt x="75" y="0"/>
                    <a:pt x="49"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89" name="Google Shape;3589;p71"/>
            <p:cNvSpPr/>
            <p:nvPr/>
          </p:nvSpPr>
          <p:spPr>
            <a:xfrm>
              <a:off x="7637374" y="2256275"/>
              <a:ext cx="180038" cy="180036"/>
            </a:xfrm>
            <a:custGeom>
              <a:rect b="b" l="l" r="r" t="t"/>
              <a:pathLst>
                <a:path extrusionOk="0" h="625" w="625">
                  <a:moveTo>
                    <a:pt x="313" y="445"/>
                  </a:moveTo>
                  <a:cubicBezTo>
                    <a:pt x="240" y="445"/>
                    <a:pt x="180" y="386"/>
                    <a:pt x="180" y="313"/>
                  </a:cubicBezTo>
                  <a:cubicBezTo>
                    <a:pt x="180" y="240"/>
                    <a:pt x="240" y="180"/>
                    <a:pt x="313" y="180"/>
                  </a:cubicBezTo>
                  <a:cubicBezTo>
                    <a:pt x="386" y="180"/>
                    <a:pt x="445" y="240"/>
                    <a:pt x="445" y="313"/>
                  </a:cubicBezTo>
                  <a:cubicBezTo>
                    <a:pt x="445" y="386"/>
                    <a:pt x="386" y="445"/>
                    <a:pt x="313" y="445"/>
                  </a:cubicBezTo>
                  <a:moveTo>
                    <a:pt x="313" y="0"/>
                  </a:moveTo>
                  <a:cubicBezTo>
                    <a:pt x="140" y="0"/>
                    <a:pt x="0" y="140"/>
                    <a:pt x="0" y="313"/>
                  </a:cubicBezTo>
                  <a:cubicBezTo>
                    <a:pt x="0" y="485"/>
                    <a:pt x="140" y="625"/>
                    <a:pt x="313" y="625"/>
                  </a:cubicBezTo>
                  <a:cubicBezTo>
                    <a:pt x="485" y="625"/>
                    <a:pt x="625" y="485"/>
                    <a:pt x="625" y="313"/>
                  </a:cubicBezTo>
                  <a:cubicBezTo>
                    <a:pt x="625" y="140"/>
                    <a:pt x="485" y="0"/>
                    <a:pt x="31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590" name="Google Shape;3590;p71"/>
          <p:cNvGrpSpPr/>
          <p:nvPr/>
        </p:nvGrpSpPr>
        <p:grpSpPr>
          <a:xfrm>
            <a:off x="7403183" y="1411976"/>
            <a:ext cx="414230" cy="415092"/>
            <a:chOff x="7403183" y="1411976"/>
            <a:chExt cx="414230" cy="415092"/>
          </a:xfrm>
        </p:grpSpPr>
        <p:sp>
          <p:nvSpPr>
            <p:cNvPr id="3591" name="Google Shape;3591;p71"/>
            <p:cNvSpPr/>
            <p:nvPr/>
          </p:nvSpPr>
          <p:spPr>
            <a:xfrm>
              <a:off x="7435157" y="1461810"/>
              <a:ext cx="76048" cy="72879"/>
            </a:xfrm>
            <a:custGeom>
              <a:rect b="b" l="l" r="r" t="t"/>
              <a:pathLst>
                <a:path extrusionOk="0" h="253" w="264">
                  <a:moveTo>
                    <a:pt x="118" y="253"/>
                  </a:moveTo>
                  <a:lnTo>
                    <a:pt x="264" y="0"/>
                  </a:lnTo>
                  <a:lnTo>
                    <a:pt x="21" y="121"/>
                  </a:lnTo>
                  <a:cubicBezTo>
                    <a:pt x="1" y="131"/>
                    <a:pt x="-6" y="156"/>
                    <a:pt x="5" y="175"/>
                  </a:cubicBezTo>
                  <a:cubicBezTo>
                    <a:pt x="30" y="218"/>
                    <a:pt x="72" y="246"/>
                    <a:pt x="118" y="25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92" name="Google Shape;3592;p71"/>
            <p:cNvSpPr/>
            <p:nvPr/>
          </p:nvSpPr>
          <p:spPr>
            <a:xfrm>
              <a:off x="7482687" y="1411976"/>
              <a:ext cx="334726" cy="204521"/>
            </a:xfrm>
            <a:custGeom>
              <a:rect b="b" l="l" r="r" t="t"/>
              <a:pathLst>
                <a:path extrusionOk="0" h="710" w="1162">
                  <a:moveTo>
                    <a:pt x="1120" y="205"/>
                  </a:moveTo>
                  <a:lnTo>
                    <a:pt x="946" y="205"/>
                  </a:lnTo>
                  <a:lnTo>
                    <a:pt x="771" y="30"/>
                  </a:lnTo>
                  <a:cubicBezTo>
                    <a:pt x="752" y="11"/>
                    <a:pt x="726" y="0"/>
                    <a:pt x="699" y="0"/>
                  </a:cubicBezTo>
                  <a:lnTo>
                    <a:pt x="355" y="1"/>
                  </a:lnTo>
                  <a:cubicBezTo>
                    <a:pt x="319" y="1"/>
                    <a:pt x="285" y="20"/>
                    <a:pt x="267" y="52"/>
                  </a:cubicBezTo>
                  <a:lnTo>
                    <a:pt x="5" y="505"/>
                  </a:lnTo>
                  <a:cubicBezTo>
                    <a:pt x="-7" y="527"/>
                    <a:pt x="2" y="555"/>
                    <a:pt x="26" y="564"/>
                  </a:cubicBezTo>
                  <a:cubicBezTo>
                    <a:pt x="101" y="595"/>
                    <a:pt x="166" y="551"/>
                    <a:pt x="192" y="506"/>
                  </a:cubicBezTo>
                  <a:lnTo>
                    <a:pt x="378" y="184"/>
                  </a:lnTo>
                  <a:cubicBezTo>
                    <a:pt x="385" y="171"/>
                    <a:pt x="399" y="163"/>
                    <a:pt x="414" y="163"/>
                  </a:cubicBezTo>
                  <a:lnTo>
                    <a:pt x="521" y="163"/>
                  </a:lnTo>
                  <a:cubicBezTo>
                    <a:pt x="653" y="163"/>
                    <a:pt x="761" y="271"/>
                    <a:pt x="761" y="403"/>
                  </a:cubicBezTo>
                  <a:lnTo>
                    <a:pt x="761" y="433"/>
                  </a:lnTo>
                  <a:cubicBezTo>
                    <a:pt x="761" y="456"/>
                    <a:pt x="742" y="475"/>
                    <a:pt x="719" y="475"/>
                  </a:cubicBezTo>
                  <a:lnTo>
                    <a:pt x="380" y="475"/>
                  </a:lnTo>
                  <a:cubicBezTo>
                    <a:pt x="334" y="475"/>
                    <a:pt x="292" y="499"/>
                    <a:pt x="270" y="538"/>
                  </a:cubicBezTo>
                  <a:cubicBezTo>
                    <a:pt x="249" y="573"/>
                    <a:pt x="274" y="615"/>
                    <a:pt x="314" y="615"/>
                  </a:cubicBezTo>
                  <a:lnTo>
                    <a:pt x="502" y="615"/>
                  </a:lnTo>
                  <a:lnTo>
                    <a:pt x="562" y="615"/>
                  </a:lnTo>
                  <a:lnTo>
                    <a:pt x="562" y="616"/>
                  </a:lnTo>
                  <a:cubicBezTo>
                    <a:pt x="655" y="709"/>
                    <a:pt x="795" y="736"/>
                    <a:pt x="915" y="684"/>
                  </a:cubicBezTo>
                  <a:cubicBezTo>
                    <a:pt x="998" y="649"/>
                    <a:pt x="1074" y="616"/>
                    <a:pt x="1074" y="618"/>
                  </a:cubicBezTo>
                  <a:lnTo>
                    <a:pt x="1120" y="618"/>
                  </a:lnTo>
                  <a:cubicBezTo>
                    <a:pt x="1143" y="616"/>
                    <a:pt x="1162" y="574"/>
                    <a:pt x="1162" y="574"/>
                  </a:cubicBezTo>
                  <a:lnTo>
                    <a:pt x="1162" y="248"/>
                  </a:lnTo>
                  <a:cubicBezTo>
                    <a:pt x="1162" y="224"/>
                    <a:pt x="1144" y="205"/>
                    <a:pt x="1120" y="205"/>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93" name="Google Shape;3593;p71"/>
            <p:cNvSpPr/>
            <p:nvPr/>
          </p:nvSpPr>
          <p:spPr>
            <a:xfrm>
              <a:off x="7585524" y="1483991"/>
              <a:ext cx="91603" cy="40616"/>
            </a:xfrm>
            <a:custGeom>
              <a:rect b="b" l="l" r="r" t="t"/>
              <a:pathLst>
                <a:path extrusionOk="0" h="141" w="318">
                  <a:moveTo>
                    <a:pt x="164" y="0"/>
                  </a:moveTo>
                  <a:lnTo>
                    <a:pt x="81" y="0"/>
                  </a:lnTo>
                  <a:lnTo>
                    <a:pt x="0" y="141"/>
                  </a:lnTo>
                  <a:lnTo>
                    <a:pt x="318" y="141"/>
                  </a:lnTo>
                  <a:cubicBezTo>
                    <a:pt x="311" y="62"/>
                    <a:pt x="244" y="0"/>
                    <a:pt x="164" y="0"/>
                  </a:cubicBezTo>
                  <a:close/>
                </a:path>
              </a:pathLst>
            </a:custGeom>
            <a:solidFill>
              <a:schemeClr val="accent6"/>
            </a:solidFill>
            <a:ln>
              <a:noFill/>
            </a:ln>
          </p:spPr>
          <p:txBody>
            <a:bodyPr anchorCtr="1" anchor="ctr" bIns="5750" lIns="90000" spcFirstLastPara="1" rIns="90000" wrap="square" tIns="57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94" name="Google Shape;3594;p71"/>
            <p:cNvSpPr/>
            <p:nvPr/>
          </p:nvSpPr>
          <p:spPr>
            <a:xfrm>
              <a:off x="7403183" y="1672669"/>
              <a:ext cx="414230" cy="154399"/>
            </a:xfrm>
            <a:custGeom>
              <a:rect b="b" l="l" r="r" t="t"/>
              <a:pathLst>
                <a:path extrusionOk="0" h="536" w="1438">
                  <a:moveTo>
                    <a:pt x="1396" y="0"/>
                  </a:moveTo>
                  <a:lnTo>
                    <a:pt x="672" y="0"/>
                  </a:lnTo>
                  <a:lnTo>
                    <a:pt x="672" y="230"/>
                  </a:lnTo>
                  <a:cubicBezTo>
                    <a:pt x="696" y="223"/>
                    <a:pt x="719" y="210"/>
                    <a:pt x="737" y="191"/>
                  </a:cubicBezTo>
                  <a:cubicBezTo>
                    <a:pt x="747" y="180"/>
                    <a:pt x="762" y="177"/>
                    <a:pt x="775" y="181"/>
                  </a:cubicBezTo>
                  <a:cubicBezTo>
                    <a:pt x="810" y="192"/>
                    <a:pt x="816" y="231"/>
                    <a:pt x="795" y="252"/>
                  </a:cubicBezTo>
                  <a:cubicBezTo>
                    <a:pt x="751" y="296"/>
                    <a:pt x="692" y="321"/>
                    <a:pt x="630" y="321"/>
                  </a:cubicBezTo>
                  <a:cubicBezTo>
                    <a:pt x="566" y="321"/>
                    <a:pt x="506" y="295"/>
                    <a:pt x="462" y="249"/>
                  </a:cubicBezTo>
                  <a:cubicBezTo>
                    <a:pt x="452" y="240"/>
                    <a:pt x="449" y="225"/>
                    <a:pt x="453" y="212"/>
                  </a:cubicBezTo>
                  <a:cubicBezTo>
                    <a:pt x="464" y="178"/>
                    <a:pt x="503" y="171"/>
                    <a:pt x="524" y="193"/>
                  </a:cubicBezTo>
                  <a:cubicBezTo>
                    <a:pt x="542" y="211"/>
                    <a:pt x="564" y="223"/>
                    <a:pt x="587" y="230"/>
                  </a:cubicBezTo>
                  <a:lnTo>
                    <a:pt x="587" y="0"/>
                  </a:lnTo>
                  <a:lnTo>
                    <a:pt x="43" y="0"/>
                  </a:lnTo>
                  <a:cubicBezTo>
                    <a:pt x="19" y="0"/>
                    <a:pt x="0" y="19"/>
                    <a:pt x="0" y="42"/>
                  </a:cubicBezTo>
                  <a:lnTo>
                    <a:pt x="0" y="494"/>
                  </a:lnTo>
                  <a:cubicBezTo>
                    <a:pt x="0" y="517"/>
                    <a:pt x="19" y="536"/>
                    <a:pt x="43" y="536"/>
                  </a:cubicBezTo>
                  <a:lnTo>
                    <a:pt x="1396" y="536"/>
                  </a:lnTo>
                  <a:cubicBezTo>
                    <a:pt x="1420" y="536"/>
                    <a:pt x="1438" y="517"/>
                    <a:pt x="1438" y="494"/>
                  </a:cubicBezTo>
                  <a:lnTo>
                    <a:pt x="1438" y="42"/>
                  </a:lnTo>
                  <a:cubicBezTo>
                    <a:pt x="1438" y="19"/>
                    <a:pt x="1420" y="0"/>
                    <a:pt x="1396"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95" name="Google Shape;3595;p71"/>
            <p:cNvSpPr/>
            <p:nvPr/>
          </p:nvSpPr>
          <p:spPr>
            <a:xfrm>
              <a:off x="7572273" y="1613617"/>
              <a:ext cx="24485" cy="59052"/>
            </a:xfrm>
            <a:custGeom>
              <a:rect b="b" l="l" r="r" t="t"/>
              <a:pathLst>
                <a:path extrusionOk="0" h="205" w="85">
                  <a:moveTo>
                    <a:pt x="0" y="0"/>
                  </a:moveTo>
                  <a:lnTo>
                    <a:pt x="85" y="0"/>
                  </a:lnTo>
                  <a:lnTo>
                    <a:pt x="85" y="205"/>
                  </a:lnTo>
                  <a:lnTo>
                    <a:pt x="0" y="205"/>
                  </a:lnTo>
                  <a:lnTo>
                    <a:pt x="0" y="0"/>
                  </a:lnTo>
                  <a:close/>
                </a:path>
              </a:pathLst>
            </a:custGeom>
            <a:solidFill>
              <a:schemeClr val="accent6"/>
            </a:solidFill>
            <a:ln>
              <a:noFill/>
            </a:ln>
          </p:spPr>
          <p:txBody>
            <a:bodyPr anchorCtr="1" anchor="ctr" bIns="28800" lIns="90000" spcFirstLastPara="1" rIns="90000" wrap="square" tIns="288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596" name="Google Shape;3596;p71"/>
          <p:cNvGrpSpPr/>
          <p:nvPr/>
        </p:nvGrpSpPr>
        <p:grpSpPr>
          <a:xfrm>
            <a:off x="6738920" y="1412840"/>
            <a:ext cx="414230" cy="413652"/>
            <a:chOff x="6738920" y="1412840"/>
            <a:chExt cx="414230" cy="413652"/>
          </a:xfrm>
        </p:grpSpPr>
        <p:sp>
          <p:nvSpPr>
            <p:cNvPr id="3597" name="Google Shape;3597;p71"/>
            <p:cNvSpPr/>
            <p:nvPr/>
          </p:nvSpPr>
          <p:spPr>
            <a:xfrm>
              <a:off x="6738920" y="1761103"/>
              <a:ext cx="414230" cy="65389"/>
            </a:xfrm>
            <a:custGeom>
              <a:rect b="b" l="l" r="r" t="t"/>
              <a:pathLst>
                <a:path extrusionOk="0" h="227" w="1438">
                  <a:moveTo>
                    <a:pt x="1260" y="44"/>
                  </a:moveTo>
                  <a:cubicBezTo>
                    <a:pt x="1211" y="44"/>
                    <a:pt x="1164" y="28"/>
                    <a:pt x="1125" y="0"/>
                  </a:cubicBezTo>
                  <a:cubicBezTo>
                    <a:pt x="1086" y="28"/>
                    <a:pt x="1039" y="44"/>
                    <a:pt x="990" y="44"/>
                  </a:cubicBezTo>
                  <a:cubicBezTo>
                    <a:pt x="941" y="44"/>
                    <a:pt x="894" y="28"/>
                    <a:pt x="854" y="0"/>
                  </a:cubicBezTo>
                  <a:cubicBezTo>
                    <a:pt x="815" y="28"/>
                    <a:pt x="768" y="44"/>
                    <a:pt x="719" y="44"/>
                  </a:cubicBezTo>
                  <a:cubicBezTo>
                    <a:pt x="670" y="44"/>
                    <a:pt x="623" y="28"/>
                    <a:pt x="584" y="0"/>
                  </a:cubicBezTo>
                  <a:cubicBezTo>
                    <a:pt x="544" y="28"/>
                    <a:pt x="497" y="44"/>
                    <a:pt x="448" y="44"/>
                  </a:cubicBezTo>
                  <a:cubicBezTo>
                    <a:pt x="399" y="44"/>
                    <a:pt x="352" y="28"/>
                    <a:pt x="313" y="0"/>
                  </a:cubicBezTo>
                  <a:cubicBezTo>
                    <a:pt x="274" y="28"/>
                    <a:pt x="227" y="44"/>
                    <a:pt x="178" y="44"/>
                  </a:cubicBezTo>
                  <a:cubicBezTo>
                    <a:pt x="128" y="44"/>
                    <a:pt x="81" y="28"/>
                    <a:pt x="42" y="0"/>
                  </a:cubicBezTo>
                  <a:cubicBezTo>
                    <a:pt x="29" y="10"/>
                    <a:pt x="15" y="18"/>
                    <a:pt x="0" y="24"/>
                  </a:cubicBezTo>
                  <a:lnTo>
                    <a:pt x="0" y="185"/>
                  </a:lnTo>
                  <a:cubicBezTo>
                    <a:pt x="0" y="208"/>
                    <a:pt x="19" y="227"/>
                    <a:pt x="42" y="227"/>
                  </a:cubicBezTo>
                  <a:lnTo>
                    <a:pt x="1396" y="227"/>
                  </a:lnTo>
                  <a:cubicBezTo>
                    <a:pt x="1419" y="227"/>
                    <a:pt x="1438" y="208"/>
                    <a:pt x="1438" y="185"/>
                  </a:cubicBezTo>
                  <a:lnTo>
                    <a:pt x="1438" y="24"/>
                  </a:lnTo>
                  <a:cubicBezTo>
                    <a:pt x="1423" y="18"/>
                    <a:pt x="1409" y="10"/>
                    <a:pt x="1396" y="0"/>
                  </a:cubicBezTo>
                  <a:cubicBezTo>
                    <a:pt x="1357" y="28"/>
                    <a:pt x="1310" y="44"/>
                    <a:pt x="1260" y="44"/>
                  </a:cubicBezTo>
                  <a:close/>
                </a:path>
              </a:pathLst>
            </a:custGeom>
            <a:solidFill>
              <a:schemeClr val="accent6"/>
            </a:solidFill>
            <a:ln>
              <a:noFill/>
            </a:ln>
          </p:spPr>
          <p:txBody>
            <a:bodyPr anchorCtr="1" anchor="ctr" bIns="36700" lIns="90000" spcFirstLastPara="1" rIns="90000" wrap="square" tIns="367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98" name="Google Shape;3598;p71"/>
            <p:cNvSpPr/>
            <p:nvPr/>
          </p:nvSpPr>
          <p:spPr>
            <a:xfrm>
              <a:off x="7003645" y="1529504"/>
              <a:ext cx="89011" cy="88722"/>
            </a:xfrm>
            <a:custGeom>
              <a:rect b="b" l="l" r="r" t="t"/>
              <a:pathLst>
                <a:path extrusionOk="0" h="308" w="309">
                  <a:moveTo>
                    <a:pt x="46" y="263"/>
                  </a:moveTo>
                  <a:cubicBezTo>
                    <a:pt x="106" y="323"/>
                    <a:pt x="203" y="323"/>
                    <a:pt x="263" y="263"/>
                  </a:cubicBezTo>
                  <a:cubicBezTo>
                    <a:pt x="324" y="203"/>
                    <a:pt x="324" y="105"/>
                    <a:pt x="263" y="45"/>
                  </a:cubicBezTo>
                  <a:cubicBezTo>
                    <a:pt x="203" y="-15"/>
                    <a:pt x="106" y="-15"/>
                    <a:pt x="46" y="45"/>
                  </a:cubicBezTo>
                  <a:cubicBezTo>
                    <a:pt x="-15" y="105"/>
                    <a:pt x="-15" y="203"/>
                    <a:pt x="46" y="26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599" name="Google Shape;3599;p71"/>
            <p:cNvSpPr/>
            <p:nvPr/>
          </p:nvSpPr>
          <p:spPr>
            <a:xfrm>
              <a:off x="6738920" y="1661435"/>
              <a:ext cx="414230" cy="88146"/>
            </a:xfrm>
            <a:custGeom>
              <a:rect b="b" l="l" r="r" t="t"/>
              <a:pathLst>
                <a:path extrusionOk="0" h="306" w="1438">
                  <a:moveTo>
                    <a:pt x="1438" y="42"/>
                  </a:moveTo>
                  <a:lnTo>
                    <a:pt x="1438" y="42"/>
                  </a:lnTo>
                  <a:cubicBezTo>
                    <a:pt x="1438" y="18"/>
                    <a:pt x="1419" y="0"/>
                    <a:pt x="1396" y="0"/>
                  </a:cubicBezTo>
                  <a:cubicBezTo>
                    <a:pt x="1384" y="0"/>
                    <a:pt x="1373" y="5"/>
                    <a:pt x="1365" y="13"/>
                  </a:cubicBezTo>
                  <a:cubicBezTo>
                    <a:pt x="1337" y="41"/>
                    <a:pt x="1300" y="56"/>
                    <a:pt x="1260" y="56"/>
                  </a:cubicBezTo>
                  <a:cubicBezTo>
                    <a:pt x="1221" y="56"/>
                    <a:pt x="1183" y="40"/>
                    <a:pt x="1155" y="12"/>
                  </a:cubicBezTo>
                  <a:cubicBezTo>
                    <a:pt x="1147" y="5"/>
                    <a:pt x="1137" y="0"/>
                    <a:pt x="1125" y="0"/>
                  </a:cubicBezTo>
                  <a:cubicBezTo>
                    <a:pt x="1113" y="0"/>
                    <a:pt x="1102" y="5"/>
                    <a:pt x="1095" y="13"/>
                  </a:cubicBezTo>
                  <a:cubicBezTo>
                    <a:pt x="1067" y="41"/>
                    <a:pt x="1029" y="56"/>
                    <a:pt x="990" y="56"/>
                  </a:cubicBezTo>
                  <a:cubicBezTo>
                    <a:pt x="950" y="56"/>
                    <a:pt x="912" y="40"/>
                    <a:pt x="884" y="12"/>
                  </a:cubicBezTo>
                  <a:cubicBezTo>
                    <a:pt x="877" y="5"/>
                    <a:pt x="866" y="0"/>
                    <a:pt x="854" y="0"/>
                  </a:cubicBezTo>
                  <a:cubicBezTo>
                    <a:pt x="842" y="0"/>
                    <a:pt x="832" y="5"/>
                    <a:pt x="824" y="13"/>
                  </a:cubicBezTo>
                  <a:cubicBezTo>
                    <a:pt x="796" y="41"/>
                    <a:pt x="759" y="56"/>
                    <a:pt x="719" y="56"/>
                  </a:cubicBezTo>
                  <a:cubicBezTo>
                    <a:pt x="679" y="56"/>
                    <a:pt x="642" y="40"/>
                    <a:pt x="613" y="12"/>
                  </a:cubicBezTo>
                  <a:cubicBezTo>
                    <a:pt x="606" y="5"/>
                    <a:pt x="595" y="0"/>
                    <a:pt x="584" y="0"/>
                  </a:cubicBezTo>
                  <a:cubicBezTo>
                    <a:pt x="572" y="0"/>
                    <a:pt x="561" y="5"/>
                    <a:pt x="553" y="13"/>
                  </a:cubicBezTo>
                  <a:cubicBezTo>
                    <a:pt x="525" y="41"/>
                    <a:pt x="488" y="56"/>
                    <a:pt x="448" y="56"/>
                  </a:cubicBezTo>
                  <a:cubicBezTo>
                    <a:pt x="408" y="56"/>
                    <a:pt x="371" y="40"/>
                    <a:pt x="343" y="12"/>
                  </a:cubicBezTo>
                  <a:cubicBezTo>
                    <a:pt x="335" y="5"/>
                    <a:pt x="325" y="0"/>
                    <a:pt x="313" y="0"/>
                  </a:cubicBezTo>
                  <a:cubicBezTo>
                    <a:pt x="301" y="0"/>
                    <a:pt x="290" y="5"/>
                    <a:pt x="283" y="13"/>
                  </a:cubicBezTo>
                  <a:cubicBezTo>
                    <a:pt x="254" y="41"/>
                    <a:pt x="217" y="56"/>
                    <a:pt x="177" y="56"/>
                  </a:cubicBezTo>
                  <a:cubicBezTo>
                    <a:pt x="138" y="56"/>
                    <a:pt x="100" y="40"/>
                    <a:pt x="72" y="12"/>
                  </a:cubicBezTo>
                  <a:cubicBezTo>
                    <a:pt x="63" y="3"/>
                    <a:pt x="50" y="-2"/>
                    <a:pt x="36" y="0"/>
                  </a:cubicBezTo>
                  <a:cubicBezTo>
                    <a:pt x="15" y="3"/>
                    <a:pt x="0" y="22"/>
                    <a:pt x="0" y="43"/>
                  </a:cubicBezTo>
                  <a:lnTo>
                    <a:pt x="0" y="274"/>
                  </a:lnTo>
                  <a:cubicBezTo>
                    <a:pt x="4" y="270"/>
                    <a:pt x="8" y="267"/>
                    <a:pt x="12" y="263"/>
                  </a:cubicBezTo>
                  <a:cubicBezTo>
                    <a:pt x="20" y="255"/>
                    <a:pt x="30" y="250"/>
                    <a:pt x="42" y="250"/>
                  </a:cubicBezTo>
                  <a:cubicBezTo>
                    <a:pt x="54" y="250"/>
                    <a:pt x="65" y="255"/>
                    <a:pt x="72" y="263"/>
                  </a:cubicBezTo>
                  <a:cubicBezTo>
                    <a:pt x="101" y="291"/>
                    <a:pt x="138" y="306"/>
                    <a:pt x="178" y="306"/>
                  </a:cubicBezTo>
                  <a:cubicBezTo>
                    <a:pt x="217" y="306"/>
                    <a:pt x="255" y="291"/>
                    <a:pt x="283" y="263"/>
                  </a:cubicBezTo>
                  <a:cubicBezTo>
                    <a:pt x="291" y="255"/>
                    <a:pt x="301" y="250"/>
                    <a:pt x="313" y="250"/>
                  </a:cubicBezTo>
                  <a:cubicBezTo>
                    <a:pt x="325" y="250"/>
                    <a:pt x="336" y="255"/>
                    <a:pt x="343" y="263"/>
                  </a:cubicBezTo>
                  <a:cubicBezTo>
                    <a:pt x="371" y="291"/>
                    <a:pt x="409" y="306"/>
                    <a:pt x="448" y="306"/>
                  </a:cubicBezTo>
                  <a:cubicBezTo>
                    <a:pt x="488" y="306"/>
                    <a:pt x="526" y="291"/>
                    <a:pt x="554" y="263"/>
                  </a:cubicBezTo>
                  <a:cubicBezTo>
                    <a:pt x="561" y="255"/>
                    <a:pt x="572" y="250"/>
                    <a:pt x="584" y="250"/>
                  </a:cubicBezTo>
                  <a:cubicBezTo>
                    <a:pt x="596" y="250"/>
                    <a:pt x="606" y="255"/>
                    <a:pt x="614" y="263"/>
                  </a:cubicBezTo>
                  <a:cubicBezTo>
                    <a:pt x="642" y="291"/>
                    <a:pt x="679" y="306"/>
                    <a:pt x="719" y="306"/>
                  </a:cubicBezTo>
                  <a:cubicBezTo>
                    <a:pt x="759" y="306"/>
                    <a:pt x="796" y="291"/>
                    <a:pt x="824" y="263"/>
                  </a:cubicBezTo>
                  <a:cubicBezTo>
                    <a:pt x="832" y="255"/>
                    <a:pt x="842" y="250"/>
                    <a:pt x="854" y="250"/>
                  </a:cubicBezTo>
                  <a:cubicBezTo>
                    <a:pt x="866" y="250"/>
                    <a:pt x="877" y="255"/>
                    <a:pt x="884" y="263"/>
                  </a:cubicBezTo>
                  <a:cubicBezTo>
                    <a:pt x="912" y="291"/>
                    <a:pt x="950" y="306"/>
                    <a:pt x="990" y="306"/>
                  </a:cubicBezTo>
                  <a:cubicBezTo>
                    <a:pt x="1029" y="306"/>
                    <a:pt x="1067" y="291"/>
                    <a:pt x="1095" y="263"/>
                  </a:cubicBezTo>
                  <a:cubicBezTo>
                    <a:pt x="1102" y="255"/>
                    <a:pt x="1113" y="250"/>
                    <a:pt x="1125" y="250"/>
                  </a:cubicBezTo>
                  <a:cubicBezTo>
                    <a:pt x="1137" y="250"/>
                    <a:pt x="1147" y="255"/>
                    <a:pt x="1155" y="263"/>
                  </a:cubicBezTo>
                  <a:cubicBezTo>
                    <a:pt x="1183" y="291"/>
                    <a:pt x="1221" y="306"/>
                    <a:pt x="1260" y="306"/>
                  </a:cubicBezTo>
                  <a:cubicBezTo>
                    <a:pt x="1300" y="306"/>
                    <a:pt x="1337" y="291"/>
                    <a:pt x="1366" y="263"/>
                  </a:cubicBezTo>
                  <a:cubicBezTo>
                    <a:pt x="1373" y="255"/>
                    <a:pt x="1384" y="250"/>
                    <a:pt x="1396" y="250"/>
                  </a:cubicBezTo>
                  <a:cubicBezTo>
                    <a:pt x="1408" y="250"/>
                    <a:pt x="1418" y="255"/>
                    <a:pt x="1426" y="263"/>
                  </a:cubicBezTo>
                  <a:cubicBezTo>
                    <a:pt x="1430" y="267"/>
                    <a:pt x="1434" y="270"/>
                    <a:pt x="1438" y="274"/>
                  </a:cubicBezTo>
                  <a:lnTo>
                    <a:pt x="1438" y="168"/>
                  </a:lnTo>
                  <a:lnTo>
                    <a:pt x="1438" y="42"/>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00" name="Google Shape;3600;p71"/>
            <p:cNvSpPr/>
            <p:nvPr/>
          </p:nvSpPr>
          <p:spPr>
            <a:xfrm>
              <a:off x="6872003" y="1412840"/>
              <a:ext cx="182054" cy="240528"/>
            </a:xfrm>
            <a:custGeom>
              <a:rect b="b" l="l" r="r" t="t"/>
              <a:pathLst>
                <a:path extrusionOk="0" h="835" w="632">
                  <a:moveTo>
                    <a:pt x="221" y="626"/>
                  </a:moveTo>
                  <a:lnTo>
                    <a:pt x="31" y="816"/>
                  </a:lnTo>
                  <a:cubicBezTo>
                    <a:pt x="55" y="792"/>
                    <a:pt x="88" y="779"/>
                    <a:pt x="121" y="779"/>
                  </a:cubicBezTo>
                  <a:cubicBezTo>
                    <a:pt x="155" y="779"/>
                    <a:pt x="187" y="792"/>
                    <a:pt x="211" y="816"/>
                  </a:cubicBezTo>
                  <a:cubicBezTo>
                    <a:pt x="223" y="828"/>
                    <a:pt x="239" y="835"/>
                    <a:pt x="257" y="835"/>
                  </a:cubicBezTo>
                  <a:cubicBezTo>
                    <a:pt x="274" y="835"/>
                    <a:pt x="290" y="828"/>
                    <a:pt x="302" y="816"/>
                  </a:cubicBezTo>
                  <a:cubicBezTo>
                    <a:pt x="326" y="792"/>
                    <a:pt x="358" y="779"/>
                    <a:pt x="392" y="779"/>
                  </a:cubicBezTo>
                  <a:cubicBezTo>
                    <a:pt x="426" y="779"/>
                    <a:pt x="458" y="792"/>
                    <a:pt x="481" y="816"/>
                  </a:cubicBezTo>
                  <a:cubicBezTo>
                    <a:pt x="494" y="828"/>
                    <a:pt x="510" y="835"/>
                    <a:pt x="527" y="835"/>
                  </a:cubicBezTo>
                  <a:cubicBezTo>
                    <a:pt x="545" y="835"/>
                    <a:pt x="560" y="828"/>
                    <a:pt x="573" y="816"/>
                  </a:cubicBezTo>
                  <a:cubicBezTo>
                    <a:pt x="589" y="800"/>
                    <a:pt x="610" y="788"/>
                    <a:pt x="632" y="782"/>
                  </a:cubicBezTo>
                  <a:lnTo>
                    <a:pt x="198" y="348"/>
                  </a:lnTo>
                  <a:lnTo>
                    <a:pt x="446" y="99"/>
                  </a:lnTo>
                  <a:cubicBezTo>
                    <a:pt x="463" y="83"/>
                    <a:pt x="463" y="56"/>
                    <a:pt x="446" y="39"/>
                  </a:cubicBezTo>
                  <a:cubicBezTo>
                    <a:pt x="390" y="-15"/>
                    <a:pt x="303" y="-11"/>
                    <a:pt x="250" y="40"/>
                  </a:cubicBezTo>
                  <a:lnTo>
                    <a:pt x="40" y="250"/>
                  </a:lnTo>
                  <a:cubicBezTo>
                    <a:pt x="14" y="276"/>
                    <a:pt x="0" y="311"/>
                    <a:pt x="0" y="348"/>
                  </a:cubicBezTo>
                  <a:cubicBezTo>
                    <a:pt x="0" y="385"/>
                    <a:pt x="14" y="420"/>
                    <a:pt x="40" y="446"/>
                  </a:cubicBezTo>
                  <a:lnTo>
                    <a:pt x="221" y="626"/>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601" name="Google Shape;3601;p71"/>
          <p:cNvGrpSpPr/>
          <p:nvPr/>
        </p:nvGrpSpPr>
        <p:grpSpPr>
          <a:xfrm>
            <a:off x="6062270" y="1412552"/>
            <a:ext cx="413654" cy="413940"/>
            <a:chOff x="6062270" y="1412552"/>
            <a:chExt cx="413654" cy="413940"/>
          </a:xfrm>
        </p:grpSpPr>
        <p:sp>
          <p:nvSpPr>
            <p:cNvPr id="3602" name="Google Shape;3602;p71"/>
            <p:cNvSpPr/>
            <p:nvPr/>
          </p:nvSpPr>
          <p:spPr>
            <a:xfrm>
              <a:off x="6063422" y="1774930"/>
              <a:ext cx="412502" cy="51562"/>
            </a:xfrm>
            <a:custGeom>
              <a:rect b="b" l="l" r="r" t="t"/>
              <a:pathLst>
                <a:path extrusionOk="0" h="179" w="1432">
                  <a:moveTo>
                    <a:pt x="1403" y="0"/>
                  </a:moveTo>
                  <a:lnTo>
                    <a:pt x="28" y="0"/>
                  </a:lnTo>
                  <a:cubicBezTo>
                    <a:pt x="13" y="0"/>
                    <a:pt x="0" y="12"/>
                    <a:pt x="0" y="28"/>
                  </a:cubicBezTo>
                  <a:cubicBezTo>
                    <a:pt x="0" y="111"/>
                    <a:pt x="67" y="179"/>
                    <a:pt x="151" y="179"/>
                  </a:cubicBezTo>
                  <a:lnTo>
                    <a:pt x="1281" y="179"/>
                  </a:lnTo>
                  <a:cubicBezTo>
                    <a:pt x="1364" y="179"/>
                    <a:pt x="1432" y="112"/>
                    <a:pt x="1432" y="28"/>
                  </a:cubicBezTo>
                  <a:cubicBezTo>
                    <a:pt x="1432" y="12"/>
                    <a:pt x="1419" y="0"/>
                    <a:pt x="1403" y="0"/>
                  </a:cubicBezTo>
                  <a:close/>
                </a:path>
              </a:pathLst>
            </a:custGeom>
            <a:solidFill>
              <a:schemeClr val="accent6"/>
            </a:solidFill>
            <a:ln>
              <a:noFill/>
            </a:ln>
          </p:spPr>
          <p:txBody>
            <a:bodyPr anchorCtr="1" anchor="ctr" bIns="19425" lIns="90000" spcFirstLastPara="1" rIns="90000" wrap="square" tIns="1942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03" name="Google Shape;3603;p71"/>
            <p:cNvSpPr/>
            <p:nvPr/>
          </p:nvSpPr>
          <p:spPr>
            <a:xfrm>
              <a:off x="6062270" y="1594317"/>
              <a:ext cx="322051" cy="156127"/>
            </a:xfrm>
            <a:custGeom>
              <a:rect b="b" l="l" r="r" t="t"/>
              <a:pathLst>
                <a:path extrusionOk="0" h="542" w="1118">
                  <a:moveTo>
                    <a:pt x="177" y="84"/>
                  </a:moveTo>
                  <a:lnTo>
                    <a:pt x="222" y="84"/>
                  </a:lnTo>
                  <a:lnTo>
                    <a:pt x="222" y="270"/>
                  </a:lnTo>
                  <a:lnTo>
                    <a:pt x="175" y="270"/>
                  </a:lnTo>
                  <a:cubicBezTo>
                    <a:pt x="126" y="270"/>
                    <a:pt x="85" y="232"/>
                    <a:pt x="82" y="183"/>
                  </a:cubicBezTo>
                  <a:cubicBezTo>
                    <a:pt x="79" y="129"/>
                    <a:pt x="122" y="84"/>
                    <a:pt x="177" y="84"/>
                  </a:cubicBezTo>
                  <a:moveTo>
                    <a:pt x="177" y="354"/>
                  </a:moveTo>
                  <a:lnTo>
                    <a:pt x="222" y="354"/>
                  </a:lnTo>
                  <a:lnTo>
                    <a:pt x="222" y="403"/>
                  </a:lnTo>
                  <a:cubicBezTo>
                    <a:pt x="222" y="455"/>
                    <a:pt x="241" y="504"/>
                    <a:pt x="271" y="542"/>
                  </a:cubicBezTo>
                  <a:lnTo>
                    <a:pt x="729" y="542"/>
                  </a:lnTo>
                  <a:cubicBezTo>
                    <a:pt x="670" y="466"/>
                    <a:pt x="634" y="370"/>
                    <a:pt x="634" y="265"/>
                  </a:cubicBezTo>
                  <a:cubicBezTo>
                    <a:pt x="634" y="195"/>
                    <a:pt x="692" y="138"/>
                    <a:pt x="762" y="139"/>
                  </a:cubicBezTo>
                  <a:cubicBezTo>
                    <a:pt x="882" y="139"/>
                    <a:pt x="995" y="188"/>
                    <a:pt x="1076" y="273"/>
                  </a:cubicBezTo>
                  <a:cubicBezTo>
                    <a:pt x="1089" y="259"/>
                    <a:pt x="1104" y="246"/>
                    <a:pt x="1118" y="234"/>
                  </a:cubicBezTo>
                  <a:lnTo>
                    <a:pt x="1118" y="42"/>
                  </a:lnTo>
                  <a:cubicBezTo>
                    <a:pt x="1118" y="19"/>
                    <a:pt x="1099" y="0"/>
                    <a:pt x="1076" y="0"/>
                  </a:cubicBezTo>
                  <a:lnTo>
                    <a:pt x="177" y="0"/>
                  </a:lnTo>
                  <a:cubicBezTo>
                    <a:pt x="79" y="0"/>
                    <a:pt x="0" y="80"/>
                    <a:pt x="0" y="177"/>
                  </a:cubicBezTo>
                  <a:cubicBezTo>
                    <a:pt x="0" y="275"/>
                    <a:pt x="79" y="354"/>
                    <a:pt x="177" y="35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04" name="Google Shape;3604;p71"/>
            <p:cNvSpPr/>
            <p:nvPr/>
          </p:nvSpPr>
          <p:spPr>
            <a:xfrm>
              <a:off x="6269384" y="1659418"/>
              <a:ext cx="206251" cy="91026"/>
            </a:xfrm>
            <a:custGeom>
              <a:rect b="b" l="l" r="r" t="t"/>
              <a:pathLst>
                <a:path extrusionOk="0" h="316" w="716">
                  <a:moveTo>
                    <a:pt x="0" y="43"/>
                  </a:moveTo>
                  <a:cubicBezTo>
                    <a:pt x="1" y="153"/>
                    <a:pt x="50" y="251"/>
                    <a:pt x="128" y="316"/>
                  </a:cubicBezTo>
                  <a:lnTo>
                    <a:pt x="589" y="316"/>
                  </a:lnTo>
                  <a:cubicBezTo>
                    <a:pt x="667" y="251"/>
                    <a:pt x="716" y="153"/>
                    <a:pt x="716" y="43"/>
                  </a:cubicBezTo>
                  <a:cubicBezTo>
                    <a:pt x="716" y="20"/>
                    <a:pt x="698" y="0"/>
                    <a:pt x="674" y="0"/>
                  </a:cubicBezTo>
                  <a:cubicBezTo>
                    <a:pt x="538" y="0"/>
                    <a:pt x="419" y="77"/>
                    <a:pt x="358" y="190"/>
                  </a:cubicBezTo>
                  <a:cubicBezTo>
                    <a:pt x="298" y="77"/>
                    <a:pt x="179" y="0"/>
                    <a:pt x="42" y="0"/>
                  </a:cubicBezTo>
                  <a:cubicBezTo>
                    <a:pt x="19" y="0"/>
                    <a:pt x="0" y="20"/>
                    <a:pt x="0" y="4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05" name="Google Shape;3605;p71"/>
            <p:cNvSpPr/>
            <p:nvPr/>
          </p:nvSpPr>
          <p:spPr>
            <a:xfrm>
              <a:off x="6191032" y="1412552"/>
              <a:ext cx="51275" cy="154399"/>
            </a:xfrm>
            <a:custGeom>
              <a:rect b="b" l="l" r="r" t="t"/>
              <a:pathLst>
                <a:path extrusionOk="0" h="536" w="178">
                  <a:moveTo>
                    <a:pt x="59" y="464"/>
                  </a:moveTo>
                  <a:cubicBezTo>
                    <a:pt x="43" y="480"/>
                    <a:pt x="43" y="507"/>
                    <a:pt x="59" y="523"/>
                  </a:cubicBezTo>
                  <a:cubicBezTo>
                    <a:pt x="75" y="540"/>
                    <a:pt x="102" y="540"/>
                    <a:pt x="119" y="523"/>
                  </a:cubicBezTo>
                  <a:cubicBezTo>
                    <a:pt x="197" y="445"/>
                    <a:pt x="197" y="317"/>
                    <a:pt x="119" y="238"/>
                  </a:cubicBezTo>
                  <a:cubicBezTo>
                    <a:pt x="73" y="193"/>
                    <a:pt x="73" y="118"/>
                    <a:pt x="119" y="72"/>
                  </a:cubicBezTo>
                  <a:cubicBezTo>
                    <a:pt x="135" y="56"/>
                    <a:pt x="135" y="29"/>
                    <a:pt x="119" y="13"/>
                  </a:cubicBezTo>
                  <a:cubicBezTo>
                    <a:pt x="102" y="-4"/>
                    <a:pt x="75" y="-4"/>
                    <a:pt x="59" y="13"/>
                  </a:cubicBezTo>
                  <a:cubicBezTo>
                    <a:pt x="-20" y="91"/>
                    <a:pt x="-20" y="219"/>
                    <a:pt x="59" y="298"/>
                  </a:cubicBezTo>
                  <a:cubicBezTo>
                    <a:pt x="105" y="344"/>
                    <a:pt x="105" y="418"/>
                    <a:pt x="59" y="46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06" name="Google Shape;3606;p71"/>
            <p:cNvSpPr/>
            <p:nvPr/>
          </p:nvSpPr>
          <p:spPr>
            <a:xfrm>
              <a:off x="6273129" y="1451728"/>
              <a:ext cx="42921" cy="115223"/>
            </a:xfrm>
            <a:custGeom>
              <a:rect b="b" l="l" r="r" t="t"/>
              <a:pathLst>
                <a:path extrusionOk="0" h="400" w="149">
                  <a:moveTo>
                    <a:pt x="45" y="328"/>
                  </a:moveTo>
                  <a:cubicBezTo>
                    <a:pt x="28" y="344"/>
                    <a:pt x="28" y="371"/>
                    <a:pt x="45" y="387"/>
                  </a:cubicBezTo>
                  <a:cubicBezTo>
                    <a:pt x="61" y="404"/>
                    <a:pt x="88" y="404"/>
                    <a:pt x="104" y="387"/>
                  </a:cubicBezTo>
                  <a:cubicBezTo>
                    <a:pt x="164" y="328"/>
                    <a:pt x="164" y="230"/>
                    <a:pt x="104" y="170"/>
                  </a:cubicBezTo>
                  <a:cubicBezTo>
                    <a:pt x="77" y="143"/>
                    <a:pt x="77" y="99"/>
                    <a:pt x="104" y="72"/>
                  </a:cubicBezTo>
                  <a:cubicBezTo>
                    <a:pt x="121" y="55"/>
                    <a:pt x="121" y="29"/>
                    <a:pt x="104" y="12"/>
                  </a:cubicBezTo>
                  <a:cubicBezTo>
                    <a:pt x="88" y="-4"/>
                    <a:pt x="61" y="-4"/>
                    <a:pt x="45" y="12"/>
                  </a:cubicBezTo>
                  <a:cubicBezTo>
                    <a:pt x="-15" y="72"/>
                    <a:pt x="-15" y="170"/>
                    <a:pt x="45" y="230"/>
                  </a:cubicBezTo>
                  <a:cubicBezTo>
                    <a:pt x="72" y="257"/>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607" name="Google Shape;3607;p71"/>
          <p:cNvGrpSpPr/>
          <p:nvPr/>
        </p:nvGrpSpPr>
        <p:grpSpPr>
          <a:xfrm>
            <a:off x="2017640" y="1412552"/>
            <a:ext cx="414229" cy="414228"/>
            <a:chOff x="2017640" y="1412552"/>
            <a:chExt cx="414229" cy="414228"/>
          </a:xfrm>
        </p:grpSpPr>
        <p:sp>
          <p:nvSpPr>
            <p:cNvPr id="3608" name="Google Shape;3608;p71"/>
            <p:cNvSpPr/>
            <p:nvPr/>
          </p:nvSpPr>
          <p:spPr>
            <a:xfrm>
              <a:off x="2017640" y="1516829"/>
              <a:ext cx="105142" cy="309950"/>
            </a:xfrm>
            <a:custGeom>
              <a:rect b="b" l="l" r="r" t="t"/>
              <a:pathLst>
                <a:path extrusionOk="0" h="1076" w="365">
                  <a:moveTo>
                    <a:pt x="159" y="722"/>
                  </a:moveTo>
                  <a:lnTo>
                    <a:pt x="203" y="722"/>
                  </a:lnTo>
                  <a:cubicBezTo>
                    <a:pt x="225" y="722"/>
                    <a:pt x="244" y="738"/>
                    <a:pt x="246" y="759"/>
                  </a:cubicBezTo>
                  <a:cubicBezTo>
                    <a:pt x="249" y="785"/>
                    <a:pt x="229" y="806"/>
                    <a:pt x="204" y="806"/>
                  </a:cubicBezTo>
                  <a:lnTo>
                    <a:pt x="160" y="806"/>
                  </a:lnTo>
                  <a:cubicBezTo>
                    <a:pt x="139" y="806"/>
                    <a:pt x="120" y="790"/>
                    <a:pt x="117" y="769"/>
                  </a:cubicBezTo>
                  <a:cubicBezTo>
                    <a:pt x="115" y="743"/>
                    <a:pt x="134" y="722"/>
                    <a:pt x="159" y="722"/>
                  </a:cubicBezTo>
                  <a:moveTo>
                    <a:pt x="159" y="542"/>
                  </a:moveTo>
                  <a:lnTo>
                    <a:pt x="203" y="542"/>
                  </a:lnTo>
                  <a:cubicBezTo>
                    <a:pt x="225" y="542"/>
                    <a:pt x="244" y="558"/>
                    <a:pt x="246" y="579"/>
                  </a:cubicBezTo>
                  <a:cubicBezTo>
                    <a:pt x="249" y="605"/>
                    <a:pt x="229" y="626"/>
                    <a:pt x="204" y="626"/>
                  </a:cubicBezTo>
                  <a:lnTo>
                    <a:pt x="160" y="626"/>
                  </a:lnTo>
                  <a:cubicBezTo>
                    <a:pt x="139" y="626"/>
                    <a:pt x="120" y="611"/>
                    <a:pt x="117" y="589"/>
                  </a:cubicBezTo>
                  <a:cubicBezTo>
                    <a:pt x="115" y="564"/>
                    <a:pt x="134" y="542"/>
                    <a:pt x="159" y="542"/>
                  </a:cubicBezTo>
                  <a:moveTo>
                    <a:pt x="159" y="360"/>
                  </a:moveTo>
                  <a:lnTo>
                    <a:pt x="203" y="360"/>
                  </a:lnTo>
                  <a:cubicBezTo>
                    <a:pt x="225" y="360"/>
                    <a:pt x="244" y="375"/>
                    <a:pt x="246" y="397"/>
                  </a:cubicBezTo>
                  <a:cubicBezTo>
                    <a:pt x="249" y="422"/>
                    <a:pt x="229" y="444"/>
                    <a:pt x="204" y="444"/>
                  </a:cubicBezTo>
                  <a:lnTo>
                    <a:pt x="160" y="444"/>
                  </a:lnTo>
                  <a:cubicBezTo>
                    <a:pt x="139" y="444"/>
                    <a:pt x="120" y="428"/>
                    <a:pt x="117" y="407"/>
                  </a:cubicBezTo>
                  <a:cubicBezTo>
                    <a:pt x="115" y="381"/>
                    <a:pt x="134" y="360"/>
                    <a:pt x="159" y="360"/>
                  </a:cubicBezTo>
                  <a:moveTo>
                    <a:pt x="159" y="180"/>
                  </a:moveTo>
                  <a:lnTo>
                    <a:pt x="203" y="180"/>
                  </a:lnTo>
                  <a:cubicBezTo>
                    <a:pt x="225" y="180"/>
                    <a:pt x="244" y="196"/>
                    <a:pt x="246" y="217"/>
                  </a:cubicBezTo>
                  <a:cubicBezTo>
                    <a:pt x="249" y="243"/>
                    <a:pt x="229" y="264"/>
                    <a:pt x="204" y="264"/>
                  </a:cubicBezTo>
                  <a:lnTo>
                    <a:pt x="160" y="264"/>
                  </a:lnTo>
                  <a:cubicBezTo>
                    <a:pt x="139" y="264"/>
                    <a:pt x="120" y="248"/>
                    <a:pt x="117" y="227"/>
                  </a:cubicBezTo>
                  <a:cubicBezTo>
                    <a:pt x="115" y="201"/>
                    <a:pt x="134" y="180"/>
                    <a:pt x="159" y="180"/>
                  </a:cubicBezTo>
                  <a:moveTo>
                    <a:pt x="0" y="42"/>
                  </a:moveTo>
                  <a:lnTo>
                    <a:pt x="0" y="1034"/>
                  </a:lnTo>
                  <a:cubicBezTo>
                    <a:pt x="0" y="1057"/>
                    <a:pt x="19" y="1076"/>
                    <a:pt x="42" y="1076"/>
                  </a:cubicBezTo>
                  <a:lnTo>
                    <a:pt x="365" y="1076"/>
                  </a:lnTo>
                  <a:lnTo>
                    <a:pt x="365" y="0"/>
                  </a:lnTo>
                  <a:lnTo>
                    <a:pt x="42" y="0"/>
                  </a:lnTo>
                  <a:cubicBezTo>
                    <a:pt x="19" y="0"/>
                    <a:pt x="0" y="19"/>
                    <a:pt x="0" y="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09" name="Google Shape;3609;p71"/>
            <p:cNvSpPr/>
            <p:nvPr/>
          </p:nvSpPr>
          <p:spPr>
            <a:xfrm>
              <a:off x="2326726" y="1516829"/>
              <a:ext cx="105142" cy="309950"/>
            </a:xfrm>
            <a:custGeom>
              <a:rect b="b" l="l" r="r" t="t"/>
              <a:pathLst>
                <a:path extrusionOk="0" h="1076" w="365">
                  <a:moveTo>
                    <a:pt x="205" y="264"/>
                  </a:moveTo>
                  <a:lnTo>
                    <a:pt x="161" y="264"/>
                  </a:lnTo>
                  <a:cubicBezTo>
                    <a:pt x="140" y="264"/>
                    <a:pt x="121" y="248"/>
                    <a:pt x="118" y="227"/>
                  </a:cubicBezTo>
                  <a:cubicBezTo>
                    <a:pt x="116" y="201"/>
                    <a:pt x="135" y="180"/>
                    <a:pt x="160" y="180"/>
                  </a:cubicBezTo>
                  <a:lnTo>
                    <a:pt x="204" y="180"/>
                  </a:lnTo>
                  <a:cubicBezTo>
                    <a:pt x="226" y="180"/>
                    <a:pt x="245" y="196"/>
                    <a:pt x="247" y="217"/>
                  </a:cubicBezTo>
                  <a:cubicBezTo>
                    <a:pt x="250" y="243"/>
                    <a:pt x="230" y="264"/>
                    <a:pt x="205" y="264"/>
                  </a:cubicBezTo>
                  <a:moveTo>
                    <a:pt x="205" y="444"/>
                  </a:moveTo>
                  <a:lnTo>
                    <a:pt x="161" y="444"/>
                  </a:lnTo>
                  <a:cubicBezTo>
                    <a:pt x="140" y="444"/>
                    <a:pt x="121" y="428"/>
                    <a:pt x="118" y="407"/>
                  </a:cubicBezTo>
                  <a:cubicBezTo>
                    <a:pt x="116" y="381"/>
                    <a:pt x="135" y="360"/>
                    <a:pt x="160" y="360"/>
                  </a:cubicBezTo>
                  <a:lnTo>
                    <a:pt x="204" y="360"/>
                  </a:lnTo>
                  <a:cubicBezTo>
                    <a:pt x="226" y="360"/>
                    <a:pt x="245" y="375"/>
                    <a:pt x="247" y="397"/>
                  </a:cubicBezTo>
                  <a:cubicBezTo>
                    <a:pt x="250" y="422"/>
                    <a:pt x="230" y="444"/>
                    <a:pt x="205" y="444"/>
                  </a:cubicBezTo>
                  <a:moveTo>
                    <a:pt x="205" y="626"/>
                  </a:moveTo>
                  <a:lnTo>
                    <a:pt x="161" y="626"/>
                  </a:lnTo>
                  <a:cubicBezTo>
                    <a:pt x="140" y="626"/>
                    <a:pt x="121" y="611"/>
                    <a:pt x="118" y="589"/>
                  </a:cubicBezTo>
                  <a:cubicBezTo>
                    <a:pt x="116" y="564"/>
                    <a:pt x="135" y="542"/>
                    <a:pt x="160" y="542"/>
                  </a:cubicBezTo>
                  <a:lnTo>
                    <a:pt x="204" y="542"/>
                  </a:lnTo>
                  <a:cubicBezTo>
                    <a:pt x="226" y="542"/>
                    <a:pt x="245" y="558"/>
                    <a:pt x="247" y="579"/>
                  </a:cubicBezTo>
                  <a:cubicBezTo>
                    <a:pt x="250" y="605"/>
                    <a:pt x="230" y="626"/>
                    <a:pt x="205" y="626"/>
                  </a:cubicBezTo>
                  <a:moveTo>
                    <a:pt x="205" y="806"/>
                  </a:moveTo>
                  <a:lnTo>
                    <a:pt x="161" y="806"/>
                  </a:lnTo>
                  <a:cubicBezTo>
                    <a:pt x="140" y="806"/>
                    <a:pt x="121" y="790"/>
                    <a:pt x="118" y="769"/>
                  </a:cubicBezTo>
                  <a:cubicBezTo>
                    <a:pt x="116" y="743"/>
                    <a:pt x="135" y="722"/>
                    <a:pt x="160" y="722"/>
                  </a:cubicBezTo>
                  <a:lnTo>
                    <a:pt x="204" y="722"/>
                  </a:lnTo>
                  <a:cubicBezTo>
                    <a:pt x="226" y="722"/>
                    <a:pt x="245" y="738"/>
                    <a:pt x="247" y="759"/>
                  </a:cubicBezTo>
                  <a:cubicBezTo>
                    <a:pt x="250" y="785"/>
                    <a:pt x="230" y="806"/>
                    <a:pt x="205" y="806"/>
                  </a:cubicBezTo>
                  <a:moveTo>
                    <a:pt x="323" y="0"/>
                  </a:moveTo>
                  <a:lnTo>
                    <a:pt x="0" y="0"/>
                  </a:lnTo>
                  <a:lnTo>
                    <a:pt x="0" y="1076"/>
                  </a:lnTo>
                  <a:lnTo>
                    <a:pt x="323" y="1076"/>
                  </a:lnTo>
                  <a:cubicBezTo>
                    <a:pt x="346" y="1076"/>
                    <a:pt x="365" y="1057"/>
                    <a:pt x="365" y="1034"/>
                  </a:cubicBezTo>
                  <a:lnTo>
                    <a:pt x="365" y="42"/>
                  </a:lnTo>
                  <a:cubicBezTo>
                    <a:pt x="365" y="19"/>
                    <a:pt x="346" y="0"/>
                    <a:pt x="32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10" name="Google Shape;3610;p71"/>
            <p:cNvSpPr/>
            <p:nvPr/>
          </p:nvSpPr>
          <p:spPr>
            <a:xfrm>
              <a:off x="2210927" y="1749004"/>
              <a:ext cx="27654" cy="77776"/>
            </a:xfrm>
            <a:custGeom>
              <a:rect b="b" l="l" r="r" t="t"/>
              <a:pathLst>
                <a:path extrusionOk="0" h="270" w="96">
                  <a:moveTo>
                    <a:pt x="0" y="0"/>
                  </a:moveTo>
                  <a:lnTo>
                    <a:pt x="96" y="0"/>
                  </a:lnTo>
                  <a:lnTo>
                    <a:pt x="96" y="270"/>
                  </a:lnTo>
                  <a:lnTo>
                    <a:pt x="0" y="270"/>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11" name="Google Shape;3611;p71"/>
            <p:cNvSpPr/>
            <p:nvPr/>
          </p:nvSpPr>
          <p:spPr>
            <a:xfrm>
              <a:off x="2146402" y="1412552"/>
              <a:ext cx="156129" cy="414227"/>
            </a:xfrm>
            <a:custGeom>
              <a:rect b="b" l="l" r="r" t="t"/>
              <a:pathLst>
                <a:path extrusionOk="0" h="1438" w="542">
                  <a:moveTo>
                    <a:pt x="361" y="356"/>
                  </a:moveTo>
                  <a:lnTo>
                    <a:pt x="314" y="356"/>
                  </a:lnTo>
                  <a:lnTo>
                    <a:pt x="314" y="404"/>
                  </a:lnTo>
                  <a:cubicBezTo>
                    <a:pt x="314" y="425"/>
                    <a:pt x="298" y="444"/>
                    <a:pt x="277" y="446"/>
                  </a:cubicBezTo>
                  <a:cubicBezTo>
                    <a:pt x="252" y="449"/>
                    <a:pt x="230" y="429"/>
                    <a:pt x="230" y="405"/>
                  </a:cubicBezTo>
                  <a:lnTo>
                    <a:pt x="230" y="356"/>
                  </a:lnTo>
                  <a:lnTo>
                    <a:pt x="183" y="356"/>
                  </a:lnTo>
                  <a:cubicBezTo>
                    <a:pt x="161" y="356"/>
                    <a:pt x="142" y="341"/>
                    <a:pt x="140" y="319"/>
                  </a:cubicBezTo>
                  <a:cubicBezTo>
                    <a:pt x="137" y="294"/>
                    <a:pt x="157" y="272"/>
                    <a:pt x="182" y="272"/>
                  </a:cubicBezTo>
                  <a:lnTo>
                    <a:pt x="230" y="272"/>
                  </a:lnTo>
                  <a:lnTo>
                    <a:pt x="230" y="225"/>
                  </a:lnTo>
                  <a:cubicBezTo>
                    <a:pt x="230" y="204"/>
                    <a:pt x="246" y="185"/>
                    <a:pt x="267" y="182"/>
                  </a:cubicBezTo>
                  <a:cubicBezTo>
                    <a:pt x="293" y="179"/>
                    <a:pt x="314" y="199"/>
                    <a:pt x="314" y="224"/>
                  </a:cubicBezTo>
                  <a:lnTo>
                    <a:pt x="314" y="272"/>
                  </a:lnTo>
                  <a:lnTo>
                    <a:pt x="362" y="272"/>
                  </a:lnTo>
                  <a:cubicBezTo>
                    <a:pt x="387" y="272"/>
                    <a:pt x="407" y="294"/>
                    <a:pt x="404" y="319"/>
                  </a:cubicBezTo>
                  <a:cubicBezTo>
                    <a:pt x="402" y="341"/>
                    <a:pt x="383" y="356"/>
                    <a:pt x="361" y="356"/>
                  </a:cubicBezTo>
                  <a:moveTo>
                    <a:pt x="362" y="626"/>
                  </a:moveTo>
                  <a:lnTo>
                    <a:pt x="183" y="626"/>
                  </a:lnTo>
                  <a:cubicBezTo>
                    <a:pt x="161" y="626"/>
                    <a:pt x="142" y="610"/>
                    <a:pt x="140" y="589"/>
                  </a:cubicBezTo>
                  <a:cubicBezTo>
                    <a:pt x="137" y="563"/>
                    <a:pt x="157" y="542"/>
                    <a:pt x="182" y="542"/>
                  </a:cubicBezTo>
                  <a:lnTo>
                    <a:pt x="361" y="542"/>
                  </a:lnTo>
                  <a:cubicBezTo>
                    <a:pt x="383" y="542"/>
                    <a:pt x="402" y="558"/>
                    <a:pt x="404" y="579"/>
                  </a:cubicBezTo>
                  <a:cubicBezTo>
                    <a:pt x="407" y="605"/>
                    <a:pt x="387" y="626"/>
                    <a:pt x="362" y="626"/>
                  </a:cubicBezTo>
                  <a:moveTo>
                    <a:pt x="362" y="806"/>
                  </a:moveTo>
                  <a:lnTo>
                    <a:pt x="183" y="806"/>
                  </a:lnTo>
                  <a:cubicBezTo>
                    <a:pt x="161" y="806"/>
                    <a:pt x="142" y="790"/>
                    <a:pt x="140" y="769"/>
                  </a:cubicBezTo>
                  <a:cubicBezTo>
                    <a:pt x="137" y="743"/>
                    <a:pt x="157" y="722"/>
                    <a:pt x="182" y="722"/>
                  </a:cubicBezTo>
                  <a:lnTo>
                    <a:pt x="361" y="722"/>
                  </a:lnTo>
                  <a:cubicBezTo>
                    <a:pt x="383" y="722"/>
                    <a:pt x="402" y="737"/>
                    <a:pt x="404" y="759"/>
                  </a:cubicBezTo>
                  <a:cubicBezTo>
                    <a:pt x="407" y="784"/>
                    <a:pt x="387" y="806"/>
                    <a:pt x="362" y="806"/>
                  </a:cubicBezTo>
                  <a:moveTo>
                    <a:pt x="362" y="988"/>
                  </a:moveTo>
                  <a:lnTo>
                    <a:pt x="183" y="988"/>
                  </a:lnTo>
                  <a:cubicBezTo>
                    <a:pt x="161" y="988"/>
                    <a:pt x="142" y="973"/>
                    <a:pt x="140" y="951"/>
                  </a:cubicBezTo>
                  <a:cubicBezTo>
                    <a:pt x="137" y="926"/>
                    <a:pt x="157" y="904"/>
                    <a:pt x="182" y="904"/>
                  </a:cubicBezTo>
                  <a:lnTo>
                    <a:pt x="361" y="904"/>
                  </a:lnTo>
                  <a:cubicBezTo>
                    <a:pt x="383" y="904"/>
                    <a:pt x="402" y="920"/>
                    <a:pt x="404" y="942"/>
                  </a:cubicBezTo>
                  <a:cubicBezTo>
                    <a:pt x="407" y="967"/>
                    <a:pt x="387" y="988"/>
                    <a:pt x="362" y="988"/>
                  </a:cubicBezTo>
                  <a:moveTo>
                    <a:pt x="500" y="0"/>
                  </a:moveTo>
                  <a:lnTo>
                    <a:pt x="42" y="0"/>
                  </a:lnTo>
                  <a:cubicBezTo>
                    <a:pt x="19" y="0"/>
                    <a:pt x="0" y="19"/>
                    <a:pt x="0" y="42"/>
                  </a:cubicBezTo>
                  <a:lnTo>
                    <a:pt x="0" y="1438"/>
                  </a:lnTo>
                  <a:lnTo>
                    <a:pt x="140" y="1438"/>
                  </a:lnTo>
                  <a:lnTo>
                    <a:pt x="140" y="1126"/>
                  </a:lnTo>
                  <a:cubicBezTo>
                    <a:pt x="140" y="1103"/>
                    <a:pt x="159" y="1084"/>
                    <a:pt x="182" y="1084"/>
                  </a:cubicBezTo>
                  <a:lnTo>
                    <a:pt x="362" y="1084"/>
                  </a:lnTo>
                  <a:cubicBezTo>
                    <a:pt x="385" y="1084"/>
                    <a:pt x="404" y="1103"/>
                    <a:pt x="404" y="1126"/>
                  </a:cubicBezTo>
                  <a:lnTo>
                    <a:pt x="404" y="1438"/>
                  </a:lnTo>
                  <a:lnTo>
                    <a:pt x="542" y="1438"/>
                  </a:lnTo>
                  <a:lnTo>
                    <a:pt x="542" y="42"/>
                  </a:lnTo>
                  <a:cubicBezTo>
                    <a:pt x="542" y="19"/>
                    <a:pt x="523" y="0"/>
                    <a:pt x="50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612" name="Google Shape;3612;p71"/>
          <p:cNvGrpSpPr/>
          <p:nvPr/>
        </p:nvGrpSpPr>
        <p:grpSpPr>
          <a:xfrm>
            <a:off x="1352512" y="1412552"/>
            <a:ext cx="362379" cy="413939"/>
            <a:chOff x="1352512" y="1412552"/>
            <a:chExt cx="362379" cy="413939"/>
          </a:xfrm>
        </p:grpSpPr>
        <p:sp>
          <p:nvSpPr>
            <p:cNvPr id="3613" name="Google Shape;3613;p71"/>
            <p:cNvSpPr/>
            <p:nvPr/>
          </p:nvSpPr>
          <p:spPr>
            <a:xfrm>
              <a:off x="1352512" y="1555429"/>
              <a:ext cx="362379" cy="271062"/>
            </a:xfrm>
            <a:custGeom>
              <a:rect b="b" l="l" r="r" t="t"/>
              <a:pathLst>
                <a:path extrusionOk="0" h="941" w="1258">
                  <a:moveTo>
                    <a:pt x="811" y="528"/>
                  </a:moveTo>
                  <a:lnTo>
                    <a:pt x="887" y="508"/>
                  </a:lnTo>
                  <a:cubicBezTo>
                    <a:pt x="911" y="501"/>
                    <a:pt x="935" y="517"/>
                    <a:pt x="939" y="542"/>
                  </a:cubicBezTo>
                  <a:cubicBezTo>
                    <a:pt x="943" y="563"/>
                    <a:pt x="928" y="584"/>
                    <a:pt x="907" y="589"/>
                  </a:cubicBezTo>
                  <a:lnTo>
                    <a:pt x="857" y="603"/>
                  </a:lnTo>
                  <a:lnTo>
                    <a:pt x="870" y="654"/>
                  </a:lnTo>
                  <a:cubicBezTo>
                    <a:pt x="876" y="674"/>
                    <a:pt x="866" y="697"/>
                    <a:pt x="845" y="705"/>
                  </a:cubicBezTo>
                  <a:cubicBezTo>
                    <a:pt x="822" y="714"/>
                    <a:pt x="796" y="700"/>
                    <a:pt x="789" y="676"/>
                  </a:cubicBezTo>
                  <a:lnTo>
                    <a:pt x="769" y="601"/>
                  </a:lnTo>
                  <a:lnTo>
                    <a:pt x="671" y="544"/>
                  </a:lnTo>
                  <a:lnTo>
                    <a:pt x="671" y="657"/>
                  </a:lnTo>
                  <a:lnTo>
                    <a:pt x="726" y="712"/>
                  </a:lnTo>
                  <a:cubicBezTo>
                    <a:pt x="741" y="727"/>
                    <a:pt x="744" y="752"/>
                    <a:pt x="730" y="768"/>
                  </a:cubicBezTo>
                  <a:cubicBezTo>
                    <a:pt x="714" y="788"/>
                    <a:pt x="685" y="790"/>
                    <a:pt x="667" y="772"/>
                  </a:cubicBezTo>
                  <a:lnTo>
                    <a:pt x="629" y="734"/>
                  </a:lnTo>
                  <a:lnTo>
                    <a:pt x="591" y="772"/>
                  </a:lnTo>
                  <a:cubicBezTo>
                    <a:pt x="574" y="790"/>
                    <a:pt x="545" y="788"/>
                    <a:pt x="529" y="768"/>
                  </a:cubicBezTo>
                  <a:cubicBezTo>
                    <a:pt x="515" y="752"/>
                    <a:pt x="517" y="727"/>
                    <a:pt x="533" y="712"/>
                  </a:cubicBezTo>
                  <a:lnTo>
                    <a:pt x="587" y="657"/>
                  </a:lnTo>
                  <a:lnTo>
                    <a:pt x="587" y="544"/>
                  </a:lnTo>
                  <a:lnTo>
                    <a:pt x="490" y="601"/>
                  </a:lnTo>
                  <a:lnTo>
                    <a:pt x="470" y="675"/>
                  </a:lnTo>
                  <a:cubicBezTo>
                    <a:pt x="464" y="696"/>
                    <a:pt x="444" y="710"/>
                    <a:pt x="422" y="707"/>
                  </a:cubicBezTo>
                  <a:cubicBezTo>
                    <a:pt x="397" y="703"/>
                    <a:pt x="382" y="679"/>
                    <a:pt x="388" y="655"/>
                  </a:cubicBezTo>
                  <a:lnTo>
                    <a:pt x="402" y="603"/>
                  </a:lnTo>
                  <a:lnTo>
                    <a:pt x="350" y="589"/>
                  </a:lnTo>
                  <a:cubicBezTo>
                    <a:pt x="326" y="583"/>
                    <a:pt x="313" y="557"/>
                    <a:pt x="322" y="533"/>
                  </a:cubicBezTo>
                  <a:cubicBezTo>
                    <a:pt x="330" y="513"/>
                    <a:pt x="352" y="502"/>
                    <a:pt x="373" y="508"/>
                  </a:cubicBezTo>
                  <a:lnTo>
                    <a:pt x="448" y="528"/>
                  </a:lnTo>
                  <a:lnTo>
                    <a:pt x="545" y="472"/>
                  </a:lnTo>
                  <a:lnTo>
                    <a:pt x="448" y="415"/>
                  </a:lnTo>
                  <a:lnTo>
                    <a:pt x="372" y="435"/>
                  </a:lnTo>
                  <a:cubicBezTo>
                    <a:pt x="348" y="442"/>
                    <a:pt x="323" y="426"/>
                    <a:pt x="319" y="401"/>
                  </a:cubicBezTo>
                  <a:cubicBezTo>
                    <a:pt x="316" y="380"/>
                    <a:pt x="330" y="359"/>
                    <a:pt x="351" y="354"/>
                  </a:cubicBezTo>
                  <a:lnTo>
                    <a:pt x="402" y="340"/>
                  </a:lnTo>
                  <a:lnTo>
                    <a:pt x="388" y="288"/>
                  </a:lnTo>
                  <a:cubicBezTo>
                    <a:pt x="382" y="266"/>
                    <a:pt x="395" y="243"/>
                    <a:pt x="418" y="237"/>
                  </a:cubicBezTo>
                  <a:cubicBezTo>
                    <a:pt x="440" y="231"/>
                    <a:pt x="463" y="244"/>
                    <a:pt x="469" y="267"/>
                  </a:cubicBezTo>
                  <a:lnTo>
                    <a:pt x="490" y="342"/>
                  </a:lnTo>
                  <a:lnTo>
                    <a:pt x="587" y="399"/>
                  </a:lnTo>
                  <a:lnTo>
                    <a:pt x="587" y="286"/>
                  </a:lnTo>
                  <a:lnTo>
                    <a:pt x="533" y="231"/>
                  </a:lnTo>
                  <a:cubicBezTo>
                    <a:pt x="517" y="216"/>
                    <a:pt x="515" y="191"/>
                    <a:pt x="529" y="175"/>
                  </a:cubicBezTo>
                  <a:cubicBezTo>
                    <a:pt x="545" y="155"/>
                    <a:pt x="574" y="153"/>
                    <a:pt x="591" y="171"/>
                  </a:cubicBezTo>
                  <a:lnTo>
                    <a:pt x="629" y="209"/>
                  </a:lnTo>
                  <a:lnTo>
                    <a:pt x="667" y="171"/>
                  </a:lnTo>
                  <a:cubicBezTo>
                    <a:pt x="685" y="153"/>
                    <a:pt x="714" y="155"/>
                    <a:pt x="730" y="175"/>
                  </a:cubicBezTo>
                  <a:cubicBezTo>
                    <a:pt x="744" y="191"/>
                    <a:pt x="741" y="216"/>
                    <a:pt x="726" y="231"/>
                  </a:cubicBezTo>
                  <a:lnTo>
                    <a:pt x="671" y="286"/>
                  </a:lnTo>
                  <a:lnTo>
                    <a:pt x="671" y="399"/>
                  </a:lnTo>
                  <a:lnTo>
                    <a:pt x="769" y="342"/>
                  </a:lnTo>
                  <a:lnTo>
                    <a:pt x="789" y="268"/>
                  </a:lnTo>
                  <a:cubicBezTo>
                    <a:pt x="795" y="247"/>
                    <a:pt x="815" y="233"/>
                    <a:pt x="836" y="236"/>
                  </a:cubicBezTo>
                  <a:cubicBezTo>
                    <a:pt x="861" y="240"/>
                    <a:pt x="877" y="264"/>
                    <a:pt x="871" y="288"/>
                  </a:cubicBezTo>
                  <a:lnTo>
                    <a:pt x="857" y="340"/>
                  </a:lnTo>
                  <a:lnTo>
                    <a:pt x="907" y="354"/>
                  </a:lnTo>
                  <a:cubicBezTo>
                    <a:pt x="928" y="359"/>
                    <a:pt x="943" y="380"/>
                    <a:pt x="939" y="401"/>
                  </a:cubicBezTo>
                  <a:cubicBezTo>
                    <a:pt x="935" y="426"/>
                    <a:pt x="911" y="442"/>
                    <a:pt x="887" y="435"/>
                  </a:cubicBezTo>
                  <a:lnTo>
                    <a:pt x="811" y="415"/>
                  </a:lnTo>
                  <a:lnTo>
                    <a:pt x="714" y="472"/>
                  </a:lnTo>
                  <a:lnTo>
                    <a:pt x="811" y="528"/>
                  </a:lnTo>
                  <a:moveTo>
                    <a:pt x="1126" y="0"/>
                  </a:moveTo>
                  <a:lnTo>
                    <a:pt x="133" y="0"/>
                  </a:lnTo>
                  <a:cubicBezTo>
                    <a:pt x="59" y="0"/>
                    <a:pt x="0" y="60"/>
                    <a:pt x="0" y="133"/>
                  </a:cubicBezTo>
                  <a:lnTo>
                    <a:pt x="0" y="809"/>
                  </a:lnTo>
                  <a:cubicBezTo>
                    <a:pt x="0" y="882"/>
                    <a:pt x="59" y="941"/>
                    <a:pt x="133" y="941"/>
                  </a:cubicBezTo>
                  <a:lnTo>
                    <a:pt x="1126" y="941"/>
                  </a:lnTo>
                  <a:cubicBezTo>
                    <a:pt x="1199" y="941"/>
                    <a:pt x="1258" y="882"/>
                    <a:pt x="1258" y="809"/>
                  </a:cubicBezTo>
                  <a:lnTo>
                    <a:pt x="1258" y="133"/>
                  </a:lnTo>
                  <a:cubicBezTo>
                    <a:pt x="1258" y="60"/>
                    <a:pt x="1199" y="0"/>
                    <a:pt x="1126"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14" name="Google Shape;3614;p71"/>
            <p:cNvSpPr/>
            <p:nvPr/>
          </p:nvSpPr>
          <p:spPr>
            <a:xfrm>
              <a:off x="1434033" y="1412552"/>
              <a:ext cx="43209" cy="115511"/>
            </a:xfrm>
            <a:custGeom>
              <a:rect b="b" l="l" r="r" t="t"/>
              <a:pathLst>
                <a:path extrusionOk="0" h="401" w="150">
                  <a:moveTo>
                    <a:pt x="45" y="329"/>
                  </a:moveTo>
                  <a:cubicBezTo>
                    <a:pt x="29" y="345"/>
                    <a:pt x="29" y="372"/>
                    <a:pt x="45" y="388"/>
                  </a:cubicBezTo>
                  <a:cubicBezTo>
                    <a:pt x="61" y="405"/>
                    <a:pt x="88" y="405"/>
                    <a:pt x="105" y="388"/>
                  </a:cubicBezTo>
                  <a:cubicBezTo>
                    <a:pt x="165" y="328"/>
                    <a:pt x="165" y="231"/>
                    <a:pt x="105" y="171"/>
                  </a:cubicBezTo>
                  <a:cubicBezTo>
                    <a:pt x="77" y="143"/>
                    <a:pt x="77" y="99"/>
                    <a:pt x="105" y="72"/>
                  </a:cubicBezTo>
                  <a:cubicBezTo>
                    <a:pt x="121" y="56"/>
                    <a:pt x="121" y="29"/>
                    <a:pt x="105" y="13"/>
                  </a:cubicBezTo>
                  <a:cubicBezTo>
                    <a:pt x="88" y="-4"/>
                    <a:pt x="61" y="-4"/>
                    <a:pt x="45" y="13"/>
                  </a:cubicBezTo>
                  <a:cubicBezTo>
                    <a:pt x="-15" y="73"/>
                    <a:pt x="-15" y="170"/>
                    <a:pt x="45" y="230"/>
                  </a:cubicBezTo>
                  <a:cubicBezTo>
                    <a:pt x="72" y="257"/>
                    <a:pt x="72" y="301"/>
                    <a:pt x="45" y="32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15" name="Google Shape;3615;p71"/>
            <p:cNvSpPr/>
            <p:nvPr/>
          </p:nvSpPr>
          <p:spPr>
            <a:xfrm>
              <a:off x="1512097" y="1412552"/>
              <a:ext cx="42921" cy="115511"/>
            </a:xfrm>
            <a:custGeom>
              <a:rect b="b" l="l" r="r" t="t"/>
              <a:pathLst>
                <a:path extrusionOk="0" h="401" w="149">
                  <a:moveTo>
                    <a:pt x="45" y="329"/>
                  </a:moveTo>
                  <a:cubicBezTo>
                    <a:pt x="28" y="345"/>
                    <a:pt x="28" y="372"/>
                    <a:pt x="45" y="388"/>
                  </a:cubicBezTo>
                  <a:cubicBezTo>
                    <a:pt x="61" y="405"/>
                    <a:pt x="88" y="405"/>
                    <a:pt x="104" y="388"/>
                  </a:cubicBezTo>
                  <a:cubicBezTo>
                    <a:pt x="164" y="328"/>
                    <a:pt x="164" y="231"/>
                    <a:pt x="104" y="171"/>
                  </a:cubicBezTo>
                  <a:cubicBezTo>
                    <a:pt x="77" y="143"/>
                    <a:pt x="77" y="99"/>
                    <a:pt x="104" y="72"/>
                  </a:cubicBezTo>
                  <a:cubicBezTo>
                    <a:pt x="121" y="56"/>
                    <a:pt x="121" y="29"/>
                    <a:pt x="104" y="13"/>
                  </a:cubicBezTo>
                  <a:cubicBezTo>
                    <a:pt x="88" y="-4"/>
                    <a:pt x="61" y="-4"/>
                    <a:pt x="45" y="13"/>
                  </a:cubicBezTo>
                  <a:cubicBezTo>
                    <a:pt x="-15" y="73"/>
                    <a:pt x="-15" y="170"/>
                    <a:pt x="45" y="230"/>
                  </a:cubicBezTo>
                  <a:cubicBezTo>
                    <a:pt x="72" y="257"/>
                    <a:pt x="72" y="301"/>
                    <a:pt x="45" y="32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16" name="Google Shape;3616;p71"/>
            <p:cNvSpPr/>
            <p:nvPr/>
          </p:nvSpPr>
          <p:spPr>
            <a:xfrm>
              <a:off x="1590161" y="1412552"/>
              <a:ext cx="42921" cy="115511"/>
            </a:xfrm>
            <a:custGeom>
              <a:rect b="b" l="l" r="r" t="t"/>
              <a:pathLst>
                <a:path extrusionOk="0" h="401" w="149">
                  <a:moveTo>
                    <a:pt x="44" y="329"/>
                  </a:moveTo>
                  <a:cubicBezTo>
                    <a:pt x="28" y="345"/>
                    <a:pt x="28" y="372"/>
                    <a:pt x="44" y="388"/>
                  </a:cubicBezTo>
                  <a:cubicBezTo>
                    <a:pt x="61" y="405"/>
                    <a:pt x="88" y="405"/>
                    <a:pt x="104" y="388"/>
                  </a:cubicBezTo>
                  <a:cubicBezTo>
                    <a:pt x="164" y="328"/>
                    <a:pt x="164" y="231"/>
                    <a:pt x="104" y="171"/>
                  </a:cubicBezTo>
                  <a:cubicBezTo>
                    <a:pt x="77" y="143"/>
                    <a:pt x="77" y="99"/>
                    <a:pt x="104" y="72"/>
                  </a:cubicBezTo>
                  <a:cubicBezTo>
                    <a:pt x="121" y="56"/>
                    <a:pt x="121" y="29"/>
                    <a:pt x="104" y="13"/>
                  </a:cubicBezTo>
                  <a:cubicBezTo>
                    <a:pt x="88" y="-4"/>
                    <a:pt x="61" y="-4"/>
                    <a:pt x="44" y="13"/>
                  </a:cubicBezTo>
                  <a:cubicBezTo>
                    <a:pt x="-15" y="73"/>
                    <a:pt x="-15" y="170"/>
                    <a:pt x="44" y="230"/>
                  </a:cubicBezTo>
                  <a:cubicBezTo>
                    <a:pt x="72" y="257"/>
                    <a:pt x="72" y="301"/>
                    <a:pt x="44" y="32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617" name="Google Shape;3617;p71"/>
          <p:cNvGrpSpPr/>
          <p:nvPr/>
        </p:nvGrpSpPr>
        <p:grpSpPr>
          <a:xfrm>
            <a:off x="6060830" y="2034758"/>
            <a:ext cx="416245" cy="389166"/>
            <a:chOff x="6060830" y="2034758"/>
            <a:chExt cx="416245" cy="389166"/>
          </a:xfrm>
        </p:grpSpPr>
        <p:sp>
          <p:nvSpPr>
            <p:cNvPr id="3618" name="Google Shape;3618;p71"/>
            <p:cNvSpPr/>
            <p:nvPr/>
          </p:nvSpPr>
          <p:spPr>
            <a:xfrm>
              <a:off x="6063134" y="2034758"/>
              <a:ext cx="55596" cy="290650"/>
            </a:xfrm>
            <a:custGeom>
              <a:rect b="b" l="l" r="r" t="t"/>
              <a:pathLst>
                <a:path extrusionOk="0" h="1009" w="193">
                  <a:moveTo>
                    <a:pt x="193" y="1009"/>
                  </a:moveTo>
                  <a:lnTo>
                    <a:pt x="193" y="98"/>
                  </a:lnTo>
                  <a:cubicBezTo>
                    <a:pt x="193" y="54"/>
                    <a:pt x="158" y="10"/>
                    <a:pt x="115" y="2"/>
                  </a:cubicBezTo>
                  <a:cubicBezTo>
                    <a:pt x="53" y="-10"/>
                    <a:pt x="0" y="37"/>
                    <a:pt x="0" y="97"/>
                  </a:cubicBezTo>
                  <a:lnTo>
                    <a:pt x="0" y="1009"/>
                  </a:lnTo>
                  <a:cubicBezTo>
                    <a:pt x="28" y="991"/>
                    <a:pt x="61" y="981"/>
                    <a:pt x="96" y="981"/>
                  </a:cubicBezTo>
                  <a:cubicBezTo>
                    <a:pt x="132" y="981"/>
                    <a:pt x="165" y="991"/>
                    <a:pt x="193" y="100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19" name="Google Shape;3619;p71"/>
            <p:cNvSpPr/>
            <p:nvPr/>
          </p:nvSpPr>
          <p:spPr>
            <a:xfrm>
              <a:off x="6143215" y="2063852"/>
              <a:ext cx="230448" cy="292666"/>
            </a:xfrm>
            <a:custGeom>
              <a:rect b="b" l="l" r="r" t="t"/>
              <a:pathLst>
                <a:path extrusionOk="0" h="1016" w="800">
                  <a:moveTo>
                    <a:pt x="624" y="258"/>
                  </a:moveTo>
                  <a:lnTo>
                    <a:pt x="174" y="258"/>
                  </a:lnTo>
                  <a:cubicBezTo>
                    <a:pt x="153" y="258"/>
                    <a:pt x="134" y="242"/>
                    <a:pt x="131" y="221"/>
                  </a:cubicBezTo>
                  <a:cubicBezTo>
                    <a:pt x="128" y="195"/>
                    <a:pt x="148" y="174"/>
                    <a:pt x="173" y="174"/>
                  </a:cubicBezTo>
                  <a:lnTo>
                    <a:pt x="623" y="174"/>
                  </a:lnTo>
                  <a:cubicBezTo>
                    <a:pt x="645" y="174"/>
                    <a:pt x="664" y="189"/>
                    <a:pt x="666" y="211"/>
                  </a:cubicBezTo>
                  <a:cubicBezTo>
                    <a:pt x="669" y="236"/>
                    <a:pt x="649" y="258"/>
                    <a:pt x="624" y="258"/>
                  </a:cubicBezTo>
                  <a:moveTo>
                    <a:pt x="624" y="438"/>
                  </a:moveTo>
                  <a:lnTo>
                    <a:pt x="174" y="438"/>
                  </a:lnTo>
                  <a:cubicBezTo>
                    <a:pt x="153" y="438"/>
                    <a:pt x="134" y="422"/>
                    <a:pt x="131" y="400"/>
                  </a:cubicBezTo>
                  <a:cubicBezTo>
                    <a:pt x="128" y="375"/>
                    <a:pt x="148" y="353"/>
                    <a:pt x="173" y="353"/>
                  </a:cubicBezTo>
                  <a:lnTo>
                    <a:pt x="623" y="353"/>
                  </a:lnTo>
                  <a:cubicBezTo>
                    <a:pt x="645" y="353"/>
                    <a:pt x="664" y="369"/>
                    <a:pt x="666" y="391"/>
                  </a:cubicBezTo>
                  <a:cubicBezTo>
                    <a:pt x="669" y="416"/>
                    <a:pt x="649" y="438"/>
                    <a:pt x="624" y="438"/>
                  </a:cubicBezTo>
                  <a:moveTo>
                    <a:pt x="534" y="617"/>
                  </a:moveTo>
                  <a:lnTo>
                    <a:pt x="174" y="617"/>
                  </a:lnTo>
                  <a:cubicBezTo>
                    <a:pt x="153" y="617"/>
                    <a:pt x="134" y="602"/>
                    <a:pt x="131" y="580"/>
                  </a:cubicBezTo>
                  <a:cubicBezTo>
                    <a:pt x="128" y="555"/>
                    <a:pt x="148" y="533"/>
                    <a:pt x="173" y="533"/>
                  </a:cubicBezTo>
                  <a:lnTo>
                    <a:pt x="533" y="533"/>
                  </a:lnTo>
                  <a:cubicBezTo>
                    <a:pt x="555" y="533"/>
                    <a:pt x="574" y="549"/>
                    <a:pt x="576" y="570"/>
                  </a:cubicBezTo>
                  <a:cubicBezTo>
                    <a:pt x="579" y="596"/>
                    <a:pt x="559" y="617"/>
                    <a:pt x="534" y="617"/>
                  </a:cubicBezTo>
                  <a:moveTo>
                    <a:pt x="758" y="0"/>
                  </a:moveTo>
                  <a:lnTo>
                    <a:pt x="0" y="0"/>
                  </a:lnTo>
                  <a:lnTo>
                    <a:pt x="0" y="1016"/>
                  </a:lnTo>
                  <a:lnTo>
                    <a:pt x="758" y="1016"/>
                  </a:lnTo>
                  <a:cubicBezTo>
                    <a:pt x="781" y="1016"/>
                    <a:pt x="800" y="997"/>
                    <a:pt x="800" y="974"/>
                  </a:cubicBezTo>
                  <a:lnTo>
                    <a:pt x="800" y="42"/>
                  </a:lnTo>
                  <a:cubicBezTo>
                    <a:pt x="800" y="18"/>
                    <a:pt x="781" y="0"/>
                    <a:pt x="75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20" name="Google Shape;3620;p71"/>
            <p:cNvSpPr/>
            <p:nvPr/>
          </p:nvSpPr>
          <p:spPr>
            <a:xfrm>
              <a:off x="6060830" y="2339812"/>
              <a:ext cx="247444" cy="83825"/>
            </a:xfrm>
            <a:custGeom>
              <a:rect b="b" l="l" r="r" t="t"/>
              <a:pathLst>
                <a:path extrusionOk="0" h="291" w="859">
                  <a:moveTo>
                    <a:pt x="194" y="98"/>
                  </a:moveTo>
                  <a:cubicBezTo>
                    <a:pt x="195" y="38"/>
                    <a:pt x="140" y="-10"/>
                    <a:pt x="78" y="2"/>
                  </a:cubicBezTo>
                  <a:cubicBezTo>
                    <a:pt x="34" y="10"/>
                    <a:pt x="0" y="55"/>
                    <a:pt x="0" y="99"/>
                  </a:cubicBezTo>
                  <a:cubicBezTo>
                    <a:pt x="1" y="206"/>
                    <a:pt x="88" y="291"/>
                    <a:pt x="194" y="291"/>
                  </a:cubicBezTo>
                  <a:lnTo>
                    <a:pt x="816" y="291"/>
                  </a:lnTo>
                  <a:cubicBezTo>
                    <a:pt x="840" y="291"/>
                    <a:pt x="859" y="272"/>
                    <a:pt x="859" y="249"/>
                  </a:cubicBezTo>
                  <a:lnTo>
                    <a:pt x="859" y="140"/>
                  </a:lnTo>
                  <a:lnTo>
                    <a:pt x="237" y="140"/>
                  </a:lnTo>
                  <a:cubicBezTo>
                    <a:pt x="214" y="140"/>
                    <a:pt x="194" y="121"/>
                    <a:pt x="194" y="9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21" name="Google Shape;3621;p71"/>
            <p:cNvSpPr/>
            <p:nvPr/>
          </p:nvSpPr>
          <p:spPr>
            <a:xfrm>
              <a:off x="6401027" y="2036199"/>
              <a:ext cx="76048" cy="103701"/>
            </a:xfrm>
            <a:custGeom>
              <a:rect b="b" l="l" r="r" t="t"/>
              <a:pathLst>
                <a:path extrusionOk="0" h="360" w="264">
                  <a:moveTo>
                    <a:pt x="222" y="90"/>
                  </a:moveTo>
                  <a:lnTo>
                    <a:pt x="175" y="90"/>
                  </a:lnTo>
                  <a:lnTo>
                    <a:pt x="175" y="43"/>
                  </a:lnTo>
                  <a:cubicBezTo>
                    <a:pt x="175" y="21"/>
                    <a:pt x="159" y="2"/>
                    <a:pt x="137" y="0"/>
                  </a:cubicBezTo>
                  <a:cubicBezTo>
                    <a:pt x="112" y="-3"/>
                    <a:pt x="90" y="17"/>
                    <a:pt x="90" y="42"/>
                  </a:cubicBezTo>
                  <a:lnTo>
                    <a:pt x="90" y="90"/>
                  </a:lnTo>
                  <a:lnTo>
                    <a:pt x="43" y="90"/>
                  </a:lnTo>
                  <a:cubicBezTo>
                    <a:pt x="19" y="90"/>
                    <a:pt x="0" y="109"/>
                    <a:pt x="0" y="132"/>
                  </a:cubicBezTo>
                  <a:lnTo>
                    <a:pt x="0" y="360"/>
                  </a:lnTo>
                  <a:lnTo>
                    <a:pt x="264" y="360"/>
                  </a:lnTo>
                  <a:lnTo>
                    <a:pt x="264" y="132"/>
                  </a:lnTo>
                  <a:cubicBezTo>
                    <a:pt x="264" y="109"/>
                    <a:pt x="246" y="90"/>
                    <a:pt x="222" y="9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22" name="Google Shape;3622;p71"/>
            <p:cNvSpPr/>
            <p:nvPr/>
          </p:nvSpPr>
          <p:spPr>
            <a:xfrm>
              <a:off x="6401027" y="2164096"/>
              <a:ext cx="76048" cy="259828"/>
            </a:xfrm>
            <a:custGeom>
              <a:rect b="b" l="l" r="r" t="t"/>
              <a:pathLst>
                <a:path extrusionOk="0" h="902" w="264">
                  <a:moveTo>
                    <a:pt x="0" y="552"/>
                  </a:moveTo>
                  <a:cubicBezTo>
                    <a:pt x="0" y="640"/>
                    <a:pt x="32" y="722"/>
                    <a:pt x="90" y="787"/>
                  </a:cubicBezTo>
                  <a:lnTo>
                    <a:pt x="90" y="859"/>
                  </a:lnTo>
                  <a:cubicBezTo>
                    <a:pt x="90" y="880"/>
                    <a:pt x="106" y="899"/>
                    <a:pt x="128" y="902"/>
                  </a:cubicBezTo>
                  <a:cubicBezTo>
                    <a:pt x="153" y="904"/>
                    <a:pt x="175" y="885"/>
                    <a:pt x="175" y="860"/>
                  </a:cubicBezTo>
                  <a:lnTo>
                    <a:pt x="175" y="787"/>
                  </a:lnTo>
                  <a:cubicBezTo>
                    <a:pt x="233" y="722"/>
                    <a:pt x="264" y="640"/>
                    <a:pt x="264" y="552"/>
                  </a:cubicBezTo>
                  <a:lnTo>
                    <a:pt x="264" y="0"/>
                  </a:lnTo>
                  <a:lnTo>
                    <a:pt x="0" y="0"/>
                  </a:lnTo>
                  <a:lnTo>
                    <a:pt x="0" y="552"/>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623" name="Google Shape;3623;p71"/>
          <p:cNvGrpSpPr/>
          <p:nvPr/>
        </p:nvGrpSpPr>
        <p:grpSpPr>
          <a:xfrm>
            <a:off x="6100870" y="3292709"/>
            <a:ext cx="336453" cy="414227"/>
            <a:chOff x="6100870" y="3292709"/>
            <a:chExt cx="336453" cy="414227"/>
          </a:xfrm>
        </p:grpSpPr>
        <p:sp>
          <p:nvSpPr>
            <p:cNvPr id="3624" name="Google Shape;3624;p71"/>
            <p:cNvSpPr/>
            <p:nvPr/>
          </p:nvSpPr>
          <p:spPr>
            <a:xfrm>
              <a:off x="6126507" y="3368756"/>
              <a:ext cx="101973" cy="338180"/>
            </a:xfrm>
            <a:custGeom>
              <a:rect b="b" l="l" r="r" t="t"/>
              <a:pathLst>
                <a:path extrusionOk="0" h="1174" w="354">
                  <a:moveTo>
                    <a:pt x="270" y="574"/>
                  </a:moveTo>
                  <a:lnTo>
                    <a:pt x="177" y="667"/>
                  </a:lnTo>
                  <a:lnTo>
                    <a:pt x="85" y="574"/>
                  </a:lnTo>
                  <a:lnTo>
                    <a:pt x="85" y="362"/>
                  </a:lnTo>
                  <a:lnTo>
                    <a:pt x="270" y="362"/>
                  </a:lnTo>
                  <a:lnTo>
                    <a:pt x="270" y="574"/>
                  </a:lnTo>
                  <a:moveTo>
                    <a:pt x="270" y="278"/>
                  </a:moveTo>
                  <a:lnTo>
                    <a:pt x="85" y="278"/>
                  </a:lnTo>
                  <a:lnTo>
                    <a:pt x="85" y="0"/>
                  </a:lnTo>
                  <a:lnTo>
                    <a:pt x="0" y="0"/>
                  </a:lnTo>
                  <a:lnTo>
                    <a:pt x="0" y="590"/>
                  </a:lnTo>
                  <a:cubicBezTo>
                    <a:pt x="0" y="601"/>
                    <a:pt x="5" y="612"/>
                    <a:pt x="13" y="620"/>
                  </a:cubicBezTo>
                  <a:lnTo>
                    <a:pt x="135" y="743"/>
                  </a:lnTo>
                  <a:lnTo>
                    <a:pt x="135" y="1090"/>
                  </a:lnTo>
                  <a:lnTo>
                    <a:pt x="134" y="1090"/>
                  </a:lnTo>
                  <a:cubicBezTo>
                    <a:pt x="112" y="1090"/>
                    <a:pt x="93" y="1106"/>
                    <a:pt x="91" y="1127"/>
                  </a:cubicBezTo>
                  <a:cubicBezTo>
                    <a:pt x="88" y="1153"/>
                    <a:pt x="108" y="1174"/>
                    <a:pt x="133" y="1174"/>
                  </a:cubicBezTo>
                  <a:lnTo>
                    <a:pt x="221" y="1174"/>
                  </a:lnTo>
                  <a:cubicBezTo>
                    <a:pt x="243" y="1174"/>
                    <a:pt x="262" y="1158"/>
                    <a:pt x="264" y="1137"/>
                  </a:cubicBezTo>
                  <a:cubicBezTo>
                    <a:pt x="267" y="1111"/>
                    <a:pt x="247" y="1090"/>
                    <a:pt x="223" y="1090"/>
                  </a:cubicBezTo>
                  <a:lnTo>
                    <a:pt x="220" y="1090"/>
                  </a:lnTo>
                  <a:lnTo>
                    <a:pt x="220" y="743"/>
                  </a:lnTo>
                  <a:lnTo>
                    <a:pt x="342" y="620"/>
                  </a:lnTo>
                  <a:cubicBezTo>
                    <a:pt x="350" y="612"/>
                    <a:pt x="354" y="602"/>
                    <a:pt x="354" y="591"/>
                  </a:cubicBezTo>
                  <a:lnTo>
                    <a:pt x="354" y="0"/>
                  </a:lnTo>
                  <a:lnTo>
                    <a:pt x="270" y="0"/>
                  </a:lnTo>
                  <a:lnTo>
                    <a:pt x="270" y="278"/>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25" name="Google Shape;3625;p71"/>
            <p:cNvSpPr/>
            <p:nvPr/>
          </p:nvSpPr>
          <p:spPr>
            <a:xfrm>
              <a:off x="6100870" y="3292709"/>
              <a:ext cx="154400" cy="51850"/>
            </a:xfrm>
            <a:custGeom>
              <a:rect b="b" l="l" r="r" t="t"/>
              <a:pathLst>
                <a:path extrusionOk="0" h="180" w="536">
                  <a:moveTo>
                    <a:pt x="494" y="0"/>
                  </a:moveTo>
                  <a:lnTo>
                    <a:pt x="42" y="0"/>
                  </a:lnTo>
                  <a:cubicBezTo>
                    <a:pt x="18" y="0"/>
                    <a:pt x="0" y="19"/>
                    <a:pt x="0" y="42"/>
                  </a:cubicBezTo>
                  <a:lnTo>
                    <a:pt x="0" y="138"/>
                  </a:lnTo>
                  <a:cubicBezTo>
                    <a:pt x="0" y="161"/>
                    <a:pt x="18" y="180"/>
                    <a:pt x="42" y="180"/>
                  </a:cubicBezTo>
                  <a:lnTo>
                    <a:pt x="494" y="180"/>
                  </a:lnTo>
                  <a:cubicBezTo>
                    <a:pt x="517" y="180"/>
                    <a:pt x="536" y="161"/>
                    <a:pt x="536" y="138"/>
                  </a:cubicBezTo>
                  <a:lnTo>
                    <a:pt x="536" y="42"/>
                  </a:lnTo>
                  <a:cubicBezTo>
                    <a:pt x="536" y="19"/>
                    <a:pt x="517" y="0"/>
                    <a:pt x="494" y="0"/>
                  </a:cubicBezTo>
                  <a:close/>
                </a:path>
              </a:pathLst>
            </a:custGeom>
            <a:solidFill>
              <a:schemeClr val="accent6"/>
            </a:solidFill>
            <a:ln>
              <a:noFill/>
            </a:ln>
          </p:spPr>
          <p:txBody>
            <a:bodyPr anchorCtr="1" anchor="ctr" bIns="19800" lIns="90000" spcFirstLastPara="1" rIns="90000" wrap="square" tIns="198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26" name="Google Shape;3626;p71"/>
            <p:cNvSpPr/>
            <p:nvPr/>
          </p:nvSpPr>
          <p:spPr>
            <a:xfrm>
              <a:off x="6308560" y="3368756"/>
              <a:ext cx="101973" cy="338180"/>
            </a:xfrm>
            <a:custGeom>
              <a:rect b="b" l="l" r="r" t="t"/>
              <a:pathLst>
                <a:path extrusionOk="0" h="1174" w="354">
                  <a:moveTo>
                    <a:pt x="270" y="574"/>
                  </a:moveTo>
                  <a:lnTo>
                    <a:pt x="177" y="667"/>
                  </a:lnTo>
                  <a:lnTo>
                    <a:pt x="85" y="574"/>
                  </a:lnTo>
                  <a:lnTo>
                    <a:pt x="85" y="362"/>
                  </a:lnTo>
                  <a:lnTo>
                    <a:pt x="270" y="362"/>
                  </a:lnTo>
                  <a:lnTo>
                    <a:pt x="270" y="574"/>
                  </a:lnTo>
                  <a:moveTo>
                    <a:pt x="270" y="278"/>
                  </a:moveTo>
                  <a:lnTo>
                    <a:pt x="85" y="278"/>
                  </a:lnTo>
                  <a:lnTo>
                    <a:pt x="85" y="0"/>
                  </a:lnTo>
                  <a:lnTo>
                    <a:pt x="0" y="0"/>
                  </a:lnTo>
                  <a:lnTo>
                    <a:pt x="0" y="590"/>
                  </a:lnTo>
                  <a:cubicBezTo>
                    <a:pt x="0" y="601"/>
                    <a:pt x="5" y="612"/>
                    <a:pt x="13" y="620"/>
                  </a:cubicBezTo>
                  <a:lnTo>
                    <a:pt x="135" y="743"/>
                  </a:lnTo>
                  <a:lnTo>
                    <a:pt x="135" y="1090"/>
                  </a:lnTo>
                  <a:lnTo>
                    <a:pt x="134" y="1090"/>
                  </a:lnTo>
                  <a:cubicBezTo>
                    <a:pt x="112" y="1090"/>
                    <a:pt x="93" y="1106"/>
                    <a:pt x="91" y="1127"/>
                  </a:cubicBezTo>
                  <a:cubicBezTo>
                    <a:pt x="88" y="1153"/>
                    <a:pt x="108" y="1174"/>
                    <a:pt x="133" y="1174"/>
                  </a:cubicBezTo>
                  <a:lnTo>
                    <a:pt x="221" y="1174"/>
                  </a:lnTo>
                  <a:cubicBezTo>
                    <a:pt x="243" y="1174"/>
                    <a:pt x="262" y="1158"/>
                    <a:pt x="264" y="1137"/>
                  </a:cubicBezTo>
                  <a:cubicBezTo>
                    <a:pt x="267" y="1111"/>
                    <a:pt x="247" y="1090"/>
                    <a:pt x="222" y="1090"/>
                  </a:cubicBezTo>
                  <a:lnTo>
                    <a:pt x="219" y="1090"/>
                  </a:lnTo>
                  <a:lnTo>
                    <a:pt x="219" y="743"/>
                  </a:lnTo>
                  <a:lnTo>
                    <a:pt x="342" y="620"/>
                  </a:lnTo>
                  <a:cubicBezTo>
                    <a:pt x="350" y="612"/>
                    <a:pt x="354" y="602"/>
                    <a:pt x="354" y="591"/>
                  </a:cubicBezTo>
                  <a:lnTo>
                    <a:pt x="354" y="0"/>
                  </a:lnTo>
                  <a:lnTo>
                    <a:pt x="270" y="0"/>
                  </a:lnTo>
                  <a:lnTo>
                    <a:pt x="270" y="278"/>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27" name="Google Shape;3627;p71"/>
            <p:cNvSpPr/>
            <p:nvPr/>
          </p:nvSpPr>
          <p:spPr>
            <a:xfrm>
              <a:off x="6282635" y="3292709"/>
              <a:ext cx="154688" cy="51850"/>
            </a:xfrm>
            <a:custGeom>
              <a:rect b="b" l="l" r="r" t="t"/>
              <a:pathLst>
                <a:path extrusionOk="0" h="180" w="537">
                  <a:moveTo>
                    <a:pt x="495" y="0"/>
                  </a:moveTo>
                  <a:lnTo>
                    <a:pt x="43" y="0"/>
                  </a:lnTo>
                  <a:cubicBezTo>
                    <a:pt x="19" y="0"/>
                    <a:pt x="0" y="19"/>
                    <a:pt x="0" y="42"/>
                  </a:cubicBezTo>
                  <a:lnTo>
                    <a:pt x="0" y="138"/>
                  </a:lnTo>
                  <a:cubicBezTo>
                    <a:pt x="0" y="161"/>
                    <a:pt x="19" y="180"/>
                    <a:pt x="43" y="180"/>
                  </a:cubicBezTo>
                  <a:lnTo>
                    <a:pt x="495" y="180"/>
                  </a:lnTo>
                  <a:cubicBezTo>
                    <a:pt x="518" y="180"/>
                    <a:pt x="537" y="161"/>
                    <a:pt x="537" y="138"/>
                  </a:cubicBezTo>
                  <a:lnTo>
                    <a:pt x="537" y="42"/>
                  </a:lnTo>
                  <a:cubicBezTo>
                    <a:pt x="537" y="19"/>
                    <a:pt x="518" y="0"/>
                    <a:pt x="495" y="0"/>
                  </a:cubicBezTo>
                  <a:close/>
                </a:path>
              </a:pathLst>
            </a:custGeom>
            <a:solidFill>
              <a:schemeClr val="accent6"/>
            </a:solidFill>
            <a:ln>
              <a:noFill/>
            </a:ln>
          </p:spPr>
          <p:txBody>
            <a:bodyPr anchorCtr="1" anchor="ctr" bIns="19800" lIns="90000" spcFirstLastPara="1" rIns="90000" wrap="square" tIns="198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628" name="Google Shape;3628;p71"/>
          <p:cNvGrpSpPr/>
          <p:nvPr/>
        </p:nvGrpSpPr>
        <p:grpSpPr>
          <a:xfrm>
            <a:off x="5401752" y="3964461"/>
            <a:ext cx="393202" cy="412498"/>
            <a:chOff x="5401752" y="3964461"/>
            <a:chExt cx="393202" cy="412498"/>
          </a:xfrm>
        </p:grpSpPr>
        <p:sp>
          <p:nvSpPr>
            <p:cNvPr id="3629" name="Google Shape;3629;p71"/>
            <p:cNvSpPr/>
            <p:nvPr/>
          </p:nvSpPr>
          <p:spPr>
            <a:xfrm>
              <a:off x="5561624" y="4123757"/>
              <a:ext cx="40905" cy="40616"/>
            </a:xfrm>
            <a:custGeom>
              <a:rect b="b" l="l" r="r" t="t"/>
              <a:pathLst>
                <a:path extrusionOk="0" h="141" w="142">
                  <a:moveTo>
                    <a:pt x="71" y="0"/>
                  </a:moveTo>
                  <a:cubicBezTo>
                    <a:pt x="32" y="0"/>
                    <a:pt x="0" y="31"/>
                    <a:pt x="0" y="70"/>
                  </a:cubicBezTo>
                  <a:cubicBezTo>
                    <a:pt x="0" y="109"/>
                    <a:pt x="32" y="141"/>
                    <a:pt x="71" y="141"/>
                  </a:cubicBezTo>
                  <a:cubicBezTo>
                    <a:pt x="110" y="141"/>
                    <a:pt x="142" y="109"/>
                    <a:pt x="142" y="70"/>
                  </a:cubicBezTo>
                  <a:cubicBezTo>
                    <a:pt x="142" y="31"/>
                    <a:pt x="110" y="0"/>
                    <a:pt x="71" y="0"/>
                  </a:cubicBezTo>
                  <a:close/>
                </a:path>
              </a:pathLst>
            </a:custGeom>
            <a:solidFill>
              <a:schemeClr val="accent6"/>
            </a:solidFill>
            <a:ln>
              <a:noFill/>
            </a:ln>
          </p:spPr>
          <p:txBody>
            <a:bodyPr anchorCtr="1" anchor="ctr" bIns="5750" lIns="90000" spcFirstLastPara="1" rIns="90000" wrap="square" tIns="57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30" name="Google Shape;3630;p71"/>
            <p:cNvSpPr/>
            <p:nvPr/>
          </p:nvSpPr>
          <p:spPr>
            <a:xfrm>
              <a:off x="5495659" y="4052319"/>
              <a:ext cx="172836" cy="183781"/>
            </a:xfrm>
            <a:custGeom>
              <a:rect b="b" l="l" r="r" t="t"/>
              <a:pathLst>
                <a:path extrusionOk="0" h="638" w="600">
                  <a:moveTo>
                    <a:pt x="300" y="473"/>
                  </a:moveTo>
                  <a:cubicBezTo>
                    <a:pt x="215" y="473"/>
                    <a:pt x="145" y="404"/>
                    <a:pt x="145" y="318"/>
                  </a:cubicBezTo>
                  <a:cubicBezTo>
                    <a:pt x="145" y="233"/>
                    <a:pt x="215" y="163"/>
                    <a:pt x="300" y="163"/>
                  </a:cubicBezTo>
                  <a:cubicBezTo>
                    <a:pt x="385" y="163"/>
                    <a:pt x="455" y="233"/>
                    <a:pt x="455" y="318"/>
                  </a:cubicBezTo>
                  <a:cubicBezTo>
                    <a:pt x="455" y="404"/>
                    <a:pt x="385" y="473"/>
                    <a:pt x="300" y="473"/>
                  </a:cubicBezTo>
                  <a:moveTo>
                    <a:pt x="566" y="220"/>
                  </a:moveTo>
                  <a:lnTo>
                    <a:pt x="600" y="201"/>
                  </a:lnTo>
                  <a:lnTo>
                    <a:pt x="552" y="117"/>
                  </a:lnTo>
                  <a:lnTo>
                    <a:pt x="518" y="137"/>
                  </a:lnTo>
                  <a:cubicBezTo>
                    <a:pt x="502" y="146"/>
                    <a:pt x="482" y="144"/>
                    <a:pt x="468" y="132"/>
                  </a:cubicBezTo>
                  <a:cubicBezTo>
                    <a:pt x="442" y="108"/>
                    <a:pt x="411" y="90"/>
                    <a:pt x="377" y="79"/>
                  </a:cubicBezTo>
                  <a:cubicBezTo>
                    <a:pt x="360" y="74"/>
                    <a:pt x="348" y="57"/>
                    <a:pt x="349" y="39"/>
                  </a:cubicBezTo>
                  <a:lnTo>
                    <a:pt x="349" y="0"/>
                  </a:lnTo>
                  <a:lnTo>
                    <a:pt x="250" y="0"/>
                  </a:lnTo>
                  <a:lnTo>
                    <a:pt x="250" y="39"/>
                  </a:lnTo>
                  <a:cubicBezTo>
                    <a:pt x="252" y="57"/>
                    <a:pt x="240" y="74"/>
                    <a:pt x="223" y="79"/>
                  </a:cubicBezTo>
                  <a:cubicBezTo>
                    <a:pt x="189" y="90"/>
                    <a:pt x="158" y="108"/>
                    <a:pt x="132" y="132"/>
                  </a:cubicBezTo>
                  <a:cubicBezTo>
                    <a:pt x="118" y="144"/>
                    <a:pt x="98" y="146"/>
                    <a:pt x="82" y="137"/>
                  </a:cubicBezTo>
                  <a:lnTo>
                    <a:pt x="48" y="117"/>
                  </a:lnTo>
                  <a:lnTo>
                    <a:pt x="0" y="201"/>
                  </a:lnTo>
                  <a:lnTo>
                    <a:pt x="34" y="220"/>
                  </a:lnTo>
                  <a:cubicBezTo>
                    <a:pt x="50" y="230"/>
                    <a:pt x="58" y="248"/>
                    <a:pt x="54" y="266"/>
                  </a:cubicBezTo>
                  <a:cubicBezTo>
                    <a:pt x="51" y="283"/>
                    <a:pt x="49" y="301"/>
                    <a:pt x="49" y="318"/>
                  </a:cubicBezTo>
                  <a:cubicBezTo>
                    <a:pt x="49" y="336"/>
                    <a:pt x="51" y="354"/>
                    <a:pt x="54" y="371"/>
                  </a:cubicBezTo>
                  <a:cubicBezTo>
                    <a:pt x="58" y="389"/>
                    <a:pt x="50" y="407"/>
                    <a:pt x="34" y="416"/>
                  </a:cubicBezTo>
                  <a:lnTo>
                    <a:pt x="0" y="436"/>
                  </a:lnTo>
                  <a:lnTo>
                    <a:pt x="48" y="519"/>
                  </a:lnTo>
                  <a:lnTo>
                    <a:pt x="82" y="499"/>
                  </a:lnTo>
                  <a:cubicBezTo>
                    <a:pt x="98" y="490"/>
                    <a:pt x="118" y="492"/>
                    <a:pt x="132" y="505"/>
                  </a:cubicBezTo>
                  <a:cubicBezTo>
                    <a:pt x="158" y="529"/>
                    <a:pt x="189" y="546"/>
                    <a:pt x="223" y="557"/>
                  </a:cubicBezTo>
                  <a:cubicBezTo>
                    <a:pt x="240" y="563"/>
                    <a:pt x="252" y="579"/>
                    <a:pt x="253" y="597"/>
                  </a:cubicBezTo>
                  <a:lnTo>
                    <a:pt x="253" y="638"/>
                  </a:lnTo>
                  <a:lnTo>
                    <a:pt x="346" y="638"/>
                  </a:lnTo>
                  <a:lnTo>
                    <a:pt x="346" y="597"/>
                  </a:lnTo>
                  <a:cubicBezTo>
                    <a:pt x="348" y="579"/>
                    <a:pt x="360" y="563"/>
                    <a:pt x="377" y="557"/>
                  </a:cubicBezTo>
                  <a:cubicBezTo>
                    <a:pt x="411" y="546"/>
                    <a:pt x="442" y="529"/>
                    <a:pt x="468" y="505"/>
                  </a:cubicBezTo>
                  <a:cubicBezTo>
                    <a:pt x="482" y="492"/>
                    <a:pt x="502" y="490"/>
                    <a:pt x="518" y="499"/>
                  </a:cubicBezTo>
                  <a:lnTo>
                    <a:pt x="552" y="519"/>
                  </a:lnTo>
                  <a:lnTo>
                    <a:pt x="600" y="436"/>
                  </a:lnTo>
                  <a:lnTo>
                    <a:pt x="566" y="416"/>
                  </a:lnTo>
                  <a:cubicBezTo>
                    <a:pt x="550" y="407"/>
                    <a:pt x="542" y="389"/>
                    <a:pt x="546" y="371"/>
                  </a:cubicBezTo>
                  <a:cubicBezTo>
                    <a:pt x="549" y="354"/>
                    <a:pt x="551" y="336"/>
                    <a:pt x="551" y="318"/>
                  </a:cubicBezTo>
                  <a:cubicBezTo>
                    <a:pt x="551" y="301"/>
                    <a:pt x="549" y="283"/>
                    <a:pt x="546" y="266"/>
                  </a:cubicBezTo>
                  <a:cubicBezTo>
                    <a:pt x="542" y="248"/>
                    <a:pt x="550" y="230"/>
                    <a:pt x="566" y="22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31" name="Google Shape;3631;p71"/>
            <p:cNvSpPr/>
            <p:nvPr/>
          </p:nvSpPr>
          <p:spPr>
            <a:xfrm>
              <a:off x="5401752" y="3964461"/>
              <a:ext cx="393202" cy="412498"/>
            </a:xfrm>
            <a:custGeom>
              <a:rect b="b" l="l" r="r" t="t"/>
              <a:pathLst>
                <a:path extrusionOk="0" h="1432" w="1365">
                  <a:moveTo>
                    <a:pt x="961" y="623"/>
                  </a:moveTo>
                  <a:cubicBezTo>
                    <a:pt x="961" y="637"/>
                    <a:pt x="961" y="650"/>
                    <a:pt x="959" y="663"/>
                  </a:cubicBezTo>
                  <a:lnTo>
                    <a:pt x="1005" y="689"/>
                  </a:lnTo>
                  <a:cubicBezTo>
                    <a:pt x="1025" y="701"/>
                    <a:pt x="1032" y="727"/>
                    <a:pt x="1020" y="747"/>
                  </a:cubicBezTo>
                  <a:lnTo>
                    <a:pt x="930" y="903"/>
                  </a:lnTo>
                  <a:cubicBezTo>
                    <a:pt x="918" y="923"/>
                    <a:pt x="893" y="930"/>
                    <a:pt x="872" y="918"/>
                  </a:cubicBezTo>
                  <a:lnTo>
                    <a:pt x="827" y="892"/>
                  </a:lnTo>
                  <a:cubicBezTo>
                    <a:pt x="806" y="908"/>
                    <a:pt x="783" y="921"/>
                    <a:pt x="759" y="932"/>
                  </a:cubicBezTo>
                  <a:lnTo>
                    <a:pt x="759" y="984"/>
                  </a:lnTo>
                  <a:cubicBezTo>
                    <a:pt x="758" y="1008"/>
                    <a:pt x="716" y="1027"/>
                    <a:pt x="716" y="1027"/>
                  </a:cubicBezTo>
                  <a:lnTo>
                    <a:pt x="536" y="1027"/>
                  </a:lnTo>
                  <a:cubicBezTo>
                    <a:pt x="536" y="1027"/>
                    <a:pt x="494" y="1008"/>
                    <a:pt x="492" y="984"/>
                  </a:cubicBezTo>
                  <a:lnTo>
                    <a:pt x="492" y="932"/>
                  </a:lnTo>
                  <a:cubicBezTo>
                    <a:pt x="469" y="921"/>
                    <a:pt x="447" y="908"/>
                    <a:pt x="425" y="892"/>
                  </a:cubicBezTo>
                  <a:lnTo>
                    <a:pt x="380" y="918"/>
                  </a:lnTo>
                  <a:cubicBezTo>
                    <a:pt x="359" y="930"/>
                    <a:pt x="334" y="923"/>
                    <a:pt x="322" y="903"/>
                  </a:cubicBezTo>
                  <a:lnTo>
                    <a:pt x="232" y="747"/>
                  </a:lnTo>
                  <a:cubicBezTo>
                    <a:pt x="220" y="727"/>
                    <a:pt x="227" y="701"/>
                    <a:pt x="247" y="689"/>
                  </a:cubicBezTo>
                  <a:lnTo>
                    <a:pt x="293" y="663"/>
                  </a:lnTo>
                  <a:cubicBezTo>
                    <a:pt x="291" y="650"/>
                    <a:pt x="291" y="637"/>
                    <a:pt x="291" y="623"/>
                  </a:cubicBezTo>
                  <a:cubicBezTo>
                    <a:pt x="291" y="610"/>
                    <a:pt x="291" y="597"/>
                    <a:pt x="293" y="584"/>
                  </a:cubicBezTo>
                  <a:lnTo>
                    <a:pt x="247" y="557"/>
                  </a:lnTo>
                  <a:cubicBezTo>
                    <a:pt x="227" y="546"/>
                    <a:pt x="220" y="520"/>
                    <a:pt x="232" y="500"/>
                  </a:cubicBezTo>
                  <a:lnTo>
                    <a:pt x="322" y="344"/>
                  </a:lnTo>
                  <a:cubicBezTo>
                    <a:pt x="334" y="323"/>
                    <a:pt x="359" y="317"/>
                    <a:pt x="380" y="328"/>
                  </a:cubicBezTo>
                  <a:lnTo>
                    <a:pt x="425" y="355"/>
                  </a:lnTo>
                  <a:cubicBezTo>
                    <a:pt x="446" y="339"/>
                    <a:pt x="469" y="325"/>
                    <a:pt x="495" y="315"/>
                  </a:cubicBezTo>
                  <a:lnTo>
                    <a:pt x="495" y="262"/>
                  </a:lnTo>
                  <a:cubicBezTo>
                    <a:pt x="494" y="239"/>
                    <a:pt x="536" y="221"/>
                    <a:pt x="536" y="221"/>
                  </a:cubicBezTo>
                  <a:lnTo>
                    <a:pt x="716" y="221"/>
                  </a:lnTo>
                  <a:cubicBezTo>
                    <a:pt x="716" y="221"/>
                    <a:pt x="758" y="239"/>
                    <a:pt x="756" y="262"/>
                  </a:cubicBezTo>
                  <a:lnTo>
                    <a:pt x="756" y="315"/>
                  </a:lnTo>
                  <a:cubicBezTo>
                    <a:pt x="783" y="325"/>
                    <a:pt x="806" y="339"/>
                    <a:pt x="827" y="355"/>
                  </a:cubicBezTo>
                  <a:lnTo>
                    <a:pt x="872" y="328"/>
                  </a:lnTo>
                  <a:cubicBezTo>
                    <a:pt x="893" y="317"/>
                    <a:pt x="918" y="323"/>
                    <a:pt x="930" y="344"/>
                  </a:cubicBezTo>
                  <a:lnTo>
                    <a:pt x="1020" y="500"/>
                  </a:lnTo>
                  <a:cubicBezTo>
                    <a:pt x="1032" y="520"/>
                    <a:pt x="1025" y="546"/>
                    <a:pt x="1005" y="557"/>
                  </a:cubicBezTo>
                  <a:lnTo>
                    <a:pt x="959" y="584"/>
                  </a:lnTo>
                  <a:cubicBezTo>
                    <a:pt x="961" y="597"/>
                    <a:pt x="961" y="610"/>
                    <a:pt x="961" y="623"/>
                  </a:cubicBezTo>
                  <a:moveTo>
                    <a:pt x="1360" y="832"/>
                  </a:moveTo>
                  <a:lnTo>
                    <a:pt x="1252" y="616"/>
                  </a:lnTo>
                  <a:cubicBezTo>
                    <a:pt x="1247" y="275"/>
                    <a:pt x="968" y="0"/>
                    <a:pt x="626" y="0"/>
                  </a:cubicBezTo>
                  <a:cubicBezTo>
                    <a:pt x="281" y="0"/>
                    <a:pt x="0" y="280"/>
                    <a:pt x="0" y="626"/>
                  </a:cubicBezTo>
                  <a:cubicBezTo>
                    <a:pt x="0" y="821"/>
                    <a:pt x="91" y="1004"/>
                    <a:pt x="245" y="1122"/>
                  </a:cubicBezTo>
                  <a:lnTo>
                    <a:pt x="181" y="1379"/>
                  </a:lnTo>
                  <a:cubicBezTo>
                    <a:pt x="177" y="1397"/>
                    <a:pt x="184" y="1415"/>
                    <a:pt x="200" y="1425"/>
                  </a:cubicBezTo>
                  <a:cubicBezTo>
                    <a:pt x="207" y="1430"/>
                    <a:pt x="215" y="1432"/>
                    <a:pt x="223" y="1432"/>
                  </a:cubicBezTo>
                  <a:lnTo>
                    <a:pt x="761" y="1432"/>
                  </a:lnTo>
                  <a:cubicBezTo>
                    <a:pt x="780" y="1432"/>
                    <a:pt x="797" y="1418"/>
                    <a:pt x="802" y="1400"/>
                  </a:cubicBezTo>
                  <a:lnTo>
                    <a:pt x="839" y="1252"/>
                  </a:lnTo>
                  <a:lnTo>
                    <a:pt x="1132" y="1252"/>
                  </a:lnTo>
                  <a:cubicBezTo>
                    <a:pt x="1151" y="1252"/>
                    <a:pt x="1168" y="1239"/>
                    <a:pt x="1172" y="1220"/>
                  </a:cubicBezTo>
                  <a:lnTo>
                    <a:pt x="1246" y="926"/>
                  </a:lnTo>
                  <a:lnTo>
                    <a:pt x="1338" y="889"/>
                  </a:lnTo>
                  <a:cubicBezTo>
                    <a:pt x="1343" y="887"/>
                    <a:pt x="1348" y="884"/>
                    <a:pt x="1352" y="880"/>
                  </a:cubicBezTo>
                  <a:cubicBezTo>
                    <a:pt x="1366" y="867"/>
                    <a:pt x="1368" y="847"/>
                    <a:pt x="1360" y="83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632" name="Google Shape;3632;p71"/>
          <p:cNvGrpSpPr/>
          <p:nvPr/>
        </p:nvGrpSpPr>
        <p:grpSpPr>
          <a:xfrm>
            <a:off x="5391094" y="3292709"/>
            <a:ext cx="414517" cy="414228"/>
            <a:chOff x="5391094" y="3292709"/>
            <a:chExt cx="414517" cy="414228"/>
          </a:xfrm>
        </p:grpSpPr>
        <p:sp>
          <p:nvSpPr>
            <p:cNvPr id="3633" name="Google Shape;3633;p71"/>
            <p:cNvSpPr/>
            <p:nvPr/>
          </p:nvSpPr>
          <p:spPr>
            <a:xfrm>
              <a:off x="5544917" y="3630890"/>
              <a:ext cx="234481" cy="76047"/>
            </a:xfrm>
            <a:custGeom>
              <a:rect b="b" l="l" r="r" t="t"/>
              <a:pathLst>
                <a:path extrusionOk="0" h="264" w="814">
                  <a:moveTo>
                    <a:pt x="772" y="0"/>
                  </a:moveTo>
                  <a:lnTo>
                    <a:pt x="0" y="0"/>
                  </a:lnTo>
                  <a:lnTo>
                    <a:pt x="0" y="264"/>
                  </a:lnTo>
                  <a:lnTo>
                    <a:pt x="772" y="264"/>
                  </a:lnTo>
                  <a:cubicBezTo>
                    <a:pt x="795" y="264"/>
                    <a:pt x="814" y="245"/>
                    <a:pt x="814" y="222"/>
                  </a:cubicBezTo>
                  <a:lnTo>
                    <a:pt x="814" y="42"/>
                  </a:lnTo>
                  <a:cubicBezTo>
                    <a:pt x="814" y="19"/>
                    <a:pt x="795" y="0"/>
                    <a:pt x="772"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34" name="Google Shape;3634;p71"/>
            <p:cNvSpPr/>
            <p:nvPr/>
          </p:nvSpPr>
          <p:spPr>
            <a:xfrm>
              <a:off x="5391094" y="3630890"/>
              <a:ext cx="129627" cy="76047"/>
            </a:xfrm>
            <a:custGeom>
              <a:rect b="b" l="l" r="r" t="t"/>
              <a:pathLst>
                <a:path extrusionOk="0" h="264" w="450">
                  <a:moveTo>
                    <a:pt x="0" y="42"/>
                  </a:moveTo>
                  <a:lnTo>
                    <a:pt x="0" y="222"/>
                  </a:lnTo>
                  <a:cubicBezTo>
                    <a:pt x="0" y="245"/>
                    <a:pt x="19" y="264"/>
                    <a:pt x="42" y="264"/>
                  </a:cubicBezTo>
                  <a:lnTo>
                    <a:pt x="450" y="264"/>
                  </a:lnTo>
                  <a:lnTo>
                    <a:pt x="450" y="0"/>
                  </a:lnTo>
                  <a:lnTo>
                    <a:pt x="42" y="0"/>
                  </a:lnTo>
                  <a:cubicBezTo>
                    <a:pt x="19" y="0"/>
                    <a:pt x="0" y="19"/>
                    <a:pt x="0" y="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35" name="Google Shape;3635;p71"/>
            <p:cNvSpPr/>
            <p:nvPr/>
          </p:nvSpPr>
          <p:spPr>
            <a:xfrm>
              <a:off x="5703349" y="3422911"/>
              <a:ext cx="102261" cy="180324"/>
            </a:xfrm>
            <a:custGeom>
              <a:rect b="b" l="l" r="r" t="t"/>
              <a:pathLst>
                <a:path extrusionOk="0" h="626" w="355">
                  <a:moveTo>
                    <a:pt x="294" y="239"/>
                  </a:moveTo>
                  <a:lnTo>
                    <a:pt x="219" y="161"/>
                  </a:lnTo>
                  <a:lnTo>
                    <a:pt x="219" y="44"/>
                  </a:lnTo>
                  <a:cubicBezTo>
                    <a:pt x="219" y="30"/>
                    <a:pt x="213" y="17"/>
                    <a:pt x="202" y="9"/>
                  </a:cubicBezTo>
                  <a:cubicBezTo>
                    <a:pt x="185" y="-4"/>
                    <a:pt x="161" y="-2"/>
                    <a:pt x="147" y="13"/>
                  </a:cubicBezTo>
                  <a:lnTo>
                    <a:pt x="60" y="104"/>
                  </a:lnTo>
                  <a:cubicBezTo>
                    <a:pt x="-20" y="187"/>
                    <a:pt x="-20" y="304"/>
                    <a:pt x="60" y="388"/>
                  </a:cubicBezTo>
                  <a:lnTo>
                    <a:pt x="135" y="466"/>
                  </a:lnTo>
                  <a:lnTo>
                    <a:pt x="135" y="584"/>
                  </a:lnTo>
                  <a:cubicBezTo>
                    <a:pt x="135" y="601"/>
                    <a:pt x="146" y="617"/>
                    <a:pt x="161" y="623"/>
                  </a:cubicBezTo>
                  <a:cubicBezTo>
                    <a:pt x="176" y="629"/>
                    <a:pt x="195" y="627"/>
                    <a:pt x="208" y="613"/>
                  </a:cubicBezTo>
                  <a:lnTo>
                    <a:pt x="294" y="523"/>
                  </a:lnTo>
                  <a:cubicBezTo>
                    <a:pt x="334" y="482"/>
                    <a:pt x="355" y="433"/>
                    <a:pt x="355" y="381"/>
                  </a:cubicBezTo>
                  <a:cubicBezTo>
                    <a:pt x="355" y="329"/>
                    <a:pt x="334" y="280"/>
                    <a:pt x="294" y="23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36" name="Google Shape;3636;p71"/>
            <p:cNvSpPr/>
            <p:nvPr/>
          </p:nvSpPr>
          <p:spPr>
            <a:xfrm>
              <a:off x="5519856" y="3343695"/>
              <a:ext cx="27366" cy="26789"/>
            </a:xfrm>
            <a:custGeom>
              <a:rect b="b" l="l" r="r" t="t"/>
              <a:pathLst>
                <a:path extrusionOk="0" h="93" w="95">
                  <a:moveTo>
                    <a:pt x="0" y="0"/>
                  </a:moveTo>
                  <a:lnTo>
                    <a:pt x="95" y="0"/>
                  </a:lnTo>
                  <a:lnTo>
                    <a:pt x="95" y="93"/>
                  </a:lnTo>
                  <a:lnTo>
                    <a:pt x="0" y="93"/>
                  </a:lnTo>
                  <a:lnTo>
                    <a:pt x="0"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37" name="Google Shape;3637;p71"/>
            <p:cNvSpPr/>
            <p:nvPr/>
          </p:nvSpPr>
          <p:spPr>
            <a:xfrm>
              <a:off x="5519856" y="3394682"/>
              <a:ext cx="27366" cy="26789"/>
            </a:xfrm>
            <a:custGeom>
              <a:rect b="b" l="l" r="r" t="t"/>
              <a:pathLst>
                <a:path extrusionOk="0" h="93" w="95">
                  <a:moveTo>
                    <a:pt x="0" y="0"/>
                  </a:moveTo>
                  <a:lnTo>
                    <a:pt x="95" y="0"/>
                  </a:lnTo>
                  <a:lnTo>
                    <a:pt x="95" y="93"/>
                  </a:lnTo>
                  <a:lnTo>
                    <a:pt x="0" y="93"/>
                  </a:lnTo>
                  <a:lnTo>
                    <a:pt x="0"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38" name="Google Shape;3638;p71"/>
            <p:cNvSpPr/>
            <p:nvPr/>
          </p:nvSpPr>
          <p:spPr>
            <a:xfrm>
              <a:off x="5570842" y="3343695"/>
              <a:ext cx="104278" cy="259540"/>
            </a:xfrm>
            <a:custGeom>
              <a:rect b="b" l="l" r="r" t="t"/>
              <a:pathLst>
                <a:path extrusionOk="0" h="901" w="362">
                  <a:moveTo>
                    <a:pt x="50" y="439"/>
                  </a:moveTo>
                  <a:lnTo>
                    <a:pt x="110" y="378"/>
                  </a:lnTo>
                  <a:cubicBezTo>
                    <a:pt x="127" y="361"/>
                    <a:pt x="155" y="362"/>
                    <a:pt x="171" y="380"/>
                  </a:cubicBezTo>
                  <a:cubicBezTo>
                    <a:pt x="186" y="396"/>
                    <a:pt x="185" y="423"/>
                    <a:pt x="169" y="439"/>
                  </a:cubicBezTo>
                  <a:lnTo>
                    <a:pt x="109" y="498"/>
                  </a:lnTo>
                  <a:lnTo>
                    <a:pt x="169" y="558"/>
                  </a:lnTo>
                  <a:cubicBezTo>
                    <a:pt x="185" y="574"/>
                    <a:pt x="186" y="600"/>
                    <a:pt x="171" y="617"/>
                  </a:cubicBezTo>
                  <a:cubicBezTo>
                    <a:pt x="155" y="635"/>
                    <a:pt x="127" y="635"/>
                    <a:pt x="110" y="618"/>
                  </a:cubicBezTo>
                  <a:lnTo>
                    <a:pt x="0" y="510"/>
                  </a:lnTo>
                  <a:lnTo>
                    <a:pt x="0" y="745"/>
                  </a:lnTo>
                  <a:cubicBezTo>
                    <a:pt x="0" y="760"/>
                    <a:pt x="8" y="775"/>
                    <a:pt x="22" y="782"/>
                  </a:cubicBezTo>
                  <a:cubicBezTo>
                    <a:pt x="41" y="792"/>
                    <a:pt x="58" y="807"/>
                    <a:pt x="77" y="823"/>
                  </a:cubicBezTo>
                  <a:cubicBezTo>
                    <a:pt x="120" y="860"/>
                    <a:pt x="168" y="901"/>
                    <a:pt x="251" y="901"/>
                  </a:cubicBezTo>
                  <a:cubicBezTo>
                    <a:pt x="312" y="902"/>
                    <a:pt x="362" y="852"/>
                    <a:pt x="362" y="791"/>
                  </a:cubicBezTo>
                  <a:lnTo>
                    <a:pt x="362" y="402"/>
                  </a:lnTo>
                  <a:cubicBezTo>
                    <a:pt x="362" y="194"/>
                    <a:pt x="203" y="21"/>
                    <a:pt x="0" y="0"/>
                  </a:cubicBezTo>
                  <a:lnTo>
                    <a:pt x="0" y="390"/>
                  </a:lnTo>
                  <a:lnTo>
                    <a:pt x="50" y="439"/>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39" name="Google Shape;3639;p71"/>
            <p:cNvSpPr/>
            <p:nvPr/>
          </p:nvSpPr>
          <p:spPr>
            <a:xfrm>
              <a:off x="5391094" y="3343407"/>
              <a:ext cx="104278" cy="260404"/>
            </a:xfrm>
            <a:custGeom>
              <a:rect b="b" l="l" r="r" t="t"/>
              <a:pathLst>
                <a:path extrusionOk="0" h="904" w="362">
                  <a:moveTo>
                    <a:pt x="111" y="904"/>
                  </a:moveTo>
                  <a:cubicBezTo>
                    <a:pt x="194" y="904"/>
                    <a:pt x="243" y="862"/>
                    <a:pt x="285" y="826"/>
                  </a:cubicBezTo>
                  <a:cubicBezTo>
                    <a:pt x="304" y="809"/>
                    <a:pt x="321" y="795"/>
                    <a:pt x="340" y="784"/>
                  </a:cubicBezTo>
                  <a:cubicBezTo>
                    <a:pt x="354" y="777"/>
                    <a:pt x="362" y="763"/>
                    <a:pt x="362" y="747"/>
                  </a:cubicBezTo>
                  <a:lnTo>
                    <a:pt x="362" y="511"/>
                  </a:lnTo>
                  <a:lnTo>
                    <a:pt x="254" y="620"/>
                  </a:lnTo>
                  <a:cubicBezTo>
                    <a:pt x="237" y="637"/>
                    <a:pt x="209" y="636"/>
                    <a:pt x="192" y="618"/>
                  </a:cubicBezTo>
                  <a:cubicBezTo>
                    <a:pt x="177" y="601"/>
                    <a:pt x="178" y="575"/>
                    <a:pt x="195" y="559"/>
                  </a:cubicBezTo>
                  <a:lnTo>
                    <a:pt x="254" y="499"/>
                  </a:lnTo>
                  <a:lnTo>
                    <a:pt x="194" y="439"/>
                  </a:lnTo>
                  <a:cubicBezTo>
                    <a:pt x="180" y="425"/>
                    <a:pt x="177" y="402"/>
                    <a:pt x="189" y="385"/>
                  </a:cubicBezTo>
                  <a:cubicBezTo>
                    <a:pt x="204" y="363"/>
                    <a:pt x="235" y="361"/>
                    <a:pt x="254" y="379"/>
                  </a:cubicBezTo>
                  <a:lnTo>
                    <a:pt x="314" y="440"/>
                  </a:lnTo>
                  <a:lnTo>
                    <a:pt x="362" y="391"/>
                  </a:lnTo>
                  <a:lnTo>
                    <a:pt x="362" y="0"/>
                  </a:lnTo>
                  <a:cubicBezTo>
                    <a:pt x="159" y="21"/>
                    <a:pt x="0" y="194"/>
                    <a:pt x="0" y="402"/>
                  </a:cubicBezTo>
                  <a:lnTo>
                    <a:pt x="0" y="793"/>
                  </a:lnTo>
                  <a:cubicBezTo>
                    <a:pt x="0" y="854"/>
                    <a:pt x="50" y="904"/>
                    <a:pt x="111" y="90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40" name="Google Shape;3640;p71"/>
            <p:cNvSpPr/>
            <p:nvPr/>
          </p:nvSpPr>
          <p:spPr>
            <a:xfrm>
              <a:off x="5519856" y="3292709"/>
              <a:ext cx="27366" cy="26789"/>
            </a:xfrm>
            <a:custGeom>
              <a:rect b="b" l="l" r="r" t="t"/>
              <a:pathLst>
                <a:path extrusionOk="0" h="93" w="95">
                  <a:moveTo>
                    <a:pt x="53" y="0"/>
                  </a:moveTo>
                  <a:lnTo>
                    <a:pt x="42" y="0"/>
                  </a:lnTo>
                  <a:cubicBezTo>
                    <a:pt x="19" y="0"/>
                    <a:pt x="0" y="19"/>
                    <a:pt x="0" y="42"/>
                  </a:cubicBezTo>
                  <a:lnTo>
                    <a:pt x="0" y="93"/>
                  </a:lnTo>
                  <a:lnTo>
                    <a:pt x="95" y="93"/>
                  </a:lnTo>
                  <a:lnTo>
                    <a:pt x="95" y="42"/>
                  </a:lnTo>
                  <a:cubicBezTo>
                    <a:pt x="95" y="19"/>
                    <a:pt x="76" y="0"/>
                    <a:pt x="53"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641" name="Google Shape;3641;p71"/>
          <p:cNvGrpSpPr/>
          <p:nvPr/>
        </p:nvGrpSpPr>
        <p:grpSpPr>
          <a:xfrm>
            <a:off x="5391382" y="2652643"/>
            <a:ext cx="414229" cy="413651"/>
            <a:chOff x="5391382" y="2652643"/>
            <a:chExt cx="414229" cy="413651"/>
          </a:xfrm>
        </p:grpSpPr>
        <p:sp>
          <p:nvSpPr>
            <p:cNvPr id="3642" name="Google Shape;3642;p71"/>
            <p:cNvSpPr/>
            <p:nvPr/>
          </p:nvSpPr>
          <p:spPr>
            <a:xfrm>
              <a:off x="5481256" y="2652643"/>
              <a:ext cx="233617" cy="53291"/>
            </a:xfrm>
            <a:custGeom>
              <a:rect b="b" l="l" r="r" t="t"/>
              <a:pathLst>
                <a:path extrusionOk="0" h="185" w="811">
                  <a:moveTo>
                    <a:pt x="769" y="0"/>
                  </a:moveTo>
                  <a:lnTo>
                    <a:pt x="42" y="0"/>
                  </a:lnTo>
                  <a:cubicBezTo>
                    <a:pt x="18" y="0"/>
                    <a:pt x="0" y="18"/>
                    <a:pt x="0" y="42"/>
                  </a:cubicBezTo>
                  <a:lnTo>
                    <a:pt x="0" y="185"/>
                  </a:lnTo>
                  <a:lnTo>
                    <a:pt x="811" y="185"/>
                  </a:lnTo>
                  <a:lnTo>
                    <a:pt x="811" y="42"/>
                  </a:lnTo>
                  <a:cubicBezTo>
                    <a:pt x="811" y="18"/>
                    <a:pt x="792" y="0"/>
                    <a:pt x="769" y="0"/>
                  </a:cubicBezTo>
                  <a:close/>
                </a:path>
              </a:pathLst>
            </a:custGeom>
            <a:solidFill>
              <a:schemeClr val="accent6"/>
            </a:solidFill>
            <a:ln>
              <a:noFill/>
            </a:ln>
          </p:spPr>
          <p:txBody>
            <a:bodyPr anchorCtr="1" anchor="ctr" bIns="21600" lIns="90000" spcFirstLastPara="1" rIns="90000" wrap="square" tIns="216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43" name="Google Shape;3643;p71"/>
            <p:cNvSpPr/>
            <p:nvPr/>
          </p:nvSpPr>
          <p:spPr>
            <a:xfrm>
              <a:off x="5391958" y="2730131"/>
              <a:ext cx="412790" cy="101972"/>
            </a:xfrm>
            <a:custGeom>
              <a:rect b="b" l="l" r="r" t="t"/>
              <a:pathLst>
                <a:path extrusionOk="0" h="354" w="1433">
                  <a:moveTo>
                    <a:pt x="42" y="354"/>
                  </a:moveTo>
                  <a:lnTo>
                    <a:pt x="1391" y="354"/>
                  </a:lnTo>
                  <a:cubicBezTo>
                    <a:pt x="1414" y="354"/>
                    <a:pt x="1433" y="335"/>
                    <a:pt x="1433" y="312"/>
                  </a:cubicBezTo>
                  <a:cubicBezTo>
                    <a:pt x="1433" y="140"/>
                    <a:pt x="1293" y="0"/>
                    <a:pt x="1121" y="0"/>
                  </a:cubicBezTo>
                  <a:lnTo>
                    <a:pt x="312" y="0"/>
                  </a:lnTo>
                  <a:cubicBezTo>
                    <a:pt x="140" y="0"/>
                    <a:pt x="0" y="140"/>
                    <a:pt x="0" y="312"/>
                  </a:cubicBezTo>
                  <a:cubicBezTo>
                    <a:pt x="0" y="335"/>
                    <a:pt x="19" y="354"/>
                    <a:pt x="42" y="35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44" name="Google Shape;3644;p71"/>
            <p:cNvSpPr/>
            <p:nvPr/>
          </p:nvSpPr>
          <p:spPr>
            <a:xfrm>
              <a:off x="5521296" y="2860045"/>
              <a:ext cx="50411" cy="206249"/>
            </a:xfrm>
            <a:custGeom>
              <a:rect b="b" l="l" r="r" t="t"/>
              <a:pathLst>
                <a:path extrusionOk="0" h="716" w="175">
                  <a:moveTo>
                    <a:pt x="138" y="0"/>
                  </a:moveTo>
                  <a:cubicBezTo>
                    <a:pt x="110" y="-4"/>
                    <a:pt x="93" y="18"/>
                    <a:pt x="90" y="36"/>
                  </a:cubicBezTo>
                  <a:lnTo>
                    <a:pt x="0" y="669"/>
                  </a:lnTo>
                  <a:cubicBezTo>
                    <a:pt x="-3" y="692"/>
                    <a:pt x="13" y="713"/>
                    <a:pt x="36" y="716"/>
                  </a:cubicBezTo>
                  <a:cubicBezTo>
                    <a:pt x="59" y="720"/>
                    <a:pt x="80" y="704"/>
                    <a:pt x="84" y="681"/>
                  </a:cubicBezTo>
                  <a:lnTo>
                    <a:pt x="174" y="48"/>
                  </a:lnTo>
                  <a:cubicBezTo>
                    <a:pt x="177" y="25"/>
                    <a:pt x="161" y="3"/>
                    <a:pt x="13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45" name="Google Shape;3645;p71"/>
            <p:cNvSpPr/>
            <p:nvPr/>
          </p:nvSpPr>
          <p:spPr>
            <a:xfrm>
              <a:off x="5391382" y="2860045"/>
              <a:ext cx="102261" cy="206249"/>
            </a:xfrm>
            <a:custGeom>
              <a:rect b="b" l="l" r="r" t="t"/>
              <a:pathLst>
                <a:path extrusionOk="0" h="716" w="355">
                  <a:moveTo>
                    <a:pt x="329" y="3"/>
                  </a:moveTo>
                  <a:cubicBezTo>
                    <a:pt x="300" y="-9"/>
                    <a:pt x="279" y="13"/>
                    <a:pt x="274" y="25"/>
                  </a:cubicBezTo>
                  <a:lnTo>
                    <a:pt x="3" y="658"/>
                  </a:lnTo>
                  <a:cubicBezTo>
                    <a:pt x="-6" y="679"/>
                    <a:pt x="4" y="704"/>
                    <a:pt x="25" y="713"/>
                  </a:cubicBezTo>
                  <a:cubicBezTo>
                    <a:pt x="46" y="723"/>
                    <a:pt x="71" y="713"/>
                    <a:pt x="80" y="691"/>
                  </a:cubicBezTo>
                  <a:lnTo>
                    <a:pt x="351" y="59"/>
                  </a:lnTo>
                  <a:cubicBezTo>
                    <a:pt x="360" y="37"/>
                    <a:pt x="350" y="12"/>
                    <a:pt x="329" y="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46" name="Google Shape;3646;p71"/>
            <p:cNvSpPr/>
            <p:nvPr/>
          </p:nvSpPr>
          <p:spPr>
            <a:xfrm>
              <a:off x="5625285" y="2860045"/>
              <a:ext cx="50411" cy="206249"/>
            </a:xfrm>
            <a:custGeom>
              <a:rect b="b" l="l" r="r" t="t"/>
              <a:pathLst>
                <a:path extrusionOk="0" h="716" w="175">
                  <a:moveTo>
                    <a:pt x="84" y="36"/>
                  </a:moveTo>
                  <a:cubicBezTo>
                    <a:pt x="81" y="18"/>
                    <a:pt x="63" y="-4"/>
                    <a:pt x="36" y="0"/>
                  </a:cubicBezTo>
                  <a:cubicBezTo>
                    <a:pt x="13" y="3"/>
                    <a:pt x="-3" y="25"/>
                    <a:pt x="0" y="48"/>
                  </a:cubicBezTo>
                  <a:lnTo>
                    <a:pt x="90" y="681"/>
                  </a:lnTo>
                  <a:cubicBezTo>
                    <a:pt x="94" y="704"/>
                    <a:pt x="115" y="720"/>
                    <a:pt x="138" y="716"/>
                  </a:cubicBezTo>
                  <a:cubicBezTo>
                    <a:pt x="161" y="713"/>
                    <a:pt x="177" y="692"/>
                    <a:pt x="174" y="669"/>
                  </a:cubicBezTo>
                  <a:lnTo>
                    <a:pt x="84" y="36"/>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47" name="Google Shape;3647;p71"/>
            <p:cNvSpPr/>
            <p:nvPr/>
          </p:nvSpPr>
          <p:spPr>
            <a:xfrm>
              <a:off x="5703349" y="2860045"/>
              <a:ext cx="102261" cy="206249"/>
            </a:xfrm>
            <a:custGeom>
              <a:rect b="b" l="l" r="r" t="t"/>
              <a:pathLst>
                <a:path extrusionOk="0" h="716" w="355">
                  <a:moveTo>
                    <a:pt x="80" y="25"/>
                  </a:moveTo>
                  <a:cubicBezTo>
                    <a:pt x="75" y="13"/>
                    <a:pt x="54" y="-9"/>
                    <a:pt x="25" y="3"/>
                  </a:cubicBezTo>
                  <a:cubicBezTo>
                    <a:pt x="4" y="12"/>
                    <a:pt x="-6" y="37"/>
                    <a:pt x="3" y="59"/>
                  </a:cubicBezTo>
                  <a:lnTo>
                    <a:pt x="274" y="691"/>
                  </a:lnTo>
                  <a:cubicBezTo>
                    <a:pt x="283" y="713"/>
                    <a:pt x="307" y="723"/>
                    <a:pt x="329" y="713"/>
                  </a:cubicBezTo>
                  <a:cubicBezTo>
                    <a:pt x="350" y="704"/>
                    <a:pt x="360" y="679"/>
                    <a:pt x="351" y="658"/>
                  </a:cubicBezTo>
                  <a:lnTo>
                    <a:pt x="80" y="25"/>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648" name="Google Shape;3648;p71"/>
          <p:cNvGrpSpPr/>
          <p:nvPr/>
        </p:nvGrpSpPr>
        <p:grpSpPr>
          <a:xfrm>
            <a:off x="5391382" y="2022084"/>
            <a:ext cx="414229" cy="414515"/>
            <a:chOff x="5391382" y="2022084"/>
            <a:chExt cx="414229" cy="414515"/>
          </a:xfrm>
        </p:grpSpPr>
        <p:sp>
          <p:nvSpPr>
            <p:cNvPr id="3649" name="Google Shape;3649;p71"/>
            <p:cNvSpPr/>
            <p:nvPr/>
          </p:nvSpPr>
          <p:spPr>
            <a:xfrm>
              <a:off x="5391382" y="2249074"/>
              <a:ext cx="187239" cy="187525"/>
            </a:xfrm>
            <a:custGeom>
              <a:rect b="b" l="l" r="r" t="t"/>
              <a:pathLst>
                <a:path extrusionOk="0" h="651" w="650">
                  <a:moveTo>
                    <a:pt x="12" y="68"/>
                  </a:moveTo>
                  <a:cubicBezTo>
                    <a:pt x="-5" y="84"/>
                    <a:pt x="-5" y="111"/>
                    <a:pt x="12" y="128"/>
                  </a:cubicBezTo>
                  <a:lnTo>
                    <a:pt x="522" y="638"/>
                  </a:lnTo>
                  <a:cubicBezTo>
                    <a:pt x="539" y="655"/>
                    <a:pt x="565" y="655"/>
                    <a:pt x="582" y="638"/>
                  </a:cubicBezTo>
                  <a:lnTo>
                    <a:pt x="650" y="570"/>
                  </a:lnTo>
                  <a:lnTo>
                    <a:pt x="80" y="0"/>
                  </a:lnTo>
                  <a:lnTo>
                    <a:pt x="12" y="68"/>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50" name="Google Shape;3650;p71"/>
            <p:cNvSpPr/>
            <p:nvPr/>
          </p:nvSpPr>
          <p:spPr>
            <a:xfrm>
              <a:off x="5431422" y="2208745"/>
              <a:ext cx="187527" cy="187237"/>
            </a:xfrm>
            <a:custGeom>
              <a:rect b="b" l="l" r="r" t="t"/>
              <a:pathLst>
                <a:path extrusionOk="0" h="650" w="651">
                  <a:moveTo>
                    <a:pt x="128" y="12"/>
                  </a:moveTo>
                  <a:cubicBezTo>
                    <a:pt x="112" y="-4"/>
                    <a:pt x="85" y="-4"/>
                    <a:pt x="68" y="12"/>
                  </a:cubicBezTo>
                  <a:lnTo>
                    <a:pt x="0" y="80"/>
                  </a:lnTo>
                  <a:lnTo>
                    <a:pt x="570" y="650"/>
                  </a:lnTo>
                  <a:lnTo>
                    <a:pt x="639" y="582"/>
                  </a:lnTo>
                  <a:cubicBezTo>
                    <a:pt x="655" y="566"/>
                    <a:pt x="655" y="539"/>
                    <a:pt x="639" y="523"/>
                  </a:cubicBezTo>
                  <a:lnTo>
                    <a:pt x="128" y="12"/>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51" name="Google Shape;3651;p71"/>
            <p:cNvSpPr/>
            <p:nvPr/>
          </p:nvSpPr>
          <p:spPr>
            <a:xfrm>
              <a:off x="5577756" y="2062412"/>
              <a:ext cx="187239" cy="187525"/>
            </a:xfrm>
            <a:custGeom>
              <a:rect b="b" l="l" r="r" t="t"/>
              <a:pathLst>
                <a:path extrusionOk="0" h="651" w="650">
                  <a:moveTo>
                    <a:pt x="12" y="68"/>
                  </a:moveTo>
                  <a:cubicBezTo>
                    <a:pt x="-4" y="85"/>
                    <a:pt x="-4" y="112"/>
                    <a:pt x="12" y="128"/>
                  </a:cubicBezTo>
                  <a:lnTo>
                    <a:pt x="523" y="639"/>
                  </a:lnTo>
                  <a:cubicBezTo>
                    <a:pt x="539" y="655"/>
                    <a:pt x="566" y="655"/>
                    <a:pt x="582" y="639"/>
                  </a:cubicBezTo>
                  <a:lnTo>
                    <a:pt x="650" y="571"/>
                  </a:lnTo>
                  <a:lnTo>
                    <a:pt x="80" y="0"/>
                  </a:lnTo>
                  <a:lnTo>
                    <a:pt x="12" y="68"/>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52" name="Google Shape;3652;p71"/>
            <p:cNvSpPr/>
            <p:nvPr/>
          </p:nvSpPr>
          <p:spPr>
            <a:xfrm>
              <a:off x="5531954" y="2162944"/>
              <a:ext cx="132508" cy="132795"/>
            </a:xfrm>
            <a:custGeom>
              <a:rect b="b" l="l" r="r" t="t"/>
              <a:pathLst>
                <a:path extrusionOk="0" h="461" w="460">
                  <a:moveTo>
                    <a:pt x="0" y="273"/>
                  </a:moveTo>
                  <a:lnTo>
                    <a:pt x="273" y="0"/>
                  </a:lnTo>
                  <a:lnTo>
                    <a:pt x="460" y="188"/>
                  </a:lnTo>
                  <a:lnTo>
                    <a:pt x="187" y="461"/>
                  </a:lnTo>
                  <a:lnTo>
                    <a:pt x="0" y="273"/>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53" name="Google Shape;3653;p71"/>
            <p:cNvSpPr/>
            <p:nvPr/>
          </p:nvSpPr>
          <p:spPr>
            <a:xfrm>
              <a:off x="5409817" y="2349606"/>
              <a:ext cx="68270" cy="68558"/>
            </a:xfrm>
            <a:custGeom>
              <a:rect b="b" l="l" r="r" t="t"/>
              <a:pathLst>
                <a:path extrusionOk="0" h="238" w="237">
                  <a:moveTo>
                    <a:pt x="12" y="38"/>
                  </a:moveTo>
                  <a:cubicBezTo>
                    <a:pt x="-5" y="55"/>
                    <a:pt x="-5" y="81"/>
                    <a:pt x="12" y="98"/>
                  </a:cubicBezTo>
                  <a:lnTo>
                    <a:pt x="139" y="225"/>
                  </a:lnTo>
                  <a:cubicBezTo>
                    <a:pt x="156" y="242"/>
                    <a:pt x="182" y="242"/>
                    <a:pt x="199" y="225"/>
                  </a:cubicBezTo>
                  <a:lnTo>
                    <a:pt x="237" y="187"/>
                  </a:lnTo>
                  <a:lnTo>
                    <a:pt x="50" y="0"/>
                  </a:lnTo>
                  <a:lnTo>
                    <a:pt x="12" y="38"/>
                  </a:lnTo>
                  <a:close/>
                </a:path>
              </a:pathLst>
            </a:custGeom>
            <a:solidFill>
              <a:schemeClr val="accent6"/>
            </a:solidFill>
            <a:ln>
              <a:noFill/>
            </a:ln>
          </p:spPr>
          <p:txBody>
            <a:bodyPr anchorCtr="1" anchor="ctr" bIns="40675" lIns="90000" spcFirstLastPara="1" rIns="90000" wrap="square" tIns="4067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54" name="Google Shape;3654;p71"/>
            <p:cNvSpPr/>
            <p:nvPr/>
          </p:nvSpPr>
          <p:spPr>
            <a:xfrm>
              <a:off x="5718616" y="2040519"/>
              <a:ext cx="68558" cy="68558"/>
            </a:xfrm>
            <a:custGeom>
              <a:rect b="b" l="l" r="r" t="t"/>
              <a:pathLst>
                <a:path extrusionOk="0" h="238" w="238">
                  <a:moveTo>
                    <a:pt x="225" y="200"/>
                  </a:moveTo>
                  <a:cubicBezTo>
                    <a:pt x="242" y="183"/>
                    <a:pt x="242" y="157"/>
                    <a:pt x="225" y="140"/>
                  </a:cubicBezTo>
                  <a:lnTo>
                    <a:pt x="98" y="13"/>
                  </a:lnTo>
                  <a:cubicBezTo>
                    <a:pt x="81" y="-4"/>
                    <a:pt x="55" y="-4"/>
                    <a:pt x="38" y="13"/>
                  </a:cubicBezTo>
                  <a:lnTo>
                    <a:pt x="0" y="51"/>
                  </a:lnTo>
                  <a:lnTo>
                    <a:pt x="187" y="238"/>
                  </a:lnTo>
                  <a:lnTo>
                    <a:pt x="225" y="200"/>
                  </a:lnTo>
                  <a:close/>
                </a:path>
              </a:pathLst>
            </a:custGeom>
            <a:solidFill>
              <a:schemeClr val="accent6"/>
            </a:solidFill>
            <a:ln>
              <a:noFill/>
            </a:ln>
          </p:spPr>
          <p:txBody>
            <a:bodyPr anchorCtr="1" anchor="ctr" bIns="40675" lIns="90000" spcFirstLastPara="1" rIns="90000" wrap="square" tIns="4067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55" name="Google Shape;3655;p71"/>
            <p:cNvSpPr/>
            <p:nvPr/>
          </p:nvSpPr>
          <p:spPr>
            <a:xfrm>
              <a:off x="5618084" y="2022084"/>
              <a:ext cx="187527" cy="187525"/>
            </a:xfrm>
            <a:custGeom>
              <a:rect b="b" l="l" r="r" t="t"/>
              <a:pathLst>
                <a:path extrusionOk="0" h="651" w="651">
                  <a:moveTo>
                    <a:pt x="638" y="523"/>
                  </a:moveTo>
                  <a:lnTo>
                    <a:pt x="128" y="13"/>
                  </a:lnTo>
                  <a:cubicBezTo>
                    <a:pt x="111" y="-4"/>
                    <a:pt x="84" y="-4"/>
                    <a:pt x="68" y="13"/>
                  </a:cubicBezTo>
                  <a:lnTo>
                    <a:pt x="0" y="81"/>
                  </a:lnTo>
                  <a:lnTo>
                    <a:pt x="570" y="651"/>
                  </a:lnTo>
                  <a:lnTo>
                    <a:pt x="638" y="583"/>
                  </a:lnTo>
                  <a:cubicBezTo>
                    <a:pt x="655" y="566"/>
                    <a:pt x="655" y="540"/>
                    <a:pt x="638" y="52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656" name="Google Shape;3656;p71"/>
          <p:cNvGrpSpPr/>
          <p:nvPr/>
        </p:nvGrpSpPr>
        <p:grpSpPr>
          <a:xfrm>
            <a:off x="5391094" y="1411400"/>
            <a:ext cx="414229" cy="416532"/>
            <a:chOff x="5391094" y="1411400"/>
            <a:chExt cx="414229" cy="416532"/>
          </a:xfrm>
        </p:grpSpPr>
        <p:sp>
          <p:nvSpPr>
            <p:cNvPr id="3657" name="Google Shape;3657;p71"/>
            <p:cNvSpPr/>
            <p:nvPr/>
          </p:nvSpPr>
          <p:spPr>
            <a:xfrm>
              <a:off x="5391094" y="1413704"/>
              <a:ext cx="260118" cy="195015"/>
            </a:xfrm>
            <a:custGeom>
              <a:rect b="b" l="l" r="r" t="t"/>
              <a:pathLst>
                <a:path extrusionOk="0" h="677" w="903">
                  <a:moveTo>
                    <a:pt x="903" y="340"/>
                  </a:moveTo>
                  <a:cubicBezTo>
                    <a:pt x="903" y="288"/>
                    <a:pt x="861" y="246"/>
                    <a:pt x="809" y="246"/>
                  </a:cubicBezTo>
                  <a:cubicBezTo>
                    <a:pt x="786" y="246"/>
                    <a:pt x="764" y="255"/>
                    <a:pt x="747" y="270"/>
                  </a:cubicBezTo>
                  <a:cubicBezTo>
                    <a:pt x="735" y="281"/>
                    <a:pt x="717" y="284"/>
                    <a:pt x="702" y="277"/>
                  </a:cubicBezTo>
                  <a:cubicBezTo>
                    <a:pt x="687" y="270"/>
                    <a:pt x="677" y="239"/>
                    <a:pt x="677" y="239"/>
                  </a:cubicBezTo>
                  <a:lnTo>
                    <a:pt x="677" y="0"/>
                  </a:lnTo>
                  <a:lnTo>
                    <a:pt x="43" y="0"/>
                  </a:lnTo>
                  <a:cubicBezTo>
                    <a:pt x="19" y="0"/>
                    <a:pt x="0" y="19"/>
                    <a:pt x="0" y="42"/>
                  </a:cubicBezTo>
                  <a:lnTo>
                    <a:pt x="0" y="677"/>
                  </a:lnTo>
                  <a:lnTo>
                    <a:pt x="168" y="677"/>
                  </a:lnTo>
                  <a:cubicBezTo>
                    <a:pt x="168" y="677"/>
                    <a:pt x="161" y="646"/>
                    <a:pt x="161" y="630"/>
                  </a:cubicBezTo>
                  <a:cubicBezTo>
                    <a:pt x="161" y="532"/>
                    <a:pt x="241" y="452"/>
                    <a:pt x="338" y="452"/>
                  </a:cubicBezTo>
                  <a:cubicBezTo>
                    <a:pt x="436" y="452"/>
                    <a:pt x="516" y="532"/>
                    <a:pt x="516" y="630"/>
                  </a:cubicBezTo>
                  <a:cubicBezTo>
                    <a:pt x="516" y="646"/>
                    <a:pt x="514" y="662"/>
                    <a:pt x="509" y="677"/>
                  </a:cubicBezTo>
                  <a:lnTo>
                    <a:pt x="675" y="677"/>
                  </a:lnTo>
                  <a:lnTo>
                    <a:pt x="675" y="440"/>
                  </a:lnTo>
                  <a:cubicBezTo>
                    <a:pt x="677" y="424"/>
                    <a:pt x="687" y="409"/>
                    <a:pt x="702" y="402"/>
                  </a:cubicBezTo>
                  <a:cubicBezTo>
                    <a:pt x="717" y="395"/>
                    <a:pt x="735" y="398"/>
                    <a:pt x="747" y="409"/>
                  </a:cubicBezTo>
                  <a:cubicBezTo>
                    <a:pt x="764" y="424"/>
                    <a:pt x="786" y="433"/>
                    <a:pt x="809" y="433"/>
                  </a:cubicBezTo>
                  <a:cubicBezTo>
                    <a:pt x="861" y="433"/>
                    <a:pt x="903" y="391"/>
                    <a:pt x="903" y="34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58" name="Google Shape;3658;p71"/>
            <p:cNvSpPr/>
            <p:nvPr/>
          </p:nvSpPr>
          <p:spPr>
            <a:xfrm>
              <a:off x="5610594" y="1411400"/>
              <a:ext cx="194729" cy="262420"/>
            </a:xfrm>
            <a:custGeom>
              <a:rect b="b" l="l" r="r" t="t"/>
              <a:pathLst>
                <a:path extrusionOk="0" h="911" w="676">
                  <a:moveTo>
                    <a:pt x="634" y="8"/>
                  </a:moveTo>
                  <a:lnTo>
                    <a:pt x="0" y="8"/>
                  </a:lnTo>
                  <a:lnTo>
                    <a:pt x="0" y="176"/>
                  </a:lnTo>
                  <a:cubicBezTo>
                    <a:pt x="15" y="171"/>
                    <a:pt x="31" y="169"/>
                    <a:pt x="48" y="169"/>
                  </a:cubicBezTo>
                  <a:cubicBezTo>
                    <a:pt x="146" y="169"/>
                    <a:pt x="225" y="249"/>
                    <a:pt x="225" y="347"/>
                  </a:cubicBezTo>
                  <a:cubicBezTo>
                    <a:pt x="225" y="444"/>
                    <a:pt x="146" y="524"/>
                    <a:pt x="48" y="524"/>
                  </a:cubicBezTo>
                  <a:cubicBezTo>
                    <a:pt x="31" y="524"/>
                    <a:pt x="15" y="522"/>
                    <a:pt x="0" y="517"/>
                  </a:cubicBezTo>
                  <a:lnTo>
                    <a:pt x="0" y="685"/>
                  </a:lnTo>
                  <a:lnTo>
                    <a:pt x="241" y="685"/>
                  </a:lnTo>
                  <a:cubicBezTo>
                    <a:pt x="246" y="685"/>
                    <a:pt x="252" y="686"/>
                    <a:pt x="256" y="689"/>
                  </a:cubicBezTo>
                  <a:cubicBezTo>
                    <a:pt x="283" y="704"/>
                    <a:pt x="286" y="736"/>
                    <a:pt x="268" y="755"/>
                  </a:cubicBezTo>
                  <a:cubicBezTo>
                    <a:pt x="253" y="772"/>
                    <a:pt x="245" y="794"/>
                    <a:pt x="245" y="817"/>
                  </a:cubicBezTo>
                  <a:cubicBezTo>
                    <a:pt x="245" y="869"/>
                    <a:pt x="287" y="911"/>
                    <a:pt x="338" y="911"/>
                  </a:cubicBezTo>
                  <a:cubicBezTo>
                    <a:pt x="389" y="911"/>
                    <a:pt x="431" y="869"/>
                    <a:pt x="431" y="817"/>
                  </a:cubicBezTo>
                  <a:cubicBezTo>
                    <a:pt x="431" y="793"/>
                    <a:pt x="422" y="770"/>
                    <a:pt x="406" y="753"/>
                  </a:cubicBezTo>
                  <a:cubicBezTo>
                    <a:pt x="402" y="749"/>
                    <a:pt x="399" y="744"/>
                    <a:pt x="398" y="738"/>
                  </a:cubicBezTo>
                  <a:cubicBezTo>
                    <a:pt x="392" y="708"/>
                    <a:pt x="413" y="685"/>
                    <a:pt x="439" y="685"/>
                  </a:cubicBezTo>
                  <a:lnTo>
                    <a:pt x="647" y="685"/>
                  </a:lnTo>
                  <a:cubicBezTo>
                    <a:pt x="663" y="685"/>
                    <a:pt x="676" y="672"/>
                    <a:pt x="676" y="656"/>
                  </a:cubicBezTo>
                  <a:lnTo>
                    <a:pt x="676" y="20"/>
                  </a:lnTo>
                  <a:cubicBezTo>
                    <a:pt x="676" y="5"/>
                    <a:pt x="661" y="-4"/>
                    <a:pt x="647" y="2"/>
                  </a:cubicBezTo>
                  <a:lnTo>
                    <a:pt x="634" y="8"/>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59" name="Google Shape;3659;p71"/>
            <p:cNvSpPr/>
            <p:nvPr/>
          </p:nvSpPr>
          <p:spPr>
            <a:xfrm>
              <a:off x="5391094" y="1568104"/>
              <a:ext cx="195017" cy="259828"/>
            </a:xfrm>
            <a:custGeom>
              <a:rect b="b" l="l" r="r" t="t"/>
              <a:pathLst>
                <a:path extrusionOk="0" h="902" w="677">
                  <a:moveTo>
                    <a:pt x="401" y="200"/>
                  </a:moveTo>
                  <a:cubicBezTo>
                    <a:pt x="394" y="185"/>
                    <a:pt x="397" y="167"/>
                    <a:pt x="408" y="155"/>
                  </a:cubicBezTo>
                  <a:cubicBezTo>
                    <a:pt x="424" y="138"/>
                    <a:pt x="432" y="116"/>
                    <a:pt x="432" y="93"/>
                  </a:cubicBezTo>
                  <a:cubicBezTo>
                    <a:pt x="432" y="41"/>
                    <a:pt x="390" y="0"/>
                    <a:pt x="339" y="0"/>
                  </a:cubicBezTo>
                  <a:cubicBezTo>
                    <a:pt x="287" y="0"/>
                    <a:pt x="246" y="41"/>
                    <a:pt x="246" y="93"/>
                  </a:cubicBezTo>
                  <a:cubicBezTo>
                    <a:pt x="246" y="116"/>
                    <a:pt x="254" y="138"/>
                    <a:pt x="269" y="155"/>
                  </a:cubicBezTo>
                  <a:cubicBezTo>
                    <a:pt x="278" y="164"/>
                    <a:pt x="282" y="177"/>
                    <a:pt x="280" y="189"/>
                  </a:cubicBezTo>
                  <a:cubicBezTo>
                    <a:pt x="276" y="211"/>
                    <a:pt x="258" y="225"/>
                    <a:pt x="238" y="225"/>
                  </a:cubicBezTo>
                  <a:lnTo>
                    <a:pt x="0" y="225"/>
                  </a:lnTo>
                  <a:lnTo>
                    <a:pt x="0" y="860"/>
                  </a:lnTo>
                  <a:cubicBezTo>
                    <a:pt x="0" y="883"/>
                    <a:pt x="19" y="902"/>
                    <a:pt x="43" y="902"/>
                  </a:cubicBezTo>
                  <a:lnTo>
                    <a:pt x="635" y="902"/>
                  </a:lnTo>
                  <a:cubicBezTo>
                    <a:pt x="658" y="902"/>
                    <a:pt x="677" y="883"/>
                    <a:pt x="677" y="860"/>
                  </a:cubicBezTo>
                  <a:lnTo>
                    <a:pt x="677" y="665"/>
                  </a:lnTo>
                  <a:cubicBezTo>
                    <a:pt x="677" y="652"/>
                    <a:pt x="672" y="640"/>
                    <a:pt x="662" y="632"/>
                  </a:cubicBezTo>
                  <a:cubicBezTo>
                    <a:pt x="645" y="618"/>
                    <a:pt x="622" y="620"/>
                    <a:pt x="607" y="633"/>
                  </a:cubicBezTo>
                  <a:cubicBezTo>
                    <a:pt x="590" y="648"/>
                    <a:pt x="568" y="657"/>
                    <a:pt x="545" y="657"/>
                  </a:cubicBezTo>
                  <a:cubicBezTo>
                    <a:pt x="494" y="657"/>
                    <a:pt x="452" y="615"/>
                    <a:pt x="452" y="564"/>
                  </a:cubicBezTo>
                  <a:cubicBezTo>
                    <a:pt x="452" y="512"/>
                    <a:pt x="494" y="470"/>
                    <a:pt x="545" y="470"/>
                  </a:cubicBezTo>
                  <a:cubicBezTo>
                    <a:pt x="568" y="470"/>
                    <a:pt x="590" y="479"/>
                    <a:pt x="607" y="494"/>
                  </a:cubicBezTo>
                  <a:cubicBezTo>
                    <a:pt x="616" y="502"/>
                    <a:pt x="629" y="506"/>
                    <a:pt x="641" y="505"/>
                  </a:cubicBezTo>
                  <a:cubicBezTo>
                    <a:pt x="663" y="501"/>
                    <a:pt x="677" y="483"/>
                    <a:pt x="677" y="463"/>
                  </a:cubicBezTo>
                  <a:lnTo>
                    <a:pt x="677" y="225"/>
                  </a:lnTo>
                  <a:lnTo>
                    <a:pt x="440" y="225"/>
                  </a:lnTo>
                  <a:cubicBezTo>
                    <a:pt x="423" y="225"/>
                    <a:pt x="408" y="215"/>
                    <a:pt x="401" y="2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660" name="Google Shape;3660;p71"/>
          <p:cNvGrpSpPr/>
          <p:nvPr/>
        </p:nvGrpSpPr>
        <p:grpSpPr>
          <a:xfrm>
            <a:off x="4734032" y="1412552"/>
            <a:ext cx="413942" cy="414227"/>
            <a:chOff x="4734032" y="1412552"/>
            <a:chExt cx="413942" cy="414227"/>
          </a:xfrm>
        </p:grpSpPr>
        <p:sp>
          <p:nvSpPr>
            <p:cNvPr id="3661" name="Google Shape;3661;p71"/>
            <p:cNvSpPr/>
            <p:nvPr/>
          </p:nvSpPr>
          <p:spPr>
            <a:xfrm>
              <a:off x="4734032" y="1412552"/>
              <a:ext cx="413942" cy="414227"/>
            </a:xfrm>
            <a:custGeom>
              <a:rect b="b" l="l" r="r" t="t"/>
              <a:pathLst>
                <a:path extrusionOk="0" h="1438" w="1437">
                  <a:moveTo>
                    <a:pt x="1002" y="435"/>
                  </a:moveTo>
                  <a:cubicBezTo>
                    <a:pt x="990" y="371"/>
                    <a:pt x="980" y="309"/>
                    <a:pt x="984" y="251"/>
                  </a:cubicBezTo>
                  <a:lnTo>
                    <a:pt x="1186" y="453"/>
                  </a:lnTo>
                  <a:cubicBezTo>
                    <a:pt x="1128" y="457"/>
                    <a:pt x="1066" y="447"/>
                    <a:pt x="1002" y="435"/>
                  </a:cubicBezTo>
                  <a:moveTo>
                    <a:pt x="788" y="927"/>
                  </a:moveTo>
                  <a:lnTo>
                    <a:pt x="510" y="649"/>
                  </a:lnTo>
                  <a:cubicBezTo>
                    <a:pt x="523" y="619"/>
                    <a:pt x="541" y="592"/>
                    <a:pt x="566" y="567"/>
                  </a:cubicBezTo>
                  <a:cubicBezTo>
                    <a:pt x="591" y="542"/>
                    <a:pt x="618" y="523"/>
                    <a:pt x="648" y="510"/>
                  </a:cubicBezTo>
                  <a:lnTo>
                    <a:pt x="927" y="789"/>
                  </a:lnTo>
                  <a:cubicBezTo>
                    <a:pt x="914" y="819"/>
                    <a:pt x="895" y="846"/>
                    <a:pt x="870" y="871"/>
                  </a:cubicBezTo>
                  <a:cubicBezTo>
                    <a:pt x="845" y="896"/>
                    <a:pt x="818" y="914"/>
                    <a:pt x="788" y="927"/>
                  </a:cubicBezTo>
                  <a:moveTo>
                    <a:pt x="507" y="930"/>
                  </a:moveTo>
                  <a:cubicBezTo>
                    <a:pt x="495" y="866"/>
                    <a:pt x="485" y="805"/>
                    <a:pt x="488" y="747"/>
                  </a:cubicBezTo>
                  <a:lnTo>
                    <a:pt x="691" y="949"/>
                  </a:lnTo>
                  <a:cubicBezTo>
                    <a:pt x="632" y="952"/>
                    <a:pt x="571" y="942"/>
                    <a:pt x="507" y="930"/>
                  </a:cubicBezTo>
                  <a:moveTo>
                    <a:pt x="435" y="1002"/>
                  </a:moveTo>
                  <a:cubicBezTo>
                    <a:pt x="446" y="1067"/>
                    <a:pt x="456" y="1128"/>
                    <a:pt x="453" y="1186"/>
                  </a:cubicBezTo>
                  <a:lnTo>
                    <a:pt x="251" y="984"/>
                  </a:lnTo>
                  <a:cubicBezTo>
                    <a:pt x="309" y="981"/>
                    <a:pt x="370" y="991"/>
                    <a:pt x="435" y="1002"/>
                  </a:cubicBezTo>
                  <a:moveTo>
                    <a:pt x="930" y="507"/>
                  </a:moveTo>
                  <a:cubicBezTo>
                    <a:pt x="942" y="572"/>
                    <a:pt x="952" y="633"/>
                    <a:pt x="948" y="691"/>
                  </a:cubicBezTo>
                  <a:lnTo>
                    <a:pt x="746" y="489"/>
                  </a:lnTo>
                  <a:cubicBezTo>
                    <a:pt x="804" y="486"/>
                    <a:pt x="865" y="495"/>
                    <a:pt x="930" y="507"/>
                  </a:cubicBezTo>
                  <a:moveTo>
                    <a:pt x="1425" y="375"/>
                  </a:moveTo>
                  <a:cubicBezTo>
                    <a:pt x="1408" y="359"/>
                    <a:pt x="1382" y="359"/>
                    <a:pt x="1365" y="375"/>
                  </a:cubicBezTo>
                  <a:cubicBezTo>
                    <a:pt x="1340" y="400"/>
                    <a:pt x="1313" y="419"/>
                    <a:pt x="1283" y="432"/>
                  </a:cubicBezTo>
                  <a:lnTo>
                    <a:pt x="1005" y="154"/>
                  </a:lnTo>
                  <a:cubicBezTo>
                    <a:pt x="1018" y="124"/>
                    <a:pt x="1037" y="97"/>
                    <a:pt x="1062" y="72"/>
                  </a:cubicBezTo>
                  <a:cubicBezTo>
                    <a:pt x="1078" y="55"/>
                    <a:pt x="1078" y="29"/>
                    <a:pt x="1062" y="12"/>
                  </a:cubicBezTo>
                  <a:cubicBezTo>
                    <a:pt x="1045" y="-4"/>
                    <a:pt x="1019" y="-4"/>
                    <a:pt x="1002" y="12"/>
                  </a:cubicBezTo>
                  <a:cubicBezTo>
                    <a:pt x="939" y="75"/>
                    <a:pt x="905" y="151"/>
                    <a:pt x="900" y="243"/>
                  </a:cubicBezTo>
                  <a:cubicBezTo>
                    <a:pt x="896" y="301"/>
                    <a:pt x="903" y="360"/>
                    <a:pt x="913" y="419"/>
                  </a:cubicBezTo>
                  <a:cubicBezTo>
                    <a:pt x="855" y="409"/>
                    <a:pt x="796" y="401"/>
                    <a:pt x="738" y="405"/>
                  </a:cubicBezTo>
                  <a:cubicBezTo>
                    <a:pt x="646" y="411"/>
                    <a:pt x="570" y="444"/>
                    <a:pt x="507" y="507"/>
                  </a:cubicBezTo>
                  <a:cubicBezTo>
                    <a:pt x="444" y="571"/>
                    <a:pt x="410" y="646"/>
                    <a:pt x="404" y="738"/>
                  </a:cubicBezTo>
                  <a:cubicBezTo>
                    <a:pt x="401" y="796"/>
                    <a:pt x="408" y="856"/>
                    <a:pt x="418" y="914"/>
                  </a:cubicBezTo>
                  <a:cubicBezTo>
                    <a:pt x="360" y="904"/>
                    <a:pt x="300" y="896"/>
                    <a:pt x="242" y="900"/>
                  </a:cubicBezTo>
                  <a:cubicBezTo>
                    <a:pt x="150" y="906"/>
                    <a:pt x="75" y="940"/>
                    <a:pt x="12" y="1003"/>
                  </a:cubicBezTo>
                  <a:cubicBezTo>
                    <a:pt x="-5" y="1019"/>
                    <a:pt x="-5" y="1046"/>
                    <a:pt x="12" y="1062"/>
                  </a:cubicBezTo>
                  <a:cubicBezTo>
                    <a:pt x="28" y="1079"/>
                    <a:pt x="55" y="1079"/>
                    <a:pt x="71" y="1062"/>
                  </a:cubicBezTo>
                  <a:cubicBezTo>
                    <a:pt x="96" y="1037"/>
                    <a:pt x="123" y="1019"/>
                    <a:pt x="153" y="1006"/>
                  </a:cubicBezTo>
                  <a:lnTo>
                    <a:pt x="431" y="1284"/>
                  </a:lnTo>
                  <a:cubicBezTo>
                    <a:pt x="418" y="1314"/>
                    <a:pt x="400" y="1341"/>
                    <a:pt x="375" y="1366"/>
                  </a:cubicBezTo>
                  <a:cubicBezTo>
                    <a:pt x="358" y="1382"/>
                    <a:pt x="358" y="1409"/>
                    <a:pt x="375" y="1425"/>
                  </a:cubicBezTo>
                  <a:cubicBezTo>
                    <a:pt x="391" y="1442"/>
                    <a:pt x="418" y="1442"/>
                    <a:pt x="434" y="1425"/>
                  </a:cubicBezTo>
                  <a:cubicBezTo>
                    <a:pt x="497" y="1362"/>
                    <a:pt x="531" y="1287"/>
                    <a:pt x="537" y="1195"/>
                  </a:cubicBezTo>
                  <a:cubicBezTo>
                    <a:pt x="541" y="1137"/>
                    <a:pt x="533" y="1077"/>
                    <a:pt x="523" y="1019"/>
                  </a:cubicBezTo>
                  <a:cubicBezTo>
                    <a:pt x="582" y="1029"/>
                    <a:pt x="641" y="1036"/>
                    <a:pt x="699" y="1033"/>
                  </a:cubicBezTo>
                  <a:cubicBezTo>
                    <a:pt x="791" y="1027"/>
                    <a:pt x="867" y="993"/>
                    <a:pt x="930" y="930"/>
                  </a:cubicBezTo>
                  <a:cubicBezTo>
                    <a:pt x="993" y="867"/>
                    <a:pt x="1026" y="792"/>
                    <a:pt x="1032" y="699"/>
                  </a:cubicBezTo>
                  <a:cubicBezTo>
                    <a:pt x="1036" y="641"/>
                    <a:pt x="1028" y="582"/>
                    <a:pt x="1018" y="524"/>
                  </a:cubicBezTo>
                  <a:cubicBezTo>
                    <a:pt x="1077" y="534"/>
                    <a:pt x="1136" y="541"/>
                    <a:pt x="1194" y="537"/>
                  </a:cubicBezTo>
                  <a:cubicBezTo>
                    <a:pt x="1286" y="532"/>
                    <a:pt x="1362" y="498"/>
                    <a:pt x="1425" y="435"/>
                  </a:cubicBezTo>
                  <a:cubicBezTo>
                    <a:pt x="1441" y="418"/>
                    <a:pt x="1441" y="392"/>
                    <a:pt x="1425" y="375"/>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62" name="Google Shape;3662;p71"/>
            <p:cNvSpPr/>
            <p:nvPr/>
          </p:nvSpPr>
          <p:spPr>
            <a:xfrm>
              <a:off x="5058962" y="1620242"/>
              <a:ext cx="50411" cy="24197"/>
            </a:xfrm>
            <a:custGeom>
              <a:rect b="b" l="l" r="r" t="t"/>
              <a:pathLst>
                <a:path extrusionOk="0" h="84" w="175">
                  <a:moveTo>
                    <a:pt x="132" y="0"/>
                  </a:moveTo>
                  <a:lnTo>
                    <a:pt x="43" y="0"/>
                  </a:lnTo>
                  <a:cubicBezTo>
                    <a:pt x="21" y="0"/>
                    <a:pt x="2" y="15"/>
                    <a:pt x="0" y="37"/>
                  </a:cubicBezTo>
                  <a:cubicBezTo>
                    <a:pt x="-3" y="62"/>
                    <a:pt x="17" y="84"/>
                    <a:pt x="41" y="84"/>
                  </a:cubicBezTo>
                  <a:lnTo>
                    <a:pt x="131" y="84"/>
                  </a:lnTo>
                  <a:cubicBezTo>
                    <a:pt x="152" y="84"/>
                    <a:pt x="171" y="68"/>
                    <a:pt x="174" y="47"/>
                  </a:cubicBezTo>
                  <a:cubicBezTo>
                    <a:pt x="176" y="21"/>
                    <a:pt x="157" y="0"/>
                    <a:pt x="132"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63" name="Google Shape;3663;p71"/>
            <p:cNvSpPr/>
            <p:nvPr/>
          </p:nvSpPr>
          <p:spPr>
            <a:xfrm>
              <a:off x="5045999" y="1672381"/>
              <a:ext cx="50122" cy="37447"/>
            </a:xfrm>
            <a:custGeom>
              <a:rect b="b" l="l" r="r" t="t"/>
              <a:pathLst>
                <a:path extrusionOk="0" h="130" w="174">
                  <a:moveTo>
                    <a:pt x="150" y="50"/>
                  </a:moveTo>
                  <a:lnTo>
                    <a:pt x="60" y="5"/>
                  </a:lnTo>
                  <a:cubicBezTo>
                    <a:pt x="39" y="-6"/>
                    <a:pt x="14" y="3"/>
                    <a:pt x="4" y="24"/>
                  </a:cubicBezTo>
                  <a:cubicBezTo>
                    <a:pt x="-7" y="44"/>
                    <a:pt x="2" y="70"/>
                    <a:pt x="23" y="80"/>
                  </a:cubicBezTo>
                  <a:lnTo>
                    <a:pt x="113" y="125"/>
                  </a:lnTo>
                  <a:cubicBezTo>
                    <a:pt x="134" y="136"/>
                    <a:pt x="159" y="127"/>
                    <a:pt x="169" y="106"/>
                  </a:cubicBezTo>
                  <a:cubicBezTo>
                    <a:pt x="180" y="86"/>
                    <a:pt x="171" y="60"/>
                    <a:pt x="150" y="50"/>
                  </a:cubicBezTo>
                  <a:close/>
                </a:path>
              </a:pathLst>
            </a:custGeom>
            <a:solidFill>
              <a:schemeClr val="accent6"/>
            </a:solidFill>
            <a:ln>
              <a:noFill/>
            </a:ln>
          </p:spPr>
          <p:txBody>
            <a:bodyPr anchorCtr="1" anchor="ctr" bIns="1800" lIns="90000" spcFirstLastPara="1" rIns="90000" wrap="square" tIns="18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664" name="Google Shape;3664;p71"/>
          <p:cNvGrpSpPr/>
          <p:nvPr/>
        </p:nvGrpSpPr>
        <p:grpSpPr>
          <a:xfrm>
            <a:off x="2017063" y="3299334"/>
            <a:ext cx="415383" cy="400977"/>
            <a:chOff x="2017063" y="3299334"/>
            <a:chExt cx="415383" cy="400977"/>
          </a:xfrm>
        </p:grpSpPr>
        <p:sp>
          <p:nvSpPr>
            <p:cNvPr id="3665" name="Google Shape;3665;p71"/>
            <p:cNvSpPr/>
            <p:nvPr/>
          </p:nvSpPr>
          <p:spPr>
            <a:xfrm>
              <a:off x="2204301" y="3299334"/>
              <a:ext cx="96788" cy="96499"/>
            </a:xfrm>
            <a:custGeom>
              <a:rect b="b" l="l" r="r" t="t"/>
              <a:pathLst>
                <a:path extrusionOk="0" h="335" w="336">
                  <a:moveTo>
                    <a:pt x="49" y="49"/>
                  </a:moveTo>
                  <a:cubicBezTo>
                    <a:pt x="115" y="-16"/>
                    <a:pt x="221" y="-16"/>
                    <a:pt x="287" y="49"/>
                  </a:cubicBezTo>
                  <a:cubicBezTo>
                    <a:pt x="352" y="115"/>
                    <a:pt x="353" y="221"/>
                    <a:pt x="287" y="287"/>
                  </a:cubicBezTo>
                  <a:cubicBezTo>
                    <a:pt x="222" y="352"/>
                    <a:pt x="115" y="352"/>
                    <a:pt x="50" y="287"/>
                  </a:cubicBezTo>
                  <a:cubicBezTo>
                    <a:pt x="-16" y="221"/>
                    <a:pt x="-16" y="115"/>
                    <a:pt x="49" y="4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66" name="Google Shape;3666;p71"/>
            <p:cNvSpPr/>
            <p:nvPr/>
          </p:nvSpPr>
          <p:spPr>
            <a:xfrm>
              <a:off x="2175208" y="3395258"/>
              <a:ext cx="154400" cy="185509"/>
            </a:xfrm>
            <a:custGeom>
              <a:rect b="b" l="l" r="r" t="t"/>
              <a:pathLst>
                <a:path extrusionOk="0" h="644" w="536">
                  <a:moveTo>
                    <a:pt x="166" y="644"/>
                  </a:moveTo>
                  <a:lnTo>
                    <a:pt x="332" y="644"/>
                  </a:lnTo>
                  <a:lnTo>
                    <a:pt x="332" y="520"/>
                  </a:lnTo>
                  <a:lnTo>
                    <a:pt x="166" y="520"/>
                  </a:lnTo>
                  <a:cubicBezTo>
                    <a:pt x="143" y="520"/>
                    <a:pt x="124" y="501"/>
                    <a:pt x="124" y="478"/>
                  </a:cubicBezTo>
                  <a:lnTo>
                    <a:pt x="124" y="314"/>
                  </a:lnTo>
                  <a:cubicBezTo>
                    <a:pt x="124" y="292"/>
                    <a:pt x="140" y="273"/>
                    <a:pt x="161" y="271"/>
                  </a:cubicBezTo>
                  <a:cubicBezTo>
                    <a:pt x="187" y="268"/>
                    <a:pt x="208" y="288"/>
                    <a:pt x="208" y="313"/>
                  </a:cubicBezTo>
                  <a:lnTo>
                    <a:pt x="208" y="436"/>
                  </a:lnTo>
                  <a:lnTo>
                    <a:pt x="335" y="436"/>
                  </a:lnTo>
                  <a:cubicBezTo>
                    <a:pt x="353" y="333"/>
                    <a:pt x="434" y="251"/>
                    <a:pt x="536" y="232"/>
                  </a:cubicBezTo>
                  <a:cubicBezTo>
                    <a:pt x="516" y="89"/>
                    <a:pt x="384" y="-18"/>
                    <a:pt x="232" y="3"/>
                  </a:cubicBezTo>
                  <a:cubicBezTo>
                    <a:pt x="98" y="22"/>
                    <a:pt x="0" y="138"/>
                    <a:pt x="0" y="272"/>
                  </a:cubicBezTo>
                  <a:lnTo>
                    <a:pt x="0" y="478"/>
                  </a:lnTo>
                  <a:cubicBezTo>
                    <a:pt x="0" y="569"/>
                    <a:pt x="74" y="644"/>
                    <a:pt x="166" y="64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67" name="Google Shape;3667;p71"/>
            <p:cNvSpPr/>
            <p:nvPr/>
          </p:nvSpPr>
          <p:spPr>
            <a:xfrm>
              <a:off x="2018216" y="3664880"/>
              <a:ext cx="414230" cy="35431"/>
            </a:xfrm>
            <a:custGeom>
              <a:rect b="b" l="l" r="r" t="t"/>
              <a:pathLst>
                <a:path extrusionOk="0" h="123" w="1438">
                  <a:moveTo>
                    <a:pt x="43" y="123"/>
                  </a:moveTo>
                  <a:lnTo>
                    <a:pt x="1396" y="123"/>
                  </a:lnTo>
                  <a:cubicBezTo>
                    <a:pt x="1419" y="123"/>
                    <a:pt x="1438" y="104"/>
                    <a:pt x="1438" y="81"/>
                  </a:cubicBezTo>
                  <a:lnTo>
                    <a:pt x="1438" y="0"/>
                  </a:lnTo>
                  <a:lnTo>
                    <a:pt x="43" y="0"/>
                  </a:lnTo>
                  <a:cubicBezTo>
                    <a:pt x="19" y="0"/>
                    <a:pt x="0" y="18"/>
                    <a:pt x="0" y="42"/>
                  </a:cubicBezTo>
                  <a:lnTo>
                    <a:pt x="0" y="81"/>
                  </a:lnTo>
                  <a:cubicBezTo>
                    <a:pt x="0" y="104"/>
                    <a:pt x="19" y="123"/>
                    <a:pt x="43" y="123"/>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68" name="Google Shape;3668;p71"/>
            <p:cNvSpPr/>
            <p:nvPr/>
          </p:nvSpPr>
          <p:spPr>
            <a:xfrm>
              <a:off x="2299361" y="3604964"/>
              <a:ext cx="133084" cy="35431"/>
            </a:xfrm>
            <a:custGeom>
              <a:rect b="b" l="l" r="r" t="t"/>
              <a:pathLst>
                <a:path extrusionOk="0" h="123" w="462">
                  <a:moveTo>
                    <a:pt x="60" y="123"/>
                  </a:moveTo>
                  <a:lnTo>
                    <a:pt x="462" y="123"/>
                  </a:lnTo>
                  <a:lnTo>
                    <a:pt x="462" y="42"/>
                  </a:lnTo>
                  <a:cubicBezTo>
                    <a:pt x="462" y="19"/>
                    <a:pt x="443" y="0"/>
                    <a:pt x="420" y="0"/>
                  </a:cubicBezTo>
                  <a:lnTo>
                    <a:pt x="0" y="0"/>
                  </a:lnTo>
                  <a:cubicBezTo>
                    <a:pt x="32" y="35"/>
                    <a:pt x="52" y="78"/>
                    <a:pt x="60" y="123"/>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69" name="Google Shape;3669;p71"/>
            <p:cNvSpPr/>
            <p:nvPr/>
          </p:nvSpPr>
          <p:spPr>
            <a:xfrm>
              <a:off x="2354092" y="3545048"/>
              <a:ext cx="35431" cy="35719"/>
            </a:xfrm>
            <a:custGeom>
              <a:rect b="b" l="l" r="r" t="t"/>
              <a:pathLst>
                <a:path extrusionOk="0" h="124" w="123">
                  <a:moveTo>
                    <a:pt x="123" y="59"/>
                  </a:moveTo>
                  <a:cubicBezTo>
                    <a:pt x="122" y="26"/>
                    <a:pt x="94" y="0"/>
                    <a:pt x="60" y="0"/>
                  </a:cubicBezTo>
                  <a:lnTo>
                    <a:pt x="0" y="0"/>
                  </a:lnTo>
                  <a:lnTo>
                    <a:pt x="0" y="124"/>
                  </a:lnTo>
                  <a:lnTo>
                    <a:pt x="62" y="124"/>
                  </a:lnTo>
                  <a:cubicBezTo>
                    <a:pt x="97" y="124"/>
                    <a:pt x="125" y="94"/>
                    <a:pt x="123" y="59"/>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70" name="Google Shape;3670;p71"/>
            <p:cNvSpPr/>
            <p:nvPr/>
          </p:nvSpPr>
          <p:spPr>
            <a:xfrm>
              <a:off x="2294176" y="3485132"/>
              <a:ext cx="138269" cy="95635"/>
            </a:xfrm>
            <a:custGeom>
              <a:rect b="b" l="l" r="r" t="t"/>
              <a:pathLst>
                <a:path extrusionOk="0" h="332" w="480">
                  <a:moveTo>
                    <a:pt x="124" y="0"/>
                  </a:moveTo>
                  <a:cubicBezTo>
                    <a:pt x="55" y="0"/>
                    <a:pt x="0" y="55"/>
                    <a:pt x="0" y="124"/>
                  </a:cubicBezTo>
                  <a:lnTo>
                    <a:pt x="0" y="332"/>
                  </a:lnTo>
                  <a:lnTo>
                    <a:pt x="124" y="332"/>
                  </a:lnTo>
                  <a:lnTo>
                    <a:pt x="124" y="166"/>
                  </a:lnTo>
                  <a:cubicBezTo>
                    <a:pt x="124" y="143"/>
                    <a:pt x="143" y="124"/>
                    <a:pt x="166" y="124"/>
                  </a:cubicBezTo>
                  <a:lnTo>
                    <a:pt x="449" y="124"/>
                  </a:lnTo>
                  <a:cubicBezTo>
                    <a:pt x="466" y="124"/>
                    <a:pt x="480" y="110"/>
                    <a:pt x="480" y="92"/>
                  </a:cubicBezTo>
                  <a:lnTo>
                    <a:pt x="480" y="32"/>
                  </a:lnTo>
                  <a:cubicBezTo>
                    <a:pt x="480" y="14"/>
                    <a:pt x="466" y="0"/>
                    <a:pt x="449" y="0"/>
                  </a:cubicBezTo>
                  <a:lnTo>
                    <a:pt x="124"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71" name="Google Shape;3671;p71"/>
            <p:cNvSpPr/>
            <p:nvPr/>
          </p:nvSpPr>
          <p:spPr>
            <a:xfrm>
              <a:off x="2017063" y="3543320"/>
              <a:ext cx="275961" cy="97075"/>
            </a:xfrm>
            <a:custGeom>
              <a:rect b="b" l="l" r="r" t="t"/>
              <a:pathLst>
                <a:path extrusionOk="0" h="337" w="958">
                  <a:moveTo>
                    <a:pt x="172" y="337"/>
                  </a:moveTo>
                  <a:lnTo>
                    <a:pt x="958" y="337"/>
                  </a:lnTo>
                  <a:cubicBezTo>
                    <a:pt x="947" y="298"/>
                    <a:pt x="902" y="214"/>
                    <a:pt x="797" y="214"/>
                  </a:cubicBezTo>
                  <a:lnTo>
                    <a:pt x="467" y="214"/>
                  </a:lnTo>
                  <a:cubicBezTo>
                    <a:pt x="400" y="214"/>
                    <a:pt x="336" y="240"/>
                    <a:pt x="288" y="288"/>
                  </a:cubicBezTo>
                  <a:cubicBezTo>
                    <a:pt x="319" y="257"/>
                    <a:pt x="338" y="215"/>
                    <a:pt x="338" y="168"/>
                  </a:cubicBezTo>
                  <a:cubicBezTo>
                    <a:pt x="338" y="79"/>
                    <a:pt x="266" y="4"/>
                    <a:pt x="177" y="0"/>
                  </a:cubicBezTo>
                  <a:cubicBezTo>
                    <a:pt x="80" y="-4"/>
                    <a:pt x="1" y="72"/>
                    <a:pt x="0" y="168"/>
                  </a:cubicBezTo>
                  <a:cubicBezTo>
                    <a:pt x="0" y="262"/>
                    <a:pt x="78" y="337"/>
                    <a:pt x="172" y="33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672" name="Google Shape;3672;p71"/>
          <p:cNvGrpSpPr/>
          <p:nvPr/>
        </p:nvGrpSpPr>
        <p:grpSpPr>
          <a:xfrm>
            <a:off x="2017351" y="2022084"/>
            <a:ext cx="414806" cy="414227"/>
            <a:chOff x="2017351" y="2022084"/>
            <a:chExt cx="414806" cy="414227"/>
          </a:xfrm>
        </p:grpSpPr>
        <p:sp>
          <p:nvSpPr>
            <p:cNvPr id="3673" name="Google Shape;3673;p71"/>
            <p:cNvSpPr/>
            <p:nvPr/>
          </p:nvSpPr>
          <p:spPr>
            <a:xfrm>
              <a:off x="2088790" y="2022372"/>
              <a:ext cx="63661" cy="86417"/>
            </a:xfrm>
            <a:custGeom>
              <a:rect b="b" l="l" r="r" t="t"/>
              <a:pathLst>
                <a:path extrusionOk="0" h="300" w="221">
                  <a:moveTo>
                    <a:pt x="21" y="176"/>
                  </a:moveTo>
                  <a:lnTo>
                    <a:pt x="111" y="300"/>
                  </a:lnTo>
                  <a:lnTo>
                    <a:pt x="200" y="176"/>
                  </a:lnTo>
                  <a:cubicBezTo>
                    <a:pt x="214" y="157"/>
                    <a:pt x="221" y="135"/>
                    <a:pt x="221" y="111"/>
                  </a:cubicBezTo>
                  <a:cubicBezTo>
                    <a:pt x="221" y="50"/>
                    <a:pt x="172" y="0"/>
                    <a:pt x="111" y="0"/>
                  </a:cubicBezTo>
                  <a:cubicBezTo>
                    <a:pt x="50" y="0"/>
                    <a:pt x="0" y="50"/>
                    <a:pt x="0" y="111"/>
                  </a:cubicBezTo>
                  <a:cubicBezTo>
                    <a:pt x="0" y="135"/>
                    <a:pt x="7" y="157"/>
                    <a:pt x="21" y="17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74" name="Google Shape;3674;p71"/>
            <p:cNvSpPr/>
            <p:nvPr/>
          </p:nvSpPr>
          <p:spPr>
            <a:xfrm>
              <a:off x="2140352" y="2074510"/>
              <a:ext cx="83249" cy="63373"/>
            </a:xfrm>
            <a:custGeom>
              <a:rect b="b" l="l" r="r" t="t"/>
              <a:pathLst>
                <a:path extrusionOk="0" h="220" w="289">
                  <a:moveTo>
                    <a:pt x="145" y="215"/>
                  </a:moveTo>
                  <a:cubicBezTo>
                    <a:pt x="167" y="222"/>
                    <a:pt x="191" y="222"/>
                    <a:pt x="213" y="215"/>
                  </a:cubicBezTo>
                  <a:cubicBezTo>
                    <a:pt x="271" y="196"/>
                    <a:pt x="303" y="134"/>
                    <a:pt x="284" y="76"/>
                  </a:cubicBezTo>
                  <a:cubicBezTo>
                    <a:pt x="265" y="18"/>
                    <a:pt x="203" y="-14"/>
                    <a:pt x="145" y="5"/>
                  </a:cubicBezTo>
                  <a:cubicBezTo>
                    <a:pt x="122" y="12"/>
                    <a:pt x="103" y="26"/>
                    <a:pt x="89" y="45"/>
                  </a:cubicBezTo>
                  <a:lnTo>
                    <a:pt x="89" y="45"/>
                  </a:lnTo>
                  <a:lnTo>
                    <a:pt x="0" y="168"/>
                  </a:lnTo>
                  <a:lnTo>
                    <a:pt x="145" y="215"/>
                  </a:lnTo>
                  <a:close/>
                </a:path>
              </a:pathLst>
            </a:custGeom>
            <a:solidFill>
              <a:schemeClr val="accent6"/>
            </a:solidFill>
            <a:ln>
              <a:noFill/>
            </a:ln>
          </p:spPr>
          <p:txBody>
            <a:bodyPr anchorCtr="1" anchor="ctr" bIns="34200" lIns="90000" spcFirstLastPara="1" rIns="90000" wrap="square" tIns="342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75" name="Google Shape;3675;p71"/>
            <p:cNvSpPr/>
            <p:nvPr/>
          </p:nvSpPr>
          <p:spPr>
            <a:xfrm>
              <a:off x="2017351" y="2074510"/>
              <a:ext cx="83537" cy="63373"/>
            </a:xfrm>
            <a:custGeom>
              <a:rect b="b" l="l" r="r" t="t"/>
              <a:pathLst>
                <a:path extrusionOk="0" h="220" w="290">
                  <a:moveTo>
                    <a:pt x="77" y="215"/>
                  </a:moveTo>
                  <a:cubicBezTo>
                    <a:pt x="99" y="222"/>
                    <a:pt x="123" y="222"/>
                    <a:pt x="145" y="215"/>
                  </a:cubicBezTo>
                  <a:lnTo>
                    <a:pt x="290" y="168"/>
                  </a:lnTo>
                  <a:lnTo>
                    <a:pt x="201" y="45"/>
                  </a:lnTo>
                  <a:lnTo>
                    <a:pt x="201" y="45"/>
                  </a:lnTo>
                  <a:cubicBezTo>
                    <a:pt x="187" y="26"/>
                    <a:pt x="168" y="12"/>
                    <a:pt x="145" y="5"/>
                  </a:cubicBezTo>
                  <a:cubicBezTo>
                    <a:pt x="87" y="-14"/>
                    <a:pt x="25" y="18"/>
                    <a:pt x="6" y="76"/>
                  </a:cubicBezTo>
                  <a:cubicBezTo>
                    <a:pt x="-13" y="134"/>
                    <a:pt x="19" y="196"/>
                    <a:pt x="77" y="215"/>
                  </a:cubicBezTo>
                  <a:close/>
                </a:path>
              </a:pathLst>
            </a:custGeom>
            <a:solidFill>
              <a:schemeClr val="accent6"/>
            </a:solidFill>
            <a:ln>
              <a:noFill/>
            </a:ln>
          </p:spPr>
          <p:txBody>
            <a:bodyPr anchorCtr="1" anchor="ctr" bIns="34200" lIns="90000" spcFirstLastPara="1" rIns="90000" wrap="square" tIns="342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76" name="Google Shape;3676;p71"/>
            <p:cNvSpPr/>
            <p:nvPr/>
          </p:nvSpPr>
          <p:spPr>
            <a:xfrm>
              <a:off x="2044717" y="2145949"/>
              <a:ext cx="63661" cy="75759"/>
            </a:xfrm>
            <a:custGeom>
              <a:rect b="b" l="l" r="r" t="t"/>
              <a:pathLst>
                <a:path extrusionOk="0" h="263" w="221">
                  <a:moveTo>
                    <a:pt x="77" y="47"/>
                  </a:moveTo>
                  <a:cubicBezTo>
                    <a:pt x="54" y="55"/>
                    <a:pt x="35" y="68"/>
                    <a:pt x="21" y="87"/>
                  </a:cubicBezTo>
                  <a:cubicBezTo>
                    <a:pt x="-16" y="139"/>
                    <a:pt x="-3" y="212"/>
                    <a:pt x="52" y="246"/>
                  </a:cubicBezTo>
                  <a:cubicBezTo>
                    <a:pt x="99" y="276"/>
                    <a:pt x="162" y="265"/>
                    <a:pt x="197" y="222"/>
                  </a:cubicBezTo>
                  <a:cubicBezTo>
                    <a:pt x="213" y="202"/>
                    <a:pt x="221" y="178"/>
                    <a:pt x="221" y="153"/>
                  </a:cubicBezTo>
                  <a:lnTo>
                    <a:pt x="221" y="0"/>
                  </a:lnTo>
                  <a:lnTo>
                    <a:pt x="77" y="47"/>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77" name="Google Shape;3677;p71"/>
            <p:cNvSpPr/>
            <p:nvPr/>
          </p:nvSpPr>
          <p:spPr>
            <a:xfrm>
              <a:off x="2132863" y="2145949"/>
              <a:ext cx="63661" cy="75759"/>
            </a:xfrm>
            <a:custGeom>
              <a:rect b="b" l="l" r="r" t="t"/>
              <a:pathLst>
                <a:path extrusionOk="0" h="263" w="221">
                  <a:moveTo>
                    <a:pt x="145" y="47"/>
                  </a:moveTo>
                  <a:lnTo>
                    <a:pt x="145" y="47"/>
                  </a:lnTo>
                  <a:lnTo>
                    <a:pt x="0" y="0"/>
                  </a:lnTo>
                  <a:lnTo>
                    <a:pt x="0" y="153"/>
                  </a:lnTo>
                  <a:cubicBezTo>
                    <a:pt x="0" y="178"/>
                    <a:pt x="8" y="202"/>
                    <a:pt x="24" y="222"/>
                  </a:cubicBezTo>
                  <a:cubicBezTo>
                    <a:pt x="59" y="265"/>
                    <a:pt x="122" y="276"/>
                    <a:pt x="169" y="246"/>
                  </a:cubicBezTo>
                  <a:cubicBezTo>
                    <a:pt x="224" y="212"/>
                    <a:pt x="237" y="139"/>
                    <a:pt x="200" y="87"/>
                  </a:cubicBezTo>
                  <a:cubicBezTo>
                    <a:pt x="186" y="68"/>
                    <a:pt x="167" y="55"/>
                    <a:pt x="145" y="4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78" name="Google Shape;3678;p71"/>
            <p:cNvSpPr/>
            <p:nvPr/>
          </p:nvSpPr>
          <p:spPr>
            <a:xfrm>
              <a:off x="2017640" y="2224589"/>
              <a:ext cx="414518" cy="211722"/>
            </a:xfrm>
            <a:custGeom>
              <a:rect b="b" l="l" r="r" t="t"/>
              <a:pathLst>
                <a:path extrusionOk="0" h="735" w="1439">
                  <a:moveTo>
                    <a:pt x="1439" y="106"/>
                  </a:moveTo>
                  <a:cubicBezTo>
                    <a:pt x="1439" y="83"/>
                    <a:pt x="1420" y="64"/>
                    <a:pt x="1397" y="64"/>
                  </a:cubicBezTo>
                  <a:lnTo>
                    <a:pt x="1298" y="64"/>
                  </a:lnTo>
                  <a:lnTo>
                    <a:pt x="1298" y="194"/>
                  </a:lnTo>
                  <a:cubicBezTo>
                    <a:pt x="1298" y="290"/>
                    <a:pt x="1222" y="370"/>
                    <a:pt x="1127" y="371"/>
                  </a:cubicBezTo>
                  <a:cubicBezTo>
                    <a:pt x="1030" y="372"/>
                    <a:pt x="950" y="294"/>
                    <a:pt x="950" y="197"/>
                  </a:cubicBezTo>
                  <a:lnTo>
                    <a:pt x="950" y="64"/>
                  </a:lnTo>
                  <a:lnTo>
                    <a:pt x="855" y="64"/>
                  </a:lnTo>
                  <a:cubicBezTo>
                    <a:pt x="831" y="64"/>
                    <a:pt x="813" y="83"/>
                    <a:pt x="813" y="106"/>
                  </a:cubicBezTo>
                  <a:lnTo>
                    <a:pt x="813" y="366"/>
                  </a:lnTo>
                  <a:cubicBezTo>
                    <a:pt x="813" y="469"/>
                    <a:pt x="843" y="568"/>
                    <a:pt x="900" y="651"/>
                  </a:cubicBezTo>
                  <a:lnTo>
                    <a:pt x="397" y="651"/>
                  </a:lnTo>
                  <a:lnTo>
                    <a:pt x="397" y="463"/>
                  </a:lnTo>
                  <a:cubicBezTo>
                    <a:pt x="577" y="442"/>
                    <a:pt x="716" y="291"/>
                    <a:pt x="716" y="108"/>
                  </a:cubicBezTo>
                  <a:cubicBezTo>
                    <a:pt x="716" y="84"/>
                    <a:pt x="697" y="66"/>
                    <a:pt x="673" y="66"/>
                  </a:cubicBezTo>
                  <a:cubicBezTo>
                    <a:pt x="564" y="66"/>
                    <a:pt x="400" y="193"/>
                    <a:pt x="400" y="193"/>
                  </a:cubicBezTo>
                  <a:lnTo>
                    <a:pt x="400" y="40"/>
                  </a:lnTo>
                  <a:cubicBezTo>
                    <a:pt x="383" y="29"/>
                    <a:pt x="369" y="16"/>
                    <a:pt x="356" y="0"/>
                  </a:cubicBezTo>
                  <a:cubicBezTo>
                    <a:pt x="344" y="16"/>
                    <a:pt x="329" y="29"/>
                    <a:pt x="313" y="41"/>
                  </a:cubicBezTo>
                  <a:lnTo>
                    <a:pt x="313" y="193"/>
                  </a:lnTo>
                  <a:cubicBezTo>
                    <a:pt x="313" y="193"/>
                    <a:pt x="151" y="66"/>
                    <a:pt x="42" y="66"/>
                  </a:cubicBezTo>
                  <a:cubicBezTo>
                    <a:pt x="18" y="66"/>
                    <a:pt x="0" y="84"/>
                    <a:pt x="0" y="108"/>
                  </a:cubicBezTo>
                  <a:cubicBezTo>
                    <a:pt x="0" y="291"/>
                    <a:pt x="138" y="442"/>
                    <a:pt x="315" y="463"/>
                  </a:cubicBezTo>
                  <a:lnTo>
                    <a:pt x="315" y="651"/>
                  </a:lnTo>
                  <a:lnTo>
                    <a:pt x="42" y="651"/>
                  </a:lnTo>
                  <a:cubicBezTo>
                    <a:pt x="18" y="652"/>
                    <a:pt x="0" y="671"/>
                    <a:pt x="0" y="694"/>
                  </a:cubicBezTo>
                  <a:cubicBezTo>
                    <a:pt x="0" y="718"/>
                    <a:pt x="18" y="736"/>
                    <a:pt x="42" y="735"/>
                  </a:cubicBezTo>
                  <a:lnTo>
                    <a:pt x="1395" y="735"/>
                  </a:lnTo>
                  <a:cubicBezTo>
                    <a:pt x="1419" y="736"/>
                    <a:pt x="1438" y="718"/>
                    <a:pt x="1438" y="694"/>
                  </a:cubicBezTo>
                  <a:cubicBezTo>
                    <a:pt x="1438" y="671"/>
                    <a:pt x="1395" y="651"/>
                    <a:pt x="1395" y="651"/>
                  </a:cubicBezTo>
                  <a:lnTo>
                    <a:pt x="1351" y="651"/>
                  </a:lnTo>
                  <a:cubicBezTo>
                    <a:pt x="1408" y="568"/>
                    <a:pt x="1439" y="470"/>
                    <a:pt x="1439" y="366"/>
                  </a:cubicBezTo>
                  <a:lnTo>
                    <a:pt x="1439" y="106"/>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79" name="Google Shape;3679;p71"/>
            <p:cNvSpPr/>
            <p:nvPr/>
          </p:nvSpPr>
          <p:spPr>
            <a:xfrm>
              <a:off x="2315492" y="2022084"/>
              <a:ext cx="51851" cy="169090"/>
            </a:xfrm>
            <a:custGeom>
              <a:rect b="b" l="l" r="r" t="t"/>
              <a:pathLst>
                <a:path extrusionOk="0" h="587" w="180">
                  <a:moveTo>
                    <a:pt x="138" y="0"/>
                  </a:moveTo>
                  <a:lnTo>
                    <a:pt x="43" y="0"/>
                  </a:lnTo>
                  <a:cubicBezTo>
                    <a:pt x="19" y="0"/>
                    <a:pt x="0" y="19"/>
                    <a:pt x="0" y="43"/>
                  </a:cubicBezTo>
                  <a:lnTo>
                    <a:pt x="0" y="587"/>
                  </a:lnTo>
                  <a:lnTo>
                    <a:pt x="180" y="587"/>
                  </a:lnTo>
                  <a:lnTo>
                    <a:pt x="180" y="43"/>
                  </a:lnTo>
                  <a:cubicBezTo>
                    <a:pt x="180" y="19"/>
                    <a:pt x="161" y="0"/>
                    <a:pt x="13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80" name="Google Shape;3680;p71"/>
            <p:cNvSpPr/>
            <p:nvPr/>
          </p:nvSpPr>
          <p:spPr>
            <a:xfrm>
              <a:off x="2315492" y="2215659"/>
              <a:ext cx="51851" cy="91890"/>
            </a:xfrm>
            <a:custGeom>
              <a:rect b="b" l="l" r="r" t="t"/>
              <a:pathLst>
                <a:path extrusionOk="0" h="319" w="180">
                  <a:moveTo>
                    <a:pt x="180" y="227"/>
                  </a:moveTo>
                  <a:lnTo>
                    <a:pt x="180" y="0"/>
                  </a:lnTo>
                  <a:lnTo>
                    <a:pt x="0" y="0"/>
                  </a:lnTo>
                  <a:lnTo>
                    <a:pt x="0" y="228"/>
                  </a:lnTo>
                  <a:cubicBezTo>
                    <a:pt x="0" y="276"/>
                    <a:pt x="38" y="315"/>
                    <a:pt x="85" y="318"/>
                  </a:cubicBezTo>
                  <a:cubicBezTo>
                    <a:pt x="137" y="322"/>
                    <a:pt x="180" y="279"/>
                    <a:pt x="180" y="22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681" name="Google Shape;3681;p71"/>
          <p:cNvGrpSpPr/>
          <p:nvPr/>
        </p:nvGrpSpPr>
        <p:grpSpPr>
          <a:xfrm>
            <a:off x="6061982" y="3963597"/>
            <a:ext cx="414230" cy="413939"/>
            <a:chOff x="6061982" y="3963597"/>
            <a:chExt cx="414230" cy="413939"/>
          </a:xfrm>
        </p:grpSpPr>
        <p:sp>
          <p:nvSpPr>
            <p:cNvPr id="3682" name="Google Shape;3682;p71"/>
            <p:cNvSpPr/>
            <p:nvPr/>
          </p:nvSpPr>
          <p:spPr>
            <a:xfrm>
              <a:off x="6127371" y="4141329"/>
              <a:ext cx="154688" cy="27654"/>
            </a:xfrm>
            <a:custGeom>
              <a:rect b="b" l="l" r="r" t="t"/>
              <a:pathLst>
                <a:path extrusionOk="0" h="96" w="537">
                  <a:moveTo>
                    <a:pt x="42" y="96"/>
                  </a:moveTo>
                  <a:lnTo>
                    <a:pt x="495" y="96"/>
                  </a:lnTo>
                  <a:cubicBezTo>
                    <a:pt x="518" y="96"/>
                    <a:pt x="537" y="77"/>
                    <a:pt x="537" y="54"/>
                  </a:cubicBezTo>
                  <a:lnTo>
                    <a:pt x="537" y="0"/>
                  </a:lnTo>
                  <a:lnTo>
                    <a:pt x="0" y="0"/>
                  </a:lnTo>
                  <a:lnTo>
                    <a:pt x="0" y="54"/>
                  </a:lnTo>
                  <a:cubicBezTo>
                    <a:pt x="0" y="77"/>
                    <a:pt x="19" y="96"/>
                    <a:pt x="42" y="9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83" name="Google Shape;3683;p71"/>
            <p:cNvSpPr/>
            <p:nvPr/>
          </p:nvSpPr>
          <p:spPr>
            <a:xfrm>
              <a:off x="6061982" y="4236100"/>
              <a:ext cx="284603" cy="141436"/>
            </a:xfrm>
            <a:custGeom>
              <a:rect b="b" l="l" r="r" t="t"/>
              <a:pathLst>
                <a:path extrusionOk="0" h="491" w="988">
                  <a:moveTo>
                    <a:pt x="945" y="0"/>
                  </a:moveTo>
                  <a:lnTo>
                    <a:pt x="42" y="0"/>
                  </a:lnTo>
                  <a:cubicBezTo>
                    <a:pt x="19" y="0"/>
                    <a:pt x="0" y="19"/>
                    <a:pt x="0" y="42"/>
                  </a:cubicBezTo>
                  <a:lnTo>
                    <a:pt x="0" y="449"/>
                  </a:lnTo>
                  <a:cubicBezTo>
                    <a:pt x="0" y="473"/>
                    <a:pt x="19" y="491"/>
                    <a:pt x="42" y="491"/>
                  </a:cubicBezTo>
                  <a:lnTo>
                    <a:pt x="452" y="491"/>
                  </a:lnTo>
                  <a:cubicBezTo>
                    <a:pt x="475" y="491"/>
                    <a:pt x="494" y="473"/>
                    <a:pt x="494" y="449"/>
                  </a:cubicBezTo>
                  <a:lnTo>
                    <a:pt x="494" y="84"/>
                  </a:lnTo>
                  <a:lnTo>
                    <a:pt x="944" y="84"/>
                  </a:lnTo>
                  <a:cubicBezTo>
                    <a:pt x="966" y="84"/>
                    <a:pt x="985" y="68"/>
                    <a:pt x="987" y="47"/>
                  </a:cubicBezTo>
                  <a:cubicBezTo>
                    <a:pt x="990" y="22"/>
                    <a:pt x="970" y="0"/>
                    <a:pt x="945"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84" name="Google Shape;3684;p71"/>
            <p:cNvSpPr/>
            <p:nvPr/>
          </p:nvSpPr>
          <p:spPr>
            <a:xfrm>
              <a:off x="6101446" y="4089766"/>
              <a:ext cx="206539" cy="27365"/>
            </a:xfrm>
            <a:custGeom>
              <a:rect b="b" l="l" r="r" t="t"/>
              <a:pathLst>
                <a:path extrusionOk="0" h="95" w="717">
                  <a:moveTo>
                    <a:pt x="717" y="53"/>
                  </a:moveTo>
                  <a:lnTo>
                    <a:pt x="717" y="0"/>
                  </a:lnTo>
                  <a:lnTo>
                    <a:pt x="0" y="0"/>
                  </a:lnTo>
                  <a:lnTo>
                    <a:pt x="0" y="53"/>
                  </a:lnTo>
                  <a:cubicBezTo>
                    <a:pt x="0" y="76"/>
                    <a:pt x="19" y="95"/>
                    <a:pt x="43" y="95"/>
                  </a:cubicBezTo>
                  <a:lnTo>
                    <a:pt x="674" y="95"/>
                  </a:lnTo>
                  <a:cubicBezTo>
                    <a:pt x="698" y="95"/>
                    <a:pt x="717" y="76"/>
                    <a:pt x="717" y="53"/>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85" name="Google Shape;3685;p71"/>
            <p:cNvSpPr/>
            <p:nvPr/>
          </p:nvSpPr>
          <p:spPr>
            <a:xfrm>
              <a:off x="6061982" y="3963597"/>
              <a:ext cx="414230" cy="413363"/>
            </a:xfrm>
            <a:custGeom>
              <a:rect b="b" l="l" r="r" t="t"/>
              <a:pathLst>
                <a:path extrusionOk="0" h="1435" w="1438">
                  <a:moveTo>
                    <a:pt x="946" y="0"/>
                  </a:moveTo>
                  <a:lnTo>
                    <a:pt x="42" y="0"/>
                  </a:lnTo>
                  <a:cubicBezTo>
                    <a:pt x="19" y="0"/>
                    <a:pt x="0" y="18"/>
                    <a:pt x="0" y="42"/>
                  </a:cubicBezTo>
                  <a:lnTo>
                    <a:pt x="0" y="311"/>
                  </a:lnTo>
                  <a:cubicBezTo>
                    <a:pt x="0" y="335"/>
                    <a:pt x="19" y="353"/>
                    <a:pt x="42" y="353"/>
                  </a:cubicBezTo>
                  <a:lnTo>
                    <a:pt x="945" y="353"/>
                  </a:lnTo>
                  <a:cubicBezTo>
                    <a:pt x="1022" y="353"/>
                    <a:pt x="1084" y="415"/>
                    <a:pt x="1084" y="491"/>
                  </a:cubicBezTo>
                  <a:lnTo>
                    <a:pt x="1084" y="1393"/>
                  </a:lnTo>
                  <a:cubicBezTo>
                    <a:pt x="1084" y="1416"/>
                    <a:pt x="1103" y="1435"/>
                    <a:pt x="1126" y="1435"/>
                  </a:cubicBezTo>
                  <a:lnTo>
                    <a:pt x="1396" y="1435"/>
                  </a:lnTo>
                  <a:cubicBezTo>
                    <a:pt x="1419" y="1435"/>
                    <a:pt x="1438" y="1416"/>
                    <a:pt x="1438" y="1393"/>
                  </a:cubicBezTo>
                  <a:lnTo>
                    <a:pt x="1438" y="492"/>
                  </a:lnTo>
                  <a:cubicBezTo>
                    <a:pt x="1438" y="220"/>
                    <a:pt x="1217" y="0"/>
                    <a:pt x="946"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686" name="Google Shape;3686;p71"/>
          <p:cNvGrpSpPr/>
          <p:nvPr/>
        </p:nvGrpSpPr>
        <p:grpSpPr>
          <a:xfrm>
            <a:off x="2017928" y="2652355"/>
            <a:ext cx="413653" cy="414516"/>
            <a:chOff x="2017928" y="2652355"/>
            <a:chExt cx="413653" cy="414516"/>
          </a:xfrm>
        </p:grpSpPr>
        <p:sp>
          <p:nvSpPr>
            <p:cNvPr id="3687" name="Google Shape;3687;p71"/>
            <p:cNvSpPr/>
            <p:nvPr/>
          </p:nvSpPr>
          <p:spPr>
            <a:xfrm>
              <a:off x="2017928" y="2652355"/>
              <a:ext cx="258102" cy="128474"/>
            </a:xfrm>
            <a:custGeom>
              <a:rect b="b" l="l" r="r" t="t"/>
              <a:pathLst>
                <a:path extrusionOk="0" h="446" w="896">
                  <a:moveTo>
                    <a:pt x="435" y="181"/>
                  </a:moveTo>
                  <a:cubicBezTo>
                    <a:pt x="429" y="182"/>
                    <a:pt x="424" y="180"/>
                    <a:pt x="420" y="176"/>
                  </a:cubicBezTo>
                  <a:cubicBezTo>
                    <a:pt x="378" y="134"/>
                    <a:pt x="408" y="84"/>
                    <a:pt x="448" y="84"/>
                  </a:cubicBezTo>
                  <a:lnTo>
                    <a:pt x="853" y="84"/>
                  </a:lnTo>
                  <a:cubicBezTo>
                    <a:pt x="875" y="84"/>
                    <a:pt x="894" y="68"/>
                    <a:pt x="896" y="47"/>
                  </a:cubicBezTo>
                  <a:cubicBezTo>
                    <a:pt x="899" y="21"/>
                    <a:pt x="879" y="0"/>
                    <a:pt x="854" y="0"/>
                  </a:cubicBezTo>
                  <a:lnTo>
                    <a:pt x="405" y="0"/>
                  </a:lnTo>
                  <a:cubicBezTo>
                    <a:pt x="392" y="0"/>
                    <a:pt x="379" y="5"/>
                    <a:pt x="370" y="14"/>
                  </a:cubicBezTo>
                  <a:cubicBezTo>
                    <a:pt x="253" y="133"/>
                    <a:pt x="344" y="276"/>
                    <a:pt x="462" y="265"/>
                  </a:cubicBezTo>
                  <a:cubicBezTo>
                    <a:pt x="467" y="264"/>
                    <a:pt x="473" y="266"/>
                    <a:pt x="476" y="270"/>
                  </a:cubicBezTo>
                  <a:cubicBezTo>
                    <a:pt x="518" y="312"/>
                    <a:pt x="489" y="362"/>
                    <a:pt x="448" y="362"/>
                  </a:cubicBezTo>
                  <a:lnTo>
                    <a:pt x="43" y="362"/>
                  </a:lnTo>
                  <a:cubicBezTo>
                    <a:pt x="22" y="362"/>
                    <a:pt x="3" y="378"/>
                    <a:pt x="0" y="399"/>
                  </a:cubicBezTo>
                  <a:cubicBezTo>
                    <a:pt x="-2" y="425"/>
                    <a:pt x="17" y="446"/>
                    <a:pt x="42" y="446"/>
                  </a:cubicBezTo>
                  <a:lnTo>
                    <a:pt x="492" y="446"/>
                  </a:lnTo>
                  <a:cubicBezTo>
                    <a:pt x="505" y="446"/>
                    <a:pt x="518" y="441"/>
                    <a:pt x="527" y="432"/>
                  </a:cubicBezTo>
                  <a:cubicBezTo>
                    <a:pt x="643" y="313"/>
                    <a:pt x="553" y="170"/>
                    <a:pt x="435" y="18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88" name="Google Shape;3688;p71"/>
            <p:cNvSpPr/>
            <p:nvPr/>
          </p:nvSpPr>
          <p:spPr>
            <a:xfrm>
              <a:off x="2017928" y="2808483"/>
              <a:ext cx="63085" cy="24197"/>
            </a:xfrm>
            <a:custGeom>
              <a:rect b="b" l="l" r="r" t="t"/>
              <a:pathLst>
                <a:path extrusionOk="0" h="84" w="219">
                  <a:moveTo>
                    <a:pt x="178" y="0"/>
                  </a:moveTo>
                  <a:lnTo>
                    <a:pt x="43" y="0"/>
                  </a:lnTo>
                  <a:cubicBezTo>
                    <a:pt x="22" y="0"/>
                    <a:pt x="3" y="16"/>
                    <a:pt x="0" y="37"/>
                  </a:cubicBezTo>
                  <a:cubicBezTo>
                    <a:pt x="-2" y="63"/>
                    <a:pt x="17" y="84"/>
                    <a:pt x="42" y="84"/>
                  </a:cubicBezTo>
                  <a:lnTo>
                    <a:pt x="176" y="84"/>
                  </a:lnTo>
                  <a:cubicBezTo>
                    <a:pt x="198" y="84"/>
                    <a:pt x="217" y="68"/>
                    <a:pt x="219" y="47"/>
                  </a:cubicBezTo>
                  <a:cubicBezTo>
                    <a:pt x="222" y="21"/>
                    <a:pt x="202" y="0"/>
                    <a:pt x="178"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89" name="Google Shape;3689;p71"/>
            <p:cNvSpPr/>
            <p:nvPr/>
          </p:nvSpPr>
          <p:spPr>
            <a:xfrm>
              <a:off x="2200269" y="2900086"/>
              <a:ext cx="231312" cy="51850"/>
            </a:xfrm>
            <a:custGeom>
              <a:rect b="b" l="l" r="r" t="t"/>
              <a:pathLst>
                <a:path extrusionOk="0" h="180" w="803">
                  <a:moveTo>
                    <a:pt x="761" y="0"/>
                  </a:moveTo>
                  <a:lnTo>
                    <a:pt x="43" y="0"/>
                  </a:lnTo>
                  <a:cubicBezTo>
                    <a:pt x="36" y="0"/>
                    <a:pt x="28" y="2"/>
                    <a:pt x="22" y="6"/>
                  </a:cubicBezTo>
                  <a:cubicBezTo>
                    <a:pt x="6" y="15"/>
                    <a:pt x="-2" y="33"/>
                    <a:pt x="1" y="50"/>
                  </a:cubicBezTo>
                  <a:lnTo>
                    <a:pt x="25" y="180"/>
                  </a:lnTo>
                  <a:lnTo>
                    <a:pt x="779" y="180"/>
                  </a:lnTo>
                  <a:lnTo>
                    <a:pt x="803" y="50"/>
                  </a:lnTo>
                  <a:cubicBezTo>
                    <a:pt x="806" y="33"/>
                    <a:pt x="798" y="15"/>
                    <a:pt x="782" y="6"/>
                  </a:cubicBezTo>
                  <a:cubicBezTo>
                    <a:pt x="776" y="2"/>
                    <a:pt x="768" y="0"/>
                    <a:pt x="761" y="0"/>
                  </a:cubicBezTo>
                  <a:close/>
                </a:path>
              </a:pathLst>
            </a:custGeom>
            <a:solidFill>
              <a:schemeClr val="accent6"/>
            </a:solidFill>
            <a:ln>
              <a:noFill/>
            </a:ln>
          </p:spPr>
          <p:txBody>
            <a:bodyPr anchorCtr="1" anchor="ctr" bIns="19800" lIns="90000" spcFirstLastPara="1" rIns="90000" wrap="square" tIns="198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90" name="Google Shape;3690;p71"/>
            <p:cNvSpPr/>
            <p:nvPr/>
          </p:nvSpPr>
          <p:spPr>
            <a:xfrm>
              <a:off x="2212943" y="2705070"/>
              <a:ext cx="53291" cy="170530"/>
            </a:xfrm>
            <a:custGeom>
              <a:rect b="b" l="l" r="r" t="t"/>
              <a:pathLst>
                <a:path extrusionOk="0" h="592" w="185">
                  <a:moveTo>
                    <a:pt x="35" y="0"/>
                  </a:moveTo>
                  <a:cubicBezTo>
                    <a:pt x="12" y="4"/>
                    <a:pt x="-4" y="26"/>
                    <a:pt x="1" y="49"/>
                  </a:cubicBezTo>
                  <a:lnTo>
                    <a:pt x="99" y="592"/>
                  </a:lnTo>
                  <a:lnTo>
                    <a:pt x="185" y="592"/>
                  </a:lnTo>
                  <a:lnTo>
                    <a:pt x="83" y="34"/>
                  </a:lnTo>
                  <a:cubicBezTo>
                    <a:pt x="79" y="11"/>
                    <a:pt x="57" y="-4"/>
                    <a:pt x="35"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91" name="Google Shape;3691;p71"/>
            <p:cNvSpPr/>
            <p:nvPr/>
          </p:nvSpPr>
          <p:spPr>
            <a:xfrm>
              <a:off x="2365902" y="2705070"/>
              <a:ext cx="53003" cy="170530"/>
            </a:xfrm>
            <a:custGeom>
              <a:rect b="b" l="l" r="r" t="t"/>
              <a:pathLst>
                <a:path extrusionOk="0" h="592" w="184">
                  <a:moveTo>
                    <a:pt x="184" y="49"/>
                  </a:moveTo>
                  <a:cubicBezTo>
                    <a:pt x="188" y="26"/>
                    <a:pt x="173" y="4"/>
                    <a:pt x="150" y="0"/>
                  </a:cubicBezTo>
                  <a:cubicBezTo>
                    <a:pt x="127" y="-4"/>
                    <a:pt x="105" y="11"/>
                    <a:pt x="101" y="34"/>
                  </a:cubicBezTo>
                  <a:lnTo>
                    <a:pt x="0" y="592"/>
                  </a:lnTo>
                  <a:lnTo>
                    <a:pt x="85" y="592"/>
                  </a:lnTo>
                  <a:lnTo>
                    <a:pt x="184" y="49"/>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92" name="Google Shape;3692;p71"/>
            <p:cNvSpPr/>
            <p:nvPr/>
          </p:nvSpPr>
          <p:spPr>
            <a:xfrm>
              <a:off x="2303970" y="2652931"/>
              <a:ext cx="24197" cy="222668"/>
            </a:xfrm>
            <a:custGeom>
              <a:rect b="b" l="l" r="r" t="t"/>
              <a:pathLst>
                <a:path extrusionOk="0" h="773" w="84">
                  <a:moveTo>
                    <a:pt x="84" y="42"/>
                  </a:moveTo>
                  <a:cubicBezTo>
                    <a:pt x="84" y="17"/>
                    <a:pt x="63" y="-3"/>
                    <a:pt x="37" y="0"/>
                  </a:cubicBezTo>
                  <a:cubicBezTo>
                    <a:pt x="16" y="2"/>
                    <a:pt x="0" y="21"/>
                    <a:pt x="0" y="43"/>
                  </a:cubicBezTo>
                  <a:lnTo>
                    <a:pt x="0" y="773"/>
                  </a:lnTo>
                  <a:lnTo>
                    <a:pt x="84" y="773"/>
                  </a:lnTo>
                  <a:lnTo>
                    <a:pt x="84" y="42"/>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93" name="Google Shape;3693;p71"/>
            <p:cNvSpPr/>
            <p:nvPr/>
          </p:nvSpPr>
          <p:spPr>
            <a:xfrm>
              <a:off x="2211791" y="2976133"/>
              <a:ext cx="208555" cy="90738"/>
            </a:xfrm>
            <a:custGeom>
              <a:rect b="b" l="l" r="r" t="t"/>
              <a:pathLst>
                <a:path extrusionOk="0" h="315" w="724">
                  <a:moveTo>
                    <a:pt x="51" y="280"/>
                  </a:moveTo>
                  <a:cubicBezTo>
                    <a:pt x="55" y="300"/>
                    <a:pt x="72" y="315"/>
                    <a:pt x="92" y="315"/>
                  </a:cubicBezTo>
                  <a:lnTo>
                    <a:pt x="632" y="315"/>
                  </a:lnTo>
                  <a:cubicBezTo>
                    <a:pt x="652" y="315"/>
                    <a:pt x="669" y="300"/>
                    <a:pt x="673" y="280"/>
                  </a:cubicBezTo>
                  <a:lnTo>
                    <a:pt x="724" y="0"/>
                  </a:lnTo>
                  <a:lnTo>
                    <a:pt x="0" y="0"/>
                  </a:lnTo>
                  <a:lnTo>
                    <a:pt x="51" y="28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694" name="Google Shape;3694;p71"/>
          <p:cNvGrpSpPr/>
          <p:nvPr/>
        </p:nvGrpSpPr>
        <p:grpSpPr>
          <a:xfrm>
            <a:off x="2693425" y="1412840"/>
            <a:ext cx="414229" cy="413651"/>
            <a:chOff x="2693425" y="1412840"/>
            <a:chExt cx="414229" cy="413651"/>
          </a:xfrm>
        </p:grpSpPr>
        <p:sp>
          <p:nvSpPr>
            <p:cNvPr id="3695" name="Google Shape;3695;p71"/>
            <p:cNvSpPr/>
            <p:nvPr/>
          </p:nvSpPr>
          <p:spPr>
            <a:xfrm>
              <a:off x="2836590" y="1646456"/>
              <a:ext cx="127899" cy="180036"/>
            </a:xfrm>
            <a:custGeom>
              <a:rect b="b" l="l" r="r" t="t"/>
              <a:pathLst>
                <a:path extrusionOk="0" h="625" w="444">
                  <a:moveTo>
                    <a:pt x="309" y="205"/>
                  </a:moveTo>
                  <a:lnTo>
                    <a:pt x="309" y="44"/>
                  </a:lnTo>
                  <a:cubicBezTo>
                    <a:pt x="309" y="29"/>
                    <a:pt x="302" y="15"/>
                    <a:pt x="290" y="7"/>
                  </a:cubicBezTo>
                  <a:cubicBezTo>
                    <a:pt x="273" y="-4"/>
                    <a:pt x="251" y="-1"/>
                    <a:pt x="237" y="13"/>
                  </a:cubicBezTo>
                  <a:lnTo>
                    <a:pt x="12" y="238"/>
                  </a:lnTo>
                  <a:cubicBezTo>
                    <a:pt x="-4" y="254"/>
                    <a:pt x="-4" y="281"/>
                    <a:pt x="12" y="297"/>
                  </a:cubicBezTo>
                  <a:lnTo>
                    <a:pt x="135" y="420"/>
                  </a:lnTo>
                  <a:lnTo>
                    <a:pt x="135" y="583"/>
                  </a:lnTo>
                  <a:cubicBezTo>
                    <a:pt x="135" y="600"/>
                    <a:pt x="145" y="615"/>
                    <a:pt x="161" y="622"/>
                  </a:cubicBezTo>
                  <a:cubicBezTo>
                    <a:pt x="176" y="628"/>
                    <a:pt x="194" y="626"/>
                    <a:pt x="207" y="613"/>
                  </a:cubicBezTo>
                  <a:lnTo>
                    <a:pt x="432" y="387"/>
                  </a:lnTo>
                  <a:cubicBezTo>
                    <a:pt x="448" y="371"/>
                    <a:pt x="448" y="344"/>
                    <a:pt x="432" y="328"/>
                  </a:cubicBezTo>
                  <a:lnTo>
                    <a:pt x="309" y="205"/>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96" name="Google Shape;3696;p71"/>
            <p:cNvSpPr/>
            <p:nvPr/>
          </p:nvSpPr>
          <p:spPr>
            <a:xfrm>
              <a:off x="2693425" y="1683903"/>
              <a:ext cx="101973" cy="77776"/>
            </a:xfrm>
            <a:custGeom>
              <a:rect b="b" l="l" r="r" t="t"/>
              <a:pathLst>
                <a:path extrusionOk="0" h="270" w="354">
                  <a:moveTo>
                    <a:pt x="42" y="270"/>
                  </a:moveTo>
                  <a:lnTo>
                    <a:pt x="312" y="270"/>
                  </a:lnTo>
                  <a:cubicBezTo>
                    <a:pt x="335" y="270"/>
                    <a:pt x="354" y="251"/>
                    <a:pt x="354" y="228"/>
                  </a:cubicBezTo>
                  <a:lnTo>
                    <a:pt x="354" y="0"/>
                  </a:lnTo>
                  <a:lnTo>
                    <a:pt x="0" y="0"/>
                  </a:lnTo>
                  <a:lnTo>
                    <a:pt x="0" y="228"/>
                  </a:lnTo>
                  <a:cubicBezTo>
                    <a:pt x="0" y="251"/>
                    <a:pt x="19" y="270"/>
                    <a:pt x="42" y="2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97" name="Google Shape;3697;p71"/>
            <p:cNvSpPr/>
            <p:nvPr/>
          </p:nvSpPr>
          <p:spPr>
            <a:xfrm>
              <a:off x="2693425" y="1412840"/>
              <a:ext cx="195017" cy="246865"/>
            </a:xfrm>
            <a:custGeom>
              <a:rect b="b" l="l" r="r" t="t"/>
              <a:pathLst>
                <a:path extrusionOk="0" h="857" w="677">
                  <a:moveTo>
                    <a:pt x="677" y="0"/>
                  </a:moveTo>
                  <a:cubicBezTo>
                    <a:pt x="299" y="21"/>
                    <a:pt x="0" y="334"/>
                    <a:pt x="0" y="717"/>
                  </a:cubicBezTo>
                  <a:lnTo>
                    <a:pt x="0" y="857"/>
                  </a:lnTo>
                  <a:lnTo>
                    <a:pt x="354" y="857"/>
                  </a:lnTo>
                  <a:lnTo>
                    <a:pt x="354" y="717"/>
                  </a:lnTo>
                  <a:cubicBezTo>
                    <a:pt x="354" y="531"/>
                    <a:pt x="495" y="377"/>
                    <a:pt x="677" y="356"/>
                  </a:cubicBezTo>
                  <a:lnTo>
                    <a:pt x="677"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98" name="Google Shape;3698;p71"/>
            <p:cNvSpPr/>
            <p:nvPr/>
          </p:nvSpPr>
          <p:spPr>
            <a:xfrm>
              <a:off x="3004816" y="1683903"/>
              <a:ext cx="101973" cy="77776"/>
            </a:xfrm>
            <a:custGeom>
              <a:rect b="b" l="l" r="r" t="t"/>
              <a:pathLst>
                <a:path extrusionOk="0" h="270" w="354">
                  <a:moveTo>
                    <a:pt x="43" y="270"/>
                  </a:moveTo>
                  <a:lnTo>
                    <a:pt x="312" y="270"/>
                  </a:lnTo>
                  <a:cubicBezTo>
                    <a:pt x="335" y="270"/>
                    <a:pt x="354" y="251"/>
                    <a:pt x="354" y="228"/>
                  </a:cubicBezTo>
                  <a:lnTo>
                    <a:pt x="354" y="0"/>
                  </a:lnTo>
                  <a:lnTo>
                    <a:pt x="0" y="0"/>
                  </a:lnTo>
                  <a:lnTo>
                    <a:pt x="0" y="228"/>
                  </a:lnTo>
                  <a:cubicBezTo>
                    <a:pt x="0" y="251"/>
                    <a:pt x="19" y="270"/>
                    <a:pt x="43" y="27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699" name="Google Shape;3699;p71"/>
            <p:cNvSpPr/>
            <p:nvPr/>
          </p:nvSpPr>
          <p:spPr>
            <a:xfrm>
              <a:off x="2911773" y="1412840"/>
              <a:ext cx="195881" cy="246865"/>
            </a:xfrm>
            <a:custGeom>
              <a:rect b="b" l="l" r="r" t="t"/>
              <a:pathLst>
                <a:path extrusionOk="0" h="857" w="680">
                  <a:moveTo>
                    <a:pt x="0" y="0"/>
                  </a:moveTo>
                  <a:lnTo>
                    <a:pt x="0" y="356"/>
                  </a:lnTo>
                  <a:cubicBezTo>
                    <a:pt x="182" y="377"/>
                    <a:pt x="323" y="531"/>
                    <a:pt x="323" y="717"/>
                  </a:cubicBezTo>
                  <a:lnTo>
                    <a:pt x="323" y="857"/>
                  </a:lnTo>
                  <a:lnTo>
                    <a:pt x="680" y="857"/>
                  </a:lnTo>
                  <a:lnTo>
                    <a:pt x="680" y="717"/>
                  </a:lnTo>
                  <a:cubicBezTo>
                    <a:pt x="680" y="334"/>
                    <a:pt x="380" y="21"/>
                    <a:pt x="0"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700" name="Google Shape;3700;p71"/>
          <p:cNvGrpSpPr/>
          <p:nvPr/>
        </p:nvGrpSpPr>
        <p:grpSpPr>
          <a:xfrm>
            <a:off x="3384477" y="1492344"/>
            <a:ext cx="413941" cy="254355"/>
            <a:chOff x="3384477" y="1492344"/>
            <a:chExt cx="413941" cy="254355"/>
          </a:xfrm>
        </p:grpSpPr>
        <p:sp>
          <p:nvSpPr>
            <p:cNvPr id="3701" name="Google Shape;3701;p71"/>
            <p:cNvSpPr/>
            <p:nvPr/>
          </p:nvSpPr>
          <p:spPr>
            <a:xfrm>
              <a:off x="3465998" y="1514525"/>
              <a:ext cx="28518" cy="29382"/>
            </a:xfrm>
            <a:custGeom>
              <a:rect b="b" l="l" r="r" t="t"/>
              <a:pathLst>
                <a:path extrusionOk="0" h="102" w="99">
                  <a:moveTo>
                    <a:pt x="22" y="102"/>
                  </a:moveTo>
                  <a:cubicBezTo>
                    <a:pt x="47" y="90"/>
                    <a:pt x="73" y="79"/>
                    <a:pt x="99" y="70"/>
                  </a:cubicBezTo>
                  <a:lnTo>
                    <a:pt x="81" y="26"/>
                  </a:lnTo>
                  <a:cubicBezTo>
                    <a:pt x="72" y="4"/>
                    <a:pt x="48" y="-6"/>
                    <a:pt x="26" y="3"/>
                  </a:cubicBezTo>
                  <a:cubicBezTo>
                    <a:pt x="5" y="12"/>
                    <a:pt x="-6" y="37"/>
                    <a:pt x="3" y="58"/>
                  </a:cubicBezTo>
                  <a:lnTo>
                    <a:pt x="22" y="102"/>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02" name="Google Shape;3702;p71"/>
            <p:cNvSpPr/>
            <p:nvPr/>
          </p:nvSpPr>
          <p:spPr>
            <a:xfrm>
              <a:off x="3540317" y="1492344"/>
              <a:ext cx="26213" cy="28518"/>
            </a:xfrm>
            <a:custGeom>
              <a:rect b="b" l="l" r="r" t="t"/>
              <a:pathLst>
                <a:path extrusionOk="0" h="99" w="91">
                  <a:moveTo>
                    <a:pt x="8" y="99"/>
                  </a:moveTo>
                  <a:cubicBezTo>
                    <a:pt x="36" y="94"/>
                    <a:pt x="63" y="90"/>
                    <a:pt x="91" y="87"/>
                  </a:cubicBezTo>
                  <a:lnTo>
                    <a:pt x="85" y="37"/>
                  </a:lnTo>
                  <a:cubicBezTo>
                    <a:pt x="81" y="14"/>
                    <a:pt x="60" y="-3"/>
                    <a:pt x="37" y="0"/>
                  </a:cubicBezTo>
                  <a:cubicBezTo>
                    <a:pt x="14" y="4"/>
                    <a:pt x="-2" y="25"/>
                    <a:pt x="1" y="48"/>
                  </a:cubicBezTo>
                  <a:lnTo>
                    <a:pt x="8" y="99"/>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03" name="Google Shape;3703;p71"/>
            <p:cNvSpPr/>
            <p:nvPr/>
          </p:nvSpPr>
          <p:spPr>
            <a:xfrm>
              <a:off x="3399457" y="1553989"/>
              <a:ext cx="29382" cy="28806"/>
            </a:xfrm>
            <a:custGeom>
              <a:rect b="b" l="l" r="r" t="t"/>
              <a:pathLst>
                <a:path extrusionOk="0" h="100" w="102">
                  <a:moveTo>
                    <a:pt x="34" y="100"/>
                  </a:moveTo>
                  <a:cubicBezTo>
                    <a:pt x="55" y="84"/>
                    <a:pt x="78" y="68"/>
                    <a:pt x="102" y="51"/>
                  </a:cubicBezTo>
                  <a:lnTo>
                    <a:pt x="76" y="16"/>
                  </a:lnTo>
                  <a:cubicBezTo>
                    <a:pt x="62" y="-2"/>
                    <a:pt x="35" y="-6"/>
                    <a:pt x="17" y="8"/>
                  </a:cubicBezTo>
                  <a:cubicBezTo>
                    <a:pt x="-2" y="23"/>
                    <a:pt x="-5" y="49"/>
                    <a:pt x="9" y="67"/>
                  </a:cubicBezTo>
                  <a:lnTo>
                    <a:pt x="34" y="10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04" name="Google Shape;3704;p71"/>
            <p:cNvSpPr/>
            <p:nvPr/>
          </p:nvSpPr>
          <p:spPr>
            <a:xfrm>
              <a:off x="3688667" y="1514525"/>
              <a:ext cx="28518" cy="29670"/>
            </a:xfrm>
            <a:custGeom>
              <a:rect b="b" l="l" r="r" t="t"/>
              <a:pathLst>
                <a:path extrusionOk="0" h="103" w="99">
                  <a:moveTo>
                    <a:pt x="96" y="58"/>
                  </a:moveTo>
                  <a:cubicBezTo>
                    <a:pt x="105" y="37"/>
                    <a:pt x="95" y="12"/>
                    <a:pt x="73" y="3"/>
                  </a:cubicBezTo>
                  <a:cubicBezTo>
                    <a:pt x="52" y="-6"/>
                    <a:pt x="27" y="4"/>
                    <a:pt x="18" y="26"/>
                  </a:cubicBezTo>
                  <a:lnTo>
                    <a:pt x="0" y="70"/>
                  </a:lnTo>
                  <a:cubicBezTo>
                    <a:pt x="26" y="79"/>
                    <a:pt x="52" y="90"/>
                    <a:pt x="77" y="103"/>
                  </a:cubicBezTo>
                  <a:lnTo>
                    <a:pt x="96" y="58"/>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05" name="Google Shape;3705;p71"/>
            <p:cNvSpPr/>
            <p:nvPr/>
          </p:nvSpPr>
          <p:spPr>
            <a:xfrm>
              <a:off x="3616653" y="1492344"/>
              <a:ext cx="25925" cy="28518"/>
            </a:xfrm>
            <a:custGeom>
              <a:rect b="b" l="l" r="r" t="t"/>
              <a:pathLst>
                <a:path extrusionOk="0" h="99" w="90">
                  <a:moveTo>
                    <a:pt x="90" y="48"/>
                  </a:moveTo>
                  <a:cubicBezTo>
                    <a:pt x="93" y="25"/>
                    <a:pt x="77" y="4"/>
                    <a:pt x="54" y="0"/>
                  </a:cubicBezTo>
                  <a:cubicBezTo>
                    <a:pt x="31" y="-3"/>
                    <a:pt x="10" y="14"/>
                    <a:pt x="7" y="37"/>
                  </a:cubicBezTo>
                  <a:lnTo>
                    <a:pt x="0" y="87"/>
                  </a:lnTo>
                  <a:cubicBezTo>
                    <a:pt x="28" y="90"/>
                    <a:pt x="56" y="94"/>
                    <a:pt x="83" y="99"/>
                  </a:cubicBezTo>
                  <a:lnTo>
                    <a:pt x="90" y="48"/>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06" name="Google Shape;3706;p71"/>
            <p:cNvSpPr/>
            <p:nvPr/>
          </p:nvSpPr>
          <p:spPr>
            <a:xfrm>
              <a:off x="3754345" y="1553989"/>
              <a:ext cx="29094" cy="28806"/>
            </a:xfrm>
            <a:custGeom>
              <a:rect b="b" l="l" r="r" t="t"/>
              <a:pathLst>
                <a:path extrusionOk="0" h="100" w="101">
                  <a:moveTo>
                    <a:pt x="93" y="67"/>
                  </a:moveTo>
                  <a:cubicBezTo>
                    <a:pt x="107" y="49"/>
                    <a:pt x="104" y="23"/>
                    <a:pt x="85" y="8"/>
                  </a:cubicBezTo>
                  <a:cubicBezTo>
                    <a:pt x="67" y="-6"/>
                    <a:pt x="41" y="-2"/>
                    <a:pt x="26" y="16"/>
                  </a:cubicBezTo>
                  <a:lnTo>
                    <a:pt x="0" y="51"/>
                  </a:lnTo>
                  <a:cubicBezTo>
                    <a:pt x="25" y="68"/>
                    <a:pt x="47" y="84"/>
                    <a:pt x="68" y="100"/>
                  </a:cubicBezTo>
                  <a:lnTo>
                    <a:pt x="93" y="67"/>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07" name="Google Shape;3707;p71"/>
            <p:cNvSpPr/>
            <p:nvPr/>
          </p:nvSpPr>
          <p:spPr>
            <a:xfrm>
              <a:off x="3384477" y="1560326"/>
              <a:ext cx="110903" cy="166785"/>
            </a:xfrm>
            <a:custGeom>
              <a:rect b="b" l="l" r="r" t="t"/>
              <a:pathLst>
                <a:path extrusionOk="0" h="579" w="385">
                  <a:moveTo>
                    <a:pt x="385" y="0"/>
                  </a:moveTo>
                  <a:cubicBezTo>
                    <a:pt x="323" y="25"/>
                    <a:pt x="263" y="58"/>
                    <a:pt x="205" y="96"/>
                  </a:cubicBezTo>
                  <a:cubicBezTo>
                    <a:pt x="83" y="178"/>
                    <a:pt x="13" y="259"/>
                    <a:pt x="10" y="262"/>
                  </a:cubicBezTo>
                  <a:cubicBezTo>
                    <a:pt x="-3" y="278"/>
                    <a:pt x="-3" y="301"/>
                    <a:pt x="10" y="317"/>
                  </a:cubicBezTo>
                  <a:cubicBezTo>
                    <a:pt x="13" y="320"/>
                    <a:pt x="83" y="401"/>
                    <a:pt x="205" y="482"/>
                  </a:cubicBezTo>
                  <a:cubicBezTo>
                    <a:pt x="263" y="521"/>
                    <a:pt x="323" y="553"/>
                    <a:pt x="385" y="579"/>
                  </a:cubicBezTo>
                  <a:cubicBezTo>
                    <a:pt x="318" y="501"/>
                    <a:pt x="277" y="400"/>
                    <a:pt x="277" y="289"/>
                  </a:cubicBezTo>
                  <a:cubicBezTo>
                    <a:pt x="277" y="179"/>
                    <a:pt x="318" y="78"/>
                    <a:pt x="385"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08" name="Google Shape;3708;p71"/>
            <p:cNvSpPr/>
            <p:nvPr/>
          </p:nvSpPr>
          <p:spPr>
            <a:xfrm>
              <a:off x="3687803" y="1560326"/>
              <a:ext cx="110615" cy="166785"/>
            </a:xfrm>
            <a:custGeom>
              <a:rect b="b" l="l" r="r" t="t"/>
              <a:pathLst>
                <a:path extrusionOk="0" h="579" w="384">
                  <a:moveTo>
                    <a:pt x="375" y="262"/>
                  </a:moveTo>
                  <a:cubicBezTo>
                    <a:pt x="372" y="259"/>
                    <a:pt x="302" y="178"/>
                    <a:pt x="180" y="96"/>
                  </a:cubicBezTo>
                  <a:cubicBezTo>
                    <a:pt x="122" y="58"/>
                    <a:pt x="62" y="25"/>
                    <a:pt x="0" y="0"/>
                  </a:cubicBezTo>
                  <a:cubicBezTo>
                    <a:pt x="68" y="78"/>
                    <a:pt x="108" y="179"/>
                    <a:pt x="108" y="289"/>
                  </a:cubicBezTo>
                  <a:cubicBezTo>
                    <a:pt x="108" y="400"/>
                    <a:pt x="68" y="501"/>
                    <a:pt x="0" y="579"/>
                  </a:cubicBezTo>
                  <a:cubicBezTo>
                    <a:pt x="62" y="553"/>
                    <a:pt x="122" y="521"/>
                    <a:pt x="180" y="482"/>
                  </a:cubicBezTo>
                  <a:cubicBezTo>
                    <a:pt x="302" y="401"/>
                    <a:pt x="372" y="320"/>
                    <a:pt x="375" y="317"/>
                  </a:cubicBezTo>
                  <a:cubicBezTo>
                    <a:pt x="388" y="301"/>
                    <a:pt x="388" y="278"/>
                    <a:pt x="375" y="26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09" name="Google Shape;3709;p71"/>
            <p:cNvSpPr/>
            <p:nvPr/>
          </p:nvSpPr>
          <p:spPr>
            <a:xfrm>
              <a:off x="3488467" y="1540450"/>
              <a:ext cx="206251" cy="206249"/>
            </a:xfrm>
            <a:custGeom>
              <a:rect b="b" l="l" r="r" t="t"/>
              <a:pathLst>
                <a:path extrusionOk="0" h="716" w="716">
                  <a:moveTo>
                    <a:pt x="491" y="401"/>
                  </a:moveTo>
                  <a:cubicBezTo>
                    <a:pt x="468" y="401"/>
                    <a:pt x="449" y="382"/>
                    <a:pt x="449" y="358"/>
                  </a:cubicBezTo>
                  <a:cubicBezTo>
                    <a:pt x="449" y="308"/>
                    <a:pt x="408" y="267"/>
                    <a:pt x="358" y="267"/>
                  </a:cubicBezTo>
                  <a:cubicBezTo>
                    <a:pt x="308" y="267"/>
                    <a:pt x="267" y="308"/>
                    <a:pt x="267" y="358"/>
                  </a:cubicBezTo>
                  <a:cubicBezTo>
                    <a:pt x="267" y="482"/>
                    <a:pt x="368" y="583"/>
                    <a:pt x="491" y="583"/>
                  </a:cubicBezTo>
                  <a:cubicBezTo>
                    <a:pt x="615" y="583"/>
                    <a:pt x="716" y="482"/>
                    <a:pt x="716" y="358"/>
                  </a:cubicBezTo>
                  <a:cubicBezTo>
                    <a:pt x="716" y="161"/>
                    <a:pt x="555" y="0"/>
                    <a:pt x="358" y="0"/>
                  </a:cubicBezTo>
                  <a:cubicBezTo>
                    <a:pt x="161" y="0"/>
                    <a:pt x="0" y="161"/>
                    <a:pt x="0" y="358"/>
                  </a:cubicBezTo>
                  <a:cubicBezTo>
                    <a:pt x="0" y="556"/>
                    <a:pt x="161" y="716"/>
                    <a:pt x="358" y="716"/>
                  </a:cubicBezTo>
                  <a:cubicBezTo>
                    <a:pt x="427" y="716"/>
                    <a:pt x="492" y="697"/>
                    <a:pt x="547" y="662"/>
                  </a:cubicBezTo>
                  <a:cubicBezTo>
                    <a:pt x="529" y="666"/>
                    <a:pt x="510" y="667"/>
                    <a:pt x="491" y="667"/>
                  </a:cubicBezTo>
                  <a:cubicBezTo>
                    <a:pt x="321" y="667"/>
                    <a:pt x="183" y="529"/>
                    <a:pt x="183" y="358"/>
                  </a:cubicBezTo>
                  <a:cubicBezTo>
                    <a:pt x="183" y="262"/>
                    <a:pt x="261" y="183"/>
                    <a:pt x="358" y="183"/>
                  </a:cubicBezTo>
                  <a:cubicBezTo>
                    <a:pt x="455" y="183"/>
                    <a:pt x="534" y="262"/>
                    <a:pt x="534" y="358"/>
                  </a:cubicBezTo>
                  <a:cubicBezTo>
                    <a:pt x="534" y="382"/>
                    <a:pt x="515" y="401"/>
                    <a:pt x="491" y="40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710" name="Google Shape;3710;p71"/>
          <p:cNvGrpSpPr/>
          <p:nvPr/>
        </p:nvGrpSpPr>
        <p:grpSpPr>
          <a:xfrm>
            <a:off x="4019359" y="1412552"/>
            <a:ext cx="414805" cy="414228"/>
            <a:chOff x="4019359" y="1412552"/>
            <a:chExt cx="414805" cy="414228"/>
          </a:xfrm>
        </p:grpSpPr>
        <p:sp>
          <p:nvSpPr>
            <p:cNvPr id="3711" name="Google Shape;3711;p71"/>
            <p:cNvSpPr/>
            <p:nvPr/>
          </p:nvSpPr>
          <p:spPr>
            <a:xfrm>
              <a:off x="4084748" y="1412552"/>
              <a:ext cx="284027" cy="277687"/>
            </a:xfrm>
            <a:custGeom>
              <a:rect b="b" l="l" r="r" t="t"/>
              <a:pathLst>
                <a:path extrusionOk="0" h="964" w="986">
                  <a:moveTo>
                    <a:pt x="270" y="291"/>
                  </a:moveTo>
                  <a:cubicBezTo>
                    <a:pt x="270" y="277"/>
                    <a:pt x="259" y="266"/>
                    <a:pt x="245" y="266"/>
                  </a:cubicBezTo>
                  <a:cubicBezTo>
                    <a:pt x="222" y="266"/>
                    <a:pt x="203" y="247"/>
                    <a:pt x="203" y="223"/>
                  </a:cubicBezTo>
                  <a:cubicBezTo>
                    <a:pt x="203" y="200"/>
                    <a:pt x="222" y="181"/>
                    <a:pt x="245" y="181"/>
                  </a:cubicBezTo>
                  <a:cubicBezTo>
                    <a:pt x="306" y="181"/>
                    <a:pt x="355" y="231"/>
                    <a:pt x="355" y="291"/>
                  </a:cubicBezTo>
                  <a:cubicBezTo>
                    <a:pt x="355" y="353"/>
                    <a:pt x="452" y="423"/>
                    <a:pt x="452" y="423"/>
                  </a:cubicBezTo>
                  <a:lnTo>
                    <a:pt x="452" y="224"/>
                  </a:lnTo>
                  <a:cubicBezTo>
                    <a:pt x="452" y="202"/>
                    <a:pt x="469" y="183"/>
                    <a:pt x="491" y="182"/>
                  </a:cubicBezTo>
                  <a:cubicBezTo>
                    <a:pt x="514" y="181"/>
                    <a:pt x="534" y="200"/>
                    <a:pt x="534" y="223"/>
                  </a:cubicBezTo>
                  <a:lnTo>
                    <a:pt x="534" y="423"/>
                  </a:lnTo>
                  <a:cubicBezTo>
                    <a:pt x="534" y="423"/>
                    <a:pt x="631" y="353"/>
                    <a:pt x="631" y="291"/>
                  </a:cubicBezTo>
                  <a:cubicBezTo>
                    <a:pt x="631" y="231"/>
                    <a:pt x="680" y="181"/>
                    <a:pt x="741" y="181"/>
                  </a:cubicBezTo>
                  <a:cubicBezTo>
                    <a:pt x="764" y="181"/>
                    <a:pt x="783" y="200"/>
                    <a:pt x="783" y="223"/>
                  </a:cubicBezTo>
                  <a:cubicBezTo>
                    <a:pt x="783" y="247"/>
                    <a:pt x="764" y="266"/>
                    <a:pt x="741" y="266"/>
                  </a:cubicBezTo>
                  <a:cubicBezTo>
                    <a:pt x="727" y="266"/>
                    <a:pt x="716" y="277"/>
                    <a:pt x="716" y="291"/>
                  </a:cubicBezTo>
                  <a:cubicBezTo>
                    <a:pt x="716" y="400"/>
                    <a:pt x="536" y="510"/>
                    <a:pt x="536" y="510"/>
                  </a:cubicBezTo>
                  <a:lnTo>
                    <a:pt x="536" y="584"/>
                  </a:lnTo>
                  <a:cubicBezTo>
                    <a:pt x="536" y="603"/>
                    <a:pt x="525" y="620"/>
                    <a:pt x="507" y="625"/>
                  </a:cubicBezTo>
                  <a:cubicBezTo>
                    <a:pt x="477" y="634"/>
                    <a:pt x="449" y="612"/>
                    <a:pt x="449" y="584"/>
                  </a:cubicBezTo>
                  <a:lnTo>
                    <a:pt x="449" y="510"/>
                  </a:lnTo>
                  <a:cubicBezTo>
                    <a:pt x="449" y="510"/>
                    <a:pt x="270" y="399"/>
                    <a:pt x="270" y="291"/>
                  </a:cubicBezTo>
                  <a:moveTo>
                    <a:pt x="944" y="806"/>
                  </a:moveTo>
                  <a:cubicBezTo>
                    <a:pt x="967" y="806"/>
                    <a:pt x="986" y="787"/>
                    <a:pt x="986" y="764"/>
                  </a:cubicBezTo>
                  <a:lnTo>
                    <a:pt x="986" y="42"/>
                  </a:lnTo>
                  <a:cubicBezTo>
                    <a:pt x="986" y="19"/>
                    <a:pt x="967" y="0"/>
                    <a:pt x="944" y="0"/>
                  </a:cubicBezTo>
                  <a:lnTo>
                    <a:pt x="42" y="0"/>
                  </a:lnTo>
                  <a:cubicBezTo>
                    <a:pt x="19" y="0"/>
                    <a:pt x="0" y="19"/>
                    <a:pt x="0" y="42"/>
                  </a:cubicBezTo>
                  <a:lnTo>
                    <a:pt x="0" y="764"/>
                  </a:lnTo>
                  <a:cubicBezTo>
                    <a:pt x="0" y="787"/>
                    <a:pt x="19" y="806"/>
                    <a:pt x="42" y="806"/>
                  </a:cubicBezTo>
                  <a:lnTo>
                    <a:pt x="180" y="806"/>
                  </a:lnTo>
                  <a:lnTo>
                    <a:pt x="180" y="922"/>
                  </a:lnTo>
                  <a:cubicBezTo>
                    <a:pt x="180" y="939"/>
                    <a:pt x="190" y="954"/>
                    <a:pt x="206" y="961"/>
                  </a:cubicBezTo>
                  <a:cubicBezTo>
                    <a:pt x="220" y="967"/>
                    <a:pt x="239" y="964"/>
                    <a:pt x="252" y="951"/>
                  </a:cubicBezTo>
                  <a:lnTo>
                    <a:pt x="397" y="806"/>
                  </a:lnTo>
                  <a:lnTo>
                    <a:pt x="944" y="806"/>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12" name="Google Shape;3712;p71"/>
            <p:cNvSpPr/>
            <p:nvPr/>
          </p:nvSpPr>
          <p:spPr>
            <a:xfrm>
              <a:off x="4019359" y="1749580"/>
              <a:ext cx="119545" cy="77199"/>
            </a:xfrm>
            <a:custGeom>
              <a:rect b="b" l="l" r="r" t="t"/>
              <a:pathLst>
                <a:path extrusionOk="0" h="268" w="415">
                  <a:moveTo>
                    <a:pt x="0" y="210"/>
                  </a:moveTo>
                  <a:lnTo>
                    <a:pt x="0" y="226"/>
                  </a:lnTo>
                  <a:cubicBezTo>
                    <a:pt x="0" y="249"/>
                    <a:pt x="18" y="268"/>
                    <a:pt x="42" y="268"/>
                  </a:cubicBezTo>
                  <a:lnTo>
                    <a:pt x="373" y="268"/>
                  </a:lnTo>
                  <a:cubicBezTo>
                    <a:pt x="396" y="268"/>
                    <a:pt x="415" y="249"/>
                    <a:pt x="415" y="226"/>
                  </a:cubicBezTo>
                  <a:lnTo>
                    <a:pt x="415" y="208"/>
                  </a:lnTo>
                  <a:cubicBezTo>
                    <a:pt x="415" y="87"/>
                    <a:pt x="311" y="-10"/>
                    <a:pt x="188" y="1"/>
                  </a:cubicBezTo>
                  <a:cubicBezTo>
                    <a:pt x="81" y="11"/>
                    <a:pt x="0" y="102"/>
                    <a:pt x="0" y="21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13" name="Google Shape;3713;p71"/>
            <p:cNvSpPr/>
            <p:nvPr/>
          </p:nvSpPr>
          <p:spPr>
            <a:xfrm>
              <a:off x="4040963" y="1672669"/>
              <a:ext cx="77200" cy="77199"/>
            </a:xfrm>
            <a:custGeom>
              <a:rect b="b" l="l" r="r" t="t"/>
              <a:pathLst>
                <a:path extrusionOk="0" h="268" w="268">
                  <a:moveTo>
                    <a:pt x="134" y="268"/>
                  </a:moveTo>
                  <a:cubicBezTo>
                    <a:pt x="207" y="268"/>
                    <a:pt x="268" y="208"/>
                    <a:pt x="268" y="134"/>
                  </a:cubicBezTo>
                  <a:cubicBezTo>
                    <a:pt x="268" y="60"/>
                    <a:pt x="207" y="0"/>
                    <a:pt x="134" y="0"/>
                  </a:cubicBezTo>
                  <a:cubicBezTo>
                    <a:pt x="60" y="0"/>
                    <a:pt x="0" y="60"/>
                    <a:pt x="0" y="134"/>
                  </a:cubicBezTo>
                  <a:cubicBezTo>
                    <a:pt x="0" y="208"/>
                    <a:pt x="60" y="268"/>
                    <a:pt x="134" y="26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14" name="Google Shape;3714;p71"/>
            <p:cNvSpPr/>
            <p:nvPr/>
          </p:nvSpPr>
          <p:spPr>
            <a:xfrm>
              <a:off x="4167421" y="1749580"/>
              <a:ext cx="119545" cy="77199"/>
            </a:xfrm>
            <a:custGeom>
              <a:rect b="b" l="l" r="r" t="t"/>
              <a:pathLst>
                <a:path extrusionOk="0" h="268" w="415">
                  <a:moveTo>
                    <a:pt x="0" y="210"/>
                  </a:moveTo>
                  <a:lnTo>
                    <a:pt x="0" y="226"/>
                  </a:lnTo>
                  <a:cubicBezTo>
                    <a:pt x="0" y="249"/>
                    <a:pt x="18" y="268"/>
                    <a:pt x="42" y="268"/>
                  </a:cubicBezTo>
                  <a:lnTo>
                    <a:pt x="373" y="268"/>
                  </a:lnTo>
                  <a:cubicBezTo>
                    <a:pt x="396" y="268"/>
                    <a:pt x="415" y="249"/>
                    <a:pt x="415" y="226"/>
                  </a:cubicBezTo>
                  <a:lnTo>
                    <a:pt x="415" y="208"/>
                  </a:lnTo>
                  <a:cubicBezTo>
                    <a:pt x="415" y="87"/>
                    <a:pt x="311" y="-10"/>
                    <a:pt x="188" y="1"/>
                  </a:cubicBezTo>
                  <a:cubicBezTo>
                    <a:pt x="81" y="11"/>
                    <a:pt x="0" y="102"/>
                    <a:pt x="0" y="21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15" name="Google Shape;3715;p71"/>
            <p:cNvSpPr/>
            <p:nvPr/>
          </p:nvSpPr>
          <p:spPr>
            <a:xfrm>
              <a:off x="4188161" y="1672669"/>
              <a:ext cx="77200" cy="77199"/>
            </a:xfrm>
            <a:custGeom>
              <a:rect b="b" l="l" r="r" t="t"/>
              <a:pathLst>
                <a:path extrusionOk="0" h="268" w="268">
                  <a:moveTo>
                    <a:pt x="0" y="134"/>
                  </a:moveTo>
                  <a:cubicBezTo>
                    <a:pt x="0" y="208"/>
                    <a:pt x="60" y="268"/>
                    <a:pt x="134" y="268"/>
                  </a:cubicBezTo>
                  <a:cubicBezTo>
                    <a:pt x="208" y="268"/>
                    <a:pt x="268" y="208"/>
                    <a:pt x="268" y="134"/>
                  </a:cubicBezTo>
                  <a:cubicBezTo>
                    <a:pt x="268" y="60"/>
                    <a:pt x="208" y="0"/>
                    <a:pt x="134" y="0"/>
                  </a:cubicBezTo>
                  <a:cubicBezTo>
                    <a:pt x="60" y="0"/>
                    <a:pt x="0" y="60"/>
                    <a:pt x="0" y="13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16" name="Google Shape;3716;p71"/>
            <p:cNvSpPr/>
            <p:nvPr/>
          </p:nvSpPr>
          <p:spPr>
            <a:xfrm>
              <a:off x="4314619" y="1749580"/>
              <a:ext cx="119545" cy="77199"/>
            </a:xfrm>
            <a:custGeom>
              <a:rect b="b" l="l" r="r" t="t"/>
              <a:pathLst>
                <a:path extrusionOk="0" h="268" w="415">
                  <a:moveTo>
                    <a:pt x="0" y="210"/>
                  </a:moveTo>
                  <a:lnTo>
                    <a:pt x="0" y="226"/>
                  </a:lnTo>
                  <a:cubicBezTo>
                    <a:pt x="0" y="249"/>
                    <a:pt x="19" y="268"/>
                    <a:pt x="42" y="268"/>
                  </a:cubicBezTo>
                  <a:lnTo>
                    <a:pt x="373" y="268"/>
                  </a:lnTo>
                  <a:cubicBezTo>
                    <a:pt x="396" y="268"/>
                    <a:pt x="415" y="249"/>
                    <a:pt x="415" y="226"/>
                  </a:cubicBezTo>
                  <a:lnTo>
                    <a:pt x="415" y="208"/>
                  </a:lnTo>
                  <a:cubicBezTo>
                    <a:pt x="415" y="87"/>
                    <a:pt x="312" y="-10"/>
                    <a:pt x="188" y="1"/>
                  </a:cubicBezTo>
                  <a:cubicBezTo>
                    <a:pt x="81" y="11"/>
                    <a:pt x="0" y="102"/>
                    <a:pt x="0" y="21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17" name="Google Shape;3717;p71"/>
            <p:cNvSpPr/>
            <p:nvPr/>
          </p:nvSpPr>
          <p:spPr>
            <a:xfrm>
              <a:off x="4335647" y="1672669"/>
              <a:ext cx="76912" cy="77199"/>
            </a:xfrm>
            <a:custGeom>
              <a:rect b="b" l="l" r="r" t="t"/>
              <a:pathLst>
                <a:path extrusionOk="0" h="268" w="267">
                  <a:moveTo>
                    <a:pt x="0" y="134"/>
                  </a:moveTo>
                  <a:cubicBezTo>
                    <a:pt x="0" y="208"/>
                    <a:pt x="60" y="268"/>
                    <a:pt x="133" y="268"/>
                  </a:cubicBezTo>
                  <a:cubicBezTo>
                    <a:pt x="207" y="268"/>
                    <a:pt x="267" y="208"/>
                    <a:pt x="267" y="134"/>
                  </a:cubicBezTo>
                  <a:cubicBezTo>
                    <a:pt x="267" y="60"/>
                    <a:pt x="207" y="0"/>
                    <a:pt x="133" y="0"/>
                  </a:cubicBezTo>
                  <a:cubicBezTo>
                    <a:pt x="60" y="0"/>
                    <a:pt x="0" y="60"/>
                    <a:pt x="0" y="13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718" name="Google Shape;3718;p71"/>
          <p:cNvGrpSpPr/>
          <p:nvPr/>
        </p:nvGrpSpPr>
        <p:grpSpPr>
          <a:xfrm>
            <a:off x="4733744" y="3963309"/>
            <a:ext cx="414230" cy="414515"/>
            <a:chOff x="4733744" y="3963309"/>
            <a:chExt cx="414230" cy="414515"/>
          </a:xfrm>
        </p:grpSpPr>
        <p:sp>
          <p:nvSpPr>
            <p:cNvPr id="3719" name="Google Shape;3719;p71"/>
            <p:cNvSpPr/>
            <p:nvPr/>
          </p:nvSpPr>
          <p:spPr>
            <a:xfrm>
              <a:off x="4795388" y="3963309"/>
              <a:ext cx="37160" cy="104277"/>
            </a:xfrm>
            <a:custGeom>
              <a:rect b="b" l="l" r="r" t="t"/>
              <a:pathLst>
                <a:path extrusionOk="0" h="362" w="129">
                  <a:moveTo>
                    <a:pt x="0" y="0"/>
                  </a:moveTo>
                  <a:lnTo>
                    <a:pt x="129" y="0"/>
                  </a:lnTo>
                  <a:lnTo>
                    <a:pt x="129" y="362"/>
                  </a:lnTo>
                  <a:lnTo>
                    <a:pt x="0" y="362"/>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20" name="Google Shape;3720;p71"/>
            <p:cNvSpPr/>
            <p:nvPr/>
          </p:nvSpPr>
          <p:spPr>
            <a:xfrm>
              <a:off x="4856745" y="3963309"/>
              <a:ext cx="37160" cy="104277"/>
            </a:xfrm>
            <a:custGeom>
              <a:rect b="b" l="l" r="r" t="t"/>
              <a:pathLst>
                <a:path extrusionOk="0" h="362" w="129">
                  <a:moveTo>
                    <a:pt x="0" y="0"/>
                  </a:moveTo>
                  <a:lnTo>
                    <a:pt x="129" y="0"/>
                  </a:lnTo>
                  <a:lnTo>
                    <a:pt x="129" y="362"/>
                  </a:lnTo>
                  <a:lnTo>
                    <a:pt x="0" y="362"/>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21" name="Google Shape;3721;p71"/>
            <p:cNvSpPr/>
            <p:nvPr/>
          </p:nvSpPr>
          <p:spPr>
            <a:xfrm>
              <a:off x="4733744" y="3963309"/>
              <a:ext cx="37160" cy="86705"/>
            </a:xfrm>
            <a:custGeom>
              <a:rect b="b" l="l" r="r" t="t"/>
              <a:pathLst>
                <a:path extrusionOk="0" h="301" w="129">
                  <a:moveTo>
                    <a:pt x="129" y="0"/>
                  </a:moveTo>
                  <a:lnTo>
                    <a:pt x="42" y="0"/>
                  </a:lnTo>
                  <a:cubicBezTo>
                    <a:pt x="19" y="0"/>
                    <a:pt x="0" y="18"/>
                    <a:pt x="0" y="42"/>
                  </a:cubicBezTo>
                  <a:lnTo>
                    <a:pt x="0" y="171"/>
                  </a:lnTo>
                  <a:lnTo>
                    <a:pt x="129" y="301"/>
                  </a:lnTo>
                  <a:lnTo>
                    <a:pt x="129"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22" name="Google Shape;3722;p71"/>
            <p:cNvSpPr/>
            <p:nvPr/>
          </p:nvSpPr>
          <p:spPr>
            <a:xfrm>
              <a:off x="4733744" y="4046846"/>
              <a:ext cx="284027" cy="100820"/>
            </a:xfrm>
            <a:custGeom>
              <a:rect b="b" l="l" r="r" t="t"/>
              <a:pathLst>
                <a:path extrusionOk="0" h="350" w="986">
                  <a:moveTo>
                    <a:pt x="986" y="0"/>
                  </a:moveTo>
                  <a:lnTo>
                    <a:pt x="844" y="144"/>
                  </a:lnTo>
                  <a:cubicBezTo>
                    <a:pt x="836" y="152"/>
                    <a:pt x="825" y="156"/>
                    <a:pt x="814" y="156"/>
                  </a:cubicBezTo>
                  <a:lnTo>
                    <a:pt x="172" y="156"/>
                  </a:lnTo>
                  <a:cubicBezTo>
                    <a:pt x="161" y="156"/>
                    <a:pt x="150" y="152"/>
                    <a:pt x="142" y="144"/>
                  </a:cubicBezTo>
                  <a:lnTo>
                    <a:pt x="0" y="0"/>
                  </a:lnTo>
                  <a:lnTo>
                    <a:pt x="0" y="350"/>
                  </a:lnTo>
                  <a:lnTo>
                    <a:pt x="986" y="350"/>
                  </a:lnTo>
                  <a:lnTo>
                    <a:pt x="986"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23" name="Google Shape;3723;p71"/>
            <p:cNvSpPr/>
            <p:nvPr/>
          </p:nvSpPr>
          <p:spPr>
            <a:xfrm>
              <a:off x="4918389" y="3963309"/>
              <a:ext cx="37160" cy="104277"/>
            </a:xfrm>
            <a:custGeom>
              <a:rect b="b" l="l" r="r" t="t"/>
              <a:pathLst>
                <a:path extrusionOk="0" h="362" w="129">
                  <a:moveTo>
                    <a:pt x="0" y="0"/>
                  </a:moveTo>
                  <a:lnTo>
                    <a:pt x="129" y="0"/>
                  </a:lnTo>
                  <a:lnTo>
                    <a:pt x="129" y="362"/>
                  </a:lnTo>
                  <a:lnTo>
                    <a:pt x="0" y="362"/>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24" name="Google Shape;3724;p71"/>
            <p:cNvSpPr/>
            <p:nvPr/>
          </p:nvSpPr>
          <p:spPr>
            <a:xfrm>
              <a:off x="4980610" y="3963309"/>
              <a:ext cx="37160" cy="86705"/>
            </a:xfrm>
            <a:custGeom>
              <a:rect b="b" l="l" r="r" t="t"/>
              <a:pathLst>
                <a:path extrusionOk="0" h="301" w="129">
                  <a:moveTo>
                    <a:pt x="87" y="0"/>
                  </a:moveTo>
                  <a:lnTo>
                    <a:pt x="0" y="0"/>
                  </a:lnTo>
                  <a:lnTo>
                    <a:pt x="0" y="301"/>
                  </a:lnTo>
                  <a:lnTo>
                    <a:pt x="129" y="171"/>
                  </a:lnTo>
                  <a:lnTo>
                    <a:pt x="129" y="42"/>
                  </a:lnTo>
                  <a:cubicBezTo>
                    <a:pt x="129" y="18"/>
                    <a:pt x="110" y="0"/>
                    <a:pt x="87"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25" name="Google Shape;3725;p71"/>
            <p:cNvSpPr/>
            <p:nvPr/>
          </p:nvSpPr>
          <p:spPr>
            <a:xfrm>
              <a:off x="4875757" y="4170999"/>
              <a:ext cx="117817" cy="67405"/>
            </a:xfrm>
            <a:custGeom>
              <a:rect b="b" l="l" r="r" t="t"/>
              <a:pathLst>
                <a:path extrusionOk="0" h="234" w="409">
                  <a:moveTo>
                    <a:pt x="409" y="0"/>
                  </a:moveTo>
                  <a:lnTo>
                    <a:pt x="0" y="0"/>
                  </a:lnTo>
                  <a:lnTo>
                    <a:pt x="409" y="234"/>
                  </a:lnTo>
                  <a:lnTo>
                    <a:pt x="409" y="0"/>
                  </a:lnTo>
                  <a:close/>
                </a:path>
              </a:pathLst>
            </a:custGeom>
            <a:solidFill>
              <a:schemeClr val="accent6"/>
            </a:solidFill>
            <a:ln>
              <a:noFill/>
            </a:ln>
          </p:spPr>
          <p:txBody>
            <a:bodyPr anchorCtr="1" anchor="ctr" bIns="39225" lIns="90000" spcFirstLastPara="1" rIns="90000" wrap="square" tIns="3922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26" name="Google Shape;3726;p71"/>
            <p:cNvSpPr/>
            <p:nvPr/>
          </p:nvSpPr>
          <p:spPr>
            <a:xfrm>
              <a:off x="5017770" y="4171863"/>
              <a:ext cx="130203" cy="27654"/>
            </a:xfrm>
            <a:custGeom>
              <a:rect b="b" l="l" r="r" t="t"/>
              <a:pathLst>
                <a:path extrusionOk="0" h="96" w="452">
                  <a:moveTo>
                    <a:pt x="410" y="0"/>
                  </a:moveTo>
                  <a:lnTo>
                    <a:pt x="42" y="0"/>
                  </a:lnTo>
                  <a:cubicBezTo>
                    <a:pt x="19" y="0"/>
                    <a:pt x="0" y="19"/>
                    <a:pt x="0" y="42"/>
                  </a:cubicBezTo>
                  <a:lnTo>
                    <a:pt x="0" y="96"/>
                  </a:lnTo>
                  <a:lnTo>
                    <a:pt x="452" y="96"/>
                  </a:lnTo>
                  <a:lnTo>
                    <a:pt x="452" y="42"/>
                  </a:lnTo>
                  <a:cubicBezTo>
                    <a:pt x="452" y="19"/>
                    <a:pt x="433" y="0"/>
                    <a:pt x="410"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27" name="Google Shape;3727;p71"/>
            <p:cNvSpPr/>
            <p:nvPr/>
          </p:nvSpPr>
          <p:spPr>
            <a:xfrm>
              <a:off x="4785306" y="4183673"/>
              <a:ext cx="362668" cy="194151"/>
            </a:xfrm>
            <a:custGeom>
              <a:rect b="b" l="l" r="r" t="t"/>
              <a:pathLst>
                <a:path extrusionOk="0" h="674" w="1259">
                  <a:moveTo>
                    <a:pt x="807" y="265"/>
                  </a:moveTo>
                  <a:cubicBezTo>
                    <a:pt x="807" y="297"/>
                    <a:pt x="772" y="317"/>
                    <a:pt x="744" y="301"/>
                  </a:cubicBezTo>
                  <a:lnTo>
                    <a:pt x="264" y="27"/>
                  </a:lnTo>
                  <a:cubicBezTo>
                    <a:pt x="182" y="-19"/>
                    <a:pt x="79" y="-6"/>
                    <a:pt x="12" y="60"/>
                  </a:cubicBezTo>
                  <a:cubicBezTo>
                    <a:pt x="-5" y="77"/>
                    <a:pt x="-5" y="104"/>
                    <a:pt x="12" y="121"/>
                  </a:cubicBezTo>
                  <a:cubicBezTo>
                    <a:pt x="28" y="137"/>
                    <a:pt x="55" y="137"/>
                    <a:pt x="71" y="121"/>
                  </a:cubicBezTo>
                  <a:cubicBezTo>
                    <a:pt x="105" y="87"/>
                    <a:pt x="159" y="87"/>
                    <a:pt x="192" y="121"/>
                  </a:cubicBezTo>
                  <a:lnTo>
                    <a:pt x="639" y="566"/>
                  </a:lnTo>
                  <a:cubicBezTo>
                    <a:pt x="709" y="636"/>
                    <a:pt x="802" y="674"/>
                    <a:pt x="901" y="674"/>
                  </a:cubicBezTo>
                  <a:cubicBezTo>
                    <a:pt x="1099" y="674"/>
                    <a:pt x="1259" y="515"/>
                    <a:pt x="1259" y="316"/>
                  </a:cubicBezTo>
                  <a:lnTo>
                    <a:pt x="1259" y="139"/>
                  </a:lnTo>
                  <a:lnTo>
                    <a:pt x="807" y="139"/>
                  </a:lnTo>
                  <a:lnTo>
                    <a:pt x="807" y="265"/>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28" name="Google Shape;3728;p71"/>
            <p:cNvSpPr/>
            <p:nvPr/>
          </p:nvSpPr>
          <p:spPr>
            <a:xfrm>
              <a:off x="4733744" y="4170999"/>
              <a:ext cx="235345" cy="206537"/>
            </a:xfrm>
            <a:custGeom>
              <a:rect b="b" l="l" r="r" t="t"/>
              <a:pathLst>
                <a:path extrusionOk="0" h="717" w="817">
                  <a:moveTo>
                    <a:pt x="313" y="221"/>
                  </a:moveTo>
                  <a:cubicBezTo>
                    <a:pt x="303" y="231"/>
                    <a:pt x="274" y="259"/>
                    <a:pt x="223" y="259"/>
                  </a:cubicBezTo>
                  <a:cubicBezTo>
                    <a:pt x="189" y="259"/>
                    <a:pt x="157" y="246"/>
                    <a:pt x="134" y="222"/>
                  </a:cubicBezTo>
                  <a:cubicBezTo>
                    <a:pt x="110" y="198"/>
                    <a:pt x="96" y="165"/>
                    <a:pt x="97" y="131"/>
                  </a:cubicBezTo>
                  <a:cubicBezTo>
                    <a:pt x="97" y="98"/>
                    <a:pt x="111" y="65"/>
                    <a:pt x="135" y="42"/>
                  </a:cubicBezTo>
                  <a:cubicBezTo>
                    <a:pt x="151" y="26"/>
                    <a:pt x="169" y="12"/>
                    <a:pt x="188" y="0"/>
                  </a:cubicBezTo>
                  <a:lnTo>
                    <a:pt x="0" y="0"/>
                  </a:lnTo>
                  <a:lnTo>
                    <a:pt x="0" y="674"/>
                  </a:lnTo>
                  <a:cubicBezTo>
                    <a:pt x="0" y="698"/>
                    <a:pt x="19" y="717"/>
                    <a:pt x="42" y="717"/>
                  </a:cubicBezTo>
                  <a:lnTo>
                    <a:pt x="817" y="717"/>
                  </a:lnTo>
                  <a:cubicBezTo>
                    <a:pt x="797" y="702"/>
                    <a:pt x="778" y="686"/>
                    <a:pt x="760" y="668"/>
                  </a:cubicBezTo>
                  <a:lnTo>
                    <a:pt x="313" y="221"/>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29" name="Google Shape;3729;p71"/>
            <p:cNvSpPr/>
            <p:nvPr/>
          </p:nvSpPr>
          <p:spPr>
            <a:xfrm>
              <a:off x="5045135" y="3963597"/>
              <a:ext cx="102261" cy="180036"/>
            </a:xfrm>
            <a:custGeom>
              <a:rect b="b" l="l" r="r" t="t"/>
              <a:pathLst>
                <a:path extrusionOk="0" h="625" w="355">
                  <a:moveTo>
                    <a:pt x="135" y="465"/>
                  </a:moveTo>
                  <a:lnTo>
                    <a:pt x="135" y="583"/>
                  </a:lnTo>
                  <a:cubicBezTo>
                    <a:pt x="135" y="600"/>
                    <a:pt x="146" y="616"/>
                    <a:pt x="162" y="622"/>
                  </a:cubicBezTo>
                  <a:cubicBezTo>
                    <a:pt x="176" y="628"/>
                    <a:pt x="195" y="626"/>
                    <a:pt x="208" y="612"/>
                  </a:cubicBezTo>
                  <a:cubicBezTo>
                    <a:pt x="208" y="612"/>
                    <a:pt x="294" y="522"/>
                    <a:pt x="295" y="522"/>
                  </a:cubicBezTo>
                  <a:cubicBezTo>
                    <a:pt x="334" y="481"/>
                    <a:pt x="355" y="432"/>
                    <a:pt x="355" y="380"/>
                  </a:cubicBezTo>
                  <a:cubicBezTo>
                    <a:pt x="355" y="329"/>
                    <a:pt x="334" y="279"/>
                    <a:pt x="295" y="238"/>
                  </a:cubicBezTo>
                  <a:lnTo>
                    <a:pt x="220" y="160"/>
                  </a:lnTo>
                  <a:lnTo>
                    <a:pt x="220" y="43"/>
                  </a:lnTo>
                  <a:cubicBezTo>
                    <a:pt x="220" y="29"/>
                    <a:pt x="214" y="16"/>
                    <a:pt x="203" y="8"/>
                  </a:cubicBezTo>
                  <a:cubicBezTo>
                    <a:pt x="185" y="-5"/>
                    <a:pt x="161" y="-2"/>
                    <a:pt x="147" y="13"/>
                  </a:cubicBezTo>
                  <a:lnTo>
                    <a:pt x="60" y="103"/>
                  </a:lnTo>
                  <a:cubicBezTo>
                    <a:pt x="-20" y="186"/>
                    <a:pt x="-20" y="303"/>
                    <a:pt x="60" y="387"/>
                  </a:cubicBezTo>
                  <a:lnTo>
                    <a:pt x="135" y="465"/>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730" name="Google Shape;3730;p71"/>
          <p:cNvGrpSpPr/>
          <p:nvPr/>
        </p:nvGrpSpPr>
        <p:grpSpPr>
          <a:xfrm>
            <a:off x="4019647" y="3963309"/>
            <a:ext cx="414230" cy="414515"/>
            <a:chOff x="4019647" y="3963309"/>
            <a:chExt cx="414230" cy="414515"/>
          </a:xfrm>
        </p:grpSpPr>
        <p:sp>
          <p:nvSpPr>
            <p:cNvPr id="3731" name="Google Shape;3731;p71"/>
            <p:cNvSpPr/>
            <p:nvPr/>
          </p:nvSpPr>
          <p:spPr>
            <a:xfrm>
              <a:off x="4019647" y="4067586"/>
              <a:ext cx="414230" cy="310238"/>
            </a:xfrm>
            <a:custGeom>
              <a:rect b="b" l="l" r="r" t="t"/>
              <a:pathLst>
                <a:path extrusionOk="0" h="1077" w="1438">
                  <a:moveTo>
                    <a:pt x="1394" y="261"/>
                  </a:moveTo>
                  <a:lnTo>
                    <a:pt x="1394" y="132"/>
                  </a:lnTo>
                  <a:cubicBezTo>
                    <a:pt x="1394" y="109"/>
                    <a:pt x="1375" y="90"/>
                    <a:pt x="1352" y="90"/>
                  </a:cubicBezTo>
                  <a:lnTo>
                    <a:pt x="1224" y="90"/>
                  </a:lnTo>
                  <a:cubicBezTo>
                    <a:pt x="1083" y="35"/>
                    <a:pt x="886" y="0"/>
                    <a:pt x="720" y="0"/>
                  </a:cubicBezTo>
                  <a:cubicBezTo>
                    <a:pt x="554" y="0"/>
                    <a:pt x="357" y="35"/>
                    <a:pt x="216" y="90"/>
                  </a:cubicBezTo>
                  <a:lnTo>
                    <a:pt x="88" y="90"/>
                  </a:lnTo>
                  <a:cubicBezTo>
                    <a:pt x="65" y="90"/>
                    <a:pt x="46" y="109"/>
                    <a:pt x="46" y="132"/>
                  </a:cubicBezTo>
                  <a:lnTo>
                    <a:pt x="46" y="261"/>
                  </a:lnTo>
                  <a:cubicBezTo>
                    <a:pt x="46" y="261"/>
                    <a:pt x="0" y="446"/>
                    <a:pt x="0" y="539"/>
                  </a:cubicBezTo>
                  <a:cubicBezTo>
                    <a:pt x="0" y="631"/>
                    <a:pt x="15" y="724"/>
                    <a:pt x="46" y="816"/>
                  </a:cubicBezTo>
                  <a:lnTo>
                    <a:pt x="46" y="945"/>
                  </a:lnTo>
                  <a:cubicBezTo>
                    <a:pt x="45" y="968"/>
                    <a:pt x="64" y="987"/>
                    <a:pt x="87" y="986"/>
                  </a:cubicBezTo>
                  <a:lnTo>
                    <a:pt x="215" y="986"/>
                  </a:lnTo>
                  <a:cubicBezTo>
                    <a:pt x="356" y="1042"/>
                    <a:pt x="553" y="1077"/>
                    <a:pt x="719" y="1077"/>
                  </a:cubicBezTo>
                  <a:cubicBezTo>
                    <a:pt x="885" y="1077"/>
                    <a:pt x="1082" y="1042"/>
                    <a:pt x="1223" y="989"/>
                  </a:cubicBezTo>
                  <a:lnTo>
                    <a:pt x="1351" y="989"/>
                  </a:lnTo>
                  <a:cubicBezTo>
                    <a:pt x="1374" y="987"/>
                    <a:pt x="1393" y="968"/>
                    <a:pt x="1394" y="945"/>
                  </a:cubicBezTo>
                  <a:lnTo>
                    <a:pt x="1394" y="816"/>
                  </a:lnTo>
                  <a:cubicBezTo>
                    <a:pt x="1423" y="723"/>
                    <a:pt x="1438" y="630"/>
                    <a:pt x="1438" y="539"/>
                  </a:cubicBezTo>
                  <a:cubicBezTo>
                    <a:pt x="1438" y="447"/>
                    <a:pt x="1423" y="354"/>
                    <a:pt x="1393" y="261"/>
                  </a:cubicBezTo>
                  <a:lnTo>
                    <a:pt x="1394" y="261"/>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32" name="Google Shape;3732;p71"/>
            <p:cNvSpPr/>
            <p:nvPr/>
          </p:nvSpPr>
          <p:spPr>
            <a:xfrm>
              <a:off x="4357251" y="3963309"/>
              <a:ext cx="76624" cy="76047"/>
            </a:xfrm>
            <a:custGeom>
              <a:rect b="b" l="l" r="r" t="t"/>
              <a:pathLst>
                <a:path extrusionOk="0" h="264" w="266">
                  <a:moveTo>
                    <a:pt x="43" y="84"/>
                  </a:moveTo>
                  <a:lnTo>
                    <a:pt x="122" y="84"/>
                  </a:lnTo>
                  <a:lnTo>
                    <a:pt x="14" y="192"/>
                  </a:lnTo>
                  <a:cubicBezTo>
                    <a:pt x="5" y="201"/>
                    <a:pt x="0" y="215"/>
                    <a:pt x="2" y="228"/>
                  </a:cubicBezTo>
                  <a:cubicBezTo>
                    <a:pt x="5" y="249"/>
                    <a:pt x="23" y="264"/>
                    <a:pt x="43" y="264"/>
                  </a:cubicBezTo>
                  <a:lnTo>
                    <a:pt x="223" y="264"/>
                  </a:lnTo>
                  <a:cubicBezTo>
                    <a:pt x="244" y="264"/>
                    <a:pt x="263" y="248"/>
                    <a:pt x="266" y="227"/>
                  </a:cubicBezTo>
                  <a:cubicBezTo>
                    <a:pt x="268" y="201"/>
                    <a:pt x="249" y="180"/>
                    <a:pt x="224" y="180"/>
                  </a:cubicBezTo>
                  <a:lnTo>
                    <a:pt x="145" y="180"/>
                  </a:lnTo>
                  <a:lnTo>
                    <a:pt x="253" y="72"/>
                  </a:lnTo>
                  <a:cubicBezTo>
                    <a:pt x="265" y="60"/>
                    <a:pt x="269" y="42"/>
                    <a:pt x="262" y="26"/>
                  </a:cubicBezTo>
                  <a:cubicBezTo>
                    <a:pt x="256" y="10"/>
                    <a:pt x="241" y="0"/>
                    <a:pt x="224" y="0"/>
                  </a:cubicBezTo>
                  <a:lnTo>
                    <a:pt x="44" y="0"/>
                  </a:lnTo>
                  <a:cubicBezTo>
                    <a:pt x="23" y="0"/>
                    <a:pt x="4" y="16"/>
                    <a:pt x="1" y="37"/>
                  </a:cubicBezTo>
                  <a:cubicBezTo>
                    <a:pt x="-1" y="63"/>
                    <a:pt x="18" y="84"/>
                    <a:pt x="43" y="84"/>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33" name="Google Shape;3733;p71"/>
            <p:cNvSpPr/>
            <p:nvPr/>
          </p:nvSpPr>
          <p:spPr>
            <a:xfrm>
              <a:off x="4266513" y="3977136"/>
              <a:ext cx="63373" cy="63085"/>
            </a:xfrm>
            <a:custGeom>
              <a:rect b="b" l="l" r="r" t="t"/>
              <a:pathLst>
                <a:path extrusionOk="0" h="219" w="220">
                  <a:moveTo>
                    <a:pt x="42" y="84"/>
                  </a:moveTo>
                  <a:lnTo>
                    <a:pt x="76" y="84"/>
                  </a:lnTo>
                  <a:lnTo>
                    <a:pt x="13" y="147"/>
                  </a:lnTo>
                  <a:cubicBezTo>
                    <a:pt x="4" y="156"/>
                    <a:pt x="-1" y="169"/>
                    <a:pt x="1" y="183"/>
                  </a:cubicBezTo>
                  <a:cubicBezTo>
                    <a:pt x="4" y="204"/>
                    <a:pt x="22" y="219"/>
                    <a:pt x="42" y="219"/>
                  </a:cubicBezTo>
                  <a:lnTo>
                    <a:pt x="177" y="219"/>
                  </a:lnTo>
                  <a:cubicBezTo>
                    <a:pt x="198" y="219"/>
                    <a:pt x="217" y="203"/>
                    <a:pt x="220" y="181"/>
                  </a:cubicBezTo>
                  <a:cubicBezTo>
                    <a:pt x="222" y="156"/>
                    <a:pt x="203" y="135"/>
                    <a:pt x="178" y="135"/>
                  </a:cubicBezTo>
                  <a:lnTo>
                    <a:pt x="144" y="135"/>
                  </a:lnTo>
                  <a:lnTo>
                    <a:pt x="207" y="72"/>
                  </a:lnTo>
                  <a:cubicBezTo>
                    <a:pt x="216" y="63"/>
                    <a:pt x="221" y="49"/>
                    <a:pt x="219" y="36"/>
                  </a:cubicBezTo>
                  <a:cubicBezTo>
                    <a:pt x="216" y="15"/>
                    <a:pt x="198" y="0"/>
                    <a:pt x="178" y="0"/>
                  </a:cubicBezTo>
                  <a:lnTo>
                    <a:pt x="44" y="0"/>
                  </a:lnTo>
                  <a:cubicBezTo>
                    <a:pt x="22" y="0"/>
                    <a:pt x="3" y="16"/>
                    <a:pt x="1" y="37"/>
                  </a:cubicBezTo>
                  <a:cubicBezTo>
                    <a:pt x="-2" y="63"/>
                    <a:pt x="18" y="84"/>
                    <a:pt x="42" y="84"/>
                  </a:cubicBezTo>
                  <a:close/>
                </a:path>
              </a:pathLst>
            </a:custGeom>
            <a:solidFill>
              <a:schemeClr val="accent6"/>
            </a:solidFill>
            <a:ln>
              <a:noFill/>
            </a:ln>
          </p:spPr>
          <p:txBody>
            <a:bodyPr anchorCtr="1" anchor="ctr" bIns="33825" lIns="90000" spcFirstLastPara="1" rIns="90000" wrap="square" tIns="3382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734" name="Google Shape;3734;p71"/>
          <p:cNvGrpSpPr/>
          <p:nvPr/>
        </p:nvGrpSpPr>
        <p:grpSpPr>
          <a:xfrm>
            <a:off x="3384477" y="4000180"/>
            <a:ext cx="414229" cy="340772"/>
            <a:chOff x="3384477" y="4000180"/>
            <a:chExt cx="414229" cy="340772"/>
          </a:xfrm>
        </p:grpSpPr>
        <p:sp>
          <p:nvSpPr>
            <p:cNvPr id="3735" name="Google Shape;3735;p71"/>
            <p:cNvSpPr/>
            <p:nvPr/>
          </p:nvSpPr>
          <p:spPr>
            <a:xfrm>
              <a:off x="3603690" y="4000180"/>
              <a:ext cx="195017" cy="340772"/>
            </a:xfrm>
            <a:custGeom>
              <a:rect b="b" l="l" r="r" t="t"/>
              <a:pathLst>
                <a:path extrusionOk="0" h="1183" w="677">
                  <a:moveTo>
                    <a:pt x="339" y="0"/>
                  </a:moveTo>
                  <a:cubicBezTo>
                    <a:pt x="152" y="0"/>
                    <a:pt x="0" y="151"/>
                    <a:pt x="0" y="338"/>
                  </a:cubicBezTo>
                  <a:lnTo>
                    <a:pt x="0" y="390"/>
                  </a:lnTo>
                  <a:lnTo>
                    <a:pt x="29" y="375"/>
                  </a:lnTo>
                  <a:cubicBezTo>
                    <a:pt x="50" y="365"/>
                    <a:pt x="76" y="373"/>
                    <a:pt x="86" y="394"/>
                  </a:cubicBezTo>
                  <a:cubicBezTo>
                    <a:pt x="96" y="415"/>
                    <a:pt x="88" y="440"/>
                    <a:pt x="67" y="451"/>
                  </a:cubicBezTo>
                  <a:lnTo>
                    <a:pt x="0" y="484"/>
                  </a:lnTo>
                  <a:lnTo>
                    <a:pt x="0" y="593"/>
                  </a:lnTo>
                  <a:lnTo>
                    <a:pt x="29" y="578"/>
                  </a:lnTo>
                  <a:cubicBezTo>
                    <a:pt x="50" y="568"/>
                    <a:pt x="76" y="576"/>
                    <a:pt x="86" y="597"/>
                  </a:cubicBezTo>
                  <a:cubicBezTo>
                    <a:pt x="96" y="618"/>
                    <a:pt x="88" y="643"/>
                    <a:pt x="67" y="654"/>
                  </a:cubicBezTo>
                  <a:lnTo>
                    <a:pt x="0" y="687"/>
                  </a:lnTo>
                  <a:lnTo>
                    <a:pt x="0" y="796"/>
                  </a:lnTo>
                  <a:lnTo>
                    <a:pt x="29" y="781"/>
                  </a:lnTo>
                  <a:cubicBezTo>
                    <a:pt x="50" y="771"/>
                    <a:pt x="76" y="779"/>
                    <a:pt x="86" y="800"/>
                  </a:cubicBezTo>
                  <a:cubicBezTo>
                    <a:pt x="96" y="821"/>
                    <a:pt x="88" y="846"/>
                    <a:pt x="67" y="857"/>
                  </a:cubicBezTo>
                  <a:lnTo>
                    <a:pt x="0" y="890"/>
                  </a:lnTo>
                  <a:lnTo>
                    <a:pt x="0" y="1183"/>
                  </a:lnTo>
                  <a:cubicBezTo>
                    <a:pt x="7" y="1183"/>
                    <a:pt x="14" y="1181"/>
                    <a:pt x="21" y="1178"/>
                  </a:cubicBezTo>
                  <a:cubicBezTo>
                    <a:pt x="27" y="1173"/>
                    <a:pt x="185" y="1074"/>
                    <a:pt x="346" y="923"/>
                  </a:cubicBezTo>
                  <a:cubicBezTo>
                    <a:pt x="507" y="772"/>
                    <a:pt x="677" y="560"/>
                    <a:pt x="677" y="338"/>
                  </a:cubicBezTo>
                  <a:cubicBezTo>
                    <a:pt x="677" y="151"/>
                    <a:pt x="526" y="0"/>
                    <a:pt x="339"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36" name="Google Shape;3736;p71"/>
            <p:cNvSpPr/>
            <p:nvPr/>
          </p:nvSpPr>
          <p:spPr>
            <a:xfrm>
              <a:off x="3384477" y="4000180"/>
              <a:ext cx="195017" cy="340772"/>
            </a:xfrm>
            <a:custGeom>
              <a:rect b="b" l="l" r="r" t="t"/>
              <a:pathLst>
                <a:path extrusionOk="0" h="1183" w="677">
                  <a:moveTo>
                    <a:pt x="591" y="928"/>
                  </a:moveTo>
                  <a:cubicBezTo>
                    <a:pt x="581" y="907"/>
                    <a:pt x="589" y="882"/>
                    <a:pt x="610" y="872"/>
                  </a:cubicBezTo>
                  <a:lnTo>
                    <a:pt x="677" y="838"/>
                  </a:lnTo>
                  <a:lnTo>
                    <a:pt x="677" y="729"/>
                  </a:lnTo>
                  <a:lnTo>
                    <a:pt x="648" y="744"/>
                  </a:lnTo>
                  <a:cubicBezTo>
                    <a:pt x="627" y="754"/>
                    <a:pt x="602" y="746"/>
                    <a:pt x="591" y="725"/>
                  </a:cubicBezTo>
                  <a:cubicBezTo>
                    <a:pt x="581" y="704"/>
                    <a:pt x="589" y="679"/>
                    <a:pt x="610" y="669"/>
                  </a:cubicBezTo>
                  <a:lnTo>
                    <a:pt x="677" y="635"/>
                  </a:lnTo>
                  <a:lnTo>
                    <a:pt x="677" y="526"/>
                  </a:lnTo>
                  <a:lnTo>
                    <a:pt x="648" y="541"/>
                  </a:lnTo>
                  <a:cubicBezTo>
                    <a:pt x="626" y="552"/>
                    <a:pt x="598" y="542"/>
                    <a:pt x="589" y="518"/>
                  </a:cubicBezTo>
                  <a:cubicBezTo>
                    <a:pt x="582" y="498"/>
                    <a:pt x="592" y="475"/>
                    <a:pt x="611" y="465"/>
                  </a:cubicBezTo>
                  <a:lnTo>
                    <a:pt x="677" y="432"/>
                  </a:lnTo>
                  <a:lnTo>
                    <a:pt x="677" y="342"/>
                  </a:lnTo>
                  <a:cubicBezTo>
                    <a:pt x="677" y="158"/>
                    <a:pt x="531" y="5"/>
                    <a:pt x="348" y="0"/>
                  </a:cubicBezTo>
                  <a:cubicBezTo>
                    <a:pt x="157" y="-5"/>
                    <a:pt x="0" y="148"/>
                    <a:pt x="0" y="338"/>
                  </a:cubicBezTo>
                  <a:cubicBezTo>
                    <a:pt x="0" y="560"/>
                    <a:pt x="171" y="772"/>
                    <a:pt x="331" y="923"/>
                  </a:cubicBezTo>
                  <a:cubicBezTo>
                    <a:pt x="492" y="1074"/>
                    <a:pt x="650" y="1173"/>
                    <a:pt x="656" y="1178"/>
                  </a:cubicBezTo>
                  <a:cubicBezTo>
                    <a:pt x="663" y="1181"/>
                    <a:pt x="670" y="1183"/>
                    <a:pt x="677" y="1183"/>
                  </a:cubicBezTo>
                  <a:lnTo>
                    <a:pt x="677" y="932"/>
                  </a:lnTo>
                  <a:lnTo>
                    <a:pt x="648" y="947"/>
                  </a:lnTo>
                  <a:cubicBezTo>
                    <a:pt x="627" y="957"/>
                    <a:pt x="602" y="949"/>
                    <a:pt x="591" y="9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737" name="Google Shape;3737;p71"/>
          <p:cNvGrpSpPr/>
          <p:nvPr/>
        </p:nvGrpSpPr>
        <p:grpSpPr>
          <a:xfrm>
            <a:off x="2692849" y="3963597"/>
            <a:ext cx="415383" cy="414228"/>
            <a:chOff x="2692849" y="3963597"/>
            <a:chExt cx="415383" cy="414228"/>
          </a:xfrm>
        </p:grpSpPr>
        <p:sp>
          <p:nvSpPr>
            <p:cNvPr id="3738" name="Google Shape;3738;p71"/>
            <p:cNvSpPr/>
            <p:nvPr/>
          </p:nvSpPr>
          <p:spPr>
            <a:xfrm>
              <a:off x="2693137" y="3963597"/>
              <a:ext cx="338182" cy="288634"/>
            </a:xfrm>
            <a:custGeom>
              <a:rect b="b" l="l" r="r" t="t"/>
              <a:pathLst>
                <a:path extrusionOk="0" h="1002" w="1174">
                  <a:moveTo>
                    <a:pt x="223" y="907"/>
                  </a:moveTo>
                  <a:lnTo>
                    <a:pt x="1174" y="907"/>
                  </a:lnTo>
                  <a:lnTo>
                    <a:pt x="1174" y="0"/>
                  </a:lnTo>
                  <a:lnTo>
                    <a:pt x="223" y="0"/>
                  </a:lnTo>
                  <a:cubicBezTo>
                    <a:pt x="100" y="0"/>
                    <a:pt x="0" y="99"/>
                    <a:pt x="0" y="222"/>
                  </a:cubicBezTo>
                  <a:lnTo>
                    <a:pt x="0" y="1002"/>
                  </a:lnTo>
                  <a:cubicBezTo>
                    <a:pt x="57" y="943"/>
                    <a:pt x="136" y="907"/>
                    <a:pt x="223" y="90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39" name="Google Shape;3739;p71"/>
            <p:cNvSpPr/>
            <p:nvPr/>
          </p:nvSpPr>
          <p:spPr>
            <a:xfrm>
              <a:off x="3055803" y="3963597"/>
              <a:ext cx="51563" cy="261268"/>
            </a:xfrm>
            <a:custGeom>
              <a:rect b="b" l="l" r="r" t="t"/>
              <a:pathLst>
                <a:path extrusionOk="0" h="907" w="179">
                  <a:moveTo>
                    <a:pt x="137" y="0"/>
                  </a:moveTo>
                  <a:lnTo>
                    <a:pt x="0" y="0"/>
                  </a:lnTo>
                  <a:lnTo>
                    <a:pt x="0" y="907"/>
                  </a:lnTo>
                  <a:lnTo>
                    <a:pt x="179" y="907"/>
                  </a:lnTo>
                  <a:lnTo>
                    <a:pt x="179" y="42"/>
                  </a:lnTo>
                  <a:cubicBezTo>
                    <a:pt x="179" y="18"/>
                    <a:pt x="161" y="0"/>
                    <a:pt x="137"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40" name="Google Shape;3740;p71"/>
            <p:cNvSpPr/>
            <p:nvPr/>
          </p:nvSpPr>
          <p:spPr>
            <a:xfrm>
              <a:off x="2692849" y="4249063"/>
              <a:ext cx="415383" cy="128762"/>
            </a:xfrm>
            <a:custGeom>
              <a:rect b="b" l="l" r="r" t="t"/>
              <a:pathLst>
                <a:path extrusionOk="0" h="447" w="1442">
                  <a:moveTo>
                    <a:pt x="45" y="366"/>
                  </a:moveTo>
                  <a:cubicBezTo>
                    <a:pt x="79" y="417"/>
                    <a:pt x="136" y="447"/>
                    <a:pt x="196" y="447"/>
                  </a:cubicBezTo>
                  <a:lnTo>
                    <a:pt x="1408" y="447"/>
                  </a:lnTo>
                  <a:cubicBezTo>
                    <a:pt x="1427" y="447"/>
                    <a:pt x="1442" y="431"/>
                    <a:pt x="1442" y="413"/>
                  </a:cubicBezTo>
                  <a:lnTo>
                    <a:pt x="1442" y="264"/>
                  </a:lnTo>
                  <a:lnTo>
                    <a:pt x="228" y="264"/>
                  </a:lnTo>
                  <a:cubicBezTo>
                    <a:pt x="206" y="264"/>
                    <a:pt x="187" y="248"/>
                    <a:pt x="185" y="227"/>
                  </a:cubicBezTo>
                  <a:cubicBezTo>
                    <a:pt x="182" y="201"/>
                    <a:pt x="202" y="180"/>
                    <a:pt x="227" y="180"/>
                  </a:cubicBezTo>
                  <a:lnTo>
                    <a:pt x="1442" y="180"/>
                  </a:lnTo>
                  <a:lnTo>
                    <a:pt x="1442" y="0"/>
                  </a:lnTo>
                  <a:lnTo>
                    <a:pt x="223" y="0"/>
                  </a:lnTo>
                  <a:cubicBezTo>
                    <a:pt x="55" y="0"/>
                    <a:pt x="-71" y="188"/>
                    <a:pt x="45" y="36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741" name="Google Shape;3741;p71"/>
          <p:cNvGrpSpPr/>
          <p:nvPr/>
        </p:nvGrpSpPr>
        <p:grpSpPr>
          <a:xfrm>
            <a:off x="2037227" y="3963309"/>
            <a:ext cx="375053" cy="414515"/>
            <a:chOff x="2037227" y="3963309"/>
            <a:chExt cx="375053" cy="414515"/>
          </a:xfrm>
        </p:grpSpPr>
        <p:sp>
          <p:nvSpPr>
            <p:cNvPr id="3742" name="Google Shape;3742;p71"/>
            <p:cNvSpPr/>
            <p:nvPr/>
          </p:nvSpPr>
          <p:spPr>
            <a:xfrm>
              <a:off x="2037227" y="3963597"/>
              <a:ext cx="232464" cy="179748"/>
            </a:xfrm>
            <a:custGeom>
              <a:rect b="b" l="l" r="r" t="t"/>
              <a:pathLst>
                <a:path extrusionOk="0" h="624" w="807">
                  <a:moveTo>
                    <a:pt x="42" y="450"/>
                  </a:moveTo>
                  <a:lnTo>
                    <a:pt x="122" y="450"/>
                  </a:lnTo>
                  <a:cubicBezTo>
                    <a:pt x="108" y="420"/>
                    <a:pt x="98" y="388"/>
                    <a:pt x="93" y="354"/>
                  </a:cubicBezTo>
                  <a:lnTo>
                    <a:pt x="43" y="354"/>
                  </a:lnTo>
                  <a:cubicBezTo>
                    <a:pt x="22" y="354"/>
                    <a:pt x="3" y="338"/>
                    <a:pt x="0" y="317"/>
                  </a:cubicBezTo>
                  <a:cubicBezTo>
                    <a:pt x="-3" y="292"/>
                    <a:pt x="17" y="270"/>
                    <a:pt x="42" y="270"/>
                  </a:cubicBezTo>
                  <a:lnTo>
                    <a:pt x="91" y="270"/>
                  </a:lnTo>
                  <a:lnTo>
                    <a:pt x="91" y="44"/>
                  </a:lnTo>
                  <a:cubicBezTo>
                    <a:pt x="91" y="31"/>
                    <a:pt x="96" y="19"/>
                    <a:pt x="106" y="11"/>
                  </a:cubicBezTo>
                  <a:cubicBezTo>
                    <a:pt x="121" y="-3"/>
                    <a:pt x="143" y="-3"/>
                    <a:pt x="159" y="9"/>
                  </a:cubicBezTo>
                  <a:lnTo>
                    <a:pt x="328" y="135"/>
                  </a:lnTo>
                  <a:lnTo>
                    <a:pt x="481" y="135"/>
                  </a:lnTo>
                  <a:lnTo>
                    <a:pt x="650" y="9"/>
                  </a:lnTo>
                  <a:cubicBezTo>
                    <a:pt x="663" y="-1"/>
                    <a:pt x="680" y="-2"/>
                    <a:pt x="694" y="5"/>
                  </a:cubicBezTo>
                  <a:cubicBezTo>
                    <a:pt x="708" y="12"/>
                    <a:pt x="717" y="26"/>
                    <a:pt x="717" y="42"/>
                  </a:cubicBezTo>
                  <a:lnTo>
                    <a:pt x="717" y="270"/>
                  </a:lnTo>
                  <a:lnTo>
                    <a:pt x="764" y="270"/>
                  </a:lnTo>
                  <a:cubicBezTo>
                    <a:pt x="786" y="270"/>
                    <a:pt x="805" y="286"/>
                    <a:pt x="807" y="307"/>
                  </a:cubicBezTo>
                  <a:cubicBezTo>
                    <a:pt x="810" y="333"/>
                    <a:pt x="790" y="354"/>
                    <a:pt x="766" y="354"/>
                  </a:cubicBezTo>
                  <a:lnTo>
                    <a:pt x="713" y="354"/>
                  </a:lnTo>
                  <a:cubicBezTo>
                    <a:pt x="708" y="388"/>
                    <a:pt x="698" y="420"/>
                    <a:pt x="684" y="450"/>
                  </a:cubicBezTo>
                  <a:lnTo>
                    <a:pt x="763" y="450"/>
                  </a:lnTo>
                  <a:cubicBezTo>
                    <a:pt x="785" y="450"/>
                    <a:pt x="804" y="466"/>
                    <a:pt x="806" y="487"/>
                  </a:cubicBezTo>
                  <a:cubicBezTo>
                    <a:pt x="809" y="513"/>
                    <a:pt x="789" y="534"/>
                    <a:pt x="764" y="534"/>
                  </a:cubicBezTo>
                  <a:lnTo>
                    <a:pt x="623" y="534"/>
                  </a:lnTo>
                  <a:cubicBezTo>
                    <a:pt x="566" y="590"/>
                    <a:pt x="489" y="624"/>
                    <a:pt x="403" y="624"/>
                  </a:cubicBezTo>
                  <a:cubicBezTo>
                    <a:pt x="317" y="624"/>
                    <a:pt x="240" y="590"/>
                    <a:pt x="183" y="534"/>
                  </a:cubicBezTo>
                  <a:lnTo>
                    <a:pt x="43" y="534"/>
                  </a:lnTo>
                  <a:cubicBezTo>
                    <a:pt x="22" y="534"/>
                    <a:pt x="3" y="518"/>
                    <a:pt x="0" y="497"/>
                  </a:cubicBezTo>
                  <a:cubicBezTo>
                    <a:pt x="-3" y="471"/>
                    <a:pt x="17" y="450"/>
                    <a:pt x="42" y="45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43" name="Google Shape;3743;p71"/>
            <p:cNvSpPr/>
            <p:nvPr/>
          </p:nvSpPr>
          <p:spPr>
            <a:xfrm>
              <a:off x="2284094" y="3963309"/>
              <a:ext cx="128187" cy="102260"/>
            </a:xfrm>
            <a:custGeom>
              <a:rect b="b" l="l" r="r" t="t"/>
              <a:pathLst>
                <a:path extrusionOk="0" h="355" w="445">
                  <a:moveTo>
                    <a:pt x="109" y="299"/>
                  </a:moveTo>
                  <a:cubicBezTo>
                    <a:pt x="38" y="250"/>
                    <a:pt x="0" y="193"/>
                    <a:pt x="0" y="132"/>
                  </a:cubicBezTo>
                  <a:cubicBezTo>
                    <a:pt x="0" y="59"/>
                    <a:pt x="60" y="0"/>
                    <a:pt x="133" y="0"/>
                  </a:cubicBezTo>
                  <a:cubicBezTo>
                    <a:pt x="172" y="0"/>
                    <a:pt x="201" y="15"/>
                    <a:pt x="223" y="35"/>
                  </a:cubicBezTo>
                  <a:cubicBezTo>
                    <a:pt x="244" y="15"/>
                    <a:pt x="274" y="0"/>
                    <a:pt x="313" y="0"/>
                  </a:cubicBezTo>
                  <a:cubicBezTo>
                    <a:pt x="386" y="0"/>
                    <a:pt x="445" y="59"/>
                    <a:pt x="445" y="132"/>
                  </a:cubicBezTo>
                  <a:cubicBezTo>
                    <a:pt x="445" y="193"/>
                    <a:pt x="408" y="250"/>
                    <a:pt x="337" y="299"/>
                  </a:cubicBezTo>
                  <a:cubicBezTo>
                    <a:pt x="288" y="333"/>
                    <a:pt x="240" y="351"/>
                    <a:pt x="238" y="352"/>
                  </a:cubicBezTo>
                  <a:cubicBezTo>
                    <a:pt x="233" y="354"/>
                    <a:pt x="228" y="355"/>
                    <a:pt x="223" y="355"/>
                  </a:cubicBezTo>
                  <a:cubicBezTo>
                    <a:pt x="218" y="355"/>
                    <a:pt x="213" y="354"/>
                    <a:pt x="208" y="352"/>
                  </a:cubicBezTo>
                  <a:cubicBezTo>
                    <a:pt x="206" y="351"/>
                    <a:pt x="158" y="333"/>
                    <a:pt x="109" y="29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44" name="Google Shape;3744;p71"/>
            <p:cNvSpPr/>
            <p:nvPr/>
          </p:nvSpPr>
          <p:spPr>
            <a:xfrm>
              <a:off x="2126526" y="4247046"/>
              <a:ext cx="53579" cy="130202"/>
            </a:xfrm>
            <a:custGeom>
              <a:rect b="b" l="l" r="r" t="t"/>
              <a:pathLst>
                <a:path extrusionOk="0" h="452" w="186">
                  <a:moveTo>
                    <a:pt x="93" y="0"/>
                  </a:moveTo>
                  <a:cubicBezTo>
                    <a:pt x="144" y="0"/>
                    <a:pt x="186" y="42"/>
                    <a:pt x="186" y="94"/>
                  </a:cubicBezTo>
                  <a:lnTo>
                    <a:pt x="186" y="452"/>
                  </a:lnTo>
                  <a:lnTo>
                    <a:pt x="0" y="452"/>
                  </a:lnTo>
                  <a:lnTo>
                    <a:pt x="0" y="94"/>
                  </a:lnTo>
                  <a:cubicBezTo>
                    <a:pt x="0" y="42"/>
                    <a:pt x="42" y="0"/>
                    <a:pt x="9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45" name="Google Shape;3745;p71"/>
            <p:cNvSpPr/>
            <p:nvPr/>
          </p:nvSpPr>
          <p:spPr>
            <a:xfrm>
              <a:off x="2050478" y="4149683"/>
              <a:ext cx="296990" cy="228142"/>
            </a:xfrm>
            <a:custGeom>
              <a:rect b="b" l="l" r="r" t="t"/>
              <a:pathLst>
                <a:path extrusionOk="0" h="792" w="1031">
                  <a:moveTo>
                    <a:pt x="143" y="0"/>
                  </a:moveTo>
                  <a:cubicBezTo>
                    <a:pt x="205" y="40"/>
                    <a:pt x="278" y="63"/>
                    <a:pt x="357" y="63"/>
                  </a:cubicBezTo>
                  <a:cubicBezTo>
                    <a:pt x="436" y="63"/>
                    <a:pt x="509" y="40"/>
                    <a:pt x="571" y="0"/>
                  </a:cubicBezTo>
                  <a:lnTo>
                    <a:pt x="650" y="157"/>
                  </a:lnTo>
                  <a:cubicBezTo>
                    <a:pt x="693" y="242"/>
                    <a:pt x="715" y="338"/>
                    <a:pt x="716" y="433"/>
                  </a:cubicBezTo>
                  <a:lnTo>
                    <a:pt x="716" y="705"/>
                  </a:lnTo>
                  <a:lnTo>
                    <a:pt x="764" y="705"/>
                  </a:lnTo>
                  <a:cubicBezTo>
                    <a:pt x="790" y="705"/>
                    <a:pt x="812" y="684"/>
                    <a:pt x="812" y="657"/>
                  </a:cubicBezTo>
                  <a:lnTo>
                    <a:pt x="812" y="206"/>
                  </a:lnTo>
                  <a:cubicBezTo>
                    <a:pt x="812" y="108"/>
                    <a:pt x="890" y="30"/>
                    <a:pt x="987" y="29"/>
                  </a:cubicBezTo>
                  <a:cubicBezTo>
                    <a:pt x="1010" y="28"/>
                    <a:pt x="1029" y="44"/>
                    <a:pt x="1031" y="67"/>
                  </a:cubicBezTo>
                  <a:cubicBezTo>
                    <a:pt x="1034" y="92"/>
                    <a:pt x="1014" y="113"/>
                    <a:pt x="989" y="113"/>
                  </a:cubicBezTo>
                  <a:cubicBezTo>
                    <a:pt x="938" y="113"/>
                    <a:pt x="896" y="154"/>
                    <a:pt x="896" y="206"/>
                  </a:cubicBezTo>
                  <a:lnTo>
                    <a:pt x="896" y="657"/>
                  </a:lnTo>
                  <a:cubicBezTo>
                    <a:pt x="896" y="731"/>
                    <a:pt x="836" y="790"/>
                    <a:pt x="764" y="790"/>
                  </a:cubicBezTo>
                  <a:lnTo>
                    <a:pt x="534" y="790"/>
                  </a:lnTo>
                  <a:lnTo>
                    <a:pt x="534" y="433"/>
                  </a:lnTo>
                  <a:cubicBezTo>
                    <a:pt x="535" y="334"/>
                    <a:pt x="455" y="255"/>
                    <a:pt x="357" y="255"/>
                  </a:cubicBezTo>
                  <a:cubicBezTo>
                    <a:pt x="259" y="255"/>
                    <a:pt x="180" y="335"/>
                    <a:pt x="180" y="433"/>
                  </a:cubicBezTo>
                  <a:lnTo>
                    <a:pt x="180" y="792"/>
                  </a:lnTo>
                  <a:lnTo>
                    <a:pt x="41" y="792"/>
                  </a:lnTo>
                  <a:cubicBezTo>
                    <a:pt x="41" y="792"/>
                    <a:pt x="-1" y="772"/>
                    <a:pt x="0" y="748"/>
                  </a:cubicBezTo>
                  <a:lnTo>
                    <a:pt x="0" y="433"/>
                  </a:lnTo>
                  <a:cubicBezTo>
                    <a:pt x="-1" y="338"/>
                    <a:pt x="21" y="242"/>
                    <a:pt x="64" y="157"/>
                  </a:cubicBezTo>
                  <a:lnTo>
                    <a:pt x="143"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746" name="Google Shape;3746;p71"/>
          <p:cNvGrpSpPr/>
          <p:nvPr/>
        </p:nvGrpSpPr>
        <p:grpSpPr>
          <a:xfrm>
            <a:off x="1326875" y="3963597"/>
            <a:ext cx="413653" cy="413939"/>
            <a:chOff x="1326875" y="3963597"/>
            <a:chExt cx="413653" cy="413939"/>
          </a:xfrm>
        </p:grpSpPr>
        <p:sp>
          <p:nvSpPr>
            <p:cNvPr id="3747" name="Google Shape;3747;p71"/>
            <p:cNvSpPr/>
            <p:nvPr/>
          </p:nvSpPr>
          <p:spPr>
            <a:xfrm>
              <a:off x="1326875" y="4151987"/>
              <a:ext cx="102261" cy="121848"/>
            </a:xfrm>
            <a:custGeom>
              <a:rect b="b" l="l" r="r" t="t"/>
              <a:pathLst>
                <a:path extrusionOk="0" h="423" w="355">
                  <a:moveTo>
                    <a:pt x="351" y="107"/>
                  </a:moveTo>
                  <a:cubicBezTo>
                    <a:pt x="361" y="86"/>
                    <a:pt x="353" y="60"/>
                    <a:pt x="332" y="50"/>
                  </a:cubicBezTo>
                  <a:lnTo>
                    <a:pt x="242" y="5"/>
                  </a:lnTo>
                  <a:cubicBezTo>
                    <a:pt x="225" y="-4"/>
                    <a:pt x="204" y="0"/>
                    <a:pt x="191" y="15"/>
                  </a:cubicBezTo>
                  <a:cubicBezTo>
                    <a:pt x="184" y="23"/>
                    <a:pt x="181" y="33"/>
                    <a:pt x="181" y="43"/>
                  </a:cubicBezTo>
                  <a:lnTo>
                    <a:pt x="181" y="167"/>
                  </a:lnTo>
                  <a:cubicBezTo>
                    <a:pt x="161" y="160"/>
                    <a:pt x="139" y="157"/>
                    <a:pt x="116" y="159"/>
                  </a:cubicBezTo>
                  <a:cubicBezTo>
                    <a:pt x="55" y="167"/>
                    <a:pt x="7" y="216"/>
                    <a:pt x="1" y="276"/>
                  </a:cubicBezTo>
                  <a:cubicBezTo>
                    <a:pt x="-7" y="360"/>
                    <a:pt x="62" y="431"/>
                    <a:pt x="146" y="422"/>
                  </a:cubicBezTo>
                  <a:cubicBezTo>
                    <a:pt x="214" y="416"/>
                    <a:pt x="265" y="357"/>
                    <a:pt x="265" y="289"/>
                  </a:cubicBezTo>
                  <a:lnTo>
                    <a:pt x="265" y="111"/>
                  </a:lnTo>
                  <a:lnTo>
                    <a:pt x="294" y="125"/>
                  </a:lnTo>
                  <a:cubicBezTo>
                    <a:pt x="315" y="136"/>
                    <a:pt x="340" y="127"/>
                    <a:pt x="351" y="10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48" name="Google Shape;3748;p71"/>
            <p:cNvSpPr/>
            <p:nvPr/>
          </p:nvSpPr>
          <p:spPr>
            <a:xfrm>
              <a:off x="1638266" y="3963597"/>
              <a:ext cx="102261" cy="121848"/>
            </a:xfrm>
            <a:custGeom>
              <a:rect b="b" l="l" r="r" t="t"/>
              <a:pathLst>
                <a:path extrusionOk="0" h="423" w="355">
                  <a:moveTo>
                    <a:pt x="332" y="50"/>
                  </a:moveTo>
                  <a:lnTo>
                    <a:pt x="242" y="5"/>
                  </a:lnTo>
                  <a:cubicBezTo>
                    <a:pt x="225" y="-4"/>
                    <a:pt x="204" y="0"/>
                    <a:pt x="191" y="15"/>
                  </a:cubicBezTo>
                  <a:cubicBezTo>
                    <a:pt x="184" y="23"/>
                    <a:pt x="181" y="33"/>
                    <a:pt x="181" y="43"/>
                  </a:cubicBezTo>
                  <a:lnTo>
                    <a:pt x="181" y="167"/>
                  </a:lnTo>
                  <a:cubicBezTo>
                    <a:pt x="161" y="159"/>
                    <a:pt x="139" y="156"/>
                    <a:pt x="116" y="159"/>
                  </a:cubicBezTo>
                  <a:cubicBezTo>
                    <a:pt x="56" y="167"/>
                    <a:pt x="8" y="215"/>
                    <a:pt x="1" y="276"/>
                  </a:cubicBezTo>
                  <a:cubicBezTo>
                    <a:pt x="-8" y="360"/>
                    <a:pt x="62" y="431"/>
                    <a:pt x="146" y="422"/>
                  </a:cubicBezTo>
                  <a:cubicBezTo>
                    <a:pt x="214" y="415"/>
                    <a:pt x="265" y="357"/>
                    <a:pt x="265" y="289"/>
                  </a:cubicBezTo>
                  <a:lnTo>
                    <a:pt x="265" y="110"/>
                  </a:lnTo>
                  <a:lnTo>
                    <a:pt x="294" y="125"/>
                  </a:lnTo>
                  <a:cubicBezTo>
                    <a:pt x="315" y="136"/>
                    <a:pt x="341" y="127"/>
                    <a:pt x="351" y="106"/>
                  </a:cubicBezTo>
                  <a:cubicBezTo>
                    <a:pt x="361" y="85"/>
                    <a:pt x="353" y="60"/>
                    <a:pt x="332" y="5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49" name="Google Shape;3749;p71"/>
            <p:cNvSpPr/>
            <p:nvPr/>
          </p:nvSpPr>
          <p:spPr>
            <a:xfrm>
              <a:off x="1512961" y="3976560"/>
              <a:ext cx="79217" cy="79216"/>
            </a:xfrm>
            <a:custGeom>
              <a:rect b="b" l="l" r="r" t="t"/>
              <a:pathLst>
                <a:path extrusionOk="0" h="275" w="275">
                  <a:moveTo>
                    <a:pt x="275" y="138"/>
                  </a:moveTo>
                  <a:cubicBezTo>
                    <a:pt x="275" y="62"/>
                    <a:pt x="213" y="0"/>
                    <a:pt x="137" y="0"/>
                  </a:cubicBezTo>
                  <a:cubicBezTo>
                    <a:pt x="61" y="0"/>
                    <a:pt x="0" y="62"/>
                    <a:pt x="0" y="138"/>
                  </a:cubicBezTo>
                  <a:cubicBezTo>
                    <a:pt x="0" y="214"/>
                    <a:pt x="61" y="275"/>
                    <a:pt x="137" y="275"/>
                  </a:cubicBezTo>
                  <a:cubicBezTo>
                    <a:pt x="213" y="275"/>
                    <a:pt x="275" y="214"/>
                    <a:pt x="275" y="13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50" name="Google Shape;3750;p71"/>
            <p:cNvSpPr/>
            <p:nvPr/>
          </p:nvSpPr>
          <p:spPr>
            <a:xfrm>
              <a:off x="1371236" y="4055488"/>
              <a:ext cx="117817" cy="43785"/>
            </a:xfrm>
            <a:custGeom>
              <a:rect b="b" l="l" r="r" t="t"/>
              <a:pathLst>
                <a:path extrusionOk="0" h="152" w="409">
                  <a:moveTo>
                    <a:pt x="409" y="0"/>
                  </a:moveTo>
                  <a:lnTo>
                    <a:pt x="24" y="0"/>
                  </a:lnTo>
                  <a:cubicBezTo>
                    <a:pt x="11" y="0"/>
                    <a:pt x="0" y="11"/>
                    <a:pt x="0" y="24"/>
                  </a:cubicBezTo>
                  <a:cubicBezTo>
                    <a:pt x="0" y="95"/>
                    <a:pt x="57" y="152"/>
                    <a:pt x="128" y="152"/>
                  </a:cubicBezTo>
                  <a:lnTo>
                    <a:pt x="409" y="152"/>
                  </a:lnTo>
                  <a:lnTo>
                    <a:pt x="409" y="0"/>
                  </a:lnTo>
                  <a:close/>
                </a:path>
              </a:pathLst>
            </a:custGeom>
            <a:solidFill>
              <a:schemeClr val="accent6"/>
            </a:solidFill>
            <a:ln>
              <a:noFill/>
            </a:ln>
          </p:spPr>
          <p:txBody>
            <a:bodyPr anchorCtr="1" anchor="ctr" bIns="9700" lIns="90000" spcFirstLastPara="1" rIns="90000" wrap="square" tIns="97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51" name="Google Shape;3751;p71"/>
            <p:cNvSpPr/>
            <p:nvPr/>
          </p:nvSpPr>
          <p:spPr>
            <a:xfrm>
              <a:off x="1513249" y="4055488"/>
              <a:ext cx="177733" cy="138556"/>
            </a:xfrm>
            <a:custGeom>
              <a:rect b="b" l="l" r="r" t="t"/>
              <a:pathLst>
                <a:path extrusionOk="0" h="481" w="617">
                  <a:moveTo>
                    <a:pt x="580" y="293"/>
                  </a:moveTo>
                  <a:lnTo>
                    <a:pt x="341" y="52"/>
                  </a:lnTo>
                  <a:cubicBezTo>
                    <a:pt x="308" y="19"/>
                    <a:pt x="263" y="0"/>
                    <a:pt x="216" y="0"/>
                  </a:cubicBezTo>
                  <a:lnTo>
                    <a:pt x="0" y="0"/>
                  </a:lnTo>
                  <a:lnTo>
                    <a:pt x="0" y="354"/>
                  </a:lnTo>
                  <a:lnTo>
                    <a:pt x="289" y="354"/>
                  </a:lnTo>
                  <a:lnTo>
                    <a:pt x="289" y="216"/>
                  </a:lnTo>
                  <a:lnTo>
                    <a:pt x="546" y="474"/>
                  </a:lnTo>
                  <a:cubicBezTo>
                    <a:pt x="555" y="483"/>
                    <a:pt x="571" y="484"/>
                    <a:pt x="580" y="474"/>
                  </a:cubicBezTo>
                  <a:cubicBezTo>
                    <a:pt x="630" y="424"/>
                    <a:pt x="630" y="343"/>
                    <a:pt x="580" y="29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52" name="Google Shape;3752;p71"/>
            <p:cNvSpPr/>
            <p:nvPr/>
          </p:nvSpPr>
          <p:spPr>
            <a:xfrm>
              <a:off x="1430000" y="4199517"/>
              <a:ext cx="96500" cy="178020"/>
            </a:xfrm>
            <a:custGeom>
              <a:rect b="b" l="l" r="r" t="t"/>
              <a:pathLst>
                <a:path extrusionOk="0" h="618" w="335">
                  <a:moveTo>
                    <a:pt x="16" y="212"/>
                  </a:moveTo>
                  <a:cubicBezTo>
                    <a:pt x="5" y="222"/>
                    <a:pt x="0" y="236"/>
                    <a:pt x="0" y="250"/>
                  </a:cubicBezTo>
                  <a:lnTo>
                    <a:pt x="0" y="571"/>
                  </a:lnTo>
                  <a:cubicBezTo>
                    <a:pt x="0" y="582"/>
                    <a:pt x="4" y="592"/>
                    <a:pt x="13" y="598"/>
                  </a:cubicBezTo>
                  <a:cubicBezTo>
                    <a:pt x="31" y="611"/>
                    <a:pt x="53" y="618"/>
                    <a:pt x="75" y="618"/>
                  </a:cubicBezTo>
                  <a:cubicBezTo>
                    <a:pt x="98" y="618"/>
                    <a:pt x="120" y="611"/>
                    <a:pt x="138" y="598"/>
                  </a:cubicBezTo>
                  <a:cubicBezTo>
                    <a:pt x="146" y="592"/>
                    <a:pt x="151" y="582"/>
                    <a:pt x="151" y="571"/>
                  </a:cubicBezTo>
                  <a:lnTo>
                    <a:pt x="151" y="291"/>
                  </a:lnTo>
                  <a:lnTo>
                    <a:pt x="335" y="107"/>
                  </a:lnTo>
                  <a:lnTo>
                    <a:pt x="228" y="0"/>
                  </a:lnTo>
                  <a:lnTo>
                    <a:pt x="16" y="212"/>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53" name="Google Shape;3753;p71"/>
            <p:cNvSpPr/>
            <p:nvPr/>
          </p:nvSpPr>
          <p:spPr>
            <a:xfrm>
              <a:off x="1513537" y="4181657"/>
              <a:ext cx="142878" cy="189542"/>
            </a:xfrm>
            <a:custGeom>
              <a:rect b="b" l="l" r="r" t="t"/>
              <a:pathLst>
                <a:path extrusionOk="0" h="658" w="496">
                  <a:moveTo>
                    <a:pt x="487" y="540"/>
                  </a:moveTo>
                  <a:lnTo>
                    <a:pt x="288" y="341"/>
                  </a:lnTo>
                  <a:lnTo>
                    <a:pt x="288" y="0"/>
                  </a:lnTo>
                  <a:lnTo>
                    <a:pt x="0" y="0"/>
                  </a:lnTo>
                  <a:lnTo>
                    <a:pt x="124" y="126"/>
                  </a:lnTo>
                  <a:cubicBezTo>
                    <a:pt x="132" y="133"/>
                    <a:pt x="136" y="144"/>
                    <a:pt x="136" y="155"/>
                  </a:cubicBezTo>
                  <a:lnTo>
                    <a:pt x="136" y="381"/>
                  </a:lnTo>
                  <a:cubicBezTo>
                    <a:pt x="136" y="396"/>
                    <a:pt x="142" y="409"/>
                    <a:pt x="153" y="420"/>
                  </a:cubicBezTo>
                  <a:lnTo>
                    <a:pt x="379" y="648"/>
                  </a:lnTo>
                  <a:cubicBezTo>
                    <a:pt x="387" y="655"/>
                    <a:pt x="397" y="659"/>
                    <a:pt x="408" y="657"/>
                  </a:cubicBezTo>
                  <a:cubicBezTo>
                    <a:pt x="430" y="653"/>
                    <a:pt x="450" y="643"/>
                    <a:pt x="466" y="627"/>
                  </a:cubicBezTo>
                  <a:cubicBezTo>
                    <a:pt x="482" y="611"/>
                    <a:pt x="492" y="590"/>
                    <a:pt x="496" y="568"/>
                  </a:cubicBezTo>
                  <a:cubicBezTo>
                    <a:pt x="498" y="558"/>
                    <a:pt x="494" y="547"/>
                    <a:pt x="487" y="54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754" name="Google Shape;3754;p71"/>
          <p:cNvGrpSpPr/>
          <p:nvPr/>
        </p:nvGrpSpPr>
        <p:grpSpPr>
          <a:xfrm>
            <a:off x="1326587" y="3292709"/>
            <a:ext cx="414517" cy="414228"/>
            <a:chOff x="1326587" y="3292709"/>
            <a:chExt cx="414517" cy="414228"/>
          </a:xfrm>
        </p:grpSpPr>
        <p:sp>
          <p:nvSpPr>
            <p:cNvPr id="3755" name="Google Shape;3755;p71"/>
            <p:cNvSpPr/>
            <p:nvPr/>
          </p:nvSpPr>
          <p:spPr>
            <a:xfrm>
              <a:off x="1328891" y="3346576"/>
              <a:ext cx="256661" cy="256947"/>
            </a:xfrm>
            <a:custGeom>
              <a:rect b="b" l="l" r="r" t="t"/>
              <a:pathLst>
                <a:path extrusionOk="0" h="892" w="891">
                  <a:moveTo>
                    <a:pt x="197" y="572"/>
                  </a:moveTo>
                  <a:lnTo>
                    <a:pt x="0" y="572"/>
                  </a:lnTo>
                  <a:cubicBezTo>
                    <a:pt x="39" y="754"/>
                    <a:pt x="201" y="892"/>
                    <a:pt x="395" y="892"/>
                  </a:cubicBezTo>
                  <a:lnTo>
                    <a:pt x="713" y="892"/>
                  </a:lnTo>
                  <a:cubicBezTo>
                    <a:pt x="811" y="892"/>
                    <a:pt x="891" y="812"/>
                    <a:pt x="891" y="713"/>
                  </a:cubicBezTo>
                  <a:lnTo>
                    <a:pt x="891" y="396"/>
                  </a:lnTo>
                  <a:cubicBezTo>
                    <a:pt x="891" y="202"/>
                    <a:pt x="753" y="39"/>
                    <a:pt x="571" y="0"/>
                  </a:cubicBezTo>
                  <a:lnTo>
                    <a:pt x="571" y="197"/>
                  </a:lnTo>
                  <a:cubicBezTo>
                    <a:pt x="571" y="404"/>
                    <a:pt x="403" y="572"/>
                    <a:pt x="197" y="57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56" name="Google Shape;3756;p71"/>
            <p:cNvSpPr/>
            <p:nvPr/>
          </p:nvSpPr>
          <p:spPr>
            <a:xfrm>
              <a:off x="1326587" y="3292709"/>
              <a:ext cx="142302" cy="194151"/>
            </a:xfrm>
            <a:custGeom>
              <a:rect b="b" l="l" r="r" t="t"/>
              <a:pathLst>
                <a:path extrusionOk="0" h="674" w="494">
                  <a:moveTo>
                    <a:pt x="494" y="386"/>
                  </a:moveTo>
                  <a:lnTo>
                    <a:pt x="494" y="180"/>
                  </a:lnTo>
                  <a:lnTo>
                    <a:pt x="258" y="180"/>
                  </a:lnTo>
                  <a:cubicBezTo>
                    <a:pt x="235" y="180"/>
                    <a:pt x="216" y="161"/>
                    <a:pt x="216" y="138"/>
                  </a:cubicBezTo>
                  <a:lnTo>
                    <a:pt x="216" y="42"/>
                  </a:lnTo>
                  <a:cubicBezTo>
                    <a:pt x="216" y="19"/>
                    <a:pt x="197" y="0"/>
                    <a:pt x="174" y="0"/>
                  </a:cubicBezTo>
                  <a:lnTo>
                    <a:pt x="42" y="0"/>
                  </a:lnTo>
                  <a:cubicBezTo>
                    <a:pt x="19" y="0"/>
                    <a:pt x="0" y="19"/>
                    <a:pt x="0" y="42"/>
                  </a:cubicBezTo>
                  <a:lnTo>
                    <a:pt x="0" y="674"/>
                  </a:lnTo>
                  <a:lnTo>
                    <a:pt x="206" y="674"/>
                  </a:lnTo>
                  <a:cubicBezTo>
                    <a:pt x="365" y="674"/>
                    <a:pt x="494" y="545"/>
                    <a:pt x="494" y="38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57" name="Google Shape;3757;p71"/>
            <p:cNvSpPr/>
            <p:nvPr/>
          </p:nvSpPr>
          <p:spPr>
            <a:xfrm>
              <a:off x="1413293" y="3292709"/>
              <a:ext cx="55596" cy="27654"/>
            </a:xfrm>
            <a:custGeom>
              <a:rect b="b" l="l" r="r" t="t"/>
              <a:pathLst>
                <a:path extrusionOk="0" h="96" w="193">
                  <a:moveTo>
                    <a:pt x="193" y="42"/>
                  </a:moveTo>
                  <a:cubicBezTo>
                    <a:pt x="193" y="19"/>
                    <a:pt x="174" y="0"/>
                    <a:pt x="151" y="0"/>
                  </a:cubicBezTo>
                  <a:lnTo>
                    <a:pt x="95" y="0"/>
                  </a:lnTo>
                  <a:cubicBezTo>
                    <a:pt x="43" y="0"/>
                    <a:pt x="0" y="43"/>
                    <a:pt x="0" y="96"/>
                  </a:cubicBezTo>
                  <a:lnTo>
                    <a:pt x="193" y="96"/>
                  </a:lnTo>
                  <a:lnTo>
                    <a:pt x="193" y="42"/>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58" name="Google Shape;3758;p71"/>
            <p:cNvSpPr/>
            <p:nvPr/>
          </p:nvSpPr>
          <p:spPr>
            <a:xfrm>
              <a:off x="1480410" y="3630890"/>
              <a:ext cx="234481" cy="76047"/>
            </a:xfrm>
            <a:custGeom>
              <a:rect b="b" l="l" r="r" t="t"/>
              <a:pathLst>
                <a:path extrusionOk="0" h="264" w="814">
                  <a:moveTo>
                    <a:pt x="772" y="0"/>
                  </a:moveTo>
                  <a:lnTo>
                    <a:pt x="0" y="0"/>
                  </a:lnTo>
                  <a:lnTo>
                    <a:pt x="0" y="264"/>
                  </a:lnTo>
                  <a:lnTo>
                    <a:pt x="772" y="264"/>
                  </a:lnTo>
                  <a:cubicBezTo>
                    <a:pt x="795" y="264"/>
                    <a:pt x="814" y="245"/>
                    <a:pt x="814" y="222"/>
                  </a:cubicBezTo>
                  <a:lnTo>
                    <a:pt x="814" y="42"/>
                  </a:lnTo>
                  <a:cubicBezTo>
                    <a:pt x="814" y="19"/>
                    <a:pt x="795" y="0"/>
                    <a:pt x="772"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59" name="Google Shape;3759;p71"/>
            <p:cNvSpPr/>
            <p:nvPr/>
          </p:nvSpPr>
          <p:spPr>
            <a:xfrm>
              <a:off x="1326587" y="3630890"/>
              <a:ext cx="129339" cy="76047"/>
            </a:xfrm>
            <a:custGeom>
              <a:rect b="b" l="l" r="r" t="t"/>
              <a:pathLst>
                <a:path extrusionOk="0" h="264" w="449">
                  <a:moveTo>
                    <a:pt x="0" y="42"/>
                  </a:moveTo>
                  <a:lnTo>
                    <a:pt x="0" y="222"/>
                  </a:lnTo>
                  <a:cubicBezTo>
                    <a:pt x="0" y="245"/>
                    <a:pt x="19" y="264"/>
                    <a:pt x="42" y="264"/>
                  </a:cubicBezTo>
                  <a:lnTo>
                    <a:pt x="449" y="264"/>
                  </a:lnTo>
                  <a:lnTo>
                    <a:pt x="449" y="0"/>
                  </a:lnTo>
                  <a:lnTo>
                    <a:pt x="42" y="0"/>
                  </a:lnTo>
                  <a:cubicBezTo>
                    <a:pt x="19" y="0"/>
                    <a:pt x="0" y="19"/>
                    <a:pt x="0" y="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60" name="Google Shape;3760;p71"/>
            <p:cNvSpPr/>
            <p:nvPr/>
          </p:nvSpPr>
          <p:spPr>
            <a:xfrm>
              <a:off x="1638842" y="3422911"/>
              <a:ext cx="102261" cy="180324"/>
            </a:xfrm>
            <a:custGeom>
              <a:rect b="b" l="l" r="r" t="t"/>
              <a:pathLst>
                <a:path extrusionOk="0" h="626" w="355">
                  <a:moveTo>
                    <a:pt x="294" y="239"/>
                  </a:moveTo>
                  <a:lnTo>
                    <a:pt x="219" y="161"/>
                  </a:lnTo>
                  <a:lnTo>
                    <a:pt x="219" y="44"/>
                  </a:lnTo>
                  <a:cubicBezTo>
                    <a:pt x="219" y="30"/>
                    <a:pt x="213" y="17"/>
                    <a:pt x="202" y="9"/>
                  </a:cubicBezTo>
                  <a:cubicBezTo>
                    <a:pt x="185" y="-4"/>
                    <a:pt x="161" y="-2"/>
                    <a:pt x="147" y="13"/>
                  </a:cubicBezTo>
                  <a:lnTo>
                    <a:pt x="60" y="104"/>
                  </a:lnTo>
                  <a:cubicBezTo>
                    <a:pt x="-20" y="187"/>
                    <a:pt x="-20" y="304"/>
                    <a:pt x="60" y="388"/>
                  </a:cubicBezTo>
                  <a:lnTo>
                    <a:pt x="135" y="466"/>
                  </a:lnTo>
                  <a:lnTo>
                    <a:pt x="135" y="584"/>
                  </a:lnTo>
                  <a:cubicBezTo>
                    <a:pt x="135" y="601"/>
                    <a:pt x="145" y="617"/>
                    <a:pt x="161" y="623"/>
                  </a:cubicBezTo>
                  <a:cubicBezTo>
                    <a:pt x="176" y="629"/>
                    <a:pt x="195" y="627"/>
                    <a:pt x="207" y="613"/>
                  </a:cubicBezTo>
                  <a:lnTo>
                    <a:pt x="294" y="523"/>
                  </a:lnTo>
                  <a:cubicBezTo>
                    <a:pt x="334" y="482"/>
                    <a:pt x="355" y="433"/>
                    <a:pt x="355" y="381"/>
                  </a:cubicBezTo>
                  <a:cubicBezTo>
                    <a:pt x="355" y="329"/>
                    <a:pt x="334" y="280"/>
                    <a:pt x="294" y="23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761" name="Google Shape;3761;p71"/>
          <p:cNvGrpSpPr/>
          <p:nvPr/>
        </p:nvGrpSpPr>
        <p:grpSpPr>
          <a:xfrm>
            <a:off x="1326587" y="2652067"/>
            <a:ext cx="414517" cy="415092"/>
            <a:chOff x="1326587" y="2652067"/>
            <a:chExt cx="414517" cy="415092"/>
          </a:xfrm>
        </p:grpSpPr>
        <p:sp>
          <p:nvSpPr>
            <p:cNvPr id="3762" name="Google Shape;3762;p71"/>
            <p:cNvSpPr/>
            <p:nvPr/>
          </p:nvSpPr>
          <p:spPr>
            <a:xfrm>
              <a:off x="1327739" y="2794944"/>
              <a:ext cx="309953" cy="146909"/>
            </a:xfrm>
            <a:custGeom>
              <a:rect b="b" l="l" r="r" t="t"/>
              <a:pathLst>
                <a:path extrusionOk="0" h="510" w="1076">
                  <a:moveTo>
                    <a:pt x="0" y="223"/>
                  </a:moveTo>
                  <a:lnTo>
                    <a:pt x="0" y="510"/>
                  </a:lnTo>
                  <a:cubicBezTo>
                    <a:pt x="56" y="451"/>
                    <a:pt x="135" y="414"/>
                    <a:pt x="222" y="414"/>
                  </a:cubicBezTo>
                  <a:lnTo>
                    <a:pt x="1076" y="414"/>
                  </a:lnTo>
                  <a:lnTo>
                    <a:pt x="1076" y="0"/>
                  </a:lnTo>
                  <a:lnTo>
                    <a:pt x="222" y="0"/>
                  </a:lnTo>
                  <a:cubicBezTo>
                    <a:pt x="100" y="0"/>
                    <a:pt x="0" y="100"/>
                    <a:pt x="0" y="22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63" name="Google Shape;3763;p71"/>
            <p:cNvSpPr/>
            <p:nvPr/>
          </p:nvSpPr>
          <p:spPr>
            <a:xfrm>
              <a:off x="1613205" y="2652067"/>
              <a:ext cx="101973" cy="263285"/>
            </a:xfrm>
            <a:custGeom>
              <a:rect b="b" l="l" r="r" t="t"/>
              <a:pathLst>
                <a:path extrusionOk="0" h="914" w="354">
                  <a:moveTo>
                    <a:pt x="270" y="177"/>
                  </a:moveTo>
                  <a:lnTo>
                    <a:pt x="270" y="914"/>
                  </a:lnTo>
                  <a:cubicBezTo>
                    <a:pt x="284" y="911"/>
                    <a:pt x="298" y="909"/>
                    <a:pt x="312" y="909"/>
                  </a:cubicBezTo>
                  <a:cubicBezTo>
                    <a:pt x="327" y="909"/>
                    <a:pt x="341" y="911"/>
                    <a:pt x="354" y="914"/>
                  </a:cubicBezTo>
                  <a:lnTo>
                    <a:pt x="354" y="177"/>
                  </a:lnTo>
                  <a:cubicBezTo>
                    <a:pt x="354" y="79"/>
                    <a:pt x="275" y="0"/>
                    <a:pt x="177" y="0"/>
                  </a:cubicBezTo>
                  <a:cubicBezTo>
                    <a:pt x="79" y="0"/>
                    <a:pt x="0" y="80"/>
                    <a:pt x="0" y="177"/>
                  </a:cubicBezTo>
                  <a:lnTo>
                    <a:pt x="0" y="412"/>
                  </a:lnTo>
                  <a:lnTo>
                    <a:pt x="85" y="412"/>
                  </a:lnTo>
                  <a:lnTo>
                    <a:pt x="85" y="177"/>
                  </a:lnTo>
                  <a:cubicBezTo>
                    <a:pt x="85" y="127"/>
                    <a:pt x="125" y="84"/>
                    <a:pt x="177" y="84"/>
                  </a:cubicBezTo>
                  <a:cubicBezTo>
                    <a:pt x="228" y="84"/>
                    <a:pt x="270" y="126"/>
                    <a:pt x="270" y="17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64" name="Google Shape;3764;p71"/>
            <p:cNvSpPr/>
            <p:nvPr/>
          </p:nvSpPr>
          <p:spPr>
            <a:xfrm>
              <a:off x="1665056" y="2938397"/>
              <a:ext cx="76048" cy="127898"/>
            </a:xfrm>
            <a:custGeom>
              <a:rect b="b" l="l" r="r" t="t"/>
              <a:pathLst>
                <a:path extrusionOk="0" h="444" w="264">
                  <a:moveTo>
                    <a:pt x="132" y="0"/>
                  </a:moveTo>
                  <a:cubicBezTo>
                    <a:pt x="59" y="0"/>
                    <a:pt x="0" y="60"/>
                    <a:pt x="0" y="132"/>
                  </a:cubicBezTo>
                  <a:lnTo>
                    <a:pt x="0" y="310"/>
                  </a:lnTo>
                  <a:cubicBezTo>
                    <a:pt x="0" y="382"/>
                    <a:pt x="57" y="443"/>
                    <a:pt x="130" y="444"/>
                  </a:cubicBezTo>
                  <a:cubicBezTo>
                    <a:pt x="204" y="446"/>
                    <a:pt x="264" y="386"/>
                    <a:pt x="264" y="312"/>
                  </a:cubicBezTo>
                  <a:lnTo>
                    <a:pt x="264" y="132"/>
                  </a:lnTo>
                  <a:cubicBezTo>
                    <a:pt x="264" y="59"/>
                    <a:pt x="205" y="0"/>
                    <a:pt x="132"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65" name="Google Shape;3765;p71"/>
            <p:cNvSpPr/>
            <p:nvPr/>
          </p:nvSpPr>
          <p:spPr>
            <a:xfrm>
              <a:off x="1326587" y="2938397"/>
              <a:ext cx="311105" cy="128762"/>
            </a:xfrm>
            <a:custGeom>
              <a:rect b="b" l="l" r="r" t="t"/>
              <a:pathLst>
                <a:path extrusionOk="0" h="447" w="1080">
                  <a:moveTo>
                    <a:pt x="45" y="366"/>
                  </a:moveTo>
                  <a:cubicBezTo>
                    <a:pt x="78" y="417"/>
                    <a:pt x="135" y="447"/>
                    <a:pt x="196" y="447"/>
                  </a:cubicBezTo>
                  <a:lnTo>
                    <a:pt x="1046" y="447"/>
                  </a:lnTo>
                  <a:cubicBezTo>
                    <a:pt x="1065" y="447"/>
                    <a:pt x="1080" y="432"/>
                    <a:pt x="1080" y="413"/>
                  </a:cubicBezTo>
                  <a:lnTo>
                    <a:pt x="1080" y="264"/>
                  </a:lnTo>
                  <a:lnTo>
                    <a:pt x="226" y="264"/>
                  </a:lnTo>
                  <a:cubicBezTo>
                    <a:pt x="205" y="264"/>
                    <a:pt x="186" y="248"/>
                    <a:pt x="183" y="227"/>
                  </a:cubicBezTo>
                  <a:cubicBezTo>
                    <a:pt x="181" y="201"/>
                    <a:pt x="200" y="180"/>
                    <a:pt x="225" y="180"/>
                  </a:cubicBezTo>
                  <a:lnTo>
                    <a:pt x="1080" y="180"/>
                  </a:lnTo>
                  <a:lnTo>
                    <a:pt x="1080" y="0"/>
                  </a:lnTo>
                  <a:lnTo>
                    <a:pt x="223" y="0"/>
                  </a:lnTo>
                  <a:cubicBezTo>
                    <a:pt x="54" y="0"/>
                    <a:pt x="-71" y="189"/>
                    <a:pt x="45" y="36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66" name="Google Shape;3766;p71"/>
            <p:cNvSpPr/>
            <p:nvPr/>
          </p:nvSpPr>
          <p:spPr>
            <a:xfrm>
              <a:off x="1370084" y="2652067"/>
              <a:ext cx="42921" cy="115223"/>
            </a:xfrm>
            <a:custGeom>
              <a:rect b="b" l="l" r="r" t="t"/>
              <a:pathLst>
                <a:path extrusionOk="0" h="400" w="149">
                  <a:moveTo>
                    <a:pt x="45" y="328"/>
                  </a:moveTo>
                  <a:cubicBezTo>
                    <a:pt x="28" y="345"/>
                    <a:pt x="28" y="371"/>
                    <a:pt x="45" y="388"/>
                  </a:cubicBezTo>
                  <a:cubicBezTo>
                    <a:pt x="61" y="404"/>
                    <a:pt x="88" y="404"/>
                    <a:pt x="104" y="388"/>
                  </a:cubicBezTo>
                  <a:cubicBezTo>
                    <a:pt x="164" y="328"/>
                    <a:pt x="164" y="230"/>
                    <a:pt x="104" y="170"/>
                  </a:cubicBezTo>
                  <a:cubicBezTo>
                    <a:pt x="77" y="143"/>
                    <a:pt x="77" y="99"/>
                    <a:pt x="104" y="72"/>
                  </a:cubicBezTo>
                  <a:cubicBezTo>
                    <a:pt x="121" y="55"/>
                    <a:pt x="121" y="29"/>
                    <a:pt x="104" y="12"/>
                  </a:cubicBezTo>
                  <a:cubicBezTo>
                    <a:pt x="88" y="-4"/>
                    <a:pt x="61" y="-4"/>
                    <a:pt x="45" y="12"/>
                  </a:cubicBezTo>
                  <a:cubicBezTo>
                    <a:pt x="-15" y="72"/>
                    <a:pt x="-15" y="170"/>
                    <a:pt x="45" y="230"/>
                  </a:cubicBezTo>
                  <a:cubicBezTo>
                    <a:pt x="72" y="257"/>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67" name="Google Shape;3767;p71"/>
            <p:cNvSpPr/>
            <p:nvPr/>
          </p:nvSpPr>
          <p:spPr>
            <a:xfrm>
              <a:off x="1447860" y="2652067"/>
              <a:ext cx="43209" cy="115223"/>
            </a:xfrm>
            <a:custGeom>
              <a:rect b="b" l="l" r="r" t="t"/>
              <a:pathLst>
                <a:path extrusionOk="0" h="400" w="150">
                  <a:moveTo>
                    <a:pt x="45" y="328"/>
                  </a:moveTo>
                  <a:cubicBezTo>
                    <a:pt x="29" y="345"/>
                    <a:pt x="29" y="371"/>
                    <a:pt x="45" y="388"/>
                  </a:cubicBezTo>
                  <a:cubicBezTo>
                    <a:pt x="62" y="404"/>
                    <a:pt x="88" y="404"/>
                    <a:pt x="105" y="388"/>
                  </a:cubicBezTo>
                  <a:cubicBezTo>
                    <a:pt x="165" y="328"/>
                    <a:pt x="165" y="230"/>
                    <a:pt x="105" y="170"/>
                  </a:cubicBezTo>
                  <a:cubicBezTo>
                    <a:pt x="78" y="143"/>
                    <a:pt x="78" y="99"/>
                    <a:pt x="105" y="72"/>
                  </a:cubicBezTo>
                  <a:cubicBezTo>
                    <a:pt x="121" y="55"/>
                    <a:pt x="121" y="29"/>
                    <a:pt x="105" y="12"/>
                  </a:cubicBezTo>
                  <a:cubicBezTo>
                    <a:pt x="88" y="-4"/>
                    <a:pt x="62" y="-4"/>
                    <a:pt x="45" y="12"/>
                  </a:cubicBezTo>
                  <a:cubicBezTo>
                    <a:pt x="-15" y="72"/>
                    <a:pt x="-15" y="170"/>
                    <a:pt x="45" y="230"/>
                  </a:cubicBezTo>
                  <a:cubicBezTo>
                    <a:pt x="72" y="257"/>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68" name="Google Shape;3768;p71"/>
            <p:cNvSpPr/>
            <p:nvPr/>
          </p:nvSpPr>
          <p:spPr>
            <a:xfrm>
              <a:off x="1525924" y="2652067"/>
              <a:ext cx="43209" cy="115223"/>
            </a:xfrm>
            <a:custGeom>
              <a:rect b="b" l="l" r="r" t="t"/>
              <a:pathLst>
                <a:path extrusionOk="0" h="400" w="150">
                  <a:moveTo>
                    <a:pt x="45" y="328"/>
                  </a:moveTo>
                  <a:cubicBezTo>
                    <a:pt x="29" y="345"/>
                    <a:pt x="29" y="371"/>
                    <a:pt x="45" y="388"/>
                  </a:cubicBezTo>
                  <a:cubicBezTo>
                    <a:pt x="61" y="404"/>
                    <a:pt x="88" y="404"/>
                    <a:pt x="105" y="388"/>
                  </a:cubicBezTo>
                  <a:cubicBezTo>
                    <a:pt x="165" y="328"/>
                    <a:pt x="165" y="230"/>
                    <a:pt x="105" y="170"/>
                  </a:cubicBezTo>
                  <a:cubicBezTo>
                    <a:pt x="77" y="143"/>
                    <a:pt x="77" y="99"/>
                    <a:pt x="105" y="72"/>
                  </a:cubicBezTo>
                  <a:cubicBezTo>
                    <a:pt x="121" y="55"/>
                    <a:pt x="121" y="29"/>
                    <a:pt x="105" y="12"/>
                  </a:cubicBezTo>
                  <a:cubicBezTo>
                    <a:pt x="88" y="-4"/>
                    <a:pt x="61" y="-4"/>
                    <a:pt x="45" y="12"/>
                  </a:cubicBezTo>
                  <a:cubicBezTo>
                    <a:pt x="-15" y="72"/>
                    <a:pt x="-15" y="170"/>
                    <a:pt x="45" y="230"/>
                  </a:cubicBezTo>
                  <a:cubicBezTo>
                    <a:pt x="72" y="257"/>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769" name="Google Shape;3769;p71"/>
          <p:cNvGrpSpPr/>
          <p:nvPr/>
        </p:nvGrpSpPr>
        <p:grpSpPr>
          <a:xfrm>
            <a:off x="1326875" y="2022084"/>
            <a:ext cx="413941" cy="414228"/>
            <a:chOff x="1326875" y="2022084"/>
            <a:chExt cx="413941" cy="414228"/>
          </a:xfrm>
        </p:grpSpPr>
        <p:sp>
          <p:nvSpPr>
            <p:cNvPr id="3770" name="Google Shape;3770;p71"/>
            <p:cNvSpPr/>
            <p:nvPr/>
          </p:nvSpPr>
          <p:spPr>
            <a:xfrm>
              <a:off x="1573453" y="2295739"/>
              <a:ext cx="167363" cy="140572"/>
            </a:xfrm>
            <a:custGeom>
              <a:rect b="b" l="l" r="r" t="t"/>
              <a:pathLst>
                <a:path extrusionOk="0" h="488" w="581">
                  <a:moveTo>
                    <a:pt x="417" y="219"/>
                  </a:moveTo>
                  <a:lnTo>
                    <a:pt x="362" y="219"/>
                  </a:lnTo>
                  <a:cubicBezTo>
                    <a:pt x="422" y="219"/>
                    <a:pt x="472" y="170"/>
                    <a:pt x="472" y="109"/>
                  </a:cubicBezTo>
                  <a:lnTo>
                    <a:pt x="472" y="42"/>
                  </a:lnTo>
                  <a:cubicBezTo>
                    <a:pt x="472" y="19"/>
                    <a:pt x="453" y="0"/>
                    <a:pt x="429" y="0"/>
                  </a:cubicBezTo>
                  <a:lnTo>
                    <a:pt x="272" y="0"/>
                  </a:lnTo>
                  <a:cubicBezTo>
                    <a:pt x="211" y="0"/>
                    <a:pt x="163" y="49"/>
                    <a:pt x="163" y="109"/>
                  </a:cubicBezTo>
                  <a:lnTo>
                    <a:pt x="163" y="218"/>
                  </a:lnTo>
                  <a:cubicBezTo>
                    <a:pt x="73" y="218"/>
                    <a:pt x="0" y="291"/>
                    <a:pt x="0" y="381"/>
                  </a:cubicBezTo>
                  <a:lnTo>
                    <a:pt x="0" y="446"/>
                  </a:lnTo>
                  <a:cubicBezTo>
                    <a:pt x="0" y="470"/>
                    <a:pt x="19" y="488"/>
                    <a:pt x="42" y="488"/>
                  </a:cubicBezTo>
                  <a:lnTo>
                    <a:pt x="539" y="488"/>
                  </a:lnTo>
                  <a:cubicBezTo>
                    <a:pt x="562" y="488"/>
                    <a:pt x="581" y="470"/>
                    <a:pt x="581" y="446"/>
                  </a:cubicBezTo>
                  <a:lnTo>
                    <a:pt x="581" y="381"/>
                  </a:lnTo>
                  <a:cubicBezTo>
                    <a:pt x="581" y="291"/>
                    <a:pt x="508" y="219"/>
                    <a:pt x="417" y="219"/>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71" name="Google Shape;3771;p71"/>
            <p:cNvSpPr/>
            <p:nvPr/>
          </p:nvSpPr>
          <p:spPr>
            <a:xfrm>
              <a:off x="1326875" y="2022084"/>
              <a:ext cx="256950" cy="51850"/>
            </a:xfrm>
            <a:custGeom>
              <a:rect b="b" l="l" r="r" t="t"/>
              <a:pathLst>
                <a:path extrusionOk="0" h="180" w="892">
                  <a:moveTo>
                    <a:pt x="892" y="47"/>
                  </a:moveTo>
                  <a:cubicBezTo>
                    <a:pt x="894" y="31"/>
                    <a:pt x="886" y="14"/>
                    <a:pt x="870" y="5"/>
                  </a:cubicBezTo>
                  <a:cubicBezTo>
                    <a:pt x="864" y="2"/>
                    <a:pt x="857" y="0"/>
                    <a:pt x="850" y="0"/>
                  </a:cubicBezTo>
                  <a:lnTo>
                    <a:pt x="42" y="0"/>
                  </a:lnTo>
                  <a:cubicBezTo>
                    <a:pt x="35" y="0"/>
                    <a:pt x="28" y="2"/>
                    <a:pt x="22" y="5"/>
                  </a:cubicBezTo>
                  <a:cubicBezTo>
                    <a:pt x="6" y="14"/>
                    <a:pt x="-1" y="31"/>
                    <a:pt x="0" y="47"/>
                  </a:cubicBezTo>
                  <a:lnTo>
                    <a:pt x="16" y="180"/>
                  </a:lnTo>
                  <a:lnTo>
                    <a:pt x="876" y="180"/>
                  </a:lnTo>
                  <a:lnTo>
                    <a:pt x="892" y="47"/>
                  </a:lnTo>
                  <a:close/>
                </a:path>
              </a:pathLst>
            </a:custGeom>
            <a:solidFill>
              <a:schemeClr val="accent6"/>
            </a:solidFill>
            <a:ln>
              <a:noFill/>
            </a:ln>
          </p:spPr>
          <p:txBody>
            <a:bodyPr anchorCtr="1" anchor="ctr" bIns="19800" lIns="90000" spcFirstLastPara="1" rIns="90000" wrap="square" tIns="198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72" name="Google Shape;3772;p71"/>
            <p:cNvSpPr/>
            <p:nvPr/>
          </p:nvSpPr>
          <p:spPr>
            <a:xfrm>
              <a:off x="1334076" y="2098995"/>
              <a:ext cx="242547" cy="260692"/>
            </a:xfrm>
            <a:custGeom>
              <a:rect b="b" l="l" r="r" t="t"/>
              <a:pathLst>
                <a:path extrusionOk="0" h="905" w="842">
                  <a:moveTo>
                    <a:pt x="511" y="450"/>
                  </a:moveTo>
                  <a:lnTo>
                    <a:pt x="463" y="450"/>
                  </a:lnTo>
                  <a:lnTo>
                    <a:pt x="463" y="497"/>
                  </a:lnTo>
                  <a:cubicBezTo>
                    <a:pt x="463" y="518"/>
                    <a:pt x="447" y="537"/>
                    <a:pt x="425" y="540"/>
                  </a:cubicBezTo>
                  <a:cubicBezTo>
                    <a:pt x="400" y="542"/>
                    <a:pt x="378" y="523"/>
                    <a:pt x="378" y="498"/>
                  </a:cubicBezTo>
                  <a:lnTo>
                    <a:pt x="378" y="450"/>
                  </a:lnTo>
                  <a:lnTo>
                    <a:pt x="331" y="450"/>
                  </a:lnTo>
                  <a:cubicBezTo>
                    <a:pt x="310" y="450"/>
                    <a:pt x="291" y="434"/>
                    <a:pt x="289" y="412"/>
                  </a:cubicBezTo>
                  <a:cubicBezTo>
                    <a:pt x="286" y="387"/>
                    <a:pt x="306" y="365"/>
                    <a:pt x="330" y="365"/>
                  </a:cubicBezTo>
                  <a:lnTo>
                    <a:pt x="378" y="365"/>
                  </a:lnTo>
                  <a:lnTo>
                    <a:pt x="378" y="318"/>
                  </a:lnTo>
                  <a:cubicBezTo>
                    <a:pt x="378" y="297"/>
                    <a:pt x="394" y="278"/>
                    <a:pt x="416" y="275"/>
                  </a:cubicBezTo>
                  <a:cubicBezTo>
                    <a:pt x="441" y="273"/>
                    <a:pt x="463" y="292"/>
                    <a:pt x="463" y="317"/>
                  </a:cubicBezTo>
                  <a:lnTo>
                    <a:pt x="463" y="365"/>
                  </a:lnTo>
                  <a:lnTo>
                    <a:pt x="510" y="365"/>
                  </a:lnTo>
                  <a:cubicBezTo>
                    <a:pt x="531" y="365"/>
                    <a:pt x="550" y="381"/>
                    <a:pt x="553" y="403"/>
                  </a:cubicBezTo>
                  <a:cubicBezTo>
                    <a:pt x="556" y="428"/>
                    <a:pt x="536" y="450"/>
                    <a:pt x="511" y="450"/>
                  </a:cubicBezTo>
                  <a:moveTo>
                    <a:pt x="0" y="0"/>
                  </a:moveTo>
                  <a:lnTo>
                    <a:pt x="108" y="905"/>
                  </a:lnTo>
                  <a:lnTo>
                    <a:pt x="734" y="905"/>
                  </a:lnTo>
                  <a:lnTo>
                    <a:pt x="842" y="0"/>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73" name="Google Shape;3773;p71"/>
            <p:cNvSpPr/>
            <p:nvPr/>
          </p:nvSpPr>
          <p:spPr>
            <a:xfrm>
              <a:off x="1433457" y="2383885"/>
              <a:ext cx="43497" cy="52426"/>
            </a:xfrm>
            <a:custGeom>
              <a:rect b="b" l="l" r="r" t="t"/>
              <a:pathLst>
                <a:path extrusionOk="0" h="182" w="151">
                  <a:moveTo>
                    <a:pt x="0" y="0"/>
                  </a:moveTo>
                  <a:lnTo>
                    <a:pt x="151" y="0"/>
                  </a:lnTo>
                  <a:lnTo>
                    <a:pt x="151" y="182"/>
                  </a:lnTo>
                  <a:lnTo>
                    <a:pt x="0" y="182"/>
                  </a:lnTo>
                  <a:lnTo>
                    <a:pt x="0" y="0"/>
                  </a:lnTo>
                  <a:close/>
                </a:path>
              </a:pathLst>
            </a:custGeom>
            <a:solidFill>
              <a:schemeClr val="accent6"/>
            </a:solidFill>
            <a:ln>
              <a:noFill/>
            </a:ln>
          </p:spPr>
          <p:txBody>
            <a:bodyPr anchorCtr="1" anchor="ctr" bIns="20500" lIns="90000" spcFirstLastPara="1" rIns="90000" wrap="square" tIns="205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74" name="Google Shape;3774;p71"/>
            <p:cNvSpPr/>
            <p:nvPr/>
          </p:nvSpPr>
          <p:spPr>
            <a:xfrm>
              <a:off x="1501439" y="2383885"/>
              <a:ext cx="43497" cy="52426"/>
            </a:xfrm>
            <a:custGeom>
              <a:rect b="b" l="l" r="r" t="t"/>
              <a:pathLst>
                <a:path extrusionOk="0" h="182" w="151">
                  <a:moveTo>
                    <a:pt x="0" y="182"/>
                  </a:moveTo>
                  <a:lnTo>
                    <a:pt x="109" y="182"/>
                  </a:lnTo>
                  <a:cubicBezTo>
                    <a:pt x="132" y="182"/>
                    <a:pt x="151" y="164"/>
                    <a:pt x="151" y="140"/>
                  </a:cubicBezTo>
                  <a:lnTo>
                    <a:pt x="151" y="0"/>
                  </a:lnTo>
                  <a:lnTo>
                    <a:pt x="0" y="0"/>
                  </a:lnTo>
                  <a:lnTo>
                    <a:pt x="0" y="182"/>
                  </a:lnTo>
                  <a:close/>
                </a:path>
              </a:pathLst>
            </a:custGeom>
            <a:solidFill>
              <a:schemeClr val="accent6"/>
            </a:solidFill>
            <a:ln>
              <a:noFill/>
            </a:ln>
          </p:spPr>
          <p:txBody>
            <a:bodyPr anchorCtr="1" anchor="ctr" bIns="20500" lIns="90000" spcFirstLastPara="1" rIns="90000" wrap="square" tIns="205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75" name="Google Shape;3775;p71"/>
            <p:cNvSpPr/>
            <p:nvPr/>
          </p:nvSpPr>
          <p:spPr>
            <a:xfrm>
              <a:off x="1365475" y="2383885"/>
              <a:ext cx="43785" cy="52426"/>
            </a:xfrm>
            <a:custGeom>
              <a:rect b="b" l="l" r="r" t="t"/>
              <a:pathLst>
                <a:path extrusionOk="0" h="182" w="152">
                  <a:moveTo>
                    <a:pt x="42" y="182"/>
                  </a:moveTo>
                  <a:lnTo>
                    <a:pt x="152" y="182"/>
                  </a:lnTo>
                  <a:lnTo>
                    <a:pt x="152" y="0"/>
                  </a:lnTo>
                  <a:lnTo>
                    <a:pt x="0" y="0"/>
                  </a:lnTo>
                  <a:lnTo>
                    <a:pt x="0" y="140"/>
                  </a:lnTo>
                  <a:cubicBezTo>
                    <a:pt x="0" y="164"/>
                    <a:pt x="19" y="182"/>
                    <a:pt x="42" y="182"/>
                  </a:cubicBezTo>
                  <a:close/>
                </a:path>
              </a:pathLst>
            </a:custGeom>
            <a:solidFill>
              <a:schemeClr val="accent6"/>
            </a:solidFill>
            <a:ln>
              <a:noFill/>
            </a:ln>
          </p:spPr>
          <p:txBody>
            <a:bodyPr anchorCtr="1" anchor="ctr" bIns="20500" lIns="90000" spcFirstLastPara="1" rIns="90000" wrap="square" tIns="205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776" name="Google Shape;3776;p71"/>
          <p:cNvGrpSpPr/>
          <p:nvPr/>
        </p:nvGrpSpPr>
        <p:grpSpPr>
          <a:xfrm>
            <a:off x="2745564" y="3292709"/>
            <a:ext cx="309953" cy="414227"/>
            <a:chOff x="2745564" y="3292709"/>
            <a:chExt cx="309953" cy="414227"/>
          </a:xfrm>
        </p:grpSpPr>
        <p:sp>
          <p:nvSpPr>
            <p:cNvPr id="3777" name="Google Shape;3777;p71"/>
            <p:cNvSpPr/>
            <p:nvPr/>
          </p:nvSpPr>
          <p:spPr>
            <a:xfrm>
              <a:off x="2927617" y="3460071"/>
              <a:ext cx="50410" cy="60780"/>
            </a:xfrm>
            <a:custGeom>
              <a:rect b="b" l="l" r="r" t="t"/>
              <a:pathLst>
                <a:path extrusionOk="0" h="211" w="175">
                  <a:moveTo>
                    <a:pt x="0" y="211"/>
                  </a:moveTo>
                  <a:cubicBezTo>
                    <a:pt x="91" y="178"/>
                    <a:pt x="159" y="97"/>
                    <a:pt x="175" y="0"/>
                  </a:cubicBezTo>
                  <a:cubicBezTo>
                    <a:pt x="125" y="9"/>
                    <a:pt x="78" y="31"/>
                    <a:pt x="39" y="66"/>
                  </a:cubicBezTo>
                  <a:cubicBezTo>
                    <a:pt x="37" y="116"/>
                    <a:pt x="24" y="165"/>
                    <a:pt x="0" y="211"/>
                  </a:cubicBezTo>
                  <a:close/>
                </a:path>
              </a:pathLst>
            </a:custGeom>
            <a:solidFill>
              <a:schemeClr val="accent6"/>
            </a:solidFill>
            <a:ln>
              <a:noFill/>
            </a:ln>
          </p:spPr>
          <p:txBody>
            <a:bodyPr anchorCtr="1" anchor="ctr" bIns="30950" lIns="90000" spcFirstLastPara="1" rIns="90000" wrap="square" tIns="309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78" name="Google Shape;3778;p71"/>
            <p:cNvSpPr/>
            <p:nvPr/>
          </p:nvSpPr>
          <p:spPr>
            <a:xfrm>
              <a:off x="2822763" y="3460071"/>
              <a:ext cx="50410" cy="60780"/>
            </a:xfrm>
            <a:custGeom>
              <a:rect b="b" l="l" r="r" t="t"/>
              <a:pathLst>
                <a:path extrusionOk="0" h="211" w="175">
                  <a:moveTo>
                    <a:pt x="0" y="0"/>
                  </a:moveTo>
                  <a:cubicBezTo>
                    <a:pt x="16" y="98"/>
                    <a:pt x="84" y="178"/>
                    <a:pt x="175" y="211"/>
                  </a:cubicBezTo>
                  <a:cubicBezTo>
                    <a:pt x="151" y="165"/>
                    <a:pt x="138" y="116"/>
                    <a:pt x="136" y="66"/>
                  </a:cubicBezTo>
                  <a:cubicBezTo>
                    <a:pt x="97" y="31"/>
                    <a:pt x="50" y="9"/>
                    <a:pt x="0" y="0"/>
                  </a:cubicBezTo>
                  <a:close/>
                </a:path>
              </a:pathLst>
            </a:custGeom>
            <a:solidFill>
              <a:schemeClr val="accent6"/>
            </a:solidFill>
            <a:ln>
              <a:noFill/>
            </a:ln>
          </p:spPr>
          <p:txBody>
            <a:bodyPr anchorCtr="1" anchor="ctr" bIns="30950" lIns="90000" spcFirstLastPara="1" rIns="90000" wrap="square" tIns="309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79" name="Google Shape;3779;p71"/>
            <p:cNvSpPr/>
            <p:nvPr/>
          </p:nvSpPr>
          <p:spPr>
            <a:xfrm>
              <a:off x="2886136" y="3427808"/>
              <a:ext cx="28806" cy="91314"/>
            </a:xfrm>
            <a:custGeom>
              <a:rect b="b" l="l" r="r" t="t"/>
              <a:pathLst>
                <a:path extrusionOk="0" h="317" w="100">
                  <a:moveTo>
                    <a:pt x="50" y="317"/>
                  </a:moveTo>
                  <a:cubicBezTo>
                    <a:pt x="117" y="223"/>
                    <a:pt x="117" y="95"/>
                    <a:pt x="50" y="0"/>
                  </a:cubicBezTo>
                  <a:cubicBezTo>
                    <a:pt x="-17" y="95"/>
                    <a:pt x="-17" y="223"/>
                    <a:pt x="50" y="31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80" name="Google Shape;3780;p71"/>
            <p:cNvSpPr/>
            <p:nvPr/>
          </p:nvSpPr>
          <p:spPr>
            <a:xfrm>
              <a:off x="2745564" y="3306248"/>
              <a:ext cx="309953" cy="400688"/>
            </a:xfrm>
            <a:custGeom>
              <a:rect b="b" l="l" r="r" t="t"/>
              <a:pathLst>
                <a:path extrusionOk="0" h="1391" w="1076">
                  <a:moveTo>
                    <a:pt x="538" y="846"/>
                  </a:moveTo>
                  <a:cubicBezTo>
                    <a:pt x="340" y="846"/>
                    <a:pt x="180" y="686"/>
                    <a:pt x="180" y="488"/>
                  </a:cubicBezTo>
                  <a:cubicBezTo>
                    <a:pt x="180" y="465"/>
                    <a:pt x="198" y="446"/>
                    <a:pt x="222" y="446"/>
                  </a:cubicBezTo>
                  <a:cubicBezTo>
                    <a:pt x="290" y="446"/>
                    <a:pt x="356" y="465"/>
                    <a:pt x="412" y="501"/>
                  </a:cubicBezTo>
                  <a:cubicBezTo>
                    <a:pt x="426" y="437"/>
                    <a:pt x="458" y="377"/>
                    <a:pt x="508" y="328"/>
                  </a:cubicBezTo>
                  <a:cubicBezTo>
                    <a:pt x="524" y="311"/>
                    <a:pt x="551" y="311"/>
                    <a:pt x="567" y="328"/>
                  </a:cubicBezTo>
                  <a:cubicBezTo>
                    <a:pt x="617" y="377"/>
                    <a:pt x="649" y="437"/>
                    <a:pt x="663" y="501"/>
                  </a:cubicBezTo>
                  <a:cubicBezTo>
                    <a:pt x="720" y="465"/>
                    <a:pt x="785" y="446"/>
                    <a:pt x="853" y="446"/>
                  </a:cubicBezTo>
                  <a:cubicBezTo>
                    <a:pt x="877" y="446"/>
                    <a:pt x="896" y="465"/>
                    <a:pt x="896" y="488"/>
                  </a:cubicBezTo>
                  <a:cubicBezTo>
                    <a:pt x="896" y="686"/>
                    <a:pt x="735" y="846"/>
                    <a:pt x="538" y="846"/>
                  </a:cubicBezTo>
                  <a:moveTo>
                    <a:pt x="853" y="1026"/>
                  </a:moveTo>
                  <a:lnTo>
                    <a:pt x="223" y="1026"/>
                  </a:lnTo>
                  <a:cubicBezTo>
                    <a:pt x="201" y="1026"/>
                    <a:pt x="182" y="1010"/>
                    <a:pt x="180" y="989"/>
                  </a:cubicBezTo>
                  <a:cubicBezTo>
                    <a:pt x="177" y="963"/>
                    <a:pt x="197" y="942"/>
                    <a:pt x="222" y="942"/>
                  </a:cubicBezTo>
                  <a:lnTo>
                    <a:pt x="852" y="942"/>
                  </a:lnTo>
                  <a:cubicBezTo>
                    <a:pt x="874" y="942"/>
                    <a:pt x="893" y="958"/>
                    <a:pt x="895" y="979"/>
                  </a:cubicBezTo>
                  <a:cubicBezTo>
                    <a:pt x="898" y="1005"/>
                    <a:pt x="878" y="1026"/>
                    <a:pt x="853" y="1026"/>
                  </a:cubicBezTo>
                  <a:moveTo>
                    <a:pt x="673" y="1206"/>
                  </a:moveTo>
                  <a:lnTo>
                    <a:pt x="403" y="1206"/>
                  </a:lnTo>
                  <a:cubicBezTo>
                    <a:pt x="382" y="1206"/>
                    <a:pt x="363" y="1190"/>
                    <a:pt x="360" y="1168"/>
                  </a:cubicBezTo>
                  <a:cubicBezTo>
                    <a:pt x="358" y="1143"/>
                    <a:pt x="377" y="1122"/>
                    <a:pt x="402" y="1122"/>
                  </a:cubicBezTo>
                  <a:lnTo>
                    <a:pt x="672" y="1122"/>
                  </a:lnTo>
                  <a:cubicBezTo>
                    <a:pt x="693" y="1122"/>
                    <a:pt x="712" y="1137"/>
                    <a:pt x="715" y="1159"/>
                  </a:cubicBezTo>
                  <a:cubicBezTo>
                    <a:pt x="718" y="1184"/>
                    <a:pt x="698" y="1206"/>
                    <a:pt x="673" y="1206"/>
                  </a:cubicBezTo>
                  <a:moveTo>
                    <a:pt x="1076" y="175"/>
                  </a:moveTo>
                  <a:cubicBezTo>
                    <a:pt x="1076" y="152"/>
                    <a:pt x="1057" y="133"/>
                    <a:pt x="1034" y="133"/>
                  </a:cubicBezTo>
                  <a:lnTo>
                    <a:pt x="133" y="133"/>
                  </a:lnTo>
                  <a:cubicBezTo>
                    <a:pt x="60" y="133"/>
                    <a:pt x="0" y="74"/>
                    <a:pt x="0" y="0"/>
                  </a:cubicBezTo>
                  <a:lnTo>
                    <a:pt x="0" y="1259"/>
                  </a:lnTo>
                  <a:cubicBezTo>
                    <a:pt x="0" y="1294"/>
                    <a:pt x="14" y="1327"/>
                    <a:pt x="39" y="1352"/>
                  </a:cubicBezTo>
                  <a:cubicBezTo>
                    <a:pt x="64" y="1377"/>
                    <a:pt x="97" y="1391"/>
                    <a:pt x="133" y="1391"/>
                  </a:cubicBezTo>
                  <a:lnTo>
                    <a:pt x="1034" y="1391"/>
                  </a:lnTo>
                  <a:cubicBezTo>
                    <a:pt x="1057" y="1391"/>
                    <a:pt x="1076" y="1372"/>
                    <a:pt x="1076" y="1349"/>
                  </a:cubicBezTo>
                  <a:lnTo>
                    <a:pt x="1076" y="175"/>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81" name="Google Shape;3781;p71"/>
            <p:cNvSpPr/>
            <p:nvPr/>
          </p:nvSpPr>
          <p:spPr>
            <a:xfrm>
              <a:off x="2771777" y="3292709"/>
              <a:ext cx="257814" cy="27654"/>
            </a:xfrm>
            <a:custGeom>
              <a:rect b="b" l="l" r="r" t="t"/>
              <a:pathLst>
                <a:path extrusionOk="0" h="96" w="895">
                  <a:moveTo>
                    <a:pt x="49" y="96"/>
                  </a:moveTo>
                  <a:lnTo>
                    <a:pt x="895" y="96"/>
                  </a:lnTo>
                  <a:lnTo>
                    <a:pt x="895" y="42"/>
                  </a:lnTo>
                  <a:cubicBezTo>
                    <a:pt x="895" y="19"/>
                    <a:pt x="876" y="0"/>
                    <a:pt x="853" y="0"/>
                  </a:cubicBezTo>
                  <a:lnTo>
                    <a:pt x="47" y="0"/>
                  </a:lnTo>
                  <a:cubicBezTo>
                    <a:pt x="22" y="0"/>
                    <a:pt x="2" y="20"/>
                    <a:pt x="0" y="44"/>
                  </a:cubicBezTo>
                  <a:cubicBezTo>
                    <a:pt x="-2" y="72"/>
                    <a:pt x="21" y="96"/>
                    <a:pt x="49" y="9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782" name="Google Shape;3782;p71"/>
          <p:cNvGrpSpPr/>
          <p:nvPr/>
        </p:nvGrpSpPr>
        <p:grpSpPr>
          <a:xfrm>
            <a:off x="3449579" y="3292709"/>
            <a:ext cx="284027" cy="414227"/>
            <a:chOff x="3449579" y="3292709"/>
            <a:chExt cx="284027" cy="414227"/>
          </a:xfrm>
        </p:grpSpPr>
        <p:sp>
          <p:nvSpPr>
            <p:cNvPr id="3783" name="Google Shape;3783;p71"/>
            <p:cNvSpPr/>
            <p:nvPr/>
          </p:nvSpPr>
          <p:spPr>
            <a:xfrm>
              <a:off x="3449579" y="3292709"/>
              <a:ext cx="284027" cy="143165"/>
            </a:xfrm>
            <a:custGeom>
              <a:rect b="b" l="l" r="r" t="t"/>
              <a:pathLst>
                <a:path extrusionOk="0" h="497" w="986">
                  <a:moveTo>
                    <a:pt x="944" y="0"/>
                  </a:moveTo>
                  <a:lnTo>
                    <a:pt x="42" y="0"/>
                  </a:lnTo>
                  <a:cubicBezTo>
                    <a:pt x="19" y="0"/>
                    <a:pt x="0" y="19"/>
                    <a:pt x="0" y="42"/>
                  </a:cubicBezTo>
                  <a:lnTo>
                    <a:pt x="0" y="497"/>
                  </a:lnTo>
                  <a:lnTo>
                    <a:pt x="180" y="497"/>
                  </a:lnTo>
                  <a:lnTo>
                    <a:pt x="180" y="225"/>
                  </a:lnTo>
                  <a:cubicBezTo>
                    <a:pt x="180" y="201"/>
                    <a:pt x="199" y="182"/>
                    <a:pt x="222" y="182"/>
                  </a:cubicBezTo>
                  <a:lnTo>
                    <a:pt x="764" y="182"/>
                  </a:lnTo>
                  <a:cubicBezTo>
                    <a:pt x="787" y="182"/>
                    <a:pt x="806" y="201"/>
                    <a:pt x="806" y="225"/>
                  </a:cubicBezTo>
                  <a:lnTo>
                    <a:pt x="806" y="497"/>
                  </a:lnTo>
                  <a:lnTo>
                    <a:pt x="986" y="497"/>
                  </a:lnTo>
                  <a:lnTo>
                    <a:pt x="986" y="42"/>
                  </a:lnTo>
                  <a:cubicBezTo>
                    <a:pt x="986" y="19"/>
                    <a:pt x="967" y="0"/>
                    <a:pt x="944"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84" name="Google Shape;3784;p71"/>
            <p:cNvSpPr/>
            <p:nvPr/>
          </p:nvSpPr>
          <p:spPr>
            <a:xfrm>
              <a:off x="3525626" y="3369621"/>
              <a:ext cx="131931" cy="157567"/>
            </a:xfrm>
            <a:custGeom>
              <a:rect b="b" l="l" r="r" t="t"/>
              <a:pathLst>
                <a:path extrusionOk="0" h="547" w="458">
                  <a:moveTo>
                    <a:pt x="318" y="314"/>
                  </a:moveTo>
                  <a:lnTo>
                    <a:pt x="270" y="314"/>
                  </a:lnTo>
                  <a:lnTo>
                    <a:pt x="270" y="361"/>
                  </a:lnTo>
                  <a:cubicBezTo>
                    <a:pt x="270" y="383"/>
                    <a:pt x="254" y="402"/>
                    <a:pt x="232" y="404"/>
                  </a:cubicBezTo>
                  <a:cubicBezTo>
                    <a:pt x="207" y="407"/>
                    <a:pt x="186" y="387"/>
                    <a:pt x="186" y="362"/>
                  </a:cubicBezTo>
                  <a:lnTo>
                    <a:pt x="186" y="314"/>
                  </a:lnTo>
                  <a:lnTo>
                    <a:pt x="139" y="314"/>
                  </a:lnTo>
                  <a:cubicBezTo>
                    <a:pt x="117" y="314"/>
                    <a:pt x="98" y="298"/>
                    <a:pt x="96" y="277"/>
                  </a:cubicBezTo>
                  <a:cubicBezTo>
                    <a:pt x="93" y="251"/>
                    <a:pt x="113" y="230"/>
                    <a:pt x="137" y="230"/>
                  </a:cubicBezTo>
                  <a:lnTo>
                    <a:pt x="186" y="230"/>
                  </a:lnTo>
                  <a:lnTo>
                    <a:pt x="186" y="183"/>
                  </a:lnTo>
                  <a:cubicBezTo>
                    <a:pt x="186" y="161"/>
                    <a:pt x="201" y="142"/>
                    <a:pt x="223" y="140"/>
                  </a:cubicBezTo>
                  <a:cubicBezTo>
                    <a:pt x="248" y="137"/>
                    <a:pt x="270" y="157"/>
                    <a:pt x="270" y="182"/>
                  </a:cubicBezTo>
                  <a:lnTo>
                    <a:pt x="270" y="230"/>
                  </a:lnTo>
                  <a:lnTo>
                    <a:pt x="317" y="230"/>
                  </a:lnTo>
                  <a:cubicBezTo>
                    <a:pt x="338" y="230"/>
                    <a:pt x="357" y="246"/>
                    <a:pt x="360" y="267"/>
                  </a:cubicBezTo>
                  <a:cubicBezTo>
                    <a:pt x="363" y="293"/>
                    <a:pt x="343" y="314"/>
                    <a:pt x="318" y="314"/>
                  </a:cubicBezTo>
                  <a:moveTo>
                    <a:pt x="0" y="0"/>
                  </a:moveTo>
                  <a:lnTo>
                    <a:pt x="0" y="547"/>
                  </a:lnTo>
                  <a:lnTo>
                    <a:pt x="458" y="547"/>
                  </a:lnTo>
                  <a:lnTo>
                    <a:pt x="458" y="0"/>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85" name="Google Shape;3785;p71"/>
            <p:cNvSpPr/>
            <p:nvPr/>
          </p:nvSpPr>
          <p:spPr>
            <a:xfrm>
              <a:off x="3449579" y="3460071"/>
              <a:ext cx="284027" cy="246865"/>
            </a:xfrm>
            <a:custGeom>
              <a:rect b="b" l="l" r="r" t="t"/>
              <a:pathLst>
                <a:path extrusionOk="0" h="857" w="986">
                  <a:moveTo>
                    <a:pt x="806" y="273"/>
                  </a:moveTo>
                  <a:cubicBezTo>
                    <a:pt x="806" y="296"/>
                    <a:pt x="787" y="315"/>
                    <a:pt x="764" y="315"/>
                  </a:cubicBezTo>
                  <a:lnTo>
                    <a:pt x="222" y="315"/>
                  </a:lnTo>
                  <a:cubicBezTo>
                    <a:pt x="199" y="315"/>
                    <a:pt x="180" y="296"/>
                    <a:pt x="180" y="273"/>
                  </a:cubicBezTo>
                  <a:lnTo>
                    <a:pt x="180" y="0"/>
                  </a:lnTo>
                  <a:lnTo>
                    <a:pt x="0" y="0"/>
                  </a:lnTo>
                  <a:lnTo>
                    <a:pt x="0" y="273"/>
                  </a:lnTo>
                  <a:cubicBezTo>
                    <a:pt x="0" y="381"/>
                    <a:pt x="78" y="471"/>
                    <a:pt x="180" y="490"/>
                  </a:cubicBezTo>
                  <a:lnTo>
                    <a:pt x="180" y="544"/>
                  </a:lnTo>
                  <a:cubicBezTo>
                    <a:pt x="180" y="565"/>
                    <a:pt x="196" y="584"/>
                    <a:pt x="217" y="587"/>
                  </a:cubicBezTo>
                  <a:cubicBezTo>
                    <a:pt x="243" y="590"/>
                    <a:pt x="264" y="570"/>
                    <a:pt x="264" y="545"/>
                  </a:cubicBezTo>
                  <a:lnTo>
                    <a:pt x="264" y="497"/>
                  </a:lnTo>
                  <a:lnTo>
                    <a:pt x="360" y="497"/>
                  </a:lnTo>
                  <a:lnTo>
                    <a:pt x="360" y="635"/>
                  </a:lnTo>
                  <a:cubicBezTo>
                    <a:pt x="360" y="658"/>
                    <a:pt x="379" y="677"/>
                    <a:pt x="402" y="677"/>
                  </a:cubicBezTo>
                  <a:lnTo>
                    <a:pt x="450" y="677"/>
                  </a:lnTo>
                  <a:lnTo>
                    <a:pt x="450" y="814"/>
                  </a:lnTo>
                  <a:cubicBezTo>
                    <a:pt x="450" y="836"/>
                    <a:pt x="465" y="855"/>
                    <a:pt x="487" y="857"/>
                  </a:cubicBezTo>
                  <a:cubicBezTo>
                    <a:pt x="512" y="860"/>
                    <a:pt x="534" y="840"/>
                    <a:pt x="534" y="815"/>
                  </a:cubicBezTo>
                  <a:lnTo>
                    <a:pt x="534" y="677"/>
                  </a:lnTo>
                  <a:lnTo>
                    <a:pt x="582" y="677"/>
                  </a:lnTo>
                  <a:cubicBezTo>
                    <a:pt x="605" y="677"/>
                    <a:pt x="624" y="658"/>
                    <a:pt x="624" y="635"/>
                  </a:cubicBezTo>
                  <a:lnTo>
                    <a:pt x="624" y="497"/>
                  </a:lnTo>
                  <a:lnTo>
                    <a:pt x="722" y="497"/>
                  </a:lnTo>
                  <a:lnTo>
                    <a:pt x="722" y="544"/>
                  </a:lnTo>
                  <a:cubicBezTo>
                    <a:pt x="722" y="566"/>
                    <a:pt x="738" y="585"/>
                    <a:pt x="759" y="587"/>
                  </a:cubicBezTo>
                  <a:cubicBezTo>
                    <a:pt x="785" y="590"/>
                    <a:pt x="806" y="570"/>
                    <a:pt x="806" y="545"/>
                  </a:cubicBezTo>
                  <a:lnTo>
                    <a:pt x="806" y="490"/>
                  </a:lnTo>
                  <a:cubicBezTo>
                    <a:pt x="909" y="471"/>
                    <a:pt x="986" y="381"/>
                    <a:pt x="986" y="273"/>
                  </a:cubicBezTo>
                  <a:lnTo>
                    <a:pt x="986" y="0"/>
                  </a:lnTo>
                  <a:lnTo>
                    <a:pt x="806" y="0"/>
                  </a:lnTo>
                  <a:lnTo>
                    <a:pt x="806" y="273"/>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786" name="Google Shape;3786;p71"/>
          <p:cNvGrpSpPr/>
          <p:nvPr/>
        </p:nvGrpSpPr>
        <p:grpSpPr>
          <a:xfrm>
            <a:off x="2693425" y="2652355"/>
            <a:ext cx="414230" cy="414227"/>
            <a:chOff x="2693425" y="2652355"/>
            <a:chExt cx="414230" cy="414227"/>
          </a:xfrm>
        </p:grpSpPr>
        <p:sp>
          <p:nvSpPr>
            <p:cNvPr id="3787" name="Google Shape;3787;p71"/>
            <p:cNvSpPr/>
            <p:nvPr/>
          </p:nvSpPr>
          <p:spPr>
            <a:xfrm>
              <a:off x="2854738" y="2652355"/>
              <a:ext cx="91027" cy="91026"/>
            </a:xfrm>
            <a:custGeom>
              <a:rect b="b" l="l" r="r" t="t"/>
              <a:pathLst>
                <a:path extrusionOk="0" h="316" w="316">
                  <a:moveTo>
                    <a:pt x="158" y="0"/>
                  </a:moveTo>
                  <a:cubicBezTo>
                    <a:pt x="245" y="0"/>
                    <a:pt x="316" y="71"/>
                    <a:pt x="316" y="158"/>
                  </a:cubicBezTo>
                  <a:cubicBezTo>
                    <a:pt x="316" y="245"/>
                    <a:pt x="245" y="316"/>
                    <a:pt x="158" y="316"/>
                  </a:cubicBezTo>
                  <a:cubicBezTo>
                    <a:pt x="71" y="316"/>
                    <a:pt x="0" y="245"/>
                    <a:pt x="0" y="158"/>
                  </a:cubicBezTo>
                  <a:cubicBezTo>
                    <a:pt x="0" y="71"/>
                    <a:pt x="71" y="0"/>
                    <a:pt x="15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88" name="Google Shape;3788;p71"/>
            <p:cNvSpPr/>
            <p:nvPr/>
          </p:nvSpPr>
          <p:spPr>
            <a:xfrm>
              <a:off x="2693425" y="2846219"/>
              <a:ext cx="414230" cy="52138"/>
            </a:xfrm>
            <a:custGeom>
              <a:rect b="b" l="l" r="r" t="t"/>
              <a:pathLst>
                <a:path extrusionOk="0" h="181" w="1438">
                  <a:moveTo>
                    <a:pt x="1396" y="0"/>
                  </a:moveTo>
                  <a:lnTo>
                    <a:pt x="42" y="0"/>
                  </a:lnTo>
                  <a:cubicBezTo>
                    <a:pt x="19" y="0"/>
                    <a:pt x="0" y="19"/>
                    <a:pt x="0" y="42"/>
                  </a:cubicBezTo>
                  <a:lnTo>
                    <a:pt x="0" y="138"/>
                  </a:lnTo>
                  <a:cubicBezTo>
                    <a:pt x="0" y="161"/>
                    <a:pt x="19" y="181"/>
                    <a:pt x="42" y="181"/>
                  </a:cubicBezTo>
                  <a:lnTo>
                    <a:pt x="1396" y="181"/>
                  </a:lnTo>
                  <a:cubicBezTo>
                    <a:pt x="1419" y="181"/>
                    <a:pt x="1438" y="161"/>
                    <a:pt x="1438" y="138"/>
                  </a:cubicBezTo>
                  <a:lnTo>
                    <a:pt x="1438" y="42"/>
                  </a:lnTo>
                  <a:cubicBezTo>
                    <a:pt x="1438" y="19"/>
                    <a:pt x="1419" y="0"/>
                    <a:pt x="1396" y="0"/>
                  </a:cubicBezTo>
                  <a:close/>
                </a:path>
              </a:pathLst>
            </a:custGeom>
            <a:solidFill>
              <a:schemeClr val="accent6"/>
            </a:solidFill>
            <a:ln>
              <a:noFill/>
            </a:ln>
          </p:spPr>
          <p:txBody>
            <a:bodyPr anchorCtr="1" anchor="ctr" bIns="20150" lIns="90000" spcFirstLastPara="1" rIns="90000" wrap="square" tIns="201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89" name="Google Shape;3789;p71"/>
            <p:cNvSpPr/>
            <p:nvPr/>
          </p:nvSpPr>
          <p:spPr>
            <a:xfrm>
              <a:off x="3000783" y="2922554"/>
              <a:ext cx="34855" cy="144029"/>
            </a:xfrm>
            <a:custGeom>
              <a:rect b="b" l="l" r="r" t="t"/>
              <a:pathLst>
                <a:path extrusionOk="0" h="500" w="121">
                  <a:moveTo>
                    <a:pt x="0" y="0"/>
                  </a:moveTo>
                  <a:lnTo>
                    <a:pt x="121" y="0"/>
                  </a:lnTo>
                  <a:lnTo>
                    <a:pt x="121" y="500"/>
                  </a:lnTo>
                  <a:lnTo>
                    <a:pt x="0" y="500"/>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90" name="Google Shape;3790;p71"/>
            <p:cNvSpPr/>
            <p:nvPr/>
          </p:nvSpPr>
          <p:spPr>
            <a:xfrm>
              <a:off x="2706388" y="2922554"/>
              <a:ext cx="34855" cy="144029"/>
            </a:xfrm>
            <a:custGeom>
              <a:rect b="b" l="l" r="r" t="t"/>
              <a:pathLst>
                <a:path extrusionOk="0" h="500" w="121">
                  <a:moveTo>
                    <a:pt x="42" y="500"/>
                  </a:moveTo>
                  <a:lnTo>
                    <a:pt x="121" y="500"/>
                  </a:lnTo>
                  <a:lnTo>
                    <a:pt x="121" y="0"/>
                  </a:lnTo>
                  <a:lnTo>
                    <a:pt x="0" y="0"/>
                  </a:lnTo>
                  <a:lnTo>
                    <a:pt x="0" y="458"/>
                  </a:lnTo>
                  <a:cubicBezTo>
                    <a:pt x="0" y="481"/>
                    <a:pt x="19" y="500"/>
                    <a:pt x="42" y="50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91" name="Google Shape;3791;p71"/>
            <p:cNvSpPr/>
            <p:nvPr/>
          </p:nvSpPr>
          <p:spPr>
            <a:xfrm>
              <a:off x="3059835" y="2922554"/>
              <a:ext cx="34855" cy="144029"/>
            </a:xfrm>
            <a:custGeom>
              <a:rect b="b" l="l" r="r" t="t"/>
              <a:pathLst>
                <a:path extrusionOk="0" h="500" w="121">
                  <a:moveTo>
                    <a:pt x="0" y="500"/>
                  </a:moveTo>
                  <a:lnTo>
                    <a:pt x="79" y="500"/>
                  </a:lnTo>
                  <a:cubicBezTo>
                    <a:pt x="102" y="500"/>
                    <a:pt x="121" y="481"/>
                    <a:pt x="121" y="458"/>
                  </a:cubicBezTo>
                  <a:lnTo>
                    <a:pt x="121" y="0"/>
                  </a:lnTo>
                  <a:lnTo>
                    <a:pt x="0" y="0"/>
                  </a:lnTo>
                  <a:lnTo>
                    <a:pt x="0" y="50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92" name="Google Shape;3792;p71"/>
            <p:cNvSpPr/>
            <p:nvPr/>
          </p:nvSpPr>
          <p:spPr>
            <a:xfrm>
              <a:off x="2941731" y="2922554"/>
              <a:ext cx="34855" cy="144029"/>
            </a:xfrm>
            <a:custGeom>
              <a:rect b="b" l="l" r="r" t="t"/>
              <a:pathLst>
                <a:path extrusionOk="0" h="500" w="121">
                  <a:moveTo>
                    <a:pt x="0" y="0"/>
                  </a:moveTo>
                  <a:lnTo>
                    <a:pt x="121" y="0"/>
                  </a:lnTo>
                  <a:lnTo>
                    <a:pt x="121" y="500"/>
                  </a:lnTo>
                  <a:lnTo>
                    <a:pt x="0" y="500"/>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93" name="Google Shape;3793;p71"/>
            <p:cNvSpPr/>
            <p:nvPr/>
          </p:nvSpPr>
          <p:spPr>
            <a:xfrm>
              <a:off x="2764575" y="2922554"/>
              <a:ext cx="34855" cy="144029"/>
            </a:xfrm>
            <a:custGeom>
              <a:rect b="b" l="l" r="r" t="t"/>
              <a:pathLst>
                <a:path extrusionOk="0" h="500" w="121">
                  <a:moveTo>
                    <a:pt x="0" y="0"/>
                  </a:moveTo>
                  <a:lnTo>
                    <a:pt x="121" y="0"/>
                  </a:lnTo>
                  <a:lnTo>
                    <a:pt x="121" y="500"/>
                  </a:lnTo>
                  <a:lnTo>
                    <a:pt x="0" y="500"/>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94" name="Google Shape;3794;p71"/>
            <p:cNvSpPr/>
            <p:nvPr/>
          </p:nvSpPr>
          <p:spPr>
            <a:xfrm>
              <a:off x="2823627" y="2922554"/>
              <a:ext cx="34855" cy="144029"/>
            </a:xfrm>
            <a:custGeom>
              <a:rect b="b" l="l" r="r" t="t"/>
              <a:pathLst>
                <a:path extrusionOk="0" h="500" w="121">
                  <a:moveTo>
                    <a:pt x="0" y="0"/>
                  </a:moveTo>
                  <a:lnTo>
                    <a:pt x="121" y="0"/>
                  </a:lnTo>
                  <a:lnTo>
                    <a:pt x="121" y="500"/>
                  </a:lnTo>
                  <a:lnTo>
                    <a:pt x="0" y="500"/>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95" name="Google Shape;3795;p71"/>
            <p:cNvSpPr/>
            <p:nvPr/>
          </p:nvSpPr>
          <p:spPr>
            <a:xfrm>
              <a:off x="2882679" y="2922554"/>
              <a:ext cx="34855" cy="144029"/>
            </a:xfrm>
            <a:custGeom>
              <a:rect b="b" l="l" r="r" t="t"/>
              <a:pathLst>
                <a:path extrusionOk="0" h="500" w="121">
                  <a:moveTo>
                    <a:pt x="0" y="0"/>
                  </a:moveTo>
                  <a:lnTo>
                    <a:pt x="121" y="0"/>
                  </a:lnTo>
                  <a:lnTo>
                    <a:pt x="121" y="500"/>
                  </a:lnTo>
                  <a:lnTo>
                    <a:pt x="0" y="500"/>
                  </a:lnTo>
                  <a:lnTo>
                    <a:pt x="0" y="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96" name="Google Shape;3796;p71"/>
            <p:cNvSpPr/>
            <p:nvPr/>
          </p:nvSpPr>
          <p:spPr>
            <a:xfrm>
              <a:off x="2927040" y="2764698"/>
              <a:ext cx="52139" cy="57323"/>
            </a:xfrm>
            <a:custGeom>
              <a:rect b="b" l="l" r="r" t="t"/>
              <a:pathLst>
                <a:path extrusionOk="0" h="199" w="181">
                  <a:moveTo>
                    <a:pt x="181" y="199"/>
                  </a:moveTo>
                  <a:cubicBezTo>
                    <a:pt x="181" y="121"/>
                    <a:pt x="148" y="50"/>
                    <a:pt x="95" y="0"/>
                  </a:cubicBezTo>
                  <a:lnTo>
                    <a:pt x="0" y="199"/>
                  </a:lnTo>
                  <a:lnTo>
                    <a:pt x="181" y="199"/>
                  </a:lnTo>
                  <a:close/>
                </a:path>
              </a:pathLst>
            </a:custGeom>
            <a:solidFill>
              <a:schemeClr val="accent6"/>
            </a:solidFill>
            <a:ln>
              <a:noFill/>
            </a:ln>
          </p:spPr>
          <p:txBody>
            <a:bodyPr anchorCtr="1" anchor="ctr" bIns="26625" lIns="90000" spcFirstLastPara="1" rIns="90000" wrap="square" tIns="2662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97" name="Google Shape;3797;p71"/>
            <p:cNvSpPr/>
            <p:nvPr/>
          </p:nvSpPr>
          <p:spPr>
            <a:xfrm>
              <a:off x="2821323" y="2764698"/>
              <a:ext cx="52139" cy="57323"/>
            </a:xfrm>
            <a:custGeom>
              <a:rect b="b" l="l" r="r" t="t"/>
              <a:pathLst>
                <a:path extrusionOk="0" h="199" w="181">
                  <a:moveTo>
                    <a:pt x="86" y="0"/>
                  </a:moveTo>
                  <a:cubicBezTo>
                    <a:pt x="33" y="50"/>
                    <a:pt x="0" y="121"/>
                    <a:pt x="0" y="199"/>
                  </a:cubicBezTo>
                  <a:lnTo>
                    <a:pt x="181" y="199"/>
                  </a:lnTo>
                  <a:lnTo>
                    <a:pt x="86" y="0"/>
                  </a:lnTo>
                  <a:close/>
                </a:path>
              </a:pathLst>
            </a:custGeom>
            <a:solidFill>
              <a:schemeClr val="accent6"/>
            </a:solidFill>
            <a:ln>
              <a:noFill/>
            </a:ln>
          </p:spPr>
          <p:txBody>
            <a:bodyPr anchorCtr="1" anchor="ctr" bIns="26625" lIns="90000" spcFirstLastPara="1" rIns="90000" wrap="square" tIns="2662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98" name="Google Shape;3798;p71"/>
            <p:cNvSpPr/>
            <p:nvPr/>
          </p:nvSpPr>
          <p:spPr>
            <a:xfrm>
              <a:off x="2866548" y="2743382"/>
              <a:ext cx="67406" cy="78928"/>
            </a:xfrm>
            <a:custGeom>
              <a:rect b="b" l="l" r="r" t="t"/>
              <a:pathLst>
                <a:path extrusionOk="0" h="274" w="234">
                  <a:moveTo>
                    <a:pt x="117" y="274"/>
                  </a:moveTo>
                  <a:lnTo>
                    <a:pt x="234" y="26"/>
                  </a:lnTo>
                  <a:cubicBezTo>
                    <a:pt x="199" y="10"/>
                    <a:pt x="159" y="0"/>
                    <a:pt x="117" y="0"/>
                  </a:cubicBezTo>
                  <a:cubicBezTo>
                    <a:pt x="75" y="0"/>
                    <a:pt x="35" y="10"/>
                    <a:pt x="0" y="26"/>
                  </a:cubicBezTo>
                  <a:lnTo>
                    <a:pt x="117" y="274"/>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799" name="Google Shape;3799;p71"/>
            <p:cNvSpPr/>
            <p:nvPr/>
          </p:nvSpPr>
          <p:spPr>
            <a:xfrm>
              <a:off x="3034774" y="2679433"/>
              <a:ext cx="42921" cy="115223"/>
            </a:xfrm>
            <a:custGeom>
              <a:rect b="b" l="l" r="r" t="t"/>
              <a:pathLst>
                <a:path extrusionOk="0" h="400" w="149">
                  <a:moveTo>
                    <a:pt x="45" y="328"/>
                  </a:moveTo>
                  <a:cubicBezTo>
                    <a:pt x="28" y="344"/>
                    <a:pt x="28" y="371"/>
                    <a:pt x="45" y="387"/>
                  </a:cubicBezTo>
                  <a:cubicBezTo>
                    <a:pt x="61" y="404"/>
                    <a:pt x="88" y="404"/>
                    <a:pt x="104" y="387"/>
                  </a:cubicBezTo>
                  <a:cubicBezTo>
                    <a:pt x="164" y="327"/>
                    <a:pt x="164" y="230"/>
                    <a:pt x="104" y="170"/>
                  </a:cubicBezTo>
                  <a:cubicBezTo>
                    <a:pt x="77" y="143"/>
                    <a:pt x="77" y="99"/>
                    <a:pt x="104" y="71"/>
                  </a:cubicBezTo>
                  <a:cubicBezTo>
                    <a:pt x="121" y="55"/>
                    <a:pt x="121" y="28"/>
                    <a:pt x="104" y="12"/>
                  </a:cubicBezTo>
                  <a:cubicBezTo>
                    <a:pt x="88" y="-5"/>
                    <a:pt x="61" y="-5"/>
                    <a:pt x="45" y="12"/>
                  </a:cubicBezTo>
                  <a:cubicBezTo>
                    <a:pt x="-15" y="72"/>
                    <a:pt x="-15" y="169"/>
                    <a:pt x="45" y="229"/>
                  </a:cubicBezTo>
                  <a:cubicBezTo>
                    <a:pt x="72" y="256"/>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00" name="Google Shape;3800;p71"/>
            <p:cNvSpPr/>
            <p:nvPr/>
          </p:nvSpPr>
          <p:spPr>
            <a:xfrm>
              <a:off x="2722807" y="2679433"/>
              <a:ext cx="42921" cy="115223"/>
            </a:xfrm>
            <a:custGeom>
              <a:rect b="b" l="l" r="r" t="t"/>
              <a:pathLst>
                <a:path extrusionOk="0" h="400" w="149">
                  <a:moveTo>
                    <a:pt x="45" y="328"/>
                  </a:moveTo>
                  <a:cubicBezTo>
                    <a:pt x="28" y="344"/>
                    <a:pt x="28" y="371"/>
                    <a:pt x="45" y="387"/>
                  </a:cubicBezTo>
                  <a:cubicBezTo>
                    <a:pt x="61" y="404"/>
                    <a:pt x="88" y="404"/>
                    <a:pt x="104" y="387"/>
                  </a:cubicBezTo>
                  <a:cubicBezTo>
                    <a:pt x="164" y="327"/>
                    <a:pt x="164" y="230"/>
                    <a:pt x="104" y="170"/>
                  </a:cubicBezTo>
                  <a:cubicBezTo>
                    <a:pt x="77" y="143"/>
                    <a:pt x="77" y="99"/>
                    <a:pt x="104" y="71"/>
                  </a:cubicBezTo>
                  <a:cubicBezTo>
                    <a:pt x="121" y="55"/>
                    <a:pt x="121" y="28"/>
                    <a:pt x="104" y="12"/>
                  </a:cubicBezTo>
                  <a:cubicBezTo>
                    <a:pt x="88" y="-5"/>
                    <a:pt x="61" y="-5"/>
                    <a:pt x="45" y="12"/>
                  </a:cubicBezTo>
                  <a:cubicBezTo>
                    <a:pt x="-15" y="72"/>
                    <a:pt x="-15" y="169"/>
                    <a:pt x="45" y="229"/>
                  </a:cubicBezTo>
                  <a:cubicBezTo>
                    <a:pt x="72" y="256"/>
                    <a:pt x="72" y="301"/>
                    <a:pt x="45" y="32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801" name="Google Shape;3801;p71"/>
          <p:cNvGrpSpPr/>
          <p:nvPr/>
        </p:nvGrpSpPr>
        <p:grpSpPr>
          <a:xfrm>
            <a:off x="4733744" y="3312297"/>
            <a:ext cx="414230" cy="375051"/>
            <a:chOff x="4733744" y="3312297"/>
            <a:chExt cx="414230" cy="375051"/>
          </a:xfrm>
        </p:grpSpPr>
        <p:sp>
          <p:nvSpPr>
            <p:cNvPr id="3802" name="Google Shape;3802;p71"/>
            <p:cNvSpPr/>
            <p:nvPr/>
          </p:nvSpPr>
          <p:spPr>
            <a:xfrm>
              <a:off x="4777241" y="3312297"/>
              <a:ext cx="285756" cy="131642"/>
            </a:xfrm>
            <a:custGeom>
              <a:rect b="b" l="l" r="r" t="t"/>
              <a:pathLst>
                <a:path extrusionOk="0" h="457" w="992">
                  <a:moveTo>
                    <a:pt x="612" y="141"/>
                  </a:moveTo>
                  <a:cubicBezTo>
                    <a:pt x="732" y="142"/>
                    <a:pt x="844" y="191"/>
                    <a:pt x="926" y="274"/>
                  </a:cubicBezTo>
                  <a:cubicBezTo>
                    <a:pt x="947" y="253"/>
                    <a:pt x="969" y="235"/>
                    <a:pt x="992" y="218"/>
                  </a:cubicBezTo>
                  <a:cubicBezTo>
                    <a:pt x="986" y="188"/>
                    <a:pt x="969" y="158"/>
                    <a:pt x="943" y="136"/>
                  </a:cubicBezTo>
                  <a:cubicBezTo>
                    <a:pt x="915" y="113"/>
                    <a:pt x="880" y="101"/>
                    <a:pt x="846" y="102"/>
                  </a:cubicBezTo>
                  <a:cubicBezTo>
                    <a:pt x="830" y="72"/>
                    <a:pt x="802" y="48"/>
                    <a:pt x="768" y="35"/>
                  </a:cubicBezTo>
                  <a:cubicBezTo>
                    <a:pt x="734" y="23"/>
                    <a:pt x="696" y="24"/>
                    <a:pt x="665" y="36"/>
                  </a:cubicBezTo>
                  <a:cubicBezTo>
                    <a:pt x="640" y="14"/>
                    <a:pt x="605" y="0"/>
                    <a:pt x="568" y="0"/>
                  </a:cubicBezTo>
                  <a:cubicBezTo>
                    <a:pt x="532" y="0"/>
                    <a:pt x="497" y="14"/>
                    <a:pt x="472" y="36"/>
                  </a:cubicBezTo>
                  <a:cubicBezTo>
                    <a:pt x="440" y="24"/>
                    <a:pt x="403" y="23"/>
                    <a:pt x="369" y="35"/>
                  </a:cubicBezTo>
                  <a:cubicBezTo>
                    <a:pt x="334" y="48"/>
                    <a:pt x="306" y="72"/>
                    <a:pt x="290" y="102"/>
                  </a:cubicBezTo>
                  <a:cubicBezTo>
                    <a:pt x="257" y="101"/>
                    <a:pt x="221" y="113"/>
                    <a:pt x="193" y="136"/>
                  </a:cubicBezTo>
                  <a:cubicBezTo>
                    <a:pt x="165" y="160"/>
                    <a:pt x="147" y="193"/>
                    <a:pt x="143" y="226"/>
                  </a:cubicBezTo>
                  <a:cubicBezTo>
                    <a:pt x="110" y="237"/>
                    <a:pt x="81" y="260"/>
                    <a:pt x="63" y="292"/>
                  </a:cubicBezTo>
                  <a:cubicBezTo>
                    <a:pt x="45" y="323"/>
                    <a:pt x="39" y="360"/>
                    <a:pt x="46" y="393"/>
                  </a:cubicBezTo>
                  <a:cubicBezTo>
                    <a:pt x="26" y="409"/>
                    <a:pt x="10" y="432"/>
                    <a:pt x="0" y="457"/>
                  </a:cubicBezTo>
                  <a:lnTo>
                    <a:pt x="527" y="457"/>
                  </a:lnTo>
                  <a:cubicBezTo>
                    <a:pt x="499" y="400"/>
                    <a:pt x="484" y="335"/>
                    <a:pt x="484" y="268"/>
                  </a:cubicBezTo>
                  <a:cubicBezTo>
                    <a:pt x="484" y="198"/>
                    <a:pt x="541" y="141"/>
                    <a:pt x="612" y="14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03" name="Google Shape;3803;p71"/>
            <p:cNvSpPr/>
            <p:nvPr/>
          </p:nvSpPr>
          <p:spPr>
            <a:xfrm>
              <a:off x="4940858" y="3377398"/>
              <a:ext cx="206251" cy="66541"/>
            </a:xfrm>
            <a:custGeom>
              <a:rect b="b" l="l" r="r" t="t"/>
              <a:pathLst>
                <a:path extrusionOk="0" h="231" w="716">
                  <a:moveTo>
                    <a:pt x="358" y="189"/>
                  </a:moveTo>
                  <a:cubicBezTo>
                    <a:pt x="298" y="76"/>
                    <a:pt x="179" y="-1"/>
                    <a:pt x="42" y="0"/>
                  </a:cubicBezTo>
                  <a:cubicBezTo>
                    <a:pt x="19" y="0"/>
                    <a:pt x="0" y="18"/>
                    <a:pt x="0" y="41"/>
                  </a:cubicBezTo>
                  <a:cubicBezTo>
                    <a:pt x="0" y="111"/>
                    <a:pt x="20" y="176"/>
                    <a:pt x="55" y="231"/>
                  </a:cubicBezTo>
                  <a:lnTo>
                    <a:pt x="662" y="231"/>
                  </a:lnTo>
                  <a:cubicBezTo>
                    <a:pt x="696" y="176"/>
                    <a:pt x="716" y="111"/>
                    <a:pt x="716" y="41"/>
                  </a:cubicBezTo>
                  <a:cubicBezTo>
                    <a:pt x="716" y="18"/>
                    <a:pt x="698" y="0"/>
                    <a:pt x="675" y="0"/>
                  </a:cubicBezTo>
                  <a:cubicBezTo>
                    <a:pt x="538" y="-1"/>
                    <a:pt x="419" y="76"/>
                    <a:pt x="358" y="189"/>
                  </a:cubicBezTo>
                  <a:close/>
                </a:path>
              </a:pathLst>
            </a:custGeom>
            <a:solidFill>
              <a:schemeClr val="accent6"/>
            </a:solidFill>
            <a:ln>
              <a:noFill/>
            </a:ln>
          </p:spPr>
          <p:txBody>
            <a:bodyPr anchorCtr="1" anchor="ctr" bIns="38150" lIns="90000" spcFirstLastPara="1" rIns="90000" wrap="square" tIns="381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04" name="Google Shape;3804;p71"/>
            <p:cNvSpPr/>
            <p:nvPr/>
          </p:nvSpPr>
          <p:spPr>
            <a:xfrm>
              <a:off x="4733744" y="3468137"/>
              <a:ext cx="414230" cy="219212"/>
            </a:xfrm>
            <a:custGeom>
              <a:rect b="b" l="l" r="r" t="t"/>
              <a:pathLst>
                <a:path extrusionOk="0" h="761" w="1438">
                  <a:moveTo>
                    <a:pt x="1438" y="42"/>
                  </a:moveTo>
                  <a:cubicBezTo>
                    <a:pt x="1438" y="19"/>
                    <a:pt x="1419" y="0"/>
                    <a:pt x="1396" y="0"/>
                  </a:cubicBezTo>
                  <a:lnTo>
                    <a:pt x="42" y="0"/>
                  </a:lnTo>
                  <a:cubicBezTo>
                    <a:pt x="19" y="0"/>
                    <a:pt x="0" y="19"/>
                    <a:pt x="0" y="42"/>
                  </a:cubicBezTo>
                  <a:cubicBezTo>
                    <a:pt x="0" y="318"/>
                    <a:pt x="154" y="556"/>
                    <a:pt x="381" y="677"/>
                  </a:cubicBezTo>
                  <a:lnTo>
                    <a:pt x="359" y="677"/>
                  </a:lnTo>
                  <a:cubicBezTo>
                    <a:pt x="338" y="677"/>
                    <a:pt x="319" y="693"/>
                    <a:pt x="316" y="715"/>
                  </a:cubicBezTo>
                  <a:cubicBezTo>
                    <a:pt x="314" y="740"/>
                    <a:pt x="333" y="761"/>
                    <a:pt x="358" y="761"/>
                  </a:cubicBezTo>
                  <a:lnTo>
                    <a:pt x="1079" y="761"/>
                  </a:lnTo>
                  <a:cubicBezTo>
                    <a:pt x="1101" y="761"/>
                    <a:pt x="1120" y="746"/>
                    <a:pt x="1122" y="724"/>
                  </a:cubicBezTo>
                  <a:cubicBezTo>
                    <a:pt x="1125" y="699"/>
                    <a:pt x="1105" y="677"/>
                    <a:pt x="1080" y="677"/>
                  </a:cubicBezTo>
                  <a:lnTo>
                    <a:pt x="1057" y="677"/>
                  </a:lnTo>
                  <a:cubicBezTo>
                    <a:pt x="1284" y="556"/>
                    <a:pt x="1438" y="317"/>
                    <a:pt x="1438" y="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805" name="Google Shape;3805;p71"/>
          <p:cNvGrpSpPr/>
          <p:nvPr/>
        </p:nvGrpSpPr>
        <p:grpSpPr>
          <a:xfrm>
            <a:off x="6061982" y="2691243"/>
            <a:ext cx="413942" cy="336740"/>
            <a:chOff x="6061982" y="2691243"/>
            <a:chExt cx="413942" cy="336740"/>
          </a:xfrm>
        </p:grpSpPr>
        <p:sp>
          <p:nvSpPr>
            <p:cNvPr id="3806" name="Google Shape;3806;p71"/>
            <p:cNvSpPr/>
            <p:nvPr/>
          </p:nvSpPr>
          <p:spPr>
            <a:xfrm>
              <a:off x="6191896" y="2949920"/>
              <a:ext cx="284027" cy="78064"/>
            </a:xfrm>
            <a:custGeom>
              <a:rect b="b" l="l" r="r" t="t"/>
              <a:pathLst>
                <a:path extrusionOk="0" h="271" w="986">
                  <a:moveTo>
                    <a:pt x="974" y="12"/>
                  </a:moveTo>
                  <a:cubicBezTo>
                    <a:pt x="957" y="-4"/>
                    <a:pt x="931" y="-4"/>
                    <a:pt x="914" y="12"/>
                  </a:cubicBezTo>
                  <a:cubicBezTo>
                    <a:pt x="802" y="125"/>
                    <a:pt x="652" y="187"/>
                    <a:pt x="493" y="187"/>
                  </a:cubicBezTo>
                  <a:cubicBezTo>
                    <a:pt x="333" y="187"/>
                    <a:pt x="184" y="125"/>
                    <a:pt x="71" y="12"/>
                  </a:cubicBezTo>
                  <a:cubicBezTo>
                    <a:pt x="55" y="-4"/>
                    <a:pt x="28" y="-4"/>
                    <a:pt x="12" y="12"/>
                  </a:cubicBezTo>
                  <a:cubicBezTo>
                    <a:pt x="-5" y="29"/>
                    <a:pt x="-5" y="55"/>
                    <a:pt x="12" y="72"/>
                  </a:cubicBezTo>
                  <a:cubicBezTo>
                    <a:pt x="140" y="200"/>
                    <a:pt x="311" y="271"/>
                    <a:pt x="493" y="271"/>
                  </a:cubicBezTo>
                  <a:cubicBezTo>
                    <a:pt x="675" y="271"/>
                    <a:pt x="845" y="200"/>
                    <a:pt x="974" y="72"/>
                  </a:cubicBezTo>
                  <a:cubicBezTo>
                    <a:pt x="990" y="55"/>
                    <a:pt x="990" y="29"/>
                    <a:pt x="974" y="1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07" name="Google Shape;3807;p71"/>
            <p:cNvSpPr/>
            <p:nvPr/>
          </p:nvSpPr>
          <p:spPr>
            <a:xfrm>
              <a:off x="6228768" y="2912760"/>
              <a:ext cx="209996" cy="62508"/>
            </a:xfrm>
            <a:custGeom>
              <a:rect b="b" l="l" r="r" t="t"/>
              <a:pathLst>
                <a:path extrusionOk="0" h="217" w="729">
                  <a:moveTo>
                    <a:pt x="72" y="12"/>
                  </a:moveTo>
                  <a:cubicBezTo>
                    <a:pt x="56" y="-4"/>
                    <a:pt x="29" y="-4"/>
                    <a:pt x="13" y="12"/>
                  </a:cubicBezTo>
                  <a:cubicBezTo>
                    <a:pt x="-4" y="29"/>
                    <a:pt x="-4" y="55"/>
                    <a:pt x="13" y="72"/>
                  </a:cubicBezTo>
                  <a:cubicBezTo>
                    <a:pt x="110" y="169"/>
                    <a:pt x="237" y="217"/>
                    <a:pt x="365" y="217"/>
                  </a:cubicBezTo>
                  <a:cubicBezTo>
                    <a:pt x="492" y="217"/>
                    <a:pt x="620" y="169"/>
                    <a:pt x="717" y="72"/>
                  </a:cubicBezTo>
                  <a:cubicBezTo>
                    <a:pt x="733" y="55"/>
                    <a:pt x="733" y="29"/>
                    <a:pt x="717" y="12"/>
                  </a:cubicBezTo>
                  <a:cubicBezTo>
                    <a:pt x="700" y="-4"/>
                    <a:pt x="674" y="-4"/>
                    <a:pt x="657" y="12"/>
                  </a:cubicBezTo>
                  <a:cubicBezTo>
                    <a:pt x="577" y="93"/>
                    <a:pt x="471" y="133"/>
                    <a:pt x="365" y="133"/>
                  </a:cubicBezTo>
                  <a:cubicBezTo>
                    <a:pt x="259" y="133"/>
                    <a:pt x="153" y="93"/>
                    <a:pt x="72" y="12"/>
                  </a:cubicBezTo>
                  <a:close/>
                </a:path>
              </a:pathLst>
            </a:custGeom>
            <a:solidFill>
              <a:schemeClr val="accent6"/>
            </a:solidFill>
            <a:ln>
              <a:noFill/>
            </a:ln>
          </p:spPr>
          <p:txBody>
            <a:bodyPr anchorCtr="1" anchor="ctr" bIns="33100" lIns="90000" spcFirstLastPara="1" rIns="90000" wrap="square" tIns="331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08" name="Google Shape;3808;p71"/>
            <p:cNvSpPr/>
            <p:nvPr/>
          </p:nvSpPr>
          <p:spPr>
            <a:xfrm>
              <a:off x="6061982" y="2691819"/>
              <a:ext cx="64814" cy="89010"/>
            </a:xfrm>
            <a:custGeom>
              <a:rect b="b" l="l" r="r" t="t"/>
              <a:pathLst>
                <a:path extrusionOk="0" h="309" w="225">
                  <a:moveTo>
                    <a:pt x="0" y="42"/>
                  </a:moveTo>
                  <a:lnTo>
                    <a:pt x="0" y="267"/>
                  </a:lnTo>
                  <a:cubicBezTo>
                    <a:pt x="0" y="290"/>
                    <a:pt x="19" y="309"/>
                    <a:pt x="43" y="309"/>
                  </a:cubicBezTo>
                  <a:lnTo>
                    <a:pt x="225" y="309"/>
                  </a:lnTo>
                  <a:lnTo>
                    <a:pt x="225" y="0"/>
                  </a:lnTo>
                  <a:lnTo>
                    <a:pt x="43" y="0"/>
                  </a:lnTo>
                  <a:cubicBezTo>
                    <a:pt x="19" y="0"/>
                    <a:pt x="0" y="19"/>
                    <a:pt x="0" y="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09" name="Google Shape;3809;p71"/>
            <p:cNvSpPr/>
            <p:nvPr/>
          </p:nvSpPr>
          <p:spPr>
            <a:xfrm>
              <a:off x="6150992" y="2691243"/>
              <a:ext cx="259830" cy="128474"/>
            </a:xfrm>
            <a:custGeom>
              <a:rect b="b" l="l" r="r" t="t"/>
              <a:pathLst>
                <a:path extrusionOk="0" h="446" w="902">
                  <a:moveTo>
                    <a:pt x="368" y="446"/>
                  </a:moveTo>
                  <a:lnTo>
                    <a:pt x="902" y="446"/>
                  </a:lnTo>
                  <a:lnTo>
                    <a:pt x="902" y="177"/>
                  </a:lnTo>
                  <a:cubicBezTo>
                    <a:pt x="902" y="79"/>
                    <a:pt x="822" y="0"/>
                    <a:pt x="724" y="0"/>
                  </a:cubicBezTo>
                  <a:lnTo>
                    <a:pt x="0" y="0"/>
                  </a:lnTo>
                  <a:lnTo>
                    <a:pt x="0" y="311"/>
                  </a:lnTo>
                  <a:lnTo>
                    <a:pt x="368" y="311"/>
                  </a:lnTo>
                  <a:lnTo>
                    <a:pt x="368" y="446"/>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10" name="Google Shape;3810;p71"/>
            <p:cNvSpPr/>
            <p:nvPr/>
          </p:nvSpPr>
          <p:spPr>
            <a:xfrm>
              <a:off x="6256133" y="2843914"/>
              <a:ext cx="154688" cy="40616"/>
            </a:xfrm>
            <a:custGeom>
              <a:rect b="b" l="l" r="r" t="t"/>
              <a:pathLst>
                <a:path extrusionOk="0" h="141" w="537">
                  <a:moveTo>
                    <a:pt x="537" y="99"/>
                  </a:moveTo>
                  <a:lnTo>
                    <a:pt x="537" y="0"/>
                  </a:lnTo>
                  <a:lnTo>
                    <a:pt x="0" y="0"/>
                  </a:lnTo>
                  <a:lnTo>
                    <a:pt x="0" y="99"/>
                  </a:lnTo>
                  <a:cubicBezTo>
                    <a:pt x="0" y="122"/>
                    <a:pt x="19" y="141"/>
                    <a:pt x="43" y="141"/>
                  </a:cubicBezTo>
                  <a:lnTo>
                    <a:pt x="495" y="141"/>
                  </a:lnTo>
                  <a:cubicBezTo>
                    <a:pt x="518" y="141"/>
                    <a:pt x="537" y="122"/>
                    <a:pt x="537" y="99"/>
                  </a:cubicBezTo>
                  <a:close/>
                </a:path>
              </a:pathLst>
            </a:custGeom>
            <a:solidFill>
              <a:schemeClr val="accent6"/>
            </a:solidFill>
            <a:ln>
              <a:noFill/>
            </a:ln>
          </p:spPr>
          <p:txBody>
            <a:bodyPr anchorCtr="1" anchor="ctr" bIns="5750" lIns="90000" spcFirstLastPara="1" rIns="90000" wrap="square" tIns="57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811" name="Google Shape;3811;p71"/>
          <p:cNvGrpSpPr/>
          <p:nvPr/>
        </p:nvGrpSpPr>
        <p:grpSpPr>
          <a:xfrm>
            <a:off x="4759957" y="2022084"/>
            <a:ext cx="362090" cy="414515"/>
            <a:chOff x="4759957" y="2022084"/>
            <a:chExt cx="362090" cy="414515"/>
          </a:xfrm>
        </p:grpSpPr>
        <p:sp>
          <p:nvSpPr>
            <p:cNvPr id="3812" name="Google Shape;3812;p71"/>
            <p:cNvSpPr/>
            <p:nvPr/>
          </p:nvSpPr>
          <p:spPr>
            <a:xfrm>
              <a:off x="5045711" y="2215371"/>
              <a:ext cx="76336" cy="220940"/>
            </a:xfrm>
            <a:custGeom>
              <a:rect b="b" l="l" r="r" t="t"/>
              <a:pathLst>
                <a:path extrusionOk="0" h="767" w="265">
                  <a:moveTo>
                    <a:pt x="13" y="60"/>
                  </a:moveTo>
                  <a:cubicBezTo>
                    <a:pt x="5" y="68"/>
                    <a:pt x="0" y="79"/>
                    <a:pt x="0" y="90"/>
                  </a:cubicBezTo>
                  <a:lnTo>
                    <a:pt x="0" y="725"/>
                  </a:lnTo>
                  <a:cubicBezTo>
                    <a:pt x="0" y="748"/>
                    <a:pt x="19" y="767"/>
                    <a:pt x="43" y="767"/>
                  </a:cubicBezTo>
                  <a:lnTo>
                    <a:pt x="222" y="767"/>
                  </a:lnTo>
                  <a:cubicBezTo>
                    <a:pt x="246" y="767"/>
                    <a:pt x="265" y="748"/>
                    <a:pt x="265" y="725"/>
                  </a:cubicBezTo>
                  <a:lnTo>
                    <a:pt x="265" y="0"/>
                  </a:lnTo>
                  <a:lnTo>
                    <a:pt x="73" y="0"/>
                  </a:lnTo>
                  <a:lnTo>
                    <a:pt x="13" y="60"/>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13" name="Google Shape;3813;p71"/>
            <p:cNvSpPr/>
            <p:nvPr/>
          </p:nvSpPr>
          <p:spPr>
            <a:xfrm>
              <a:off x="4759957" y="2022372"/>
              <a:ext cx="257814" cy="414227"/>
            </a:xfrm>
            <a:custGeom>
              <a:rect b="b" l="l" r="r" t="t"/>
              <a:pathLst>
                <a:path extrusionOk="0" h="1438" w="895">
                  <a:moveTo>
                    <a:pt x="719" y="1354"/>
                  </a:moveTo>
                  <a:cubicBezTo>
                    <a:pt x="667" y="1354"/>
                    <a:pt x="626" y="1312"/>
                    <a:pt x="626" y="1260"/>
                  </a:cubicBezTo>
                  <a:cubicBezTo>
                    <a:pt x="626" y="1209"/>
                    <a:pt x="667" y="1167"/>
                    <a:pt x="719" y="1167"/>
                  </a:cubicBezTo>
                  <a:cubicBezTo>
                    <a:pt x="770" y="1167"/>
                    <a:pt x="812" y="1209"/>
                    <a:pt x="812" y="1260"/>
                  </a:cubicBezTo>
                  <a:cubicBezTo>
                    <a:pt x="812" y="1312"/>
                    <a:pt x="770" y="1354"/>
                    <a:pt x="719" y="1354"/>
                  </a:cubicBezTo>
                  <a:moveTo>
                    <a:pt x="177" y="1354"/>
                  </a:moveTo>
                  <a:cubicBezTo>
                    <a:pt x="126" y="1354"/>
                    <a:pt x="84" y="1312"/>
                    <a:pt x="84" y="1260"/>
                  </a:cubicBezTo>
                  <a:cubicBezTo>
                    <a:pt x="84" y="1209"/>
                    <a:pt x="126" y="1167"/>
                    <a:pt x="177" y="1167"/>
                  </a:cubicBezTo>
                  <a:cubicBezTo>
                    <a:pt x="229" y="1167"/>
                    <a:pt x="271" y="1209"/>
                    <a:pt x="271" y="1260"/>
                  </a:cubicBezTo>
                  <a:cubicBezTo>
                    <a:pt x="271" y="1312"/>
                    <a:pt x="229" y="1354"/>
                    <a:pt x="177" y="1354"/>
                  </a:cubicBezTo>
                  <a:moveTo>
                    <a:pt x="718" y="1083"/>
                  </a:moveTo>
                  <a:cubicBezTo>
                    <a:pt x="684" y="1083"/>
                    <a:pt x="652" y="1093"/>
                    <a:pt x="625" y="1109"/>
                  </a:cubicBezTo>
                  <a:lnTo>
                    <a:pt x="625" y="629"/>
                  </a:lnTo>
                  <a:cubicBezTo>
                    <a:pt x="625" y="617"/>
                    <a:pt x="620" y="607"/>
                    <a:pt x="612" y="599"/>
                  </a:cubicBezTo>
                  <a:lnTo>
                    <a:pt x="507" y="493"/>
                  </a:lnTo>
                  <a:lnTo>
                    <a:pt x="612" y="388"/>
                  </a:lnTo>
                  <a:cubicBezTo>
                    <a:pt x="620" y="380"/>
                    <a:pt x="625" y="369"/>
                    <a:pt x="625" y="358"/>
                  </a:cubicBezTo>
                  <a:lnTo>
                    <a:pt x="625" y="87"/>
                  </a:lnTo>
                  <a:cubicBezTo>
                    <a:pt x="625" y="76"/>
                    <a:pt x="620" y="65"/>
                    <a:pt x="612" y="57"/>
                  </a:cubicBezTo>
                  <a:lnTo>
                    <a:pt x="567" y="12"/>
                  </a:lnTo>
                  <a:cubicBezTo>
                    <a:pt x="551" y="-4"/>
                    <a:pt x="524" y="-4"/>
                    <a:pt x="508" y="12"/>
                  </a:cubicBezTo>
                  <a:cubicBezTo>
                    <a:pt x="491" y="29"/>
                    <a:pt x="491" y="55"/>
                    <a:pt x="508" y="72"/>
                  </a:cubicBezTo>
                  <a:lnTo>
                    <a:pt x="540" y="105"/>
                  </a:lnTo>
                  <a:lnTo>
                    <a:pt x="540" y="341"/>
                  </a:lnTo>
                  <a:lnTo>
                    <a:pt x="448" y="433"/>
                  </a:lnTo>
                  <a:lnTo>
                    <a:pt x="355" y="341"/>
                  </a:lnTo>
                  <a:lnTo>
                    <a:pt x="355" y="105"/>
                  </a:lnTo>
                  <a:lnTo>
                    <a:pt x="388" y="72"/>
                  </a:lnTo>
                  <a:cubicBezTo>
                    <a:pt x="404" y="55"/>
                    <a:pt x="404" y="29"/>
                    <a:pt x="388" y="12"/>
                  </a:cubicBezTo>
                  <a:cubicBezTo>
                    <a:pt x="371" y="-4"/>
                    <a:pt x="345" y="-4"/>
                    <a:pt x="328" y="12"/>
                  </a:cubicBezTo>
                  <a:lnTo>
                    <a:pt x="283" y="57"/>
                  </a:lnTo>
                  <a:cubicBezTo>
                    <a:pt x="275" y="65"/>
                    <a:pt x="271" y="76"/>
                    <a:pt x="271" y="87"/>
                  </a:cubicBezTo>
                  <a:lnTo>
                    <a:pt x="271" y="358"/>
                  </a:lnTo>
                  <a:cubicBezTo>
                    <a:pt x="271" y="369"/>
                    <a:pt x="275" y="380"/>
                    <a:pt x="283" y="388"/>
                  </a:cubicBezTo>
                  <a:lnTo>
                    <a:pt x="389" y="493"/>
                  </a:lnTo>
                  <a:lnTo>
                    <a:pt x="283" y="599"/>
                  </a:lnTo>
                  <a:cubicBezTo>
                    <a:pt x="275" y="607"/>
                    <a:pt x="271" y="617"/>
                    <a:pt x="271" y="629"/>
                  </a:cubicBezTo>
                  <a:lnTo>
                    <a:pt x="271" y="1109"/>
                  </a:lnTo>
                  <a:cubicBezTo>
                    <a:pt x="241" y="1091"/>
                    <a:pt x="205" y="1081"/>
                    <a:pt x="166" y="1083"/>
                  </a:cubicBezTo>
                  <a:cubicBezTo>
                    <a:pt x="76" y="1089"/>
                    <a:pt x="4" y="1162"/>
                    <a:pt x="0" y="1252"/>
                  </a:cubicBezTo>
                  <a:cubicBezTo>
                    <a:pt x="-5" y="1356"/>
                    <a:pt x="81" y="1442"/>
                    <a:pt x="186" y="1438"/>
                  </a:cubicBezTo>
                  <a:cubicBezTo>
                    <a:pt x="281" y="1433"/>
                    <a:pt x="355" y="1353"/>
                    <a:pt x="355" y="1258"/>
                  </a:cubicBezTo>
                  <a:lnTo>
                    <a:pt x="355" y="646"/>
                  </a:lnTo>
                  <a:lnTo>
                    <a:pt x="448" y="553"/>
                  </a:lnTo>
                  <a:lnTo>
                    <a:pt x="540" y="646"/>
                  </a:lnTo>
                  <a:lnTo>
                    <a:pt x="540" y="1258"/>
                  </a:lnTo>
                  <a:cubicBezTo>
                    <a:pt x="540" y="1353"/>
                    <a:pt x="614" y="1433"/>
                    <a:pt x="709" y="1438"/>
                  </a:cubicBezTo>
                  <a:cubicBezTo>
                    <a:pt x="811" y="1442"/>
                    <a:pt x="895" y="1361"/>
                    <a:pt x="895" y="1260"/>
                  </a:cubicBezTo>
                  <a:cubicBezTo>
                    <a:pt x="895" y="1162"/>
                    <a:pt x="816" y="1083"/>
                    <a:pt x="718" y="108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14" name="Google Shape;3814;p71"/>
            <p:cNvSpPr/>
            <p:nvPr/>
          </p:nvSpPr>
          <p:spPr>
            <a:xfrm>
              <a:off x="5045999" y="2022084"/>
              <a:ext cx="76048" cy="169090"/>
            </a:xfrm>
            <a:custGeom>
              <a:rect b="b" l="l" r="r" t="t"/>
              <a:pathLst>
                <a:path extrusionOk="0" h="587" w="264">
                  <a:moveTo>
                    <a:pt x="221" y="0"/>
                  </a:moveTo>
                  <a:cubicBezTo>
                    <a:pt x="99" y="0"/>
                    <a:pt x="0" y="100"/>
                    <a:pt x="0" y="223"/>
                  </a:cubicBezTo>
                  <a:lnTo>
                    <a:pt x="0" y="497"/>
                  </a:lnTo>
                  <a:cubicBezTo>
                    <a:pt x="0" y="508"/>
                    <a:pt x="4" y="518"/>
                    <a:pt x="12" y="526"/>
                  </a:cubicBezTo>
                  <a:lnTo>
                    <a:pt x="72" y="587"/>
                  </a:lnTo>
                  <a:lnTo>
                    <a:pt x="264" y="587"/>
                  </a:lnTo>
                  <a:lnTo>
                    <a:pt x="264" y="42"/>
                  </a:lnTo>
                  <a:cubicBezTo>
                    <a:pt x="264" y="19"/>
                    <a:pt x="245" y="0"/>
                    <a:pt x="221"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815" name="Google Shape;3815;p71"/>
          <p:cNvGrpSpPr/>
          <p:nvPr/>
        </p:nvGrpSpPr>
        <p:grpSpPr>
          <a:xfrm>
            <a:off x="2706964" y="2022372"/>
            <a:ext cx="387439" cy="413939"/>
            <a:chOff x="2706964" y="2022372"/>
            <a:chExt cx="387439" cy="413939"/>
          </a:xfrm>
        </p:grpSpPr>
        <p:sp>
          <p:nvSpPr>
            <p:cNvPr id="3816" name="Google Shape;3816;p71"/>
            <p:cNvSpPr/>
            <p:nvPr/>
          </p:nvSpPr>
          <p:spPr>
            <a:xfrm>
              <a:off x="2808648" y="2176483"/>
              <a:ext cx="79793" cy="52715"/>
            </a:xfrm>
            <a:custGeom>
              <a:rect b="b" l="l" r="r" t="t"/>
              <a:pathLst>
                <a:path extrusionOk="0" h="183" w="277">
                  <a:moveTo>
                    <a:pt x="72" y="146"/>
                  </a:moveTo>
                  <a:cubicBezTo>
                    <a:pt x="98" y="163"/>
                    <a:pt x="123" y="176"/>
                    <a:pt x="139" y="183"/>
                  </a:cubicBezTo>
                  <a:cubicBezTo>
                    <a:pt x="154" y="176"/>
                    <a:pt x="179" y="163"/>
                    <a:pt x="205" y="146"/>
                  </a:cubicBezTo>
                  <a:cubicBezTo>
                    <a:pt x="238" y="123"/>
                    <a:pt x="277" y="88"/>
                    <a:pt x="277" y="48"/>
                  </a:cubicBezTo>
                  <a:cubicBezTo>
                    <a:pt x="277" y="21"/>
                    <a:pt x="255" y="0"/>
                    <a:pt x="229" y="0"/>
                  </a:cubicBezTo>
                  <a:cubicBezTo>
                    <a:pt x="194" y="0"/>
                    <a:pt x="180" y="34"/>
                    <a:pt x="179" y="39"/>
                  </a:cubicBezTo>
                  <a:cubicBezTo>
                    <a:pt x="173" y="56"/>
                    <a:pt x="157" y="68"/>
                    <a:pt x="139" y="68"/>
                  </a:cubicBezTo>
                  <a:cubicBezTo>
                    <a:pt x="120" y="68"/>
                    <a:pt x="104" y="56"/>
                    <a:pt x="99" y="39"/>
                  </a:cubicBezTo>
                  <a:cubicBezTo>
                    <a:pt x="97" y="34"/>
                    <a:pt x="83" y="0"/>
                    <a:pt x="48" y="0"/>
                  </a:cubicBezTo>
                  <a:cubicBezTo>
                    <a:pt x="22" y="0"/>
                    <a:pt x="0" y="21"/>
                    <a:pt x="0" y="48"/>
                  </a:cubicBezTo>
                  <a:cubicBezTo>
                    <a:pt x="0" y="88"/>
                    <a:pt x="39" y="123"/>
                    <a:pt x="72" y="146"/>
                  </a:cubicBezTo>
                  <a:close/>
                </a:path>
              </a:pathLst>
            </a:custGeom>
            <a:solidFill>
              <a:schemeClr val="accent6"/>
            </a:solidFill>
            <a:ln>
              <a:noFill/>
            </a:ln>
          </p:spPr>
          <p:txBody>
            <a:bodyPr anchorCtr="1" anchor="ctr" bIns="20875" lIns="90000" spcFirstLastPara="1" rIns="90000" wrap="square" tIns="20875">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17" name="Google Shape;3817;p71"/>
            <p:cNvSpPr/>
            <p:nvPr/>
          </p:nvSpPr>
          <p:spPr>
            <a:xfrm>
              <a:off x="2706964" y="2073646"/>
              <a:ext cx="283739" cy="362376"/>
            </a:xfrm>
            <a:custGeom>
              <a:rect b="b" l="l" r="r" t="t"/>
              <a:pathLst>
                <a:path extrusionOk="0" h="1258" w="985">
                  <a:moveTo>
                    <a:pt x="762" y="854"/>
                  </a:moveTo>
                  <a:lnTo>
                    <a:pt x="222" y="854"/>
                  </a:lnTo>
                  <a:cubicBezTo>
                    <a:pt x="200" y="854"/>
                    <a:pt x="181" y="838"/>
                    <a:pt x="179" y="816"/>
                  </a:cubicBezTo>
                  <a:cubicBezTo>
                    <a:pt x="176" y="791"/>
                    <a:pt x="196" y="769"/>
                    <a:pt x="221" y="769"/>
                  </a:cubicBezTo>
                  <a:lnTo>
                    <a:pt x="761" y="769"/>
                  </a:lnTo>
                  <a:cubicBezTo>
                    <a:pt x="783" y="769"/>
                    <a:pt x="802" y="785"/>
                    <a:pt x="804" y="807"/>
                  </a:cubicBezTo>
                  <a:cubicBezTo>
                    <a:pt x="807" y="832"/>
                    <a:pt x="787" y="854"/>
                    <a:pt x="762" y="854"/>
                  </a:cubicBezTo>
                  <a:moveTo>
                    <a:pt x="762" y="1033"/>
                  </a:moveTo>
                  <a:lnTo>
                    <a:pt x="222" y="1033"/>
                  </a:lnTo>
                  <a:cubicBezTo>
                    <a:pt x="200" y="1033"/>
                    <a:pt x="181" y="1018"/>
                    <a:pt x="179" y="996"/>
                  </a:cubicBezTo>
                  <a:cubicBezTo>
                    <a:pt x="176" y="971"/>
                    <a:pt x="196" y="949"/>
                    <a:pt x="221" y="949"/>
                  </a:cubicBezTo>
                  <a:lnTo>
                    <a:pt x="761" y="949"/>
                  </a:lnTo>
                  <a:cubicBezTo>
                    <a:pt x="783" y="949"/>
                    <a:pt x="802" y="965"/>
                    <a:pt x="804" y="987"/>
                  </a:cubicBezTo>
                  <a:cubicBezTo>
                    <a:pt x="807" y="1012"/>
                    <a:pt x="787" y="1033"/>
                    <a:pt x="762" y="1033"/>
                  </a:cubicBezTo>
                  <a:moveTo>
                    <a:pt x="401" y="272"/>
                  </a:moveTo>
                  <a:cubicBezTo>
                    <a:pt x="440" y="272"/>
                    <a:pt x="470" y="288"/>
                    <a:pt x="492" y="308"/>
                  </a:cubicBezTo>
                  <a:cubicBezTo>
                    <a:pt x="513" y="288"/>
                    <a:pt x="543" y="272"/>
                    <a:pt x="582" y="272"/>
                  </a:cubicBezTo>
                  <a:cubicBezTo>
                    <a:pt x="655" y="272"/>
                    <a:pt x="714" y="332"/>
                    <a:pt x="714" y="405"/>
                  </a:cubicBezTo>
                  <a:cubicBezTo>
                    <a:pt x="714" y="465"/>
                    <a:pt x="677" y="523"/>
                    <a:pt x="606" y="572"/>
                  </a:cubicBezTo>
                  <a:cubicBezTo>
                    <a:pt x="557" y="606"/>
                    <a:pt x="508" y="624"/>
                    <a:pt x="506" y="625"/>
                  </a:cubicBezTo>
                  <a:cubicBezTo>
                    <a:pt x="502" y="627"/>
                    <a:pt x="497" y="627"/>
                    <a:pt x="492" y="627"/>
                  </a:cubicBezTo>
                  <a:cubicBezTo>
                    <a:pt x="487" y="627"/>
                    <a:pt x="482" y="627"/>
                    <a:pt x="477" y="625"/>
                  </a:cubicBezTo>
                  <a:cubicBezTo>
                    <a:pt x="475" y="624"/>
                    <a:pt x="426" y="606"/>
                    <a:pt x="377" y="572"/>
                  </a:cubicBezTo>
                  <a:cubicBezTo>
                    <a:pt x="306" y="523"/>
                    <a:pt x="269" y="465"/>
                    <a:pt x="269" y="405"/>
                  </a:cubicBezTo>
                  <a:cubicBezTo>
                    <a:pt x="269" y="332"/>
                    <a:pt x="328" y="272"/>
                    <a:pt x="401" y="272"/>
                  </a:cubicBezTo>
                  <a:moveTo>
                    <a:pt x="943" y="0"/>
                  </a:moveTo>
                  <a:lnTo>
                    <a:pt x="795" y="0"/>
                  </a:lnTo>
                  <a:cubicBezTo>
                    <a:pt x="798" y="16"/>
                    <a:pt x="800" y="34"/>
                    <a:pt x="799" y="53"/>
                  </a:cubicBezTo>
                  <a:cubicBezTo>
                    <a:pt x="798" y="121"/>
                    <a:pt x="741" y="177"/>
                    <a:pt x="673" y="177"/>
                  </a:cubicBezTo>
                  <a:lnTo>
                    <a:pt x="312" y="177"/>
                  </a:lnTo>
                  <a:cubicBezTo>
                    <a:pt x="242" y="177"/>
                    <a:pt x="185" y="120"/>
                    <a:pt x="186" y="50"/>
                  </a:cubicBezTo>
                  <a:cubicBezTo>
                    <a:pt x="186" y="33"/>
                    <a:pt x="187" y="17"/>
                    <a:pt x="190" y="3"/>
                  </a:cubicBezTo>
                  <a:lnTo>
                    <a:pt x="42" y="3"/>
                  </a:lnTo>
                  <a:cubicBezTo>
                    <a:pt x="18" y="3"/>
                    <a:pt x="0" y="22"/>
                    <a:pt x="0" y="45"/>
                  </a:cubicBezTo>
                  <a:lnTo>
                    <a:pt x="0" y="1216"/>
                  </a:lnTo>
                  <a:cubicBezTo>
                    <a:pt x="0" y="1239"/>
                    <a:pt x="18" y="1258"/>
                    <a:pt x="42" y="1258"/>
                  </a:cubicBezTo>
                  <a:lnTo>
                    <a:pt x="943" y="1258"/>
                  </a:lnTo>
                  <a:cubicBezTo>
                    <a:pt x="966" y="1258"/>
                    <a:pt x="985" y="1239"/>
                    <a:pt x="985" y="1216"/>
                  </a:cubicBezTo>
                  <a:lnTo>
                    <a:pt x="985" y="42"/>
                  </a:lnTo>
                  <a:cubicBezTo>
                    <a:pt x="985" y="19"/>
                    <a:pt x="966" y="0"/>
                    <a:pt x="94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18" name="Google Shape;3818;p71"/>
            <p:cNvSpPr/>
            <p:nvPr/>
          </p:nvSpPr>
          <p:spPr>
            <a:xfrm>
              <a:off x="2784451" y="2022372"/>
              <a:ext cx="128187" cy="78064"/>
            </a:xfrm>
            <a:custGeom>
              <a:rect b="b" l="l" r="r" t="t"/>
              <a:pathLst>
                <a:path extrusionOk="0" h="271" w="445">
                  <a:moveTo>
                    <a:pt x="42" y="271"/>
                  </a:moveTo>
                  <a:lnTo>
                    <a:pt x="403" y="271"/>
                  </a:lnTo>
                  <a:cubicBezTo>
                    <a:pt x="426" y="271"/>
                    <a:pt x="445" y="252"/>
                    <a:pt x="445" y="229"/>
                  </a:cubicBezTo>
                  <a:cubicBezTo>
                    <a:pt x="445" y="146"/>
                    <a:pt x="390" y="107"/>
                    <a:pt x="350" y="95"/>
                  </a:cubicBezTo>
                  <a:cubicBezTo>
                    <a:pt x="334" y="40"/>
                    <a:pt x="283" y="0"/>
                    <a:pt x="223" y="0"/>
                  </a:cubicBezTo>
                  <a:cubicBezTo>
                    <a:pt x="162" y="0"/>
                    <a:pt x="111" y="40"/>
                    <a:pt x="95" y="95"/>
                  </a:cubicBezTo>
                  <a:cubicBezTo>
                    <a:pt x="56" y="107"/>
                    <a:pt x="0" y="146"/>
                    <a:pt x="0" y="229"/>
                  </a:cubicBezTo>
                  <a:cubicBezTo>
                    <a:pt x="0" y="252"/>
                    <a:pt x="19" y="271"/>
                    <a:pt x="42" y="27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19" name="Google Shape;3819;p71"/>
            <p:cNvSpPr/>
            <p:nvPr/>
          </p:nvSpPr>
          <p:spPr>
            <a:xfrm>
              <a:off x="3018355" y="2254835"/>
              <a:ext cx="76048" cy="181476"/>
            </a:xfrm>
            <a:custGeom>
              <a:rect b="b" l="l" r="r" t="t"/>
              <a:pathLst>
                <a:path extrusionOk="0" h="630" w="264">
                  <a:moveTo>
                    <a:pt x="0" y="371"/>
                  </a:moveTo>
                  <a:cubicBezTo>
                    <a:pt x="0" y="464"/>
                    <a:pt x="36" y="552"/>
                    <a:pt x="102" y="618"/>
                  </a:cubicBezTo>
                  <a:cubicBezTo>
                    <a:pt x="110" y="626"/>
                    <a:pt x="121" y="630"/>
                    <a:pt x="132" y="630"/>
                  </a:cubicBezTo>
                  <a:cubicBezTo>
                    <a:pt x="143" y="630"/>
                    <a:pt x="153" y="626"/>
                    <a:pt x="162" y="618"/>
                  </a:cubicBezTo>
                  <a:cubicBezTo>
                    <a:pt x="228" y="552"/>
                    <a:pt x="264" y="464"/>
                    <a:pt x="264" y="371"/>
                  </a:cubicBezTo>
                  <a:lnTo>
                    <a:pt x="264" y="0"/>
                  </a:lnTo>
                  <a:lnTo>
                    <a:pt x="0" y="0"/>
                  </a:lnTo>
                  <a:lnTo>
                    <a:pt x="0" y="371"/>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20" name="Google Shape;3820;p71"/>
            <p:cNvSpPr/>
            <p:nvPr/>
          </p:nvSpPr>
          <p:spPr>
            <a:xfrm>
              <a:off x="3018355" y="2151998"/>
              <a:ext cx="76048" cy="77776"/>
            </a:xfrm>
            <a:custGeom>
              <a:rect b="b" l="l" r="r" t="t"/>
              <a:pathLst>
                <a:path extrusionOk="0" h="270" w="264">
                  <a:moveTo>
                    <a:pt x="222" y="0"/>
                  </a:moveTo>
                  <a:lnTo>
                    <a:pt x="42" y="0"/>
                  </a:lnTo>
                  <a:cubicBezTo>
                    <a:pt x="19" y="0"/>
                    <a:pt x="0" y="19"/>
                    <a:pt x="0" y="42"/>
                  </a:cubicBezTo>
                  <a:lnTo>
                    <a:pt x="0" y="270"/>
                  </a:lnTo>
                  <a:lnTo>
                    <a:pt x="264" y="270"/>
                  </a:lnTo>
                  <a:lnTo>
                    <a:pt x="264" y="42"/>
                  </a:lnTo>
                  <a:cubicBezTo>
                    <a:pt x="264" y="19"/>
                    <a:pt x="245" y="0"/>
                    <a:pt x="222"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821" name="Google Shape;3821;p71"/>
          <p:cNvGrpSpPr/>
          <p:nvPr/>
        </p:nvGrpSpPr>
        <p:grpSpPr>
          <a:xfrm>
            <a:off x="3385054" y="2022084"/>
            <a:ext cx="413078" cy="414228"/>
            <a:chOff x="3385054" y="2022084"/>
            <a:chExt cx="413078" cy="414228"/>
          </a:xfrm>
        </p:grpSpPr>
        <p:sp>
          <p:nvSpPr>
            <p:cNvPr id="3822" name="Google Shape;3822;p71"/>
            <p:cNvSpPr/>
            <p:nvPr/>
          </p:nvSpPr>
          <p:spPr>
            <a:xfrm>
              <a:off x="3436616" y="2135003"/>
              <a:ext cx="310817" cy="201064"/>
            </a:xfrm>
            <a:custGeom>
              <a:rect b="b" l="l" r="r" t="t"/>
              <a:pathLst>
                <a:path extrusionOk="0" h="698" w="1079">
                  <a:moveTo>
                    <a:pt x="1079" y="509"/>
                  </a:moveTo>
                  <a:cubicBezTo>
                    <a:pt x="1079" y="273"/>
                    <a:pt x="927" y="73"/>
                    <a:pt x="716" y="0"/>
                  </a:cubicBezTo>
                  <a:lnTo>
                    <a:pt x="716" y="238"/>
                  </a:lnTo>
                  <a:cubicBezTo>
                    <a:pt x="716" y="261"/>
                    <a:pt x="697" y="280"/>
                    <a:pt x="674" y="280"/>
                  </a:cubicBezTo>
                  <a:lnTo>
                    <a:pt x="405" y="280"/>
                  </a:lnTo>
                  <a:cubicBezTo>
                    <a:pt x="381" y="280"/>
                    <a:pt x="362" y="261"/>
                    <a:pt x="362" y="238"/>
                  </a:cubicBezTo>
                  <a:lnTo>
                    <a:pt x="362" y="0"/>
                  </a:lnTo>
                  <a:cubicBezTo>
                    <a:pt x="152" y="73"/>
                    <a:pt x="0" y="273"/>
                    <a:pt x="0" y="509"/>
                  </a:cubicBezTo>
                  <a:lnTo>
                    <a:pt x="0" y="698"/>
                  </a:lnTo>
                  <a:lnTo>
                    <a:pt x="1079" y="698"/>
                  </a:lnTo>
                  <a:lnTo>
                    <a:pt x="1079" y="509"/>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23" name="Google Shape;3823;p71"/>
            <p:cNvSpPr/>
            <p:nvPr/>
          </p:nvSpPr>
          <p:spPr>
            <a:xfrm>
              <a:off x="3565378" y="2126361"/>
              <a:ext cx="53291" cy="64813"/>
            </a:xfrm>
            <a:custGeom>
              <a:rect b="b" l="l" r="r" t="t"/>
              <a:pathLst>
                <a:path extrusionOk="0" h="225" w="185">
                  <a:moveTo>
                    <a:pt x="0" y="8"/>
                  </a:moveTo>
                  <a:lnTo>
                    <a:pt x="0" y="225"/>
                  </a:lnTo>
                  <a:lnTo>
                    <a:pt x="185" y="225"/>
                  </a:lnTo>
                  <a:lnTo>
                    <a:pt x="185" y="8"/>
                  </a:lnTo>
                  <a:cubicBezTo>
                    <a:pt x="155" y="3"/>
                    <a:pt x="124" y="0"/>
                    <a:pt x="92" y="0"/>
                  </a:cubicBezTo>
                  <a:cubicBezTo>
                    <a:pt x="61" y="0"/>
                    <a:pt x="30" y="3"/>
                    <a:pt x="0" y="8"/>
                  </a:cubicBezTo>
                  <a:close/>
                </a:path>
              </a:pathLst>
            </a:custGeom>
            <a:solidFill>
              <a:schemeClr val="accent6"/>
            </a:solidFill>
            <a:ln>
              <a:noFill/>
            </a:ln>
          </p:spPr>
          <p:txBody>
            <a:bodyPr anchorCtr="1" anchor="ctr" bIns="36000" lIns="90000" spcFirstLastPara="1" rIns="90000" wrap="square" tIns="36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24" name="Google Shape;3824;p71"/>
            <p:cNvSpPr/>
            <p:nvPr/>
          </p:nvSpPr>
          <p:spPr>
            <a:xfrm>
              <a:off x="3385054" y="2360264"/>
              <a:ext cx="413078" cy="76047"/>
            </a:xfrm>
            <a:custGeom>
              <a:rect b="b" l="l" r="r" t="t"/>
              <a:pathLst>
                <a:path extrusionOk="0" h="264" w="1434">
                  <a:moveTo>
                    <a:pt x="1302" y="0"/>
                  </a:moveTo>
                  <a:lnTo>
                    <a:pt x="134" y="0"/>
                  </a:lnTo>
                  <a:cubicBezTo>
                    <a:pt x="62" y="0"/>
                    <a:pt x="1" y="58"/>
                    <a:pt x="0" y="130"/>
                  </a:cubicBezTo>
                  <a:cubicBezTo>
                    <a:pt x="-1" y="204"/>
                    <a:pt x="59" y="264"/>
                    <a:pt x="132" y="264"/>
                  </a:cubicBezTo>
                  <a:lnTo>
                    <a:pt x="1300" y="264"/>
                  </a:lnTo>
                  <a:cubicBezTo>
                    <a:pt x="1372" y="264"/>
                    <a:pt x="1433" y="207"/>
                    <a:pt x="1434" y="135"/>
                  </a:cubicBezTo>
                  <a:cubicBezTo>
                    <a:pt x="1435" y="61"/>
                    <a:pt x="1376" y="0"/>
                    <a:pt x="1302"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25" name="Google Shape;3825;p71"/>
            <p:cNvSpPr/>
            <p:nvPr/>
          </p:nvSpPr>
          <p:spPr>
            <a:xfrm>
              <a:off x="3553856" y="2022084"/>
              <a:ext cx="76048" cy="27654"/>
            </a:xfrm>
            <a:custGeom>
              <a:rect b="b" l="l" r="r" t="t"/>
              <a:pathLst>
                <a:path extrusionOk="0" h="96" w="264">
                  <a:moveTo>
                    <a:pt x="222" y="0"/>
                  </a:moveTo>
                  <a:lnTo>
                    <a:pt x="43" y="0"/>
                  </a:lnTo>
                  <a:cubicBezTo>
                    <a:pt x="19" y="0"/>
                    <a:pt x="0" y="19"/>
                    <a:pt x="0" y="43"/>
                  </a:cubicBezTo>
                  <a:lnTo>
                    <a:pt x="0" y="96"/>
                  </a:lnTo>
                  <a:lnTo>
                    <a:pt x="264" y="96"/>
                  </a:lnTo>
                  <a:lnTo>
                    <a:pt x="264" y="43"/>
                  </a:lnTo>
                  <a:cubicBezTo>
                    <a:pt x="264" y="19"/>
                    <a:pt x="246" y="0"/>
                    <a:pt x="222"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26" name="Google Shape;3826;p71"/>
            <p:cNvSpPr/>
            <p:nvPr/>
          </p:nvSpPr>
          <p:spPr>
            <a:xfrm>
              <a:off x="3540893" y="2074798"/>
              <a:ext cx="101973" cy="35143"/>
            </a:xfrm>
            <a:custGeom>
              <a:rect b="b" l="l" r="r" t="t"/>
              <a:pathLst>
                <a:path extrusionOk="0" h="122" w="354">
                  <a:moveTo>
                    <a:pt x="354" y="122"/>
                  </a:moveTo>
                  <a:lnTo>
                    <a:pt x="354" y="42"/>
                  </a:lnTo>
                  <a:cubicBezTo>
                    <a:pt x="354" y="19"/>
                    <a:pt x="335" y="0"/>
                    <a:pt x="312" y="0"/>
                  </a:cubicBezTo>
                  <a:lnTo>
                    <a:pt x="43" y="0"/>
                  </a:lnTo>
                  <a:cubicBezTo>
                    <a:pt x="19" y="0"/>
                    <a:pt x="0" y="19"/>
                    <a:pt x="0" y="42"/>
                  </a:cubicBezTo>
                  <a:lnTo>
                    <a:pt x="0" y="122"/>
                  </a:lnTo>
                  <a:cubicBezTo>
                    <a:pt x="57" y="105"/>
                    <a:pt x="117" y="96"/>
                    <a:pt x="177" y="96"/>
                  </a:cubicBezTo>
                  <a:cubicBezTo>
                    <a:pt x="238" y="96"/>
                    <a:pt x="298" y="105"/>
                    <a:pt x="354" y="122"/>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827" name="Google Shape;3827;p71"/>
          <p:cNvGrpSpPr/>
          <p:nvPr/>
        </p:nvGrpSpPr>
        <p:grpSpPr>
          <a:xfrm>
            <a:off x="3384766" y="2652355"/>
            <a:ext cx="413653" cy="414515"/>
            <a:chOff x="3384766" y="2652355"/>
            <a:chExt cx="413653" cy="414515"/>
          </a:xfrm>
        </p:grpSpPr>
        <p:sp>
          <p:nvSpPr>
            <p:cNvPr id="3828" name="Google Shape;3828;p71"/>
            <p:cNvSpPr/>
            <p:nvPr/>
          </p:nvSpPr>
          <p:spPr>
            <a:xfrm>
              <a:off x="3384766" y="2782270"/>
              <a:ext cx="207115" cy="284601"/>
            </a:xfrm>
            <a:custGeom>
              <a:rect b="b" l="l" r="r" t="t"/>
              <a:pathLst>
                <a:path extrusionOk="0" h="988" w="719">
                  <a:moveTo>
                    <a:pt x="379" y="664"/>
                  </a:moveTo>
                  <a:lnTo>
                    <a:pt x="314" y="632"/>
                  </a:lnTo>
                  <a:cubicBezTo>
                    <a:pt x="256" y="603"/>
                    <a:pt x="215" y="547"/>
                    <a:pt x="204" y="483"/>
                  </a:cubicBezTo>
                  <a:cubicBezTo>
                    <a:pt x="194" y="418"/>
                    <a:pt x="215" y="352"/>
                    <a:pt x="261" y="306"/>
                  </a:cubicBezTo>
                  <a:lnTo>
                    <a:pt x="313" y="254"/>
                  </a:lnTo>
                  <a:lnTo>
                    <a:pt x="267" y="26"/>
                  </a:lnTo>
                  <a:cubicBezTo>
                    <a:pt x="242" y="46"/>
                    <a:pt x="211" y="56"/>
                    <a:pt x="178" y="56"/>
                  </a:cubicBezTo>
                  <a:cubicBezTo>
                    <a:pt x="138" y="56"/>
                    <a:pt x="101" y="41"/>
                    <a:pt x="73" y="13"/>
                  </a:cubicBezTo>
                  <a:cubicBezTo>
                    <a:pt x="62" y="2"/>
                    <a:pt x="46" y="-3"/>
                    <a:pt x="32" y="1"/>
                  </a:cubicBezTo>
                  <a:cubicBezTo>
                    <a:pt x="13" y="6"/>
                    <a:pt x="0" y="23"/>
                    <a:pt x="0" y="42"/>
                  </a:cubicBezTo>
                  <a:lnTo>
                    <a:pt x="0" y="946"/>
                  </a:lnTo>
                  <a:cubicBezTo>
                    <a:pt x="0" y="969"/>
                    <a:pt x="19" y="988"/>
                    <a:pt x="43" y="988"/>
                  </a:cubicBezTo>
                  <a:lnTo>
                    <a:pt x="719" y="988"/>
                  </a:lnTo>
                  <a:cubicBezTo>
                    <a:pt x="708" y="988"/>
                    <a:pt x="698" y="983"/>
                    <a:pt x="690" y="975"/>
                  </a:cubicBezTo>
                  <a:lnTo>
                    <a:pt x="379" y="664"/>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29" name="Google Shape;3829;p71"/>
            <p:cNvSpPr/>
            <p:nvPr/>
          </p:nvSpPr>
          <p:spPr>
            <a:xfrm>
              <a:off x="3641426" y="2871856"/>
              <a:ext cx="56460" cy="27942"/>
            </a:xfrm>
            <a:custGeom>
              <a:rect b="b" l="l" r="r" t="t"/>
              <a:pathLst>
                <a:path extrusionOk="0" h="97" w="196">
                  <a:moveTo>
                    <a:pt x="98" y="0"/>
                  </a:moveTo>
                  <a:cubicBezTo>
                    <a:pt x="66" y="0"/>
                    <a:pt x="35" y="12"/>
                    <a:pt x="12" y="35"/>
                  </a:cubicBezTo>
                  <a:lnTo>
                    <a:pt x="0" y="48"/>
                  </a:lnTo>
                  <a:lnTo>
                    <a:pt x="12" y="61"/>
                  </a:lnTo>
                  <a:cubicBezTo>
                    <a:pt x="35" y="84"/>
                    <a:pt x="66" y="97"/>
                    <a:pt x="98" y="97"/>
                  </a:cubicBezTo>
                  <a:cubicBezTo>
                    <a:pt x="130" y="97"/>
                    <a:pt x="161" y="84"/>
                    <a:pt x="184" y="61"/>
                  </a:cubicBezTo>
                  <a:lnTo>
                    <a:pt x="196" y="48"/>
                  </a:lnTo>
                  <a:lnTo>
                    <a:pt x="184" y="35"/>
                  </a:lnTo>
                  <a:cubicBezTo>
                    <a:pt x="161" y="12"/>
                    <a:pt x="130" y="0"/>
                    <a:pt x="98"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30" name="Google Shape;3830;p71"/>
            <p:cNvSpPr/>
            <p:nvPr/>
          </p:nvSpPr>
          <p:spPr>
            <a:xfrm>
              <a:off x="3564514" y="2783134"/>
              <a:ext cx="233905" cy="283737"/>
            </a:xfrm>
            <a:custGeom>
              <a:rect b="b" l="l" r="r" t="t"/>
              <a:pathLst>
                <a:path extrusionOk="0" h="985" w="812">
                  <a:moveTo>
                    <a:pt x="620" y="395"/>
                  </a:moveTo>
                  <a:cubicBezTo>
                    <a:pt x="637" y="411"/>
                    <a:pt x="637" y="438"/>
                    <a:pt x="620" y="454"/>
                  </a:cubicBezTo>
                  <a:cubicBezTo>
                    <a:pt x="604" y="471"/>
                    <a:pt x="577" y="471"/>
                    <a:pt x="561" y="454"/>
                  </a:cubicBezTo>
                  <a:lnTo>
                    <a:pt x="523" y="417"/>
                  </a:lnTo>
                  <a:lnTo>
                    <a:pt x="510" y="429"/>
                  </a:lnTo>
                  <a:lnTo>
                    <a:pt x="510" y="429"/>
                  </a:lnTo>
                  <a:cubicBezTo>
                    <a:pt x="471" y="468"/>
                    <a:pt x="420" y="489"/>
                    <a:pt x="365" y="489"/>
                  </a:cubicBezTo>
                  <a:cubicBezTo>
                    <a:pt x="310" y="489"/>
                    <a:pt x="258" y="468"/>
                    <a:pt x="220" y="429"/>
                  </a:cubicBezTo>
                  <a:lnTo>
                    <a:pt x="177" y="386"/>
                  </a:lnTo>
                  <a:cubicBezTo>
                    <a:pt x="161" y="369"/>
                    <a:pt x="161" y="343"/>
                    <a:pt x="177" y="326"/>
                  </a:cubicBezTo>
                  <a:lnTo>
                    <a:pt x="220" y="284"/>
                  </a:lnTo>
                  <a:cubicBezTo>
                    <a:pt x="258" y="245"/>
                    <a:pt x="310" y="224"/>
                    <a:pt x="365" y="224"/>
                  </a:cubicBezTo>
                  <a:cubicBezTo>
                    <a:pt x="420" y="224"/>
                    <a:pt x="471" y="245"/>
                    <a:pt x="510" y="284"/>
                  </a:cubicBezTo>
                  <a:lnTo>
                    <a:pt x="523" y="296"/>
                  </a:lnTo>
                  <a:lnTo>
                    <a:pt x="561" y="258"/>
                  </a:lnTo>
                  <a:cubicBezTo>
                    <a:pt x="577" y="242"/>
                    <a:pt x="604" y="242"/>
                    <a:pt x="620" y="258"/>
                  </a:cubicBezTo>
                  <a:cubicBezTo>
                    <a:pt x="637" y="275"/>
                    <a:pt x="637" y="302"/>
                    <a:pt x="620" y="318"/>
                  </a:cubicBezTo>
                  <a:lnTo>
                    <a:pt x="582" y="356"/>
                  </a:lnTo>
                  <a:lnTo>
                    <a:pt x="620" y="395"/>
                  </a:lnTo>
                  <a:moveTo>
                    <a:pt x="812" y="41"/>
                  </a:moveTo>
                  <a:cubicBezTo>
                    <a:pt x="811" y="18"/>
                    <a:pt x="793" y="0"/>
                    <a:pt x="770" y="0"/>
                  </a:cubicBezTo>
                  <a:cubicBezTo>
                    <a:pt x="758" y="0"/>
                    <a:pt x="747" y="5"/>
                    <a:pt x="739" y="13"/>
                  </a:cubicBezTo>
                  <a:cubicBezTo>
                    <a:pt x="711" y="40"/>
                    <a:pt x="674" y="56"/>
                    <a:pt x="634" y="56"/>
                  </a:cubicBezTo>
                  <a:cubicBezTo>
                    <a:pt x="594" y="56"/>
                    <a:pt x="557" y="40"/>
                    <a:pt x="529" y="12"/>
                  </a:cubicBezTo>
                  <a:cubicBezTo>
                    <a:pt x="512" y="-5"/>
                    <a:pt x="485" y="-4"/>
                    <a:pt x="469" y="13"/>
                  </a:cubicBezTo>
                  <a:cubicBezTo>
                    <a:pt x="441" y="40"/>
                    <a:pt x="403" y="56"/>
                    <a:pt x="364" y="56"/>
                  </a:cubicBezTo>
                  <a:cubicBezTo>
                    <a:pt x="324" y="56"/>
                    <a:pt x="286" y="40"/>
                    <a:pt x="258" y="12"/>
                  </a:cubicBezTo>
                  <a:cubicBezTo>
                    <a:pt x="242" y="-5"/>
                    <a:pt x="214" y="-4"/>
                    <a:pt x="198" y="13"/>
                  </a:cubicBezTo>
                  <a:cubicBezTo>
                    <a:pt x="170" y="40"/>
                    <a:pt x="133" y="56"/>
                    <a:pt x="93" y="56"/>
                  </a:cubicBezTo>
                  <a:cubicBezTo>
                    <a:pt x="59" y="56"/>
                    <a:pt x="26" y="44"/>
                    <a:pt x="0" y="23"/>
                  </a:cubicBezTo>
                  <a:lnTo>
                    <a:pt x="0" y="256"/>
                  </a:lnTo>
                  <a:lnTo>
                    <a:pt x="253" y="721"/>
                  </a:lnTo>
                  <a:lnTo>
                    <a:pt x="340" y="721"/>
                  </a:lnTo>
                  <a:cubicBezTo>
                    <a:pt x="401" y="721"/>
                    <a:pt x="451" y="770"/>
                    <a:pt x="451" y="830"/>
                  </a:cubicBezTo>
                  <a:cubicBezTo>
                    <a:pt x="451" y="872"/>
                    <a:pt x="435" y="910"/>
                    <a:pt x="406" y="939"/>
                  </a:cubicBezTo>
                  <a:cubicBezTo>
                    <a:pt x="376" y="969"/>
                    <a:pt x="337" y="985"/>
                    <a:pt x="296" y="985"/>
                  </a:cubicBezTo>
                  <a:lnTo>
                    <a:pt x="770" y="985"/>
                  </a:lnTo>
                  <a:cubicBezTo>
                    <a:pt x="793" y="985"/>
                    <a:pt x="812" y="966"/>
                    <a:pt x="812" y="943"/>
                  </a:cubicBezTo>
                  <a:lnTo>
                    <a:pt x="812" y="42"/>
                  </a:lnTo>
                  <a:lnTo>
                    <a:pt x="812" y="41"/>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31" name="Google Shape;3831;p71"/>
            <p:cNvSpPr/>
            <p:nvPr/>
          </p:nvSpPr>
          <p:spPr>
            <a:xfrm>
              <a:off x="3466862" y="2790047"/>
              <a:ext cx="202218" cy="252338"/>
            </a:xfrm>
            <a:custGeom>
              <a:rect b="b" l="l" r="r" t="t"/>
              <a:pathLst>
                <a:path extrusionOk="0" h="876" w="702">
                  <a:moveTo>
                    <a:pt x="680" y="858"/>
                  </a:moveTo>
                  <a:cubicBezTo>
                    <a:pt x="695" y="844"/>
                    <a:pt x="702" y="826"/>
                    <a:pt x="702" y="806"/>
                  </a:cubicBezTo>
                  <a:cubicBezTo>
                    <a:pt x="702" y="792"/>
                    <a:pt x="691" y="781"/>
                    <a:pt x="677" y="781"/>
                  </a:cubicBezTo>
                  <a:lnTo>
                    <a:pt x="565" y="781"/>
                  </a:lnTo>
                  <a:cubicBezTo>
                    <a:pt x="550" y="781"/>
                    <a:pt x="536" y="773"/>
                    <a:pt x="528" y="759"/>
                  </a:cubicBezTo>
                  <a:lnTo>
                    <a:pt x="260" y="266"/>
                  </a:lnTo>
                  <a:cubicBezTo>
                    <a:pt x="256" y="260"/>
                    <a:pt x="255" y="253"/>
                    <a:pt x="255" y="246"/>
                  </a:cubicBezTo>
                  <a:lnTo>
                    <a:pt x="255" y="3"/>
                  </a:lnTo>
                  <a:cubicBezTo>
                    <a:pt x="229" y="24"/>
                    <a:pt x="196" y="36"/>
                    <a:pt x="162" y="36"/>
                  </a:cubicBezTo>
                  <a:cubicBezTo>
                    <a:pt x="127" y="36"/>
                    <a:pt x="93" y="23"/>
                    <a:pt x="66" y="0"/>
                  </a:cubicBezTo>
                  <a:lnTo>
                    <a:pt x="102" y="179"/>
                  </a:lnTo>
                  <a:lnTo>
                    <a:pt x="114" y="237"/>
                  </a:lnTo>
                  <a:cubicBezTo>
                    <a:pt x="116" y="251"/>
                    <a:pt x="112" y="265"/>
                    <a:pt x="102" y="275"/>
                  </a:cubicBezTo>
                  <a:lnTo>
                    <a:pt x="35" y="342"/>
                  </a:lnTo>
                  <a:cubicBezTo>
                    <a:pt x="8" y="370"/>
                    <a:pt x="-4" y="408"/>
                    <a:pt x="2" y="446"/>
                  </a:cubicBezTo>
                  <a:cubicBezTo>
                    <a:pt x="8" y="483"/>
                    <a:pt x="32" y="515"/>
                    <a:pt x="66" y="532"/>
                  </a:cubicBezTo>
                  <a:lnTo>
                    <a:pt x="136" y="567"/>
                  </a:lnTo>
                  <a:cubicBezTo>
                    <a:pt x="140" y="569"/>
                    <a:pt x="144" y="572"/>
                    <a:pt x="147" y="575"/>
                  </a:cubicBezTo>
                  <a:lnTo>
                    <a:pt x="448" y="876"/>
                  </a:lnTo>
                  <a:lnTo>
                    <a:pt x="631" y="876"/>
                  </a:lnTo>
                  <a:cubicBezTo>
                    <a:pt x="649" y="876"/>
                    <a:pt x="667" y="870"/>
                    <a:pt x="680" y="85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32" name="Google Shape;3832;p71"/>
            <p:cNvSpPr/>
            <p:nvPr/>
          </p:nvSpPr>
          <p:spPr>
            <a:xfrm>
              <a:off x="3436328" y="2652355"/>
              <a:ext cx="128187" cy="121848"/>
            </a:xfrm>
            <a:custGeom>
              <a:rect b="b" l="l" r="r" t="t"/>
              <a:pathLst>
                <a:path extrusionOk="0" h="423" w="445">
                  <a:moveTo>
                    <a:pt x="67" y="385"/>
                  </a:moveTo>
                  <a:cubicBezTo>
                    <a:pt x="87" y="373"/>
                    <a:pt x="109" y="367"/>
                    <a:pt x="132" y="367"/>
                  </a:cubicBezTo>
                  <a:cubicBezTo>
                    <a:pt x="166" y="367"/>
                    <a:pt x="197" y="380"/>
                    <a:pt x="221" y="403"/>
                  </a:cubicBezTo>
                  <a:cubicBezTo>
                    <a:pt x="231" y="413"/>
                    <a:pt x="244" y="420"/>
                    <a:pt x="258" y="422"/>
                  </a:cubicBezTo>
                  <a:cubicBezTo>
                    <a:pt x="279" y="425"/>
                    <a:pt x="298" y="419"/>
                    <a:pt x="313" y="404"/>
                  </a:cubicBezTo>
                  <a:cubicBezTo>
                    <a:pt x="337" y="380"/>
                    <a:pt x="369" y="367"/>
                    <a:pt x="403" y="367"/>
                  </a:cubicBezTo>
                  <a:cubicBezTo>
                    <a:pt x="417" y="367"/>
                    <a:pt x="432" y="369"/>
                    <a:pt x="445" y="374"/>
                  </a:cubicBezTo>
                  <a:lnTo>
                    <a:pt x="445" y="42"/>
                  </a:lnTo>
                  <a:cubicBezTo>
                    <a:pt x="445" y="19"/>
                    <a:pt x="426" y="0"/>
                    <a:pt x="403" y="0"/>
                  </a:cubicBezTo>
                  <a:lnTo>
                    <a:pt x="43" y="0"/>
                  </a:lnTo>
                  <a:cubicBezTo>
                    <a:pt x="35" y="0"/>
                    <a:pt x="27" y="1"/>
                    <a:pt x="21" y="5"/>
                  </a:cubicBezTo>
                  <a:cubicBezTo>
                    <a:pt x="5" y="15"/>
                    <a:pt x="-3" y="33"/>
                    <a:pt x="1" y="50"/>
                  </a:cubicBezTo>
                  <a:lnTo>
                    <a:pt x="67" y="385"/>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833" name="Google Shape;3833;p71"/>
          <p:cNvGrpSpPr/>
          <p:nvPr/>
        </p:nvGrpSpPr>
        <p:grpSpPr>
          <a:xfrm>
            <a:off x="4019647" y="2022084"/>
            <a:ext cx="414229" cy="414228"/>
            <a:chOff x="4019647" y="2022084"/>
            <a:chExt cx="414229" cy="414228"/>
          </a:xfrm>
        </p:grpSpPr>
        <p:sp>
          <p:nvSpPr>
            <p:cNvPr id="3834" name="Google Shape;3834;p71"/>
            <p:cNvSpPr/>
            <p:nvPr/>
          </p:nvSpPr>
          <p:spPr>
            <a:xfrm>
              <a:off x="4173182" y="2360264"/>
              <a:ext cx="234769" cy="76047"/>
            </a:xfrm>
            <a:custGeom>
              <a:rect b="b" l="l" r="r" t="t"/>
              <a:pathLst>
                <a:path extrusionOk="0" h="264" w="815">
                  <a:moveTo>
                    <a:pt x="773" y="0"/>
                  </a:moveTo>
                  <a:lnTo>
                    <a:pt x="0" y="0"/>
                  </a:lnTo>
                  <a:lnTo>
                    <a:pt x="0" y="264"/>
                  </a:lnTo>
                  <a:lnTo>
                    <a:pt x="773" y="264"/>
                  </a:lnTo>
                  <a:cubicBezTo>
                    <a:pt x="796" y="264"/>
                    <a:pt x="815" y="246"/>
                    <a:pt x="815" y="222"/>
                  </a:cubicBezTo>
                  <a:lnTo>
                    <a:pt x="815" y="43"/>
                  </a:lnTo>
                  <a:cubicBezTo>
                    <a:pt x="815" y="19"/>
                    <a:pt x="796" y="0"/>
                    <a:pt x="77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35" name="Google Shape;3835;p71"/>
            <p:cNvSpPr/>
            <p:nvPr/>
          </p:nvSpPr>
          <p:spPr>
            <a:xfrm>
              <a:off x="4019647" y="2360264"/>
              <a:ext cx="129339" cy="76047"/>
            </a:xfrm>
            <a:custGeom>
              <a:rect b="b" l="l" r="r" t="t"/>
              <a:pathLst>
                <a:path extrusionOk="0" h="264" w="449">
                  <a:moveTo>
                    <a:pt x="0" y="43"/>
                  </a:moveTo>
                  <a:lnTo>
                    <a:pt x="0" y="222"/>
                  </a:lnTo>
                  <a:cubicBezTo>
                    <a:pt x="0" y="246"/>
                    <a:pt x="19" y="264"/>
                    <a:pt x="42" y="264"/>
                  </a:cubicBezTo>
                  <a:lnTo>
                    <a:pt x="449" y="264"/>
                  </a:lnTo>
                  <a:lnTo>
                    <a:pt x="449" y="0"/>
                  </a:lnTo>
                  <a:lnTo>
                    <a:pt x="42" y="0"/>
                  </a:lnTo>
                  <a:cubicBezTo>
                    <a:pt x="19" y="0"/>
                    <a:pt x="0" y="19"/>
                    <a:pt x="0" y="4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36" name="Google Shape;3836;p71"/>
            <p:cNvSpPr/>
            <p:nvPr/>
          </p:nvSpPr>
          <p:spPr>
            <a:xfrm>
              <a:off x="4025696" y="2193766"/>
              <a:ext cx="107158" cy="106869"/>
            </a:xfrm>
            <a:custGeom>
              <a:rect b="b" l="l" r="r" t="t"/>
              <a:pathLst>
                <a:path extrusionOk="0" h="371" w="372">
                  <a:moveTo>
                    <a:pt x="248" y="31"/>
                  </a:moveTo>
                  <a:lnTo>
                    <a:pt x="112" y="31"/>
                  </a:lnTo>
                  <a:cubicBezTo>
                    <a:pt x="71" y="31"/>
                    <a:pt x="33" y="19"/>
                    <a:pt x="0" y="0"/>
                  </a:cubicBezTo>
                  <a:cubicBezTo>
                    <a:pt x="13" y="30"/>
                    <a:pt x="32" y="58"/>
                    <a:pt x="56" y="82"/>
                  </a:cubicBezTo>
                  <a:lnTo>
                    <a:pt x="289" y="316"/>
                  </a:lnTo>
                  <a:cubicBezTo>
                    <a:pt x="314" y="340"/>
                    <a:pt x="342" y="359"/>
                    <a:pt x="372" y="371"/>
                  </a:cubicBezTo>
                  <a:cubicBezTo>
                    <a:pt x="352" y="339"/>
                    <a:pt x="341" y="300"/>
                    <a:pt x="341" y="259"/>
                  </a:cubicBezTo>
                  <a:lnTo>
                    <a:pt x="341" y="124"/>
                  </a:lnTo>
                  <a:cubicBezTo>
                    <a:pt x="341" y="73"/>
                    <a:pt x="299" y="31"/>
                    <a:pt x="248" y="31"/>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37" name="Google Shape;3837;p71"/>
            <p:cNvSpPr/>
            <p:nvPr/>
          </p:nvSpPr>
          <p:spPr>
            <a:xfrm>
              <a:off x="4020223" y="2022084"/>
              <a:ext cx="284027" cy="284889"/>
            </a:xfrm>
            <a:custGeom>
              <a:rect b="b" l="l" r="r" t="t"/>
              <a:pathLst>
                <a:path extrusionOk="0" h="989" w="986">
                  <a:moveTo>
                    <a:pt x="809" y="989"/>
                  </a:moveTo>
                  <a:cubicBezTo>
                    <a:pt x="907" y="989"/>
                    <a:pt x="986" y="910"/>
                    <a:pt x="986" y="812"/>
                  </a:cubicBezTo>
                  <a:lnTo>
                    <a:pt x="986" y="178"/>
                  </a:lnTo>
                  <a:cubicBezTo>
                    <a:pt x="986" y="80"/>
                    <a:pt x="907" y="0"/>
                    <a:pt x="809" y="0"/>
                  </a:cubicBezTo>
                  <a:lnTo>
                    <a:pt x="178" y="0"/>
                  </a:lnTo>
                  <a:cubicBezTo>
                    <a:pt x="80" y="0"/>
                    <a:pt x="0" y="80"/>
                    <a:pt x="0" y="178"/>
                  </a:cubicBezTo>
                  <a:lnTo>
                    <a:pt x="0" y="410"/>
                  </a:lnTo>
                  <a:cubicBezTo>
                    <a:pt x="0" y="483"/>
                    <a:pt x="60" y="543"/>
                    <a:pt x="133" y="543"/>
                  </a:cubicBezTo>
                  <a:lnTo>
                    <a:pt x="267" y="543"/>
                  </a:lnTo>
                  <a:cubicBezTo>
                    <a:pt x="365" y="543"/>
                    <a:pt x="444" y="622"/>
                    <a:pt x="444" y="721"/>
                  </a:cubicBezTo>
                  <a:lnTo>
                    <a:pt x="444" y="857"/>
                  </a:lnTo>
                  <a:cubicBezTo>
                    <a:pt x="444" y="930"/>
                    <a:pt x="503" y="989"/>
                    <a:pt x="577" y="989"/>
                  </a:cubicBezTo>
                  <a:lnTo>
                    <a:pt x="809" y="989"/>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38" name="Google Shape;3838;p71"/>
            <p:cNvSpPr/>
            <p:nvPr/>
          </p:nvSpPr>
          <p:spPr>
            <a:xfrm>
              <a:off x="4331614" y="2152574"/>
              <a:ext cx="102261" cy="180324"/>
            </a:xfrm>
            <a:custGeom>
              <a:rect b="b" l="l" r="r" t="t"/>
              <a:pathLst>
                <a:path extrusionOk="0" h="626" w="355">
                  <a:moveTo>
                    <a:pt x="295" y="238"/>
                  </a:moveTo>
                  <a:lnTo>
                    <a:pt x="220" y="160"/>
                  </a:lnTo>
                  <a:lnTo>
                    <a:pt x="220" y="43"/>
                  </a:lnTo>
                  <a:cubicBezTo>
                    <a:pt x="220" y="29"/>
                    <a:pt x="214" y="16"/>
                    <a:pt x="203" y="8"/>
                  </a:cubicBezTo>
                  <a:cubicBezTo>
                    <a:pt x="185" y="-5"/>
                    <a:pt x="162" y="-2"/>
                    <a:pt x="147" y="13"/>
                  </a:cubicBezTo>
                  <a:lnTo>
                    <a:pt x="61" y="103"/>
                  </a:lnTo>
                  <a:cubicBezTo>
                    <a:pt x="-20" y="187"/>
                    <a:pt x="-20" y="303"/>
                    <a:pt x="61" y="387"/>
                  </a:cubicBezTo>
                  <a:lnTo>
                    <a:pt x="136" y="465"/>
                  </a:lnTo>
                  <a:lnTo>
                    <a:pt x="136" y="583"/>
                  </a:lnTo>
                  <a:cubicBezTo>
                    <a:pt x="136" y="601"/>
                    <a:pt x="146" y="616"/>
                    <a:pt x="162" y="622"/>
                  </a:cubicBezTo>
                  <a:cubicBezTo>
                    <a:pt x="177" y="628"/>
                    <a:pt x="195" y="626"/>
                    <a:pt x="208" y="613"/>
                  </a:cubicBezTo>
                  <a:lnTo>
                    <a:pt x="295" y="522"/>
                  </a:lnTo>
                  <a:cubicBezTo>
                    <a:pt x="334" y="481"/>
                    <a:pt x="355" y="432"/>
                    <a:pt x="355" y="380"/>
                  </a:cubicBezTo>
                  <a:cubicBezTo>
                    <a:pt x="355" y="329"/>
                    <a:pt x="334" y="280"/>
                    <a:pt x="295" y="23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839" name="Google Shape;3839;p71"/>
          <p:cNvGrpSpPr/>
          <p:nvPr/>
        </p:nvGrpSpPr>
        <p:grpSpPr>
          <a:xfrm>
            <a:off x="4733744" y="2652355"/>
            <a:ext cx="414229" cy="414515"/>
            <a:chOff x="4733744" y="2652355"/>
            <a:chExt cx="414229" cy="414515"/>
          </a:xfrm>
        </p:grpSpPr>
        <p:sp>
          <p:nvSpPr>
            <p:cNvPr id="3840" name="Google Shape;3840;p71"/>
            <p:cNvSpPr/>
            <p:nvPr/>
          </p:nvSpPr>
          <p:spPr>
            <a:xfrm>
              <a:off x="4733744" y="2808483"/>
              <a:ext cx="27654" cy="76047"/>
            </a:xfrm>
            <a:custGeom>
              <a:rect b="b" l="l" r="r" t="t"/>
              <a:pathLst>
                <a:path extrusionOk="0" h="264" w="96">
                  <a:moveTo>
                    <a:pt x="0" y="42"/>
                  </a:moveTo>
                  <a:lnTo>
                    <a:pt x="0" y="222"/>
                  </a:lnTo>
                  <a:cubicBezTo>
                    <a:pt x="0" y="245"/>
                    <a:pt x="19" y="264"/>
                    <a:pt x="42" y="264"/>
                  </a:cubicBezTo>
                  <a:lnTo>
                    <a:pt x="96" y="264"/>
                  </a:lnTo>
                  <a:lnTo>
                    <a:pt x="96" y="0"/>
                  </a:lnTo>
                  <a:lnTo>
                    <a:pt x="42" y="0"/>
                  </a:lnTo>
                  <a:cubicBezTo>
                    <a:pt x="19" y="0"/>
                    <a:pt x="0" y="19"/>
                    <a:pt x="0" y="4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41" name="Google Shape;3841;p71"/>
            <p:cNvSpPr/>
            <p:nvPr/>
          </p:nvSpPr>
          <p:spPr>
            <a:xfrm>
              <a:off x="5067892" y="2808483"/>
              <a:ext cx="27654" cy="76047"/>
            </a:xfrm>
            <a:custGeom>
              <a:rect b="b" l="l" r="r" t="t"/>
              <a:pathLst>
                <a:path extrusionOk="0" h="264" w="96">
                  <a:moveTo>
                    <a:pt x="96" y="222"/>
                  </a:moveTo>
                  <a:lnTo>
                    <a:pt x="96" y="42"/>
                  </a:lnTo>
                  <a:cubicBezTo>
                    <a:pt x="96" y="19"/>
                    <a:pt x="77" y="0"/>
                    <a:pt x="54" y="0"/>
                  </a:cubicBezTo>
                  <a:lnTo>
                    <a:pt x="0" y="0"/>
                  </a:lnTo>
                  <a:lnTo>
                    <a:pt x="0" y="264"/>
                  </a:lnTo>
                  <a:lnTo>
                    <a:pt x="54" y="264"/>
                  </a:lnTo>
                  <a:cubicBezTo>
                    <a:pt x="77" y="264"/>
                    <a:pt x="96" y="245"/>
                    <a:pt x="96" y="222"/>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42" name="Google Shape;3842;p71"/>
            <p:cNvSpPr/>
            <p:nvPr/>
          </p:nvSpPr>
          <p:spPr>
            <a:xfrm>
              <a:off x="4785594" y="2652643"/>
              <a:ext cx="258102" cy="322624"/>
            </a:xfrm>
            <a:custGeom>
              <a:rect b="b" l="l" r="r" t="t"/>
              <a:pathLst>
                <a:path extrusionOk="0" h="1120" w="896">
                  <a:moveTo>
                    <a:pt x="581" y="673"/>
                  </a:moveTo>
                  <a:lnTo>
                    <a:pt x="581" y="1080"/>
                  </a:lnTo>
                  <a:cubicBezTo>
                    <a:pt x="581" y="1094"/>
                    <a:pt x="579" y="1107"/>
                    <a:pt x="575" y="1120"/>
                  </a:cubicBezTo>
                  <a:cubicBezTo>
                    <a:pt x="755" y="1102"/>
                    <a:pt x="896" y="949"/>
                    <a:pt x="896" y="763"/>
                  </a:cubicBezTo>
                  <a:lnTo>
                    <a:pt x="896" y="414"/>
                  </a:lnTo>
                  <a:cubicBezTo>
                    <a:pt x="896" y="367"/>
                    <a:pt x="877" y="321"/>
                    <a:pt x="844" y="288"/>
                  </a:cubicBezTo>
                  <a:lnTo>
                    <a:pt x="632" y="76"/>
                  </a:lnTo>
                  <a:cubicBezTo>
                    <a:pt x="582" y="27"/>
                    <a:pt x="517" y="0"/>
                    <a:pt x="448" y="0"/>
                  </a:cubicBezTo>
                  <a:cubicBezTo>
                    <a:pt x="380" y="0"/>
                    <a:pt x="313" y="28"/>
                    <a:pt x="264" y="76"/>
                  </a:cubicBezTo>
                  <a:lnTo>
                    <a:pt x="52" y="288"/>
                  </a:lnTo>
                  <a:cubicBezTo>
                    <a:pt x="18" y="322"/>
                    <a:pt x="0" y="366"/>
                    <a:pt x="0" y="414"/>
                  </a:cubicBezTo>
                  <a:lnTo>
                    <a:pt x="0" y="763"/>
                  </a:lnTo>
                  <a:cubicBezTo>
                    <a:pt x="0" y="949"/>
                    <a:pt x="141" y="1102"/>
                    <a:pt x="321" y="1120"/>
                  </a:cubicBezTo>
                  <a:cubicBezTo>
                    <a:pt x="317" y="1107"/>
                    <a:pt x="315" y="1094"/>
                    <a:pt x="315" y="1080"/>
                  </a:cubicBezTo>
                  <a:lnTo>
                    <a:pt x="315" y="673"/>
                  </a:lnTo>
                  <a:cubicBezTo>
                    <a:pt x="315" y="649"/>
                    <a:pt x="333" y="631"/>
                    <a:pt x="357" y="631"/>
                  </a:cubicBezTo>
                  <a:lnTo>
                    <a:pt x="539" y="631"/>
                  </a:lnTo>
                  <a:cubicBezTo>
                    <a:pt x="563" y="631"/>
                    <a:pt x="581" y="649"/>
                    <a:pt x="581" y="673"/>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43" name="Google Shape;3843;p71"/>
            <p:cNvSpPr/>
            <p:nvPr/>
          </p:nvSpPr>
          <p:spPr>
            <a:xfrm>
              <a:off x="4900530" y="2858605"/>
              <a:ext cx="27366" cy="27365"/>
            </a:xfrm>
            <a:custGeom>
              <a:rect b="b" l="l" r="r" t="t"/>
              <a:pathLst>
                <a:path extrusionOk="0" h="95" w="95">
                  <a:moveTo>
                    <a:pt x="0" y="0"/>
                  </a:moveTo>
                  <a:lnTo>
                    <a:pt x="95" y="0"/>
                  </a:lnTo>
                  <a:lnTo>
                    <a:pt x="95" y="95"/>
                  </a:lnTo>
                  <a:lnTo>
                    <a:pt x="0" y="95"/>
                  </a:lnTo>
                  <a:lnTo>
                    <a:pt x="0" y="0"/>
                  </a:ln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44" name="Google Shape;3844;p71"/>
            <p:cNvSpPr/>
            <p:nvPr/>
          </p:nvSpPr>
          <p:spPr>
            <a:xfrm>
              <a:off x="4900530" y="2911320"/>
              <a:ext cx="27366" cy="66829"/>
            </a:xfrm>
            <a:custGeom>
              <a:rect b="b" l="l" r="r" t="t"/>
              <a:pathLst>
                <a:path extrusionOk="0" h="232" w="95">
                  <a:moveTo>
                    <a:pt x="95" y="183"/>
                  </a:moveTo>
                  <a:lnTo>
                    <a:pt x="95" y="0"/>
                  </a:lnTo>
                  <a:lnTo>
                    <a:pt x="0" y="0"/>
                  </a:lnTo>
                  <a:lnTo>
                    <a:pt x="0" y="184"/>
                  </a:lnTo>
                  <a:cubicBezTo>
                    <a:pt x="0" y="209"/>
                    <a:pt x="19" y="230"/>
                    <a:pt x="44" y="232"/>
                  </a:cubicBezTo>
                  <a:cubicBezTo>
                    <a:pt x="72" y="234"/>
                    <a:pt x="95" y="211"/>
                    <a:pt x="95" y="183"/>
                  </a:cubicBezTo>
                  <a:close/>
                </a:path>
              </a:pathLst>
            </a:custGeom>
            <a:solidFill>
              <a:schemeClr val="accent6"/>
            </a:solidFill>
            <a:ln>
              <a:noFill/>
            </a:ln>
          </p:spPr>
          <p:txBody>
            <a:bodyPr anchorCtr="1" anchor="ctr" bIns="38500" lIns="90000" spcFirstLastPara="1" rIns="90000" wrap="square" tIns="385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45" name="Google Shape;3845;p71"/>
            <p:cNvSpPr/>
            <p:nvPr/>
          </p:nvSpPr>
          <p:spPr>
            <a:xfrm>
              <a:off x="4901970" y="2652355"/>
              <a:ext cx="246003" cy="414515"/>
            </a:xfrm>
            <a:custGeom>
              <a:rect b="b" l="l" r="r" t="t"/>
              <a:pathLst>
                <a:path extrusionOk="0" h="1439" w="854">
                  <a:moveTo>
                    <a:pt x="817" y="0"/>
                  </a:moveTo>
                  <a:cubicBezTo>
                    <a:pt x="791" y="-3"/>
                    <a:pt x="770" y="17"/>
                    <a:pt x="770" y="42"/>
                  </a:cubicBezTo>
                  <a:lnTo>
                    <a:pt x="770" y="1216"/>
                  </a:lnTo>
                  <a:cubicBezTo>
                    <a:pt x="770" y="1292"/>
                    <a:pt x="708" y="1354"/>
                    <a:pt x="632" y="1354"/>
                  </a:cubicBezTo>
                  <a:lnTo>
                    <a:pt x="223" y="1354"/>
                  </a:lnTo>
                  <a:cubicBezTo>
                    <a:pt x="147" y="1354"/>
                    <a:pt x="85" y="1293"/>
                    <a:pt x="85" y="1216"/>
                  </a:cubicBezTo>
                  <a:lnTo>
                    <a:pt x="85" y="1206"/>
                  </a:lnTo>
                  <a:cubicBezTo>
                    <a:pt x="71" y="1211"/>
                    <a:pt x="57" y="1213"/>
                    <a:pt x="43" y="1213"/>
                  </a:cubicBezTo>
                  <a:cubicBezTo>
                    <a:pt x="28" y="1213"/>
                    <a:pt x="14" y="1211"/>
                    <a:pt x="0" y="1206"/>
                  </a:cubicBezTo>
                  <a:lnTo>
                    <a:pt x="0" y="1216"/>
                  </a:lnTo>
                  <a:cubicBezTo>
                    <a:pt x="0" y="1339"/>
                    <a:pt x="100" y="1439"/>
                    <a:pt x="223" y="1439"/>
                  </a:cubicBezTo>
                  <a:lnTo>
                    <a:pt x="632" y="1439"/>
                  </a:lnTo>
                  <a:cubicBezTo>
                    <a:pt x="754" y="1439"/>
                    <a:pt x="854" y="1339"/>
                    <a:pt x="854" y="1216"/>
                  </a:cubicBezTo>
                  <a:lnTo>
                    <a:pt x="854" y="43"/>
                  </a:lnTo>
                  <a:cubicBezTo>
                    <a:pt x="854" y="21"/>
                    <a:pt x="838" y="2"/>
                    <a:pt x="817"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grpSp>
        <p:nvGrpSpPr>
          <p:cNvPr id="3846" name="Google Shape;3846;p71"/>
          <p:cNvGrpSpPr/>
          <p:nvPr/>
        </p:nvGrpSpPr>
        <p:grpSpPr>
          <a:xfrm>
            <a:off x="4019647" y="3292709"/>
            <a:ext cx="414229" cy="414227"/>
            <a:chOff x="4019647" y="3292709"/>
            <a:chExt cx="414229" cy="414227"/>
          </a:xfrm>
        </p:grpSpPr>
        <p:sp>
          <p:nvSpPr>
            <p:cNvPr id="3847" name="Google Shape;3847;p71"/>
            <p:cNvSpPr/>
            <p:nvPr/>
          </p:nvSpPr>
          <p:spPr>
            <a:xfrm>
              <a:off x="4227625" y="3500687"/>
              <a:ext cx="206251" cy="206249"/>
            </a:xfrm>
            <a:custGeom>
              <a:rect b="b" l="l" r="r" t="t"/>
              <a:pathLst>
                <a:path extrusionOk="0" h="716" w="716">
                  <a:moveTo>
                    <a:pt x="358" y="513"/>
                  </a:moveTo>
                  <a:cubicBezTo>
                    <a:pt x="272" y="513"/>
                    <a:pt x="203" y="444"/>
                    <a:pt x="203" y="358"/>
                  </a:cubicBezTo>
                  <a:cubicBezTo>
                    <a:pt x="203" y="273"/>
                    <a:pt x="272" y="203"/>
                    <a:pt x="358" y="203"/>
                  </a:cubicBezTo>
                  <a:cubicBezTo>
                    <a:pt x="443" y="203"/>
                    <a:pt x="513" y="273"/>
                    <a:pt x="513" y="358"/>
                  </a:cubicBezTo>
                  <a:cubicBezTo>
                    <a:pt x="513" y="444"/>
                    <a:pt x="443" y="513"/>
                    <a:pt x="358" y="513"/>
                  </a:cubicBezTo>
                  <a:moveTo>
                    <a:pt x="358" y="0"/>
                  </a:moveTo>
                  <a:cubicBezTo>
                    <a:pt x="161" y="0"/>
                    <a:pt x="0" y="161"/>
                    <a:pt x="0" y="358"/>
                  </a:cubicBezTo>
                  <a:cubicBezTo>
                    <a:pt x="0" y="556"/>
                    <a:pt x="161" y="716"/>
                    <a:pt x="358" y="716"/>
                  </a:cubicBezTo>
                  <a:cubicBezTo>
                    <a:pt x="555" y="716"/>
                    <a:pt x="716" y="556"/>
                    <a:pt x="716" y="358"/>
                  </a:cubicBezTo>
                  <a:cubicBezTo>
                    <a:pt x="716" y="161"/>
                    <a:pt x="555" y="0"/>
                    <a:pt x="35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48" name="Google Shape;3848;p71"/>
            <p:cNvSpPr/>
            <p:nvPr/>
          </p:nvSpPr>
          <p:spPr>
            <a:xfrm>
              <a:off x="4310298" y="3583360"/>
              <a:ext cx="40905" cy="40904"/>
            </a:xfrm>
            <a:custGeom>
              <a:rect b="b" l="l" r="r" t="t"/>
              <a:pathLst>
                <a:path extrusionOk="0" h="142" w="142">
                  <a:moveTo>
                    <a:pt x="71" y="0"/>
                  </a:moveTo>
                  <a:cubicBezTo>
                    <a:pt x="110" y="0"/>
                    <a:pt x="142" y="32"/>
                    <a:pt x="142" y="71"/>
                  </a:cubicBezTo>
                  <a:cubicBezTo>
                    <a:pt x="142" y="110"/>
                    <a:pt x="110" y="142"/>
                    <a:pt x="71" y="142"/>
                  </a:cubicBezTo>
                  <a:cubicBezTo>
                    <a:pt x="32" y="142"/>
                    <a:pt x="0" y="110"/>
                    <a:pt x="0" y="71"/>
                  </a:cubicBezTo>
                  <a:cubicBezTo>
                    <a:pt x="0" y="32"/>
                    <a:pt x="32" y="0"/>
                    <a:pt x="71" y="0"/>
                  </a:cubicBezTo>
                  <a:close/>
                </a:path>
              </a:pathLst>
            </a:custGeom>
            <a:solidFill>
              <a:schemeClr val="accent6"/>
            </a:solidFill>
            <a:ln>
              <a:noFill/>
            </a:ln>
          </p:spPr>
          <p:txBody>
            <a:bodyPr anchorCtr="1" anchor="ctr" bIns="6100" lIns="90000" spcFirstLastPara="1" rIns="90000" wrap="square" tIns="61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49" name="Google Shape;3849;p71"/>
            <p:cNvSpPr/>
            <p:nvPr/>
          </p:nvSpPr>
          <p:spPr>
            <a:xfrm>
              <a:off x="4253550" y="3292709"/>
              <a:ext cx="180326" cy="180324"/>
            </a:xfrm>
            <a:custGeom>
              <a:rect b="b" l="l" r="r" t="t"/>
              <a:pathLst>
                <a:path extrusionOk="0" h="626" w="626">
                  <a:moveTo>
                    <a:pt x="313" y="181"/>
                  </a:moveTo>
                  <a:cubicBezTo>
                    <a:pt x="386" y="181"/>
                    <a:pt x="445" y="240"/>
                    <a:pt x="445" y="313"/>
                  </a:cubicBezTo>
                  <a:cubicBezTo>
                    <a:pt x="445" y="386"/>
                    <a:pt x="386" y="445"/>
                    <a:pt x="313" y="445"/>
                  </a:cubicBezTo>
                  <a:cubicBezTo>
                    <a:pt x="240" y="445"/>
                    <a:pt x="181" y="386"/>
                    <a:pt x="181" y="313"/>
                  </a:cubicBezTo>
                  <a:cubicBezTo>
                    <a:pt x="181" y="240"/>
                    <a:pt x="240" y="181"/>
                    <a:pt x="313" y="181"/>
                  </a:cubicBezTo>
                  <a:moveTo>
                    <a:pt x="313" y="626"/>
                  </a:moveTo>
                  <a:cubicBezTo>
                    <a:pt x="486" y="626"/>
                    <a:pt x="626" y="486"/>
                    <a:pt x="626" y="313"/>
                  </a:cubicBezTo>
                  <a:cubicBezTo>
                    <a:pt x="626" y="141"/>
                    <a:pt x="486" y="0"/>
                    <a:pt x="313" y="0"/>
                  </a:cubicBezTo>
                  <a:cubicBezTo>
                    <a:pt x="141" y="0"/>
                    <a:pt x="0" y="141"/>
                    <a:pt x="0" y="313"/>
                  </a:cubicBezTo>
                  <a:cubicBezTo>
                    <a:pt x="0" y="486"/>
                    <a:pt x="141" y="626"/>
                    <a:pt x="313" y="626"/>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50" name="Google Shape;3850;p71"/>
            <p:cNvSpPr/>
            <p:nvPr/>
          </p:nvSpPr>
          <p:spPr>
            <a:xfrm>
              <a:off x="4329886" y="3369044"/>
              <a:ext cx="27654" cy="27654"/>
            </a:xfrm>
            <a:custGeom>
              <a:rect b="b" l="l" r="r" t="t"/>
              <a:pathLst>
                <a:path extrusionOk="0" h="96" w="96">
                  <a:moveTo>
                    <a:pt x="48" y="96"/>
                  </a:moveTo>
                  <a:cubicBezTo>
                    <a:pt x="75" y="96"/>
                    <a:pt x="96" y="75"/>
                    <a:pt x="96" y="48"/>
                  </a:cubicBezTo>
                  <a:cubicBezTo>
                    <a:pt x="96" y="22"/>
                    <a:pt x="75" y="0"/>
                    <a:pt x="48" y="0"/>
                  </a:cubicBezTo>
                  <a:cubicBezTo>
                    <a:pt x="22" y="0"/>
                    <a:pt x="0" y="22"/>
                    <a:pt x="0" y="48"/>
                  </a:cubicBezTo>
                  <a:cubicBezTo>
                    <a:pt x="0" y="75"/>
                    <a:pt x="22" y="96"/>
                    <a:pt x="48" y="9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51" name="Google Shape;3851;p71"/>
            <p:cNvSpPr/>
            <p:nvPr/>
          </p:nvSpPr>
          <p:spPr>
            <a:xfrm>
              <a:off x="4019647" y="3526612"/>
              <a:ext cx="180326" cy="180324"/>
            </a:xfrm>
            <a:custGeom>
              <a:rect b="b" l="l" r="r" t="t"/>
              <a:pathLst>
                <a:path extrusionOk="0" h="626" w="626">
                  <a:moveTo>
                    <a:pt x="313" y="446"/>
                  </a:moveTo>
                  <a:cubicBezTo>
                    <a:pt x="240" y="446"/>
                    <a:pt x="180" y="386"/>
                    <a:pt x="180" y="313"/>
                  </a:cubicBezTo>
                  <a:cubicBezTo>
                    <a:pt x="180" y="240"/>
                    <a:pt x="240" y="181"/>
                    <a:pt x="313" y="181"/>
                  </a:cubicBezTo>
                  <a:cubicBezTo>
                    <a:pt x="386" y="181"/>
                    <a:pt x="445" y="240"/>
                    <a:pt x="445" y="313"/>
                  </a:cubicBezTo>
                  <a:cubicBezTo>
                    <a:pt x="445" y="386"/>
                    <a:pt x="386" y="446"/>
                    <a:pt x="313" y="446"/>
                  </a:cubicBezTo>
                  <a:moveTo>
                    <a:pt x="313" y="0"/>
                  </a:moveTo>
                  <a:cubicBezTo>
                    <a:pt x="140" y="0"/>
                    <a:pt x="0" y="141"/>
                    <a:pt x="0" y="313"/>
                  </a:cubicBezTo>
                  <a:cubicBezTo>
                    <a:pt x="0" y="486"/>
                    <a:pt x="140" y="626"/>
                    <a:pt x="313" y="626"/>
                  </a:cubicBezTo>
                  <a:cubicBezTo>
                    <a:pt x="485" y="626"/>
                    <a:pt x="626" y="486"/>
                    <a:pt x="626" y="313"/>
                  </a:cubicBezTo>
                  <a:cubicBezTo>
                    <a:pt x="626" y="141"/>
                    <a:pt x="485" y="0"/>
                    <a:pt x="313"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52" name="Google Shape;3852;p71"/>
            <p:cNvSpPr/>
            <p:nvPr/>
          </p:nvSpPr>
          <p:spPr>
            <a:xfrm>
              <a:off x="4095982" y="3602948"/>
              <a:ext cx="27654" cy="27654"/>
            </a:xfrm>
            <a:custGeom>
              <a:rect b="b" l="l" r="r" t="t"/>
              <a:pathLst>
                <a:path extrusionOk="0" h="96" w="96">
                  <a:moveTo>
                    <a:pt x="48" y="0"/>
                  </a:moveTo>
                  <a:cubicBezTo>
                    <a:pt x="21" y="0"/>
                    <a:pt x="0" y="22"/>
                    <a:pt x="0" y="48"/>
                  </a:cubicBezTo>
                  <a:cubicBezTo>
                    <a:pt x="0" y="75"/>
                    <a:pt x="21" y="96"/>
                    <a:pt x="48" y="96"/>
                  </a:cubicBezTo>
                  <a:cubicBezTo>
                    <a:pt x="74" y="96"/>
                    <a:pt x="96" y="75"/>
                    <a:pt x="96" y="48"/>
                  </a:cubicBezTo>
                  <a:cubicBezTo>
                    <a:pt x="96" y="22"/>
                    <a:pt x="74" y="0"/>
                    <a:pt x="48"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53" name="Google Shape;3853;p71"/>
            <p:cNvSpPr/>
            <p:nvPr/>
          </p:nvSpPr>
          <p:spPr>
            <a:xfrm>
              <a:off x="4102319" y="3375670"/>
              <a:ext cx="40905" cy="40616"/>
            </a:xfrm>
            <a:custGeom>
              <a:rect b="b" l="l" r="r" t="t"/>
              <a:pathLst>
                <a:path extrusionOk="0" h="141" w="142">
                  <a:moveTo>
                    <a:pt x="71" y="0"/>
                  </a:moveTo>
                  <a:cubicBezTo>
                    <a:pt x="110" y="0"/>
                    <a:pt x="142" y="31"/>
                    <a:pt x="142" y="70"/>
                  </a:cubicBezTo>
                  <a:cubicBezTo>
                    <a:pt x="142" y="109"/>
                    <a:pt x="110" y="141"/>
                    <a:pt x="71" y="141"/>
                  </a:cubicBezTo>
                  <a:cubicBezTo>
                    <a:pt x="32" y="141"/>
                    <a:pt x="0" y="109"/>
                    <a:pt x="0" y="70"/>
                  </a:cubicBezTo>
                  <a:cubicBezTo>
                    <a:pt x="0" y="31"/>
                    <a:pt x="32" y="0"/>
                    <a:pt x="71" y="0"/>
                  </a:cubicBezTo>
                  <a:close/>
                </a:path>
              </a:pathLst>
            </a:custGeom>
            <a:solidFill>
              <a:schemeClr val="accent6"/>
            </a:solidFill>
            <a:ln>
              <a:noFill/>
            </a:ln>
          </p:spPr>
          <p:txBody>
            <a:bodyPr anchorCtr="1" anchor="ctr" bIns="5750" lIns="90000" spcFirstLastPara="1" rIns="90000" wrap="square" tIns="575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sp>
          <p:nvSpPr>
            <p:cNvPr id="3854" name="Google Shape;3854;p71"/>
            <p:cNvSpPr/>
            <p:nvPr/>
          </p:nvSpPr>
          <p:spPr>
            <a:xfrm>
              <a:off x="4019647" y="3292709"/>
              <a:ext cx="206251" cy="206249"/>
            </a:xfrm>
            <a:custGeom>
              <a:rect b="b" l="l" r="r" t="t"/>
              <a:pathLst>
                <a:path extrusionOk="0" h="716" w="716">
                  <a:moveTo>
                    <a:pt x="358" y="513"/>
                  </a:moveTo>
                  <a:cubicBezTo>
                    <a:pt x="272" y="513"/>
                    <a:pt x="203" y="444"/>
                    <a:pt x="203" y="358"/>
                  </a:cubicBezTo>
                  <a:cubicBezTo>
                    <a:pt x="203" y="273"/>
                    <a:pt x="272" y="203"/>
                    <a:pt x="358" y="203"/>
                  </a:cubicBezTo>
                  <a:cubicBezTo>
                    <a:pt x="443" y="203"/>
                    <a:pt x="513" y="273"/>
                    <a:pt x="513" y="358"/>
                  </a:cubicBezTo>
                  <a:cubicBezTo>
                    <a:pt x="513" y="444"/>
                    <a:pt x="443" y="513"/>
                    <a:pt x="358" y="513"/>
                  </a:cubicBezTo>
                  <a:moveTo>
                    <a:pt x="358" y="0"/>
                  </a:moveTo>
                  <a:cubicBezTo>
                    <a:pt x="161" y="0"/>
                    <a:pt x="0" y="161"/>
                    <a:pt x="0" y="358"/>
                  </a:cubicBezTo>
                  <a:cubicBezTo>
                    <a:pt x="0" y="556"/>
                    <a:pt x="161" y="716"/>
                    <a:pt x="358" y="716"/>
                  </a:cubicBezTo>
                  <a:cubicBezTo>
                    <a:pt x="555" y="716"/>
                    <a:pt x="716" y="556"/>
                    <a:pt x="716" y="358"/>
                  </a:cubicBezTo>
                  <a:cubicBezTo>
                    <a:pt x="716" y="161"/>
                    <a:pt x="555" y="0"/>
                    <a:pt x="358" y="0"/>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chemeClr val="accent6"/>
                </a:solidFill>
                <a:latin typeface="Arial"/>
                <a:ea typeface="Arial"/>
                <a:cs typeface="Arial"/>
                <a:sym typeface="Arial"/>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8" name="Shape 3858"/>
        <p:cNvGrpSpPr/>
        <p:nvPr/>
      </p:nvGrpSpPr>
      <p:grpSpPr>
        <a:xfrm>
          <a:off x="0" y="0"/>
          <a:ext cx="0" cy="0"/>
          <a:chOff x="0" y="0"/>
          <a:chExt cx="0" cy="0"/>
        </a:xfrm>
      </p:grpSpPr>
      <p:sp>
        <p:nvSpPr>
          <p:cNvPr id="3859" name="Google Shape;3859;p72"/>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3860" name="Google Shape;3860;p72"/>
          <p:cNvSpPr txBox="1"/>
          <p:nvPr>
            <p:ph idx="1" type="body"/>
          </p:nvPr>
        </p:nvSpPr>
        <p:spPr>
          <a:xfrm>
            <a:off x="720000" y="1210375"/>
            <a:ext cx="7710900" cy="131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Here’s an assortment of alternative resources whose style fits the one of this template:</a:t>
            </a:r>
            <a:endParaRPr>
              <a:solidFill>
                <a:schemeClr val="dk1"/>
              </a:solidFill>
            </a:endParaRPr>
          </a:p>
          <a:p>
            <a:pPr indent="0" lvl="0" marL="0" rtl="0" algn="l">
              <a:spcBef>
                <a:spcPts val="1200"/>
              </a:spcBef>
              <a:spcAft>
                <a:spcPts val="0"/>
              </a:spcAft>
              <a:buNone/>
            </a:pPr>
            <a:r>
              <a:rPr lang="en" sz="2000">
                <a:solidFill>
                  <a:schemeClr val="dk1"/>
                </a:solidFill>
                <a:latin typeface="Domine SemiBold"/>
                <a:ea typeface="Domine SemiBold"/>
                <a:cs typeface="Domine SemiBold"/>
                <a:sym typeface="Domine SemiBold"/>
              </a:rPr>
              <a:t>Vectors</a:t>
            </a:r>
            <a:endParaRPr sz="2000">
              <a:solidFill>
                <a:schemeClr val="dk1"/>
              </a:solidFill>
              <a:latin typeface="Domine SemiBold"/>
              <a:ea typeface="Domine SemiBold"/>
              <a:cs typeface="Domine SemiBold"/>
              <a:sym typeface="Domine SemiBold"/>
            </a:endParaRPr>
          </a:p>
          <a:p>
            <a:pPr indent="-304800" lvl="0" marL="457200" rtl="0" algn="l">
              <a:spcBef>
                <a:spcPts val="0"/>
              </a:spcBef>
              <a:spcAft>
                <a:spcPts val="0"/>
              </a:spcAft>
              <a:buSzPts val="1200"/>
              <a:buChar char="●"/>
            </a:pPr>
            <a:r>
              <a:rPr lang="en" u="sng">
                <a:solidFill>
                  <a:schemeClr val="dk1"/>
                </a:solidFill>
                <a:hlinkClick r:id="rId3">
                  <a:extLst>
                    <a:ext uri="{A12FA001-AC4F-418D-AE19-62706E023703}">
                      <ahyp:hlinkClr val="tx"/>
                    </a:ext>
                  </a:extLst>
                </a:hlinkClick>
              </a:rPr>
              <a:t>Flat design food label collection</a:t>
            </a:r>
            <a:endParaRPr>
              <a:solidFill>
                <a:schemeClr val="dk1"/>
              </a:solidFill>
            </a:endParaRPr>
          </a:p>
          <a:p>
            <a:pPr indent="-304800" lvl="0" marL="457200" rtl="0" algn="l">
              <a:spcBef>
                <a:spcPts val="0"/>
              </a:spcBef>
              <a:spcAft>
                <a:spcPts val="0"/>
              </a:spcAft>
              <a:buSzPts val="1200"/>
              <a:buChar char="●"/>
            </a:pPr>
            <a:r>
              <a:rPr lang="en" u="sng">
                <a:solidFill>
                  <a:schemeClr val="dk1"/>
                </a:solidFill>
                <a:hlinkClick r:id="rId4">
                  <a:extLst>
                    <a:ext uri="{A12FA001-AC4F-418D-AE19-62706E023703}">
                      <ahyp:hlinkClr val="tx"/>
                    </a:ext>
                  </a:extLst>
                </a:hlinkClick>
              </a:rPr>
              <a:t>Hand drawn muted colors illustration</a:t>
            </a:r>
            <a:endParaRPr>
              <a:solidFill>
                <a:schemeClr val="dk1"/>
              </a:solidFill>
            </a:endParaRPr>
          </a:p>
          <a:p>
            <a:pPr indent="-304800" lvl="0" marL="457200" rtl="0" algn="l">
              <a:spcBef>
                <a:spcPts val="0"/>
              </a:spcBef>
              <a:spcAft>
                <a:spcPts val="0"/>
              </a:spcAft>
              <a:buSzPts val="1200"/>
              <a:buChar char="●"/>
            </a:pPr>
            <a:r>
              <a:rPr lang="en" u="sng">
                <a:solidFill>
                  <a:schemeClr val="dk1"/>
                </a:solidFill>
                <a:hlinkClick r:id="rId5">
                  <a:extLst>
                    <a:ext uri="{A12FA001-AC4F-418D-AE19-62706E023703}">
                      <ahyp:hlinkClr val="tx"/>
                    </a:ext>
                  </a:extLst>
                </a:hlinkClick>
              </a:rPr>
              <a:t>Hand drawn kombucha horizontal template</a:t>
            </a:r>
            <a:endParaRPr>
              <a:solidFill>
                <a:schemeClr val="dk1"/>
              </a:solidFill>
            </a:endParaRPr>
          </a:p>
        </p:txBody>
      </p:sp>
      <p:sp>
        <p:nvSpPr>
          <p:cNvPr id="3861" name="Google Shape;3861;p72"/>
          <p:cNvSpPr/>
          <p:nvPr/>
        </p:nvSpPr>
        <p:spPr>
          <a:xfrm flipH="1" rot="-4186133">
            <a:off x="892730" y="3298298"/>
            <a:ext cx="865221" cy="811225"/>
          </a:xfrm>
          <a:custGeom>
            <a:rect b="b" l="l" r="r" t="t"/>
            <a:pathLst>
              <a:path extrusionOk="0" h="2014" w="2148">
                <a:moveTo>
                  <a:pt x="1885" y="1588"/>
                </a:moveTo>
                <a:cubicBezTo>
                  <a:pt x="1899" y="1617"/>
                  <a:pt x="1918" y="1652"/>
                  <a:pt x="1941" y="1692"/>
                </a:cubicBezTo>
                <a:cubicBezTo>
                  <a:pt x="1876" y="1602"/>
                  <a:pt x="1813" y="1520"/>
                  <a:pt x="1752" y="1446"/>
                </a:cubicBezTo>
                <a:cubicBezTo>
                  <a:pt x="1691" y="1198"/>
                  <a:pt x="1572" y="942"/>
                  <a:pt x="1393" y="677"/>
                </a:cubicBezTo>
                <a:cubicBezTo>
                  <a:pt x="1301" y="541"/>
                  <a:pt x="1161" y="366"/>
                  <a:pt x="973" y="152"/>
                </a:cubicBezTo>
                <a:cubicBezTo>
                  <a:pt x="981" y="162"/>
                  <a:pt x="1005" y="217"/>
                  <a:pt x="1045" y="314"/>
                </a:cubicBezTo>
                <a:cubicBezTo>
                  <a:pt x="1090" y="426"/>
                  <a:pt x="1167" y="576"/>
                  <a:pt x="1274" y="764"/>
                </a:cubicBezTo>
                <a:cubicBezTo>
                  <a:pt x="1374" y="942"/>
                  <a:pt x="1477" y="1106"/>
                  <a:pt x="1583" y="1255"/>
                </a:cubicBezTo>
                <a:cubicBezTo>
                  <a:pt x="1536" y="1207"/>
                  <a:pt x="1491" y="1164"/>
                  <a:pt x="1448" y="1128"/>
                </a:cubicBezTo>
                <a:lnTo>
                  <a:pt x="1441" y="1122"/>
                </a:lnTo>
                <a:cubicBezTo>
                  <a:pt x="1336" y="886"/>
                  <a:pt x="1147" y="656"/>
                  <a:pt x="912" y="425"/>
                </a:cubicBezTo>
                <a:cubicBezTo>
                  <a:pt x="796" y="312"/>
                  <a:pt x="625" y="170"/>
                  <a:pt x="399" y="0"/>
                </a:cubicBezTo>
                <a:cubicBezTo>
                  <a:pt x="407" y="9"/>
                  <a:pt x="440" y="57"/>
                  <a:pt x="498" y="143"/>
                </a:cubicBezTo>
                <a:cubicBezTo>
                  <a:pt x="563" y="241"/>
                  <a:pt x="665" y="370"/>
                  <a:pt x="803" y="532"/>
                </a:cubicBezTo>
                <a:cubicBezTo>
                  <a:pt x="923" y="670"/>
                  <a:pt x="1044" y="797"/>
                  <a:pt x="1166" y="913"/>
                </a:cubicBezTo>
                <a:lnTo>
                  <a:pt x="1162" y="917"/>
                </a:lnTo>
                <a:cubicBezTo>
                  <a:pt x="1143" y="902"/>
                  <a:pt x="1123" y="887"/>
                  <a:pt x="1101" y="870"/>
                </a:cubicBezTo>
                <a:cubicBezTo>
                  <a:pt x="949" y="754"/>
                  <a:pt x="781" y="639"/>
                  <a:pt x="597" y="527"/>
                </a:cubicBezTo>
                <a:cubicBezTo>
                  <a:pt x="415" y="416"/>
                  <a:pt x="269" y="335"/>
                  <a:pt x="159" y="285"/>
                </a:cubicBezTo>
                <a:cubicBezTo>
                  <a:pt x="64" y="242"/>
                  <a:pt x="10" y="217"/>
                  <a:pt x="0" y="210"/>
                </a:cubicBezTo>
                <a:cubicBezTo>
                  <a:pt x="204" y="403"/>
                  <a:pt x="372" y="548"/>
                  <a:pt x="504" y="643"/>
                </a:cubicBezTo>
                <a:cubicBezTo>
                  <a:pt x="760" y="830"/>
                  <a:pt x="1012" y="956"/>
                  <a:pt x="1260" y="1024"/>
                </a:cubicBezTo>
                <a:lnTo>
                  <a:pt x="1425" y="1155"/>
                </a:lnTo>
                <a:cubicBezTo>
                  <a:pt x="1446" y="1173"/>
                  <a:pt x="1468" y="1193"/>
                  <a:pt x="1490" y="1213"/>
                </a:cubicBezTo>
                <a:cubicBezTo>
                  <a:pt x="1458" y="1198"/>
                  <a:pt x="1420" y="1181"/>
                  <a:pt x="1378" y="1161"/>
                </a:cubicBezTo>
                <a:cubicBezTo>
                  <a:pt x="1205" y="1078"/>
                  <a:pt x="1017" y="1002"/>
                  <a:pt x="816" y="933"/>
                </a:cubicBezTo>
                <a:cubicBezTo>
                  <a:pt x="614" y="862"/>
                  <a:pt x="455" y="815"/>
                  <a:pt x="339" y="791"/>
                </a:cubicBezTo>
                <a:cubicBezTo>
                  <a:pt x="237" y="769"/>
                  <a:pt x="180" y="756"/>
                  <a:pt x="168" y="751"/>
                </a:cubicBezTo>
                <a:cubicBezTo>
                  <a:pt x="411" y="897"/>
                  <a:pt x="606" y="1003"/>
                  <a:pt x="755" y="1069"/>
                </a:cubicBezTo>
                <a:cubicBezTo>
                  <a:pt x="1041" y="1196"/>
                  <a:pt x="1308" y="1265"/>
                  <a:pt x="1556" y="1278"/>
                </a:cubicBezTo>
                <a:cubicBezTo>
                  <a:pt x="1608" y="1332"/>
                  <a:pt x="1662" y="1392"/>
                  <a:pt x="1718" y="1460"/>
                </a:cubicBezTo>
                <a:cubicBezTo>
                  <a:pt x="1685" y="1445"/>
                  <a:pt x="1657" y="1432"/>
                  <a:pt x="1632" y="1422"/>
                </a:cubicBezTo>
                <a:cubicBezTo>
                  <a:pt x="1497" y="1363"/>
                  <a:pt x="1314" y="1322"/>
                  <a:pt x="1084" y="1299"/>
                </a:cubicBezTo>
                <a:cubicBezTo>
                  <a:pt x="937" y="1283"/>
                  <a:pt x="820" y="1280"/>
                  <a:pt x="733" y="1289"/>
                </a:cubicBezTo>
                <a:cubicBezTo>
                  <a:pt x="758" y="1299"/>
                  <a:pt x="781" y="1309"/>
                  <a:pt x="801" y="1316"/>
                </a:cubicBezTo>
                <a:cubicBezTo>
                  <a:pt x="900" y="1356"/>
                  <a:pt x="999" y="1390"/>
                  <a:pt x="1097" y="1418"/>
                </a:cubicBezTo>
                <a:cubicBezTo>
                  <a:pt x="1368" y="1499"/>
                  <a:pt x="1587" y="1528"/>
                  <a:pt x="1755" y="1506"/>
                </a:cubicBezTo>
                <a:cubicBezTo>
                  <a:pt x="1759" y="1511"/>
                  <a:pt x="1763" y="1516"/>
                  <a:pt x="1767" y="1521"/>
                </a:cubicBezTo>
                <a:cubicBezTo>
                  <a:pt x="1770" y="1526"/>
                  <a:pt x="1771" y="1529"/>
                  <a:pt x="1772" y="1531"/>
                </a:cubicBezTo>
                <a:cubicBezTo>
                  <a:pt x="1771" y="1529"/>
                  <a:pt x="1771" y="1527"/>
                  <a:pt x="1771" y="1526"/>
                </a:cubicBezTo>
                <a:cubicBezTo>
                  <a:pt x="1817" y="1584"/>
                  <a:pt x="1864" y="1647"/>
                  <a:pt x="1913" y="1714"/>
                </a:cubicBezTo>
                <a:cubicBezTo>
                  <a:pt x="1888" y="1699"/>
                  <a:pt x="1866" y="1687"/>
                  <a:pt x="1847" y="1677"/>
                </a:cubicBezTo>
                <a:cubicBezTo>
                  <a:pt x="1739" y="1617"/>
                  <a:pt x="1588" y="1564"/>
                  <a:pt x="1395" y="1517"/>
                </a:cubicBezTo>
                <a:cubicBezTo>
                  <a:pt x="1270" y="1485"/>
                  <a:pt x="1170" y="1467"/>
                  <a:pt x="1095" y="1461"/>
                </a:cubicBezTo>
                <a:cubicBezTo>
                  <a:pt x="1117" y="1472"/>
                  <a:pt x="1135" y="1481"/>
                  <a:pt x="1151" y="1489"/>
                </a:cubicBezTo>
                <a:cubicBezTo>
                  <a:pt x="1230" y="1532"/>
                  <a:pt x="1309" y="1570"/>
                  <a:pt x="1389" y="1602"/>
                </a:cubicBezTo>
                <a:cubicBezTo>
                  <a:pt x="1610" y="1695"/>
                  <a:pt x="1794" y="1744"/>
                  <a:pt x="1941" y="1752"/>
                </a:cubicBezTo>
                <a:cubicBezTo>
                  <a:pt x="1998" y="1833"/>
                  <a:pt x="2057" y="1920"/>
                  <a:pt x="2118" y="2014"/>
                </a:cubicBezTo>
                <a:lnTo>
                  <a:pt x="2148" y="1994"/>
                </a:lnTo>
                <a:cubicBezTo>
                  <a:pt x="2090" y="1905"/>
                  <a:pt x="2033" y="1822"/>
                  <a:pt x="1978" y="1744"/>
                </a:cubicBezTo>
                <a:cubicBezTo>
                  <a:pt x="1982" y="1555"/>
                  <a:pt x="1926" y="1312"/>
                  <a:pt x="1808" y="1015"/>
                </a:cubicBezTo>
                <a:cubicBezTo>
                  <a:pt x="1768" y="914"/>
                  <a:pt x="1724" y="814"/>
                  <a:pt x="1673" y="712"/>
                </a:cubicBezTo>
                <a:cubicBezTo>
                  <a:pt x="1663" y="692"/>
                  <a:pt x="1652" y="669"/>
                  <a:pt x="1638" y="643"/>
                </a:cubicBezTo>
                <a:cubicBezTo>
                  <a:pt x="1642" y="737"/>
                  <a:pt x="1662" y="862"/>
                  <a:pt x="1696" y="1017"/>
                </a:cubicBezTo>
                <a:cubicBezTo>
                  <a:pt x="1750" y="1261"/>
                  <a:pt x="1812" y="1451"/>
                  <a:pt x="1885" y="1588"/>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3862" name="Google Shape;3862;p72"/>
          <p:cNvGrpSpPr/>
          <p:nvPr/>
        </p:nvGrpSpPr>
        <p:grpSpPr>
          <a:xfrm rot="-5400000">
            <a:off x="7261419" y="2586613"/>
            <a:ext cx="873873" cy="1160230"/>
            <a:chOff x="3317170" y="3267613"/>
            <a:chExt cx="693000" cy="920160"/>
          </a:xfrm>
        </p:grpSpPr>
        <p:grpSp>
          <p:nvGrpSpPr>
            <p:cNvPr id="3863" name="Google Shape;3863;p72"/>
            <p:cNvGrpSpPr/>
            <p:nvPr/>
          </p:nvGrpSpPr>
          <p:grpSpPr>
            <a:xfrm>
              <a:off x="3361090" y="3675853"/>
              <a:ext cx="388080" cy="511920"/>
              <a:chOff x="3361090" y="3675853"/>
              <a:chExt cx="388080" cy="511920"/>
            </a:xfrm>
          </p:grpSpPr>
          <p:sp>
            <p:nvSpPr>
              <p:cNvPr id="3864" name="Google Shape;3864;p72"/>
              <p:cNvSpPr/>
              <p:nvPr/>
            </p:nvSpPr>
            <p:spPr>
              <a:xfrm>
                <a:off x="3420130" y="3739573"/>
                <a:ext cx="329040" cy="448200"/>
              </a:xfrm>
              <a:custGeom>
                <a:rect b="b" l="l" r="r" t="t"/>
                <a:pathLst>
                  <a:path extrusionOk="0" h="1245" w="914">
                    <a:moveTo>
                      <a:pt x="0" y="0"/>
                    </a:moveTo>
                    <a:cubicBezTo>
                      <a:pt x="269" y="60"/>
                      <a:pt x="515" y="218"/>
                      <a:pt x="683" y="437"/>
                    </a:cubicBezTo>
                    <a:cubicBezTo>
                      <a:pt x="851" y="656"/>
                      <a:pt x="925" y="969"/>
                      <a:pt x="913" y="1245"/>
                    </a:cubicBezTo>
                    <a:cubicBezTo>
                      <a:pt x="496" y="1060"/>
                      <a:pt x="168" y="684"/>
                      <a:pt x="42" y="245"/>
                    </a:cubicBezTo>
                    <a:cubicBezTo>
                      <a:pt x="20" y="168"/>
                      <a:pt x="32" y="73"/>
                      <a:pt x="0" y="0"/>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65" name="Google Shape;3865;p72"/>
              <p:cNvSpPr/>
              <p:nvPr/>
            </p:nvSpPr>
            <p:spPr>
              <a:xfrm>
                <a:off x="3361090" y="3675853"/>
                <a:ext cx="367920" cy="483120"/>
              </a:xfrm>
              <a:custGeom>
                <a:rect b="b" l="l" r="r" t="t"/>
                <a:pathLst>
                  <a:path extrusionOk="0" h="1342" w="1022">
                    <a:moveTo>
                      <a:pt x="827" y="914"/>
                    </a:moveTo>
                    <a:lnTo>
                      <a:pt x="740" y="843"/>
                    </a:lnTo>
                    <a:cubicBezTo>
                      <a:pt x="724" y="830"/>
                      <a:pt x="707" y="817"/>
                      <a:pt x="691" y="803"/>
                    </a:cubicBezTo>
                    <a:lnTo>
                      <a:pt x="750" y="888"/>
                    </a:lnTo>
                    <a:cubicBezTo>
                      <a:pt x="770" y="918"/>
                      <a:pt x="789" y="947"/>
                      <a:pt x="808" y="977"/>
                    </a:cubicBezTo>
                    <a:cubicBezTo>
                      <a:pt x="885" y="1095"/>
                      <a:pt x="957" y="1217"/>
                      <a:pt x="1022" y="1342"/>
                    </a:cubicBezTo>
                    <a:lnTo>
                      <a:pt x="784" y="1008"/>
                    </a:lnTo>
                    <a:cubicBezTo>
                      <a:pt x="790" y="1025"/>
                      <a:pt x="795" y="1041"/>
                      <a:pt x="798" y="1058"/>
                    </a:cubicBezTo>
                    <a:cubicBezTo>
                      <a:pt x="803" y="1082"/>
                      <a:pt x="806" y="1105"/>
                      <a:pt x="807" y="1129"/>
                    </a:cubicBezTo>
                    <a:cubicBezTo>
                      <a:pt x="808" y="1152"/>
                      <a:pt x="808" y="1176"/>
                      <a:pt x="804" y="1200"/>
                    </a:cubicBezTo>
                    <a:cubicBezTo>
                      <a:pt x="795" y="1178"/>
                      <a:pt x="788" y="1155"/>
                      <a:pt x="782" y="1133"/>
                    </a:cubicBezTo>
                    <a:cubicBezTo>
                      <a:pt x="776" y="1110"/>
                      <a:pt x="771" y="1087"/>
                      <a:pt x="766" y="1065"/>
                    </a:cubicBezTo>
                    <a:cubicBezTo>
                      <a:pt x="762" y="1042"/>
                      <a:pt x="758" y="1019"/>
                      <a:pt x="754" y="996"/>
                    </a:cubicBezTo>
                    <a:cubicBezTo>
                      <a:pt x="753" y="984"/>
                      <a:pt x="751" y="973"/>
                      <a:pt x="750" y="960"/>
                    </a:cubicBezTo>
                    <a:cubicBezTo>
                      <a:pt x="738" y="945"/>
                      <a:pt x="727" y="929"/>
                      <a:pt x="715" y="913"/>
                    </a:cubicBezTo>
                    <a:lnTo>
                      <a:pt x="653" y="828"/>
                    </a:lnTo>
                    <a:lnTo>
                      <a:pt x="590" y="743"/>
                    </a:lnTo>
                    <a:lnTo>
                      <a:pt x="526" y="660"/>
                    </a:lnTo>
                    <a:lnTo>
                      <a:pt x="516" y="647"/>
                    </a:lnTo>
                    <a:cubicBezTo>
                      <a:pt x="522" y="661"/>
                      <a:pt x="528" y="676"/>
                      <a:pt x="534" y="691"/>
                    </a:cubicBezTo>
                    <a:cubicBezTo>
                      <a:pt x="547" y="727"/>
                      <a:pt x="559" y="763"/>
                      <a:pt x="570" y="800"/>
                    </a:cubicBezTo>
                    <a:cubicBezTo>
                      <a:pt x="580" y="837"/>
                      <a:pt x="589" y="874"/>
                      <a:pt x="596" y="912"/>
                    </a:cubicBezTo>
                    <a:cubicBezTo>
                      <a:pt x="603" y="949"/>
                      <a:pt x="609" y="987"/>
                      <a:pt x="611" y="1026"/>
                    </a:cubicBezTo>
                    <a:cubicBezTo>
                      <a:pt x="596" y="990"/>
                      <a:pt x="583" y="954"/>
                      <a:pt x="571" y="918"/>
                    </a:cubicBezTo>
                    <a:cubicBezTo>
                      <a:pt x="559" y="881"/>
                      <a:pt x="549" y="845"/>
                      <a:pt x="538" y="809"/>
                    </a:cubicBezTo>
                    <a:cubicBezTo>
                      <a:pt x="528" y="772"/>
                      <a:pt x="518" y="735"/>
                      <a:pt x="510" y="698"/>
                    </a:cubicBezTo>
                    <a:cubicBezTo>
                      <a:pt x="503" y="671"/>
                      <a:pt x="497" y="643"/>
                      <a:pt x="492" y="615"/>
                    </a:cubicBezTo>
                    <a:lnTo>
                      <a:pt x="462" y="576"/>
                    </a:lnTo>
                    <a:lnTo>
                      <a:pt x="397" y="493"/>
                    </a:lnTo>
                    <a:lnTo>
                      <a:pt x="333" y="411"/>
                    </a:lnTo>
                    <a:cubicBezTo>
                      <a:pt x="339" y="429"/>
                      <a:pt x="343" y="447"/>
                      <a:pt x="348" y="466"/>
                    </a:cubicBezTo>
                    <a:cubicBezTo>
                      <a:pt x="355" y="497"/>
                      <a:pt x="362" y="528"/>
                      <a:pt x="368" y="559"/>
                    </a:cubicBezTo>
                    <a:cubicBezTo>
                      <a:pt x="374" y="590"/>
                      <a:pt x="380" y="622"/>
                      <a:pt x="384" y="653"/>
                    </a:cubicBezTo>
                    <a:cubicBezTo>
                      <a:pt x="389" y="685"/>
                      <a:pt x="393" y="717"/>
                      <a:pt x="394" y="749"/>
                    </a:cubicBezTo>
                    <a:cubicBezTo>
                      <a:pt x="380" y="720"/>
                      <a:pt x="369" y="689"/>
                      <a:pt x="360" y="659"/>
                    </a:cubicBezTo>
                    <a:cubicBezTo>
                      <a:pt x="350" y="628"/>
                      <a:pt x="342" y="597"/>
                      <a:pt x="336" y="565"/>
                    </a:cubicBezTo>
                    <a:cubicBezTo>
                      <a:pt x="330" y="534"/>
                      <a:pt x="326" y="502"/>
                      <a:pt x="323" y="470"/>
                    </a:cubicBezTo>
                    <a:cubicBezTo>
                      <a:pt x="321" y="445"/>
                      <a:pt x="319" y="420"/>
                      <a:pt x="320" y="395"/>
                    </a:cubicBezTo>
                    <a:cubicBezTo>
                      <a:pt x="302" y="372"/>
                      <a:pt x="284" y="350"/>
                      <a:pt x="267" y="328"/>
                    </a:cubicBezTo>
                    <a:lnTo>
                      <a:pt x="0" y="0"/>
                    </a:lnTo>
                    <a:cubicBezTo>
                      <a:pt x="104" y="96"/>
                      <a:pt x="202" y="198"/>
                      <a:pt x="296" y="303"/>
                    </a:cubicBezTo>
                    <a:cubicBezTo>
                      <a:pt x="334" y="346"/>
                      <a:pt x="371" y="390"/>
                      <a:pt x="408" y="434"/>
                    </a:cubicBezTo>
                    <a:cubicBezTo>
                      <a:pt x="447" y="445"/>
                      <a:pt x="484" y="459"/>
                      <a:pt x="521" y="475"/>
                    </a:cubicBezTo>
                    <a:cubicBezTo>
                      <a:pt x="561" y="492"/>
                      <a:pt x="600" y="512"/>
                      <a:pt x="638" y="532"/>
                    </a:cubicBezTo>
                    <a:cubicBezTo>
                      <a:pt x="675" y="554"/>
                      <a:pt x="713" y="576"/>
                      <a:pt x="748" y="601"/>
                    </a:cubicBezTo>
                    <a:cubicBezTo>
                      <a:pt x="784" y="625"/>
                      <a:pt x="819" y="652"/>
                      <a:pt x="851" y="681"/>
                    </a:cubicBezTo>
                    <a:cubicBezTo>
                      <a:pt x="812" y="663"/>
                      <a:pt x="773" y="643"/>
                      <a:pt x="735" y="623"/>
                    </a:cubicBezTo>
                    <a:lnTo>
                      <a:pt x="622" y="561"/>
                    </a:lnTo>
                    <a:cubicBezTo>
                      <a:pt x="584" y="540"/>
                      <a:pt x="547" y="519"/>
                      <a:pt x="509" y="497"/>
                    </a:cubicBezTo>
                    <a:cubicBezTo>
                      <a:pt x="477" y="479"/>
                      <a:pt x="445" y="460"/>
                      <a:pt x="414" y="440"/>
                    </a:cubicBezTo>
                    <a:cubicBezTo>
                      <a:pt x="420" y="448"/>
                      <a:pt x="427" y="456"/>
                      <a:pt x="433" y="464"/>
                    </a:cubicBezTo>
                    <a:lnTo>
                      <a:pt x="500" y="547"/>
                    </a:lnTo>
                    <a:lnTo>
                      <a:pt x="565" y="630"/>
                    </a:lnTo>
                    <a:lnTo>
                      <a:pt x="628" y="715"/>
                    </a:lnTo>
                    <a:lnTo>
                      <a:pt x="674" y="779"/>
                    </a:lnTo>
                    <a:cubicBezTo>
                      <a:pt x="702" y="792"/>
                      <a:pt x="729" y="807"/>
                      <a:pt x="755" y="823"/>
                    </a:cubicBezTo>
                    <a:cubicBezTo>
                      <a:pt x="787" y="842"/>
                      <a:pt x="818" y="865"/>
                      <a:pt x="848" y="888"/>
                    </a:cubicBezTo>
                    <a:cubicBezTo>
                      <a:pt x="877" y="912"/>
                      <a:pt x="905" y="937"/>
                      <a:pt x="931" y="965"/>
                    </a:cubicBezTo>
                    <a:cubicBezTo>
                      <a:pt x="958" y="992"/>
                      <a:pt x="983" y="1021"/>
                      <a:pt x="1004" y="1052"/>
                    </a:cubicBezTo>
                    <a:cubicBezTo>
                      <a:pt x="973" y="1030"/>
                      <a:pt x="944" y="1007"/>
                      <a:pt x="915" y="984"/>
                    </a:cubicBezTo>
                    <a:lnTo>
                      <a:pt x="827" y="914"/>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3866" name="Google Shape;3866;p72"/>
            <p:cNvSpPr/>
            <p:nvPr/>
          </p:nvSpPr>
          <p:spPr>
            <a:xfrm>
              <a:off x="3487450" y="3540132"/>
              <a:ext cx="504360" cy="283680"/>
            </a:xfrm>
            <a:custGeom>
              <a:rect b="b" l="l" r="r" t="t"/>
              <a:pathLst>
                <a:path extrusionOk="0" h="788" w="1401">
                  <a:moveTo>
                    <a:pt x="1394" y="643"/>
                  </a:moveTo>
                  <a:cubicBezTo>
                    <a:pt x="1391" y="644"/>
                    <a:pt x="1389" y="645"/>
                    <a:pt x="1387" y="644"/>
                  </a:cubicBezTo>
                  <a:cubicBezTo>
                    <a:pt x="1357" y="636"/>
                    <a:pt x="1324" y="631"/>
                    <a:pt x="1287" y="629"/>
                  </a:cubicBezTo>
                  <a:cubicBezTo>
                    <a:pt x="1195" y="626"/>
                    <a:pt x="1103" y="643"/>
                    <a:pt x="1017" y="663"/>
                  </a:cubicBezTo>
                  <a:cubicBezTo>
                    <a:pt x="962" y="676"/>
                    <a:pt x="908" y="690"/>
                    <a:pt x="848" y="706"/>
                  </a:cubicBezTo>
                  <a:lnTo>
                    <a:pt x="844" y="707"/>
                  </a:lnTo>
                  <a:cubicBezTo>
                    <a:pt x="750" y="733"/>
                    <a:pt x="653" y="758"/>
                    <a:pt x="556" y="774"/>
                  </a:cubicBezTo>
                  <a:cubicBezTo>
                    <a:pt x="473" y="788"/>
                    <a:pt x="404" y="791"/>
                    <a:pt x="340" y="784"/>
                  </a:cubicBezTo>
                  <a:cubicBezTo>
                    <a:pt x="307" y="781"/>
                    <a:pt x="273" y="774"/>
                    <a:pt x="242" y="763"/>
                  </a:cubicBezTo>
                  <a:cubicBezTo>
                    <a:pt x="211" y="753"/>
                    <a:pt x="180" y="739"/>
                    <a:pt x="152" y="720"/>
                  </a:cubicBezTo>
                  <a:cubicBezTo>
                    <a:pt x="124" y="702"/>
                    <a:pt x="96" y="678"/>
                    <a:pt x="71" y="649"/>
                  </a:cubicBezTo>
                  <a:cubicBezTo>
                    <a:pt x="49" y="624"/>
                    <a:pt x="29" y="596"/>
                    <a:pt x="10" y="562"/>
                  </a:cubicBezTo>
                  <a:cubicBezTo>
                    <a:pt x="6" y="560"/>
                    <a:pt x="3" y="556"/>
                    <a:pt x="2" y="552"/>
                  </a:cubicBezTo>
                  <a:cubicBezTo>
                    <a:pt x="0" y="547"/>
                    <a:pt x="0" y="541"/>
                    <a:pt x="2" y="536"/>
                  </a:cubicBezTo>
                  <a:cubicBezTo>
                    <a:pt x="16" y="502"/>
                    <a:pt x="33" y="471"/>
                    <a:pt x="48" y="446"/>
                  </a:cubicBezTo>
                  <a:cubicBezTo>
                    <a:pt x="65" y="418"/>
                    <a:pt x="83" y="391"/>
                    <a:pt x="104" y="362"/>
                  </a:cubicBezTo>
                  <a:cubicBezTo>
                    <a:pt x="143" y="306"/>
                    <a:pt x="187" y="256"/>
                    <a:pt x="233" y="211"/>
                  </a:cubicBezTo>
                  <a:cubicBezTo>
                    <a:pt x="259" y="187"/>
                    <a:pt x="282" y="167"/>
                    <a:pt x="303" y="151"/>
                  </a:cubicBezTo>
                  <a:cubicBezTo>
                    <a:pt x="323" y="135"/>
                    <a:pt x="346" y="120"/>
                    <a:pt x="370" y="104"/>
                  </a:cubicBezTo>
                  <a:cubicBezTo>
                    <a:pt x="383" y="97"/>
                    <a:pt x="395" y="90"/>
                    <a:pt x="408" y="83"/>
                  </a:cubicBezTo>
                  <a:cubicBezTo>
                    <a:pt x="443" y="64"/>
                    <a:pt x="481" y="48"/>
                    <a:pt x="519" y="35"/>
                  </a:cubicBezTo>
                  <a:cubicBezTo>
                    <a:pt x="626" y="-1"/>
                    <a:pt x="737" y="-10"/>
                    <a:pt x="841" y="10"/>
                  </a:cubicBezTo>
                  <a:cubicBezTo>
                    <a:pt x="895" y="19"/>
                    <a:pt x="947" y="37"/>
                    <a:pt x="997" y="63"/>
                  </a:cubicBezTo>
                  <a:cubicBezTo>
                    <a:pt x="1023" y="76"/>
                    <a:pt x="1048" y="91"/>
                    <a:pt x="1073" y="109"/>
                  </a:cubicBezTo>
                  <a:cubicBezTo>
                    <a:pt x="1095" y="125"/>
                    <a:pt x="1117" y="145"/>
                    <a:pt x="1140" y="168"/>
                  </a:cubicBezTo>
                  <a:cubicBezTo>
                    <a:pt x="1208" y="240"/>
                    <a:pt x="1255" y="324"/>
                    <a:pt x="1289" y="389"/>
                  </a:cubicBezTo>
                  <a:cubicBezTo>
                    <a:pt x="1311" y="432"/>
                    <a:pt x="1331" y="477"/>
                    <a:pt x="1347" y="511"/>
                  </a:cubicBezTo>
                  <a:cubicBezTo>
                    <a:pt x="1360" y="541"/>
                    <a:pt x="1374" y="570"/>
                    <a:pt x="1387" y="600"/>
                  </a:cubicBezTo>
                  <a:lnTo>
                    <a:pt x="1400" y="628"/>
                  </a:lnTo>
                  <a:cubicBezTo>
                    <a:pt x="1402" y="634"/>
                    <a:pt x="1399" y="641"/>
                    <a:pt x="1394" y="643"/>
                  </a:cubicBezTo>
                  <a:close/>
                </a:path>
              </a:pathLst>
            </a:custGeom>
            <a:solidFill>
              <a:schemeClr val="lt2"/>
            </a:solidFill>
            <a:ln cap="flat" cmpd="sng" w="9525">
              <a:solidFill>
                <a:schemeClr val="accent6"/>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67" name="Google Shape;3867;p72"/>
            <p:cNvSpPr/>
            <p:nvPr/>
          </p:nvSpPr>
          <p:spPr>
            <a:xfrm>
              <a:off x="3317170" y="3593773"/>
              <a:ext cx="643320" cy="205200"/>
            </a:xfrm>
            <a:custGeom>
              <a:rect b="b" l="l" r="r" t="t"/>
              <a:pathLst>
                <a:path extrusionOk="0" h="570" w="1787">
                  <a:moveTo>
                    <a:pt x="1684" y="367"/>
                  </a:moveTo>
                  <a:cubicBezTo>
                    <a:pt x="1718" y="379"/>
                    <a:pt x="1751" y="394"/>
                    <a:pt x="1782" y="410"/>
                  </a:cubicBezTo>
                  <a:cubicBezTo>
                    <a:pt x="1786" y="412"/>
                    <a:pt x="1788" y="416"/>
                    <a:pt x="1786" y="420"/>
                  </a:cubicBezTo>
                  <a:cubicBezTo>
                    <a:pt x="1785" y="421"/>
                    <a:pt x="1784" y="422"/>
                    <a:pt x="1783" y="423"/>
                  </a:cubicBezTo>
                  <a:cubicBezTo>
                    <a:pt x="1781" y="424"/>
                    <a:pt x="1778" y="425"/>
                    <a:pt x="1776" y="423"/>
                  </a:cubicBezTo>
                  <a:cubicBezTo>
                    <a:pt x="1738" y="404"/>
                    <a:pt x="1699" y="388"/>
                    <a:pt x="1659" y="375"/>
                  </a:cubicBezTo>
                  <a:cubicBezTo>
                    <a:pt x="1623" y="364"/>
                    <a:pt x="1588" y="355"/>
                    <a:pt x="1552" y="349"/>
                  </a:cubicBezTo>
                  <a:cubicBezTo>
                    <a:pt x="1516" y="342"/>
                    <a:pt x="1479" y="339"/>
                    <a:pt x="1442" y="337"/>
                  </a:cubicBezTo>
                  <a:cubicBezTo>
                    <a:pt x="1420" y="336"/>
                    <a:pt x="1397" y="335"/>
                    <a:pt x="1375" y="336"/>
                  </a:cubicBezTo>
                  <a:cubicBezTo>
                    <a:pt x="1376" y="336"/>
                    <a:pt x="1376" y="336"/>
                    <a:pt x="1376" y="336"/>
                  </a:cubicBezTo>
                  <a:cubicBezTo>
                    <a:pt x="1401" y="342"/>
                    <a:pt x="1425" y="350"/>
                    <a:pt x="1448" y="359"/>
                  </a:cubicBezTo>
                  <a:cubicBezTo>
                    <a:pt x="1497" y="378"/>
                    <a:pt x="1543" y="403"/>
                    <a:pt x="1586" y="431"/>
                  </a:cubicBezTo>
                  <a:cubicBezTo>
                    <a:pt x="1587" y="432"/>
                    <a:pt x="1588" y="434"/>
                    <a:pt x="1588" y="436"/>
                  </a:cubicBezTo>
                  <a:cubicBezTo>
                    <a:pt x="1588" y="437"/>
                    <a:pt x="1588" y="439"/>
                    <a:pt x="1587" y="440"/>
                  </a:cubicBezTo>
                  <a:cubicBezTo>
                    <a:pt x="1586" y="440"/>
                    <a:pt x="1586" y="441"/>
                    <a:pt x="1585" y="441"/>
                  </a:cubicBezTo>
                  <a:cubicBezTo>
                    <a:pt x="1584" y="442"/>
                    <a:pt x="1584" y="442"/>
                    <a:pt x="1583" y="442"/>
                  </a:cubicBezTo>
                  <a:cubicBezTo>
                    <a:pt x="1581" y="442"/>
                    <a:pt x="1580" y="441"/>
                    <a:pt x="1579" y="440"/>
                  </a:cubicBezTo>
                  <a:cubicBezTo>
                    <a:pt x="1577" y="440"/>
                    <a:pt x="1576" y="439"/>
                    <a:pt x="1575" y="438"/>
                  </a:cubicBezTo>
                  <a:lnTo>
                    <a:pt x="1577" y="439"/>
                  </a:lnTo>
                  <a:cubicBezTo>
                    <a:pt x="1525" y="406"/>
                    <a:pt x="1469" y="377"/>
                    <a:pt x="1411" y="358"/>
                  </a:cubicBezTo>
                  <a:cubicBezTo>
                    <a:pt x="1393" y="352"/>
                    <a:pt x="1374" y="347"/>
                    <a:pt x="1355" y="343"/>
                  </a:cubicBezTo>
                  <a:cubicBezTo>
                    <a:pt x="1342" y="340"/>
                    <a:pt x="1329" y="339"/>
                    <a:pt x="1315" y="337"/>
                  </a:cubicBezTo>
                  <a:cubicBezTo>
                    <a:pt x="1309" y="337"/>
                    <a:pt x="1303" y="337"/>
                    <a:pt x="1297" y="338"/>
                  </a:cubicBezTo>
                  <a:cubicBezTo>
                    <a:pt x="1248" y="340"/>
                    <a:pt x="1198" y="346"/>
                    <a:pt x="1150" y="352"/>
                  </a:cubicBezTo>
                  <a:cubicBezTo>
                    <a:pt x="1116" y="357"/>
                    <a:pt x="1082" y="362"/>
                    <a:pt x="1049" y="367"/>
                  </a:cubicBezTo>
                  <a:cubicBezTo>
                    <a:pt x="1058" y="369"/>
                    <a:pt x="1067" y="370"/>
                    <a:pt x="1076" y="372"/>
                  </a:cubicBezTo>
                  <a:cubicBezTo>
                    <a:pt x="1106" y="378"/>
                    <a:pt x="1136" y="388"/>
                    <a:pt x="1165" y="399"/>
                  </a:cubicBezTo>
                  <a:cubicBezTo>
                    <a:pt x="1195" y="410"/>
                    <a:pt x="1223" y="423"/>
                    <a:pt x="1251" y="438"/>
                  </a:cubicBezTo>
                  <a:cubicBezTo>
                    <a:pt x="1278" y="451"/>
                    <a:pt x="1303" y="467"/>
                    <a:pt x="1327" y="484"/>
                  </a:cubicBezTo>
                  <a:cubicBezTo>
                    <a:pt x="1329" y="484"/>
                    <a:pt x="1329" y="486"/>
                    <a:pt x="1329" y="487"/>
                  </a:cubicBezTo>
                  <a:cubicBezTo>
                    <a:pt x="1329" y="489"/>
                    <a:pt x="1329" y="490"/>
                    <a:pt x="1328" y="492"/>
                  </a:cubicBezTo>
                  <a:cubicBezTo>
                    <a:pt x="1328" y="492"/>
                    <a:pt x="1327" y="493"/>
                    <a:pt x="1326" y="493"/>
                  </a:cubicBezTo>
                  <a:cubicBezTo>
                    <a:pt x="1326" y="493"/>
                    <a:pt x="1325" y="494"/>
                    <a:pt x="1324" y="494"/>
                  </a:cubicBezTo>
                  <a:cubicBezTo>
                    <a:pt x="1322" y="494"/>
                    <a:pt x="1321" y="493"/>
                    <a:pt x="1320" y="492"/>
                  </a:cubicBezTo>
                  <a:cubicBezTo>
                    <a:pt x="1317" y="490"/>
                    <a:pt x="1314" y="488"/>
                    <a:pt x="1311" y="486"/>
                  </a:cubicBezTo>
                  <a:lnTo>
                    <a:pt x="1311" y="486"/>
                  </a:lnTo>
                  <a:cubicBezTo>
                    <a:pt x="1258" y="452"/>
                    <a:pt x="1201" y="425"/>
                    <a:pt x="1141" y="405"/>
                  </a:cubicBezTo>
                  <a:cubicBezTo>
                    <a:pt x="1129" y="401"/>
                    <a:pt x="1116" y="398"/>
                    <a:pt x="1104" y="395"/>
                  </a:cubicBezTo>
                  <a:cubicBezTo>
                    <a:pt x="1092" y="391"/>
                    <a:pt x="1079" y="388"/>
                    <a:pt x="1066" y="386"/>
                  </a:cubicBezTo>
                  <a:cubicBezTo>
                    <a:pt x="1041" y="381"/>
                    <a:pt x="1016" y="378"/>
                    <a:pt x="991" y="376"/>
                  </a:cubicBezTo>
                  <a:cubicBezTo>
                    <a:pt x="944" y="383"/>
                    <a:pt x="897" y="391"/>
                    <a:pt x="851" y="398"/>
                  </a:cubicBezTo>
                  <a:cubicBezTo>
                    <a:pt x="784" y="408"/>
                    <a:pt x="717" y="417"/>
                    <a:pt x="649" y="422"/>
                  </a:cubicBezTo>
                  <a:cubicBezTo>
                    <a:pt x="654" y="424"/>
                    <a:pt x="659" y="425"/>
                    <a:pt x="664" y="427"/>
                  </a:cubicBezTo>
                  <a:cubicBezTo>
                    <a:pt x="698" y="438"/>
                    <a:pt x="731" y="450"/>
                    <a:pt x="764" y="464"/>
                  </a:cubicBezTo>
                  <a:cubicBezTo>
                    <a:pt x="795" y="477"/>
                    <a:pt x="826" y="491"/>
                    <a:pt x="857" y="506"/>
                  </a:cubicBezTo>
                  <a:cubicBezTo>
                    <a:pt x="887" y="522"/>
                    <a:pt x="916" y="540"/>
                    <a:pt x="943" y="559"/>
                  </a:cubicBezTo>
                  <a:cubicBezTo>
                    <a:pt x="946" y="561"/>
                    <a:pt x="946" y="565"/>
                    <a:pt x="944" y="568"/>
                  </a:cubicBezTo>
                  <a:cubicBezTo>
                    <a:pt x="943" y="568"/>
                    <a:pt x="943" y="569"/>
                    <a:pt x="942" y="569"/>
                  </a:cubicBezTo>
                  <a:cubicBezTo>
                    <a:pt x="940" y="570"/>
                    <a:pt x="938" y="570"/>
                    <a:pt x="936" y="568"/>
                  </a:cubicBezTo>
                  <a:cubicBezTo>
                    <a:pt x="932" y="565"/>
                    <a:pt x="928" y="563"/>
                    <a:pt x="924" y="560"/>
                  </a:cubicBezTo>
                  <a:lnTo>
                    <a:pt x="924" y="560"/>
                  </a:lnTo>
                  <a:cubicBezTo>
                    <a:pt x="888" y="536"/>
                    <a:pt x="850" y="517"/>
                    <a:pt x="810" y="499"/>
                  </a:cubicBezTo>
                  <a:cubicBezTo>
                    <a:pt x="770" y="482"/>
                    <a:pt x="729" y="467"/>
                    <a:pt x="687" y="454"/>
                  </a:cubicBezTo>
                  <a:cubicBezTo>
                    <a:pt x="688" y="454"/>
                    <a:pt x="688" y="454"/>
                    <a:pt x="689" y="454"/>
                  </a:cubicBezTo>
                  <a:cubicBezTo>
                    <a:pt x="657" y="444"/>
                    <a:pt x="626" y="435"/>
                    <a:pt x="594" y="425"/>
                  </a:cubicBezTo>
                  <a:cubicBezTo>
                    <a:pt x="581" y="426"/>
                    <a:pt x="567" y="427"/>
                    <a:pt x="553" y="427"/>
                  </a:cubicBezTo>
                  <a:cubicBezTo>
                    <a:pt x="502" y="428"/>
                    <a:pt x="450" y="425"/>
                    <a:pt x="400" y="420"/>
                  </a:cubicBezTo>
                  <a:cubicBezTo>
                    <a:pt x="350" y="414"/>
                    <a:pt x="302" y="404"/>
                    <a:pt x="254" y="390"/>
                  </a:cubicBezTo>
                  <a:cubicBezTo>
                    <a:pt x="215" y="379"/>
                    <a:pt x="177" y="365"/>
                    <a:pt x="140" y="348"/>
                  </a:cubicBezTo>
                  <a:cubicBezTo>
                    <a:pt x="121" y="339"/>
                    <a:pt x="101" y="329"/>
                    <a:pt x="82" y="318"/>
                  </a:cubicBezTo>
                  <a:cubicBezTo>
                    <a:pt x="71" y="312"/>
                    <a:pt x="60" y="306"/>
                    <a:pt x="50" y="299"/>
                  </a:cubicBezTo>
                  <a:cubicBezTo>
                    <a:pt x="36" y="291"/>
                    <a:pt x="24" y="282"/>
                    <a:pt x="12" y="272"/>
                  </a:cubicBezTo>
                  <a:cubicBezTo>
                    <a:pt x="-2" y="262"/>
                    <a:pt x="-3" y="241"/>
                    <a:pt x="8" y="228"/>
                  </a:cubicBezTo>
                  <a:cubicBezTo>
                    <a:pt x="13" y="221"/>
                    <a:pt x="21" y="217"/>
                    <a:pt x="30" y="217"/>
                  </a:cubicBezTo>
                  <a:cubicBezTo>
                    <a:pt x="38" y="216"/>
                    <a:pt x="45" y="219"/>
                    <a:pt x="52" y="224"/>
                  </a:cubicBezTo>
                  <a:cubicBezTo>
                    <a:pt x="53" y="224"/>
                    <a:pt x="54" y="225"/>
                    <a:pt x="55" y="225"/>
                  </a:cubicBezTo>
                  <a:cubicBezTo>
                    <a:pt x="73" y="237"/>
                    <a:pt x="91" y="248"/>
                    <a:pt x="110" y="258"/>
                  </a:cubicBezTo>
                  <a:cubicBezTo>
                    <a:pt x="128" y="267"/>
                    <a:pt x="145" y="276"/>
                    <a:pt x="163" y="284"/>
                  </a:cubicBezTo>
                  <a:cubicBezTo>
                    <a:pt x="193" y="297"/>
                    <a:pt x="223" y="309"/>
                    <a:pt x="253" y="319"/>
                  </a:cubicBezTo>
                  <a:cubicBezTo>
                    <a:pt x="337" y="345"/>
                    <a:pt x="424" y="358"/>
                    <a:pt x="511" y="363"/>
                  </a:cubicBezTo>
                  <a:cubicBezTo>
                    <a:pt x="530" y="364"/>
                    <a:pt x="549" y="364"/>
                    <a:pt x="568" y="364"/>
                  </a:cubicBezTo>
                  <a:cubicBezTo>
                    <a:pt x="592" y="352"/>
                    <a:pt x="615" y="339"/>
                    <a:pt x="639" y="325"/>
                  </a:cubicBezTo>
                  <a:cubicBezTo>
                    <a:pt x="662" y="311"/>
                    <a:pt x="686" y="296"/>
                    <a:pt x="708" y="281"/>
                  </a:cubicBezTo>
                  <a:cubicBezTo>
                    <a:pt x="732" y="266"/>
                    <a:pt x="754" y="250"/>
                    <a:pt x="777" y="233"/>
                  </a:cubicBezTo>
                  <a:cubicBezTo>
                    <a:pt x="800" y="217"/>
                    <a:pt x="824" y="199"/>
                    <a:pt x="847" y="182"/>
                  </a:cubicBezTo>
                  <a:cubicBezTo>
                    <a:pt x="892" y="149"/>
                    <a:pt x="936" y="116"/>
                    <a:pt x="982" y="85"/>
                  </a:cubicBezTo>
                  <a:cubicBezTo>
                    <a:pt x="1029" y="54"/>
                    <a:pt x="1078" y="25"/>
                    <a:pt x="1128" y="0"/>
                  </a:cubicBezTo>
                  <a:cubicBezTo>
                    <a:pt x="1131" y="-1"/>
                    <a:pt x="1135" y="1"/>
                    <a:pt x="1136" y="4"/>
                  </a:cubicBezTo>
                  <a:cubicBezTo>
                    <a:pt x="1136" y="5"/>
                    <a:pt x="1136" y="7"/>
                    <a:pt x="1136" y="8"/>
                  </a:cubicBezTo>
                  <a:cubicBezTo>
                    <a:pt x="1135" y="10"/>
                    <a:pt x="1134" y="11"/>
                    <a:pt x="1132" y="12"/>
                  </a:cubicBezTo>
                  <a:cubicBezTo>
                    <a:pt x="1128" y="13"/>
                    <a:pt x="1124" y="15"/>
                    <a:pt x="1120" y="17"/>
                  </a:cubicBezTo>
                  <a:lnTo>
                    <a:pt x="1122" y="17"/>
                  </a:lnTo>
                  <a:cubicBezTo>
                    <a:pt x="1073" y="41"/>
                    <a:pt x="1027" y="70"/>
                    <a:pt x="983" y="101"/>
                  </a:cubicBezTo>
                  <a:cubicBezTo>
                    <a:pt x="937" y="133"/>
                    <a:pt x="893" y="167"/>
                    <a:pt x="850" y="201"/>
                  </a:cubicBezTo>
                  <a:cubicBezTo>
                    <a:pt x="828" y="218"/>
                    <a:pt x="806" y="235"/>
                    <a:pt x="784" y="252"/>
                  </a:cubicBezTo>
                  <a:cubicBezTo>
                    <a:pt x="762" y="268"/>
                    <a:pt x="739" y="285"/>
                    <a:pt x="717" y="301"/>
                  </a:cubicBezTo>
                  <a:cubicBezTo>
                    <a:pt x="685" y="324"/>
                    <a:pt x="652" y="345"/>
                    <a:pt x="618" y="364"/>
                  </a:cubicBezTo>
                  <a:cubicBezTo>
                    <a:pt x="681" y="363"/>
                    <a:pt x="743" y="359"/>
                    <a:pt x="805" y="354"/>
                  </a:cubicBezTo>
                  <a:cubicBezTo>
                    <a:pt x="854" y="350"/>
                    <a:pt x="903" y="344"/>
                    <a:pt x="951" y="339"/>
                  </a:cubicBezTo>
                  <a:cubicBezTo>
                    <a:pt x="992" y="316"/>
                    <a:pt x="1033" y="292"/>
                    <a:pt x="1073" y="268"/>
                  </a:cubicBezTo>
                  <a:cubicBezTo>
                    <a:pt x="1113" y="243"/>
                    <a:pt x="1153" y="217"/>
                    <a:pt x="1194" y="192"/>
                  </a:cubicBezTo>
                  <a:cubicBezTo>
                    <a:pt x="1235" y="167"/>
                    <a:pt x="1277" y="143"/>
                    <a:pt x="1319" y="121"/>
                  </a:cubicBezTo>
                  <a:cubicBezTo>
                    <a:pt x="1363" y="99"/>
                    <a:pt x="1407" y="80"/>
                    <a:pt x="1453" y="64"/>
                  </a:cubicBezTo>
                  <a:cubicBezTo>
                    <a:pt x="1457" y="63"/>
                    <a:pt x="1460" y="64"/>
                    <a:pt x="1461" y="67"/>
                  </a:cubicBezTo>
                  <a:cubicBezTo>
                    <a:pt x="1462" y="70"/>
                    <a:pt x="1460" y="74"/>
                    <a:pt x="1457" y="75"/>
                  </a:cubicBezTo>
                  <a:cubicBezTo>
                    <a:pt x="1416" y="89"/>
                    <a:pt x="1376" y="106"/>
                    <a:pt x="1337" y="126"/>
                  </a:cubicBezTo>
                  <a:lnTo>
                    <a:pt x="1338" y="125"/>
                  </a:lnTo>
                  <a:cubicBezTo>
                    <a:pt x="1306" y="142"/>
                    <a:pt x="1274" y="160"/>
                    <a:pt x="1243" y="178"/>
                  </a:cubicBezTo>
                  <a:cubicBezTo>
                    <a:pt x="1212" y="197"/>
                    <a:pt x="1181" y="217"/>
                    <a:pt x="1151" y="236"/>
                  </a:cubicBezTo>
                  <a:cubicBezTo>
                    <a:pt x="1121" y="256"/>
                    <a:pt x="1090" y="277"/>
                    <a:pt x="1060" y="296"/>
                  </a:cubicBezTo>
                  <a:cubicBezTo>
                    <a:pt x="1044" y="306"/>
                    <a:pt x="1028" y="317"/>
                    <a:pt x="1011" y="326"/>
                  </a:cubicBezTo>
                  <a:cubicBezTo>
                    <a:pt x="1006" y="329"/>
                    <a:pt x="1002" y="331"/>
                    <a:pt x="998" y="334"/>
                  </a:cubicBezTo>
                  <a:cubicBezTo>
                    <a:pt x="1033" y="330"/>
                    <a:pt x="1069" y="326"/>
                    <a:pt x="1105" y="323"/>
                  </a:cubicBezTo>
                  <a:cubicBezTo>
                    <a:pt x="1181" y="316"/>
                    <a:pt x="1257" y="311"/>
                    <a:pt x="1333" y="311"/>
                  </a:cubicBezTo>
                  <a:cubicBezTo>
                    <a:pt x="1358" y="299"/>
                    <a:pt x="1382" y="288"/>
                    <a:pt x="1408" y="278"/>
                  </a:cubicBezTo>
                  <a:cubicBezTo>
                    <a:pt x="1436" y="268"/>
                    <a:pt x="1465" y="259"/>
                    <a:pt x="1494" y="252"/>
                  </a:cubicBezTo>
                  <a:cubicBezTo>
                    <a:pt x="1552" y="237"/>
                    <a:pt x="1611" y="229"/>
                    <a:pt x="1671" y="225"/>
                  </a:cubicBezTo>
                  <a:cubicBezTo>
                    <a:pt x="1674" y="224"/>
                    <a:pt x="1677" y="227"/>
                    <a:pt x="1677" y="230"/>
                  </a:cubicBezTo>
                  <a:cubicBezTo>
                    <a:pt x="1677" y="233"/>
                    <a:pt x="1676" y="235"/>
                    <a:pt x="1674" y="236"/>
                  </a:cubicBezTo>
                  <a:cubicBezTo>
                    <a:pt x="1673" y="236"/>
                    <a:pt x="1673" y="236"/>
                    <a:pt x="1672" y="236"/>
                  </a:cubicBezTo>
                  <a:cubicBezTo>
                    <a:pt x="1633" y="239"/>
                    <a:pt x="1594" y="245"/>
                    <a:pt x="1556" y="252"/>
                  </a:cubicBezTo>
                  <a:lnTo>
                    <a:pt x="1557" y="252"/>
                  </a:lnTo>
                  <a:cubicBezTo>
                    <a:pt x="1520" y="260"/>
                    <a:pt x="1484" y="269"/>
                    <a:pt x="1449" y="280"/>
                  </a:cubicBezTo>
                  <a:cubicBezTo>
                    <a:pt x="1422" y="289"/>
                    <a:pt x="1396" y="300"/>
                    <a:pt x="1370" y="312"/>
                  </a:cubicBezTo>
                  <a:cubicBezTo>
                    <a:pt x="1380" y="312"/>
                    <a:pt x="1390" y="312"/>
                    <a:pt x="1400" y="313"/>
                  </a:cubicBezTo>
                  <a:cubicBezTo>
                    <a:pt x="1497" y="317"/>
                    <a:pt x="1593" y="334"/>
                    <a:pt x="1684" y="367"/>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68" name="Google Shape;3868;p72"/>
            <p:cNvSpPr/>
            <p:nvPr/>
          </p:nvSpPr>
          <p:spPr>
            <a:xfrm>
              <a:off x="3562690" y="3267613"/>
              <a:ext cx="447480" cy="363960"/>
            </a:xfrm>
            <a:custGeom>
              <a:rect b="b" l="l" r="r" t="t"/>
              <a:pathLst>
                <a:path extrusionOk="0" h="1011" w="1243">
                  <a:moveTo>
                    <a:pt x="1242" y="280"/>
                  </a:moveTo>
                  <a:cubicBezTo>
                    <a:pt x="1240" y="282"/>
                    <a:pt x="1239" y="283"/>
                    <a:pt x="1236" y="284"/>
                  </a:cubicBezTo>
                  <a:cubicBezTo>
                    <a:pt x="1207" y="293"/>
                    <a:pt x="1177" y="306"/>
                    <a:pt x="1144" y="325"/>
                  </a:cubicBezTo>
                  <a:cubicBezTo>
                    <a:pt x="1064" y="372"/>
                    <a:pt x="996" y="436"/>
                    <a:pt x="935" y="498"/>
                  </a:cubicBezTo>
                  <a:cubicBezTo>
                    <a:pt x="895" y="539"/>
                    <a:pt x="857" y="580"/>
                    <a:pt x="815" y="626"/>
                  </a:cubicBezTo>
                  <a:lnTo>
                    <a:pt x="812" y="629"/>
                  </a:lnTo>
                  <a:cubicBezTo>
                    <a:pt x="746" y="700"/>
                    <a:pt x="679" y="774"/>
                    <a:pt x="605" y="839"/>
                  </a:cubicBezTo>
                  <a:cubicBezTo>
                    <a:pt x="542" y="896"/>
                    <a:pt x="486" y="935"/>
                    <a:pt x="429" y="964"/>
                  </a:cubicBezTo>
                  <a:cubicBezTo>
                    <a:pt x="398" y="979"/>
                    <a:pt x="367" y="991"/>
                    <a:pt x="335" y="1000"/>
                  </a:cubicBezTo>
                  <a:cubicBezTo>
                    <a:pt x="303" y="1008"/>
                    <a:pt x="270" y="1011"/>
                    <a:pt x="235" y="1011"/>
                  </a:cubicBezTo>
                  <a:cubicBezTo>
                    <a:pt x="202" y="1011"/>
                    <a:pt x="166" y="1006"/>
                    <a:pt x="129" y="995"/>
                  </a:cubicBezTo>
                  <a:cubicBezTo>
                    <a:pt x="97" y="986"/>
                    <a:pt x="65" y="972"/>
                    <a:pt x="31" y="954"/>
                  </a:cubicBezTo>
                  <a:cubicBezTo>
                    <a:pt x="26" y="954"/>
                    <a:pt x="22" y="953"/>
                    <a:pt x="18" y="950"/>
                  </a:cubicBezTo>
                  <a:cubicBezTo>
                    <a:pt x="14" y="947"/>
                    <a:pt x="11" y="942"/>
                    <a:pt x="10" y="936"/>
                  </a:cubicBezTo>
                  <a:cubicBezTo>
                    <a:pt x="4" y="900"/>
                    <a:pt x="2" y="865"/>
                    <a:pt x="1" y="835"/>
                  </a:cubicBezTo>
                  <a:cubicBezTo>
                    <a:pt x="0" y="803"/>
                    <a:pt x="0" y="770"/>
                    <a:pt x="2" y="735"/>
                  </a:cubicBezTo>
                  <a:cubicBezTo>
                    <a:pt x="6" y="666"/>
                    <a:pt x="15" y="600"/>
                    <a:pt x="31" y="538"/>
                  </a:cubicBezTo>
                  <a:cubicBezTo>
                    <a:pt x="40" y="504"/>
                    <a:pt x="48" y="475"/>
                    <a:pt x="57" y="450"/>
                  </a:cubicBezTo>
                  <a:cubicBezTo>
                    <a:pt x="66" y="425"/>
                    <a:pt x="77" y="400"/>
                    <a:pt x="89" y="374"/>
                  </a:cubicBezTo>
                  <a:cubicBezTo>
                    <a:pt x="96" y="361"/>
                    <a:pt x="102" y="349"/>
                    <a:pt x="110" y="336"/>
                  </a:cubicBezTo>
                  <a:cubicBezTo>
                    <a:pt x="129" y="301"/>
                    <a:pt x="152" y="268"/>
                    <a:pt x="177" y="236"/>
                  </a:cubicBezTo>
                  <a:cubicBezTo>
                    <a:pt x="248" y="148"/>
                    <a:pt x="337" y="81"/>
                    <a:pt x="435" y="42"/>
                  </a:cubicBezTo>
                  <a:cubicBezTo>
                    <a:pt x="486" y="21"/>
                    <a:pt x="540" y="8"/>
                    <a:pt x="596" y="3"/>
                  </a:cubicBezTo>
                  <a:cubicBezTo>
                    <a:pt x="624" y="0"/>
                    <a:pt x="654" y="-1"/>
                    <a:pt x="683" y="1"/>
                  </a:cubicBezTo>
                  <a:cubicBezTo>
                    <a:pt x="712" y="3"/>
                    <a:pt x="741" y="7"/>
                    <a:pt x="773" y="15"/>
                  </a:cubicBezTo>
                  <a:cubicBezTo>
                    <a:pt x="868" y="38"/>
                    <a:pt x="953" y="84"/>
                    <a:pt x="1016" y="121"/>
                  </a:cubicBezTo>
                  <a:cubicBezTo>
                    <a:pt x="1059" y="146"/>
                    <a:pt x="1100" y="173"/>
                    <a:pt x="1131" y="193"/>
                  </a:cubicBezTo>
                  <a:cubicBezTo>
                    <a:pt x="1158" y="211"/>
                    <a:pt x="1186" y="229"/>
                    <a:pt x="1213" y="246"/>
                  </a:cubicBezTo>
                  <a:lnTo>
                    <a:pt x="1239" y="263"/>
                  </a:lnTo>
                  <a:cubicBezTo>
                    <a:pt x="1244" y="267"/>
                    <a:pt x="1245" y="275"/>
                    <a:pt x="1242" y="280"/>
                  </a:cubicBezTo>
                  <a:close/>
                </a:path>
              </a:pathLst>
            </a:custGeom>
            <a:solidFill>
              <a:schemeClr val="accent2"/>
            </a:solidFill>
            <a:ln cap="flat" cmpd="sng" w="9525">
              <a:solidFill>
                <a:schemeClr val="dk2"/>
              </a:solidFill>
              <a:prstDash val="solid"/>
              <a:bevel/>
              <a:headEnd len="sm" w="sm" type="none"/>
              <a:tailEnd len="sm" w="sm" type="none"/>
            </a:ln>
          </p:spPr>
          <p:txBody>
            <a:bodyPr anchorCtr="1" anchor="ctr" bIns="47875" lIns="92875" spcFirstLastPara="1" rIns="92875" wrap="square" tIns="478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69" name="Google Shape;3869;p72"/>
            <p:cNvSpPr/>
            <p:nvPr/>
          </p:nvSpPr>
          <p:spPr>
            <a:xfrm>
              <a:off x="3393490" y="3316573"/>
              <a:ext cx="577440" cy="343800"/>
            </a:xfrm>
            <a:custGeom>
              <a:rect b="b" l="l" r="r" t="t"/>
              <a:pathLst>
                <a:path extrusionOk="0" h="955" w="1604">
                  <a:moveTo>
                    <a:pt x="1489" y="134"/>
                  </a:moveTo>
                  <a:cubicBezTo>
                    <a:pt x="1524" y="126"/>
                    <a:pt x="1559" y="121"/>
                    <a:pt x="1595" y="118"/>
                  </a:cubicBezTo>
                  <a:cubicBezTo>
                    <a:pt x="1599" y="118"/>
                    <a:pt x="1603" y="120"/>
                    <a:pt x="1603" y="124"/>
                  </a:cubicBezTo>
                  <a:cubicBezTo>
                    <a:pt x="1604" y="126"/>
                    <a:pt x="1603" y="127"/>
                    <a:pt x="1603" y="129"/>
                  </a:cubicBezTo>
                  <a:cubicBezTo>
                    <a:pt x="1601" y="131"/>
                    <a:pt x="1600" y="132"/>
                    <a:pt x="1597" y="133"/>
                  </a:cubicBezTo>
                  <a:cubicBezTo>
                    <a:pt x="1555" y="136"/>
                    <a:pt x="1513" y="144"/>
                    <a:pt x="1472" y="154"/>
                  </a:cubicBezTo>
                  <a:cubicBezTo>
                    <a:pt x="1436" y="164"/>
                    <a:pt x="1402" y="176"/>
                    <a:pt x="1368" y="190"/>
                  </a:cubicBezTo>
                  <a:cubicBezTo>
                    <a:pt x="1334" y="204"/>
                    <a:pt x="1301" y="221"/>
                    <a:pt x="1269" y="239"/>
                  </a:cubicBezTo>
                  <a:cubicBezTo>
                    <a:pt x="1249" y="250"/>
                    <a:pt x="1231" y="261"/>
                    <a:pt x="1212" y="274"/>
                  </a:cubicBezTo>
                  <a:cubicBezTo>
                    <a:pt x="1212" y="273"/>
                    <a:pt x="1212" y="273"/>
                    <a:pt x="1213" y="273"/>
                  </a:cubicBezTo>
                  <a:cubicBezTo>
                    <a:pt x="1237" y="265"/>
                    <a:pt x="1261" y="259"/>
                    <a:pt x="1286" y="254"/>
                  </a:cubicBezTo>
                  <a:cubicBezTo>
                    <a:pt x="1337" y="244"/>
                    <a:pt x="1389" y="240"/>
                    <a:pt x="1441" y="241"/>
                  </a:cubicBezTo>
                  <a:cubicBezTo>
                    <a:pt x="1443" y="241"/>
                    <a:pt x="1444" y="242"/>
                    <a:pt x="1445" y="244"/>
                  </a:cubicBezTo>
                  <a:cubicBezTo>
                    <a:pt x="1446" y="245"/>
                    <a:pt x="1446" y="247"/>
                    <a:pt x="1446" y="248"/>
                  </a:cubicBezTo>
                  <a:cubicBezTo>
                    <a:pt x="1446" y="249"/>
                    <a:pt x="1446" y="249"/>
                    <a:pt x="1445" y="250"/>
                  </a:cubicBezTo>
                  <a:cubicBezTo>
                    <a:pt x="1445" y="251"/>
                    <a:pt x="1445" y="251"/>
                    <a:pt x="1444" y="252"/>
                  </a:cubicBezTo>
                  <a:cubicBezTo>
                    <a:pt x="1442" y="253"/>
                    <a:pt x="1441" y="253"/>
                    <a:pt x="1439" y="253"/>
                  </a:cubicBezTo>
                  <a:cubicBezTo>
                    <a:pt x="1438" y="253"/>
                    <a:pt x="1437" y="253"/>
                    <a:pt x="1436" y="253"/>
                  </a:cubicBezTo>
                  <a:lnTo>
                    <a:pt x="1437" y="253"/>
                  </a:lnTo>
                  <a:cubicBezTo>
                    <a:pt x="1376" y="252"/>
                    <a:pt x="1314" y="258"/>
                    <a:pt x="1254" y="273"/>
                  </a:cubicBezTo>
                  <a:cubicBezTo>
                    <a:pt x="1235" y="278"/>
                    <a:pt x="1217" y="284"/>
                    <a:pt x="1199" y="291"/>
                  </a:cubicBezTo>
                  <a:cubicBezTo>
                    <a:pt x="1186" y="295"/>
                    <a:pt x="1174" y="301"/>
                    <a:pt x="1162" y="307"/>
                  </a:cubicBezTo>
                  <a:cubicBezTo>
                    <a:pt x="1157" y="311"/>
                    <a:pt x="1152" y="314"/>
                    <a:pt x="1147" y="317"/>
                  </a:cubicBezTo>
                  <a:cubicBezTo>
                    <a:pt x="1107" y="346"/>
                    <a:pt x="1068" y="377"/>
                    <a:pt x="1030" y="409"/>
                  </a:cubicBezTo>
                  <a:cubicBezTo>
                    <a:pt x="1004" y="430"/>
                    <a:pt x="979" y="453"/>
                    <a:pt x="953" y="475"/>
                  </a:cubicBezTo>
                  <a:cubicBezTo>
                    <a:pt x="962" y="472"/>
                    <a:pt x="970" y="468"/>
                    <a:pt x="979" y="465"/>
                  </a:cubicBezTo>
                  <a:cubicBezTo>
                    <a:pt x="1008" y="454"/>
                    <a:pt x="1038" y="446"/>
                    <a:pt x="1069" y="440"/>
                  </a:cubicBezTo>
                  <a:cubicBezTo>
                    <a:pt x="1099" y="433"/>
                    <a:pt x="1131" y="429"/>
                    <a:pt x="1162" y="426"/>
                  </a:cubicBezTo>
                  <a:cubicBezTo>
                    <a:pt x="1192" y="424"/>
                    <a:pt x="1221" y="423"/>
                    <a:pt x="1251" y="424"/>
                  </a:cubicBezTo>
                  <a:cubicBezTo>
                    <a:pt x="1252" y="424"/>
                    <a:pt x="1254" y="425"/>
                    <a:pt x="1255" y="426"/>
                  </a:cubicBezTo>
                  <a:cubicBezTo>
                    <a:pt x="1256" y="427"/>
                    <a:pt x="1256" y="429"/>
                    <a:pt x="1256" y="430"/>
                  </a:cubicBezTo>
                  <a:cubicBezTo>
                    <a:pt x="1256" y="431"/>
                    <a:pt x="1256" y="432"/>
                    <a:pt x="1255" y="433"/>
                  </a:cubicBezTo>
                  <a:cubicBezTo>
                    <a:pt x="1255" y="433"/>
                    <a:pt x="1254" y="434"/>
                    <a:pt x="1253" y="434"/>
                  </a:cubicBezTo>
                  <a:cubicBezTo>
                    <a:pt x="1252" y="436"/>
                    <a:pt x="1251" y="436"/>
                    <a:pt x="1249" y="436"/>
                  </a:cubicBezTo>
                  <a:cubicBezTo>
                    <a:pt x="1245" y="436"/>
                    <a:pt x="1242" y="435"/>
                    <a:pt x="1238" y="435"/>
                  </a:cubicBezTo>
                  <a:lnTo>
                    <a:pt x="1239" y="435"/>
                  </a:lnTo>
                  <a:cubicBezTo>
                    <a:pt x="1175" y="435"/>
                    <a:pt x="1113" y="442"/>
                    <a:pt x="1051" y="458"/>
                  </a:cubicBezTo>
                  <a:cubicBezTo>
                    <a:pt x="1039" y="461"/>
                    <a:pt x="1027" y="465"/>
                    <a:pt x="1015" y="469"/>
                  </a:cubicBezTo>
                  <a:cubicBezTo>
                    <a:pt x="1002" y="473"/>
                    <a:pt x="990" y="477"/>
                    <a:pt x="978" y="482"/>
                  </a:cubicBezTo>
                  <a:cubicBezTo>
                    <a:pt x="954" y="491"/>
                    <a:pt x="931" y="502"/>
                    <a:pt x="909" y="514"/>
                  </a:cubicBezTo>
                  <a:cubicBezTo>
                    <a:pt x="874" y="546"/>
                    <a:pt x="839" y="577"/>
                    <a:pt x="803" y="608"/>
                  </a:cubicBezTo>
                  <a:cubicBezTo>
                    <a:pt x="752" y="652"/>
                    <a:pt x="700" y="696"/>
                    <a:pt x="646" y="736"/>
                  </a:cubicBezTo>
                  <a:cubicBezTo>
                    <a:pt x="651" y="735"/>
                    <a:pt x="656" y="734"/>
                    <a:pt x="661" y="732"/>
                  </a:cubicBezTo>
                  <a:cubicBezTo>
                    <a:pt x="696" y="724"/>
                    <a:pt x="730" y="716"/>
                    <a:pt x="765" y="710"/>
                  </a:cubicBezTo>
                  <a:cubicBezTo>
                    <a:pt x="799" y="704"/>
                    <a:pt x="832" y="699"/>
                    <a:pt x="866" y="696"/>
                  </a:cubicBezTo>
                  <a:cubicBezTo>
                    <a:pt x="900" y="693"/>
                    <a:pt x="934" y="693"/>
                    <a:pt x="968" y="694"/>
                  </a:cubicBezTo>
                  <a:cubicBezTo>
                    <a:pt x="971" y="694"/>
                    <a:pt x="973" y="698"/>
                    <a:pt x="973" y="701"/>
                  </a:cubicBezTo>
                  <a:cubicBezTo>
                    <a:pt x="972" y="702"/>
                    <a:pt x="972" y="702"/>
                    <a:pt x="972" y="703"/>
                  </a:cubicBezTo>
                  <a:cubicBezTo>
                    <a:pt x="971" y="705"/>
                    <a:pt x="968" y="706"/>
                    <a:pt x="966" y="706"/>
                  </a:cubicBezTo>
                  <a:cubicBezTo>
                    <a:pt x="961" y="706"/>
                    <a:pt x="956" y="706"/>
                    <a:pt x="952" y="705"/>
                  </a:cubicBezTo>
                  <a:lnTo>
                    <a:pt x="952" y="705"/>
                  </a:lnTo>
                  <a:cubicBezTo>
                    <a:pt x="909" y="705"/>
                    <a:pt x="866" y="708"/>
                    <a:pt x="823" y="715"/>
                  </a:cubicBezTo>
                  <a:cubicBezTo>
                    <a:pt x="780" y="722"/>
                    <a:pt x="738" y="732"/>
                    <a:pt x="695" y="743"/>
                  </a:cubicBezTo>
                  <a:cubicBezTo>
                    <a:pt x="696" y="743"/>
                    <a:pt x="696" y="742"/>
                    <a:pt x="696" y="742"/>
                  </a:cubicBezTo>
                  <a:cubicBezTo>
                    <a:pt x="665" y="751"/>
                    <a:pt x="633" y="760"/>
                    <a:pt x="602" y="769"/>
                  </a:cubicBezTo>
                  <a:cubicBezTo>
                    <a:pt x="590" y="777"/>
                    <a:pt x="579" y="785"/>
                    <a:pt x="567" y="792"/>
                  </a:cubicBezTo>
                  <a:cubicBezTo>
                    <a:pt x="524" y="820"/>
                    <a:pt x="480" y="846"/>
                    <a:pt x="434" y="868"/>
                  </a:cubicBezTo>
                  <a:cubicBezTo>
                    <a:pt x="389" y="890"/>
                    <a:pt x="343" y="908"/>
                    <a:pt x="296" y="922"/>
                  </a:cubicBezTo>
                  <a:cubicBezTo>
                    <a:pt x="257" y="933"/>
                    <a:pt x="217" y="942"/>
                    <a:pt x="177" y="947"/>
                  </a:cubicBezTo>
                  <a:cubicBezTo>
                    <a:pt x="155" y="950"/>
                    <a:pt x="134" y="952"/>
                    <a:pt x="112" y="953"/>
                  </a:cubicBezTo>
                  <a:cubicBezTo>
                    <a:pt x="99" y="954"/>
                    <a:pt x="87" y="955"/>
                    <a:pt x="74" y="955"/>
                  </a:cubicBezTo>
                  <a:cubicBezTo>
                    <a:pt x="59" y="955"/>
                    <a:pt x="43" y="954"/>
                    <a:pt x="28" y="953"/>
                  </a:cubicBezTo>
                  <a:cubicBezTo>
                    <a:pt x="11" y="951"/>
                    <a:pt x="-2" y="934"/>
                    <a:pt x="0" y="917"/>
                  </a:cubicBezTo>
                  <a:cubicBezTo>
                    <a:pt x="1" y="909"/>
                    <a:pt x="6" y="901"/>
                    <a:pt x="13" y="896"/>
                  </a:cubicBezTo>
                  <a:cubicBezTo>
                    <a:pt x="20" y="890"/>
                    <a:pt x="27" y="889"/>
                    <a:pt x="36" y="889"/>
                  </a:cubicBezTo>
                  <a:cubicBezTo>
                    <a:pt x="37" y="889"/>
                    <a:pt x="38" y="889"/>
                    <a:pt x="39" y="889"/>
                  </a:cubicBezTo>
                  <a:cubicBezTo>
                    <a:pt x="60" y="889"/>
                    <a:pt x="82" y="889"/>
                    <a:pt x="103" y="887"/>
                  </a:cubicBezTo>
                  <a:cubicBezTo>
                    <a:pt x="123" y="886"/>
                    <a:pt x="142" y="884"/>
                    <a:pt x="162" y="881"/>
                  </a:cubicBezTo>
                  <a:cubicBezTo>
                    <a:pt x="194" y="876"/>
                    <a:pt x="225" y="870"/>
                    <a:pt x="257" y="862"/>
                  </a:cubicBezTo>
                  <a:cubicBezTo>
                    <a:pt x="341" y="839"/>
                    <a:pt x="422" y="804"/>
                    <a:pt x="498" y="761"/>
                  </a:cubicBezTo>
                  <a:cubicBezTo>
                    <a:pt x="514" y="751"/>
                    <a:pt x="531" y="741"/>
                    <a:pt x="547" y="731"/>
                  </a:cubicBezTo>
                  <a:cubicBezTo>
                    <a:pt x="560" y="708"/>
                    <a:pt x="573" y="684"/>
                    <a:pt x="585" y="660"/>
                  </a:cubicBezTo>
                  <a:cubicBezTo>
                    <a:pt x="597" y="636"/>
                    <a:pt x="609" y="611"/>
                    <a:pt x="620" y="586"/>
                  </a:cubicBezTo>
                  <a:cubicBezTo>
                    <a:pt x="632" y="560"/>
                    <a:pt x="642" y="535"/>
                    <a:pt x="652" y="509"/>
                  </a:cubicBezTo>
                  <a:cubicBezTo>
                    <a:pt x="663" y="482"/>
                    <a:pt x="673" y="455"/>
                    <a:pt x="684" y="427"/>
                  </a:cubicBezTo>
                  <a:cubicBezTo>
                    <a:pt x="703" y="376"/>
                    <a:pt x="723" y="324"/>
                    <a:pt x="746" y="273"/>
                  </a:cubicBezTo>
                  <a:cubicBezTo>
                    <a:pt x="769" y="222"/>
                    <a:pt x="794" y="171"/>
                    <a:pt x="824" y="123"/>
                  </a:cubicBezTo>
                  <a:cubicBezTo>
                    <a:pt x="825" y="121"/>
                    <a:pt x="830" y="121"/>
                    <a:pt x="832" y="122"/>
                  </a:cubicBezTo>
                  <a:cubicBezTo>
                    <a:pt x="833" y="123"/>
                    <a:pt x="834" y="125"/>
                    <a:pt x="834" y="126"/>
                  </a:cubicBezTo>
                  <a:cubicBezTo>
                    <a:pt x="834" y="128"/>
                    <a:pt x="834" y="129"/>
                    <a:pt x="833" y="131"/>
                  </a:cubicBezTo>
                  <a:cubicBezTo>
                    <a:pt x="830" y="135"/>
                    <a:pt x="828" y="138"/>
                    <a:pt x="826" y="142"/>
                  </a:cubicBezTo>
                  <a:lnTo>
                    <a:pt x="827" y="141"/>
                  </a:lnTo>
                  <a:cubicBezTo>
                    <a:pt x="799" y="187"/>
                    <a:pt x="776" y="236"/>
                    <a:pt x="755" y="286"/>
                  </a:cubicBezTo>
                  <a:cubicBezTo>
                    <a:pt x="733" y="338"/>
                    <a:pt x="715" y="390"/>
                    <a:pt x="696" y="442"/>
                  </a:cubicBezTo>
                  <a:cubicBezTo>
                    <a:pt x="687" y="468"/>
                    <a:pt x="677" y="494"/>
                    <a:pt x="668" y="520"/>
                  </a:cubicBezTo>
                  <a:cubicBezTo>
                    <a:pt x="658" y="546"/>
                    <a:pt x="648" y="572"/>
                    <a:pt x="638" y="598"/>
                  </a:cubicBezTo>
                  <a:cubicBezTo>
                    <a:pt x="623" y="634"/>
                    <a:pt x="607" y="670"/>
                    <a:pt x="588" y="704"/>
                  </a:cubicBezTo>
                  <a:cubicBezTo>
                    <a:pt x="640" y="670"/>
                    <a:pt x="691" y="633"/>
                    <a:pt x="741" y="595"/>
                  </a:cubicBezTo>
                  <a:cubicBezTo>
                    <a:pt x="780" y="566"/>
                    <a:pt x="818" y="535"/>
                    <a:pt x="856" y="504"/>
                  </a:cubicBezTo>
                  <a:cubicBezTo>
                    <a:pt x="878" y="463"/>
                    <a:pt x="900" y="421"/>
                    <a:pt x="920" y="379"/>
                  </a:cubicBezTo>
                  <a:cubicBezTo>
                    <a:pt x="941" y="336"/>
                    <a:pt x="961" y="292"/>
                    <a:pt x="982" y="249"/>
                  </a:cubicBezTo>
                  <a:cubicBezTo>
                    <a:pt x="1003" y="206"/>
                    <a:pt x="1025" y="164"/>
                    <a:pt x="1050" y="122"/>
                  </a:cubicBezTo>
                  <a:cubicBezTo>
                    <a:pt x="1074" y="80"/>
                    <a:pt x="1101" y="40"/>
                    <a:pt x="1132" y="2"/>
                  </a:cubicBezTo>
                  <a:cubicBezTo>
                    <a:pt x="1134" y="0"/>
                    <a:pt x="1138" y="-1"/>
                    <a:pt x="1140" y="1"/>
                  </a:cubicBezTo>
                  <a:cubicBezTo>
                    <a:pt x="1143" y="3"/>
                    <a:pt x="1143" y="7"/>
                    <a:pt x="1141" y="10"/>
                  </a:cubicBezTo>
                  <a:cubicBezTo>
                    <a:pt x="1114" y="44"/>
                    <a:pt x="1089" y="80"/>
                    <a:pt x="1067" y="117"/>
                  </a:cubicBezTo>
                  <a:cubicBezTo>
                    <a:pt x="1067" y="117"/>
                    <a:pt x="1067" y="116"/>
                    <a:pt x="1068" y="116"/>
                  </a:cubicBezTo>
                  <a:cubicBezTo>
                    <a:pt x="1049" y="147"/>
                    <a:pt x="1032" y="180"/>
                    <a:pt x="1016" y="212"/>
                  </a:cubicBezTo>
                  <a:cubicBezTo>
                    <a:pt x="1000" y="244"/>
                    <a:pt x="985" y="277"/>
                    <a:pt x="970" y="310"/>
                  </a:cubicBezTo>
                  <a:cubicBezTo>
                    <a:pt x="955" y="344"/>
                    <a:pt x="940" y="377"/>
                    <a:pt x="925" y="410"/>
                  </a:cubicBezTo>
                  <a:cubicBezTo>
                    <a:pt x="916" y="427"/>
                    <a:pt x="908" y="444"/>
                    <a:pt x="900" y="461"/>
                  </a:cubicBezTo>
                  <a:cubicBezTo>
                    <a:pt x="897" y="466"/>
                    <a:pt x="895" y="470"/>
                    <a:pt x="892" y="475"/>
                  </a:cubicBezTo>
                  <a:cubicBezTo>
                    <a:pt x="920" y="453"/>
                    <a:pt x="949" y="430"/>
                    <a:pt x="977" y="408"/>
                  </a:cubicBezTo>
                  <a:cubicBezTo>
                    <a:pt x="1037" y="361"/>
                    <a:pt x="1099" y="316"/>
                    <a:pt x="1164" y="275"/>
                  </a:cubicBezTo>
                  <a:cubicBezTo>
                    <a:pt x="1177" y="252"/>
                    <a:pt x="1192" y="229"/>
                    <a:pt x="1209" y="208"/>
                  </a:cubicBezTo>
                  <a:cubicBezTo>
                    <a:pt x="1227" y="184"/>
                    <a:pt x="1247" y="161"/>
                    <a:pt x="1267" y="140"/>
                  </a:cubicBezTo>
                  <a:cubicBezTo>
                    <a:pt x="1308" y="96"/>
                    <a:pt x="1354" y="57"/>
                    <a:pt x="1402" y="21"/>
                  </a:cubicBezTo>
                  <a:cubicBezTo>
                    <a:pt x="1404" y="19"/>
                    <a:pt x="1408" y="20"/>
                    <a:pt x="1410" y="22"/>
                  </a:cubicBezTo>
                  <a:cubicBezTo>
                    <a:pt x="1411" y="24"/>
                    <a:pt x="1411" y="27"/>
                    <a:pt x="1410" y="29"/>
                  </a:cubicBezTo>
                  <a:cubicBezTo>
                    <a:pt x="1410" y="30"/>
                    <a:pt x="1409" y="30"/>
                    <a:pt x="1409" y="31"/>
                  </a:cubicBezTo>
                  <a:cubicBezTo>
                    <a:pt x="1378" y="54"/>
                    <a:pt x="1348" y="79"/>
                    <a:pt x="1320" y="106"/>
                  </a:cubicBezTo>
                  <a:lnTo>
                    <a:pt x="1320" y="106"/>
                  </a:lnTo>
                  <a:cubicBezTo>
                    <a:pt x="1293" y="132"/>
                    <a:pt x="1268" y="159"/>
                    <a:pt x="1245" y="187"/>
                  </a:cubicBezTo>
                  <a:cubicBezTo>
                    <a:pt x="1227" y="209"/>
                    <a:pt x="1211" y="233"/>
                    <a:pt x="1195" y="256"/>
                  </a:cubicBezTo>
                  <a:cubicBezTo>
                    <a:pt x="1204" y="251"/>
                    <a:pt x="1212" y="246"/>
                    <a:pt x="1221" y="241"/>
                  </a:cubicBezTo>
                  <a:cubicBezTo>
                    <a:pt x="1304" y="193"/>
                    <a:pt x="1395" y="156"/>
                    <a:pt x="1489" y="134"/>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870" name="Google Shape;3870;p72"/>
          <p:cNvGrpSpPr/>
          <p:nvPr/>
        </p:nvGrpSpPr>
        <p:grpSpPr>
          <a:xfrm>
            <a:off x="1862568" y="2750200"/>
            <a:ext cx="946507" cy="1748025"/>
            <a:chOff x="4753197" y="2590488"/>
            <a:chExt cx="946507" cy="1748025"/>
          </a:xfrm>
        </p:grpSpPr>
        <p:sp>
          <p:nvSpPr>
            <p:cNvPr id="3871" name="Google Shape;3871;p72"/>
            <p:cNvSpPr/>
            <p:nvPr/>
          </p:nvSpPr>
          <p:spPr>
            <a:xfrm rot="5650229">
              <a:off x="5193616" y="3230247"/>
              <a:ext cx="164679" cy="250226"/>
            </a:xfrm>
            <a:custGeom>
              <a:rect b="b" l="l" r="r" t="t"/>
              <a:pathLst>
                <a:path extrusionOk="0" h="351" w="231">
                  <a:moveTo>
                    <a:pt x="162" y="0"/>
                  </a:moveTo>
                  <a:cubicBezTo>
                    <a:pt x="112" y="29"/>
                    <a:pt x="63" y="60"/>
                    <a:pt x="15" y="94"/>
                  </a:cubicBezTo>
                  <a:lnTo>
                    <a:pt x="0" y="351"/>
                  </a:lnTo>
                  <a:cubicBezTo>
                    <a:pt x="72" y="309"/>
                    <a:pt x="150" y="276"/>
                    <a:pt x="231" y="253"/>
                  </a:cubicBezTo>
                  <a:cubicBezTo>
                    <a:pt x="184" y="178"/>
                    <a:pt x="159" y="89"/>
                    <a:pt x="162" y="0"/>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72" name="Google Shape;3872;p72"/>
            <p:cNvSpPr/>
            <p:nvPr/>
          </p:nvSpPr>
          <p:spPr>
            <a:xfrm rot="5650229">
              <a:off x="4936404" y="3752494"/>
              <a:ext cx="754959" cy="390667"/>
            </a:xfrm>
            <a:custGeom>
              <a:rect b="b" l="l" r="r" t="t"/>
              <a:pathLst>
                <a:path extrusionOk="0" h="548" w="1059">
                  <a:moveTo>
                    <a:pt x="937" y="75"/>
                  </a:moveTo>
                  <a:cubicBezTo>
                    <a:pt x="863" y="28"/>
                    <a:pt x="773" y="13"/>
                    <a:pt x="685" y="6"/>
                  </a:cubicBezTo>
                  <a:cubicBezTo>
                    <a:pt x="455" y="-13"/>
                    <a:pt x="221" y="19"/>
                    <a:pt x="4" y="97"/>
                  </a:cubicBezTo>
                  <a:cubicBezTo>
                    <a:pt x="-8" y="209"/>
                    <a:pt x="6" y="324"/>
                    <a:pt x="45" y="430"/>
                  </a:cubicBezTo>
                  <a:cubicBezTo>
                    <a:pt x="112" y="427"/>
                    <a:pt x="180" y="432"/>
                    <a:pt x="246" y="444"/>
                  </a:cubicBezTo>
                  <a:cubicBezTo>
                    <a:pt x="363" y="465"/>
                    <a:pt x="474" y="508"/>
                    <a:pt x="590" y="532"/>
                  </a:cubicBezTo>
                  <a:cubicBezTo>
                    <a:pt x="665" y="548"/>
                    <a:pt x="1006" y="612"/>
                    <a:pt x="1057" y="295"/>
                  </a:cubicBezTo>
                  <a:cubicBezTo>
                    <a:pt x="1071" y="208"/>
                    <a:pt x="1012" y="122"/>
                    <a:pt x="937" y="75"/>
                  </a:cubicBez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73" name="Google Shape;3873;p72"/>
            <p:cNvSpPr/>
            <p:nvPr/>
          </p:nvSpPr>
          <p:spPr>
            <a:xfrm rot="5650229">
              <a:off x="5270602" y="3335909"/>
              <a:ext cx="96954" cy="208878"/>
            </a:xfrm>
            <a:custGeom>
              <a:rect b="b" l="l" r="r" t="t"/>
              <a:pathLst>
                <a:path extrusionOk="0" h="293" w="136">
                  <a:moveTo>
                    <a:pt x="76" y="0"/>
                  </a:moveTo>
                  <a:cubicBezTo>
                    <a:pt x="50" y="13"/>
                    <a:pt x="25" y="27"/>
                    <a:pt x="0" y="40"/>
                  </a:cubicBezTo>
                  <a:cubicBezTo>
                    <a:pt x="-3" y="129"/>
                    <a:pt x="22" y="218"/>
                    <a:pt x="69" y="293"/>
                  </a:cubicBezTo>
                  <a:cubicBezTo>
                    <a:pt x="91" y="287"/>
                    <a:pt x="114" y="282"/>
                    <a:pt x="136" y="277"/>
                  </a:cubicBezTo>
                  <a:cubicBezTo>
                    <a:pt x="95" y="191"/>
                    <a:pt x="74" y="96"/>
                    <a:pt x="76" y="0"/>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74" name="Google Shape;3874;p72"/>
            <p:cNvSpPr/>
            <p:nvPr/>
          </p:nvSpPr>
          <p:spPr>
            <a:xfrm rot="5650229">
              <a:off x="5298341" y="3433427"/>
              <a:ext cx="97667" cy="243097"/>
            </a:xfrm>
            <a:custGeom>
              <a:rect b="b" l="l" r="r" t="t"/>
              <a:pathLst>
                <a:path extrusionOk="0" h="341" w="137">
                  <a:moveTo>
                    <a:pt x="96" y="0"/>
                  </a:moveTo>
                  <a:cubicBezTo>
                    <a:pt x="64" y="11"/>
                    <a:pt x="33" y="24"/>
                    <a:pt x="1" y="37"/>
                  </a:cubicBezTo>
                  <a:cubicBezTo>
                    <a:pt x="-4" y="140"/>
                    <a:pt x="9" y="243"/>
                    <a:pt x="40" y="341"/>
                  </a:cubicBezTo>
                  <a:cubicBezTo>
                    <a:pt x="72" y="337"/>
                    <a:pt x="104" y="334"/>
                    <a:pt x="137" y="333"/>
                  </a:cubicBezTo>
                  <a:cubicBezTo>
                    <a:pt x="98" y="227"/>
                    <a:pt x="84" y="112"/>
                    <a:pt x="96" y="0"/>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75" name="Google Shape;3875;p72"/>
            <p:cNvSpPr/>
            <p:nvPr/>
          </p:nvSpPr>
          <p:spPr>
            <a:xfrm rot="5650229">
              <a:off x="5291594" y="3378171"/>
              <a:ext cx="86261" cy="224562"/>
            </a:xfrm>
            <a:custGeom>
              <a:rect b="b" l="l" r="r" t="t"/>
              <a:pathLst>
                <a:path extrusionOk="0" h="315" w="121">
                  <a:moveTo>
                    <a:pt x="82" y="0"/>
                  </a:moveTo>
                  <a:cubicBezTo>
                    <a:pt x="54" y="12"/>
                    <a:pt x="27" y="25"/>
                    <a:pt x="0" y="38"/>
                  </a:cubicBezTo>
                  <a:cubicBezTo>
                    <a:pt x="-2" y="134"/>
                    <a:pt x="19" y="229"/>
                    <a:pt x="60" y="315"/>
                  </a:cubicBezTo>
                  <a:cubicBezTo>
                    <a:pt x="80" y="311"/>
                    <a:pt x="100" y="307"/>
                    <a:pt x="121" y="304"/>
                  </a:cubicBezTo>
                  <a:cubicBezTo>
                    <a:pt x="90" y="206"/>
                    <a:pt x="77" y="103"/>
                    <a:pt x="82" y="0"/>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76" name="Google Shape;3876;p72"/>
            <p:cNvSpPr/>
            <p:nvPr/>
          </p:nvSpPr>
          <p:spPr>
            <a:xfrm rot="5650229">
              <a:off x="4922619" y="2585735"/>
              <a:ext cx="119054" cy="138302"/>
            </a:xfrm>
            <a:custGeom>
              <a:rect b="b" l="l" r="r" t="t"/>
              <a:pathLst>
                <a:path extrusionOk="0" h="194" w="167">
                  <a:moveTo>
                    <a:pt x="148" y="62"/>
                  </a:moveTo>
                  <a:cubicBezTo>
                    <a:pt x="148" y="62"/>
                    <a:pt x="57" y="-32"/>
                    <a:pt x="42" y="11"/>
                  </a:cubicBezTo>
                  <a:cubicBezTo>
                    <a:pt x="27" y="53"/>
                    <a:pt x="126" y="67"/>
                    <a:pt x="126" y="67"/>
                  </a:cubicBezTo>
                  <a:cubicBezTo>
                    <a:pt x="126" y="67"/>
                    <a:pt x="-17" y="82"/>
                    <a:pt x="2" y="110"/>
                  </a:cubicBezTo>
                  <a:cubicBezTo>
                    <a:pt x="22" y="139"/>
                    <a:pt x="135" y="86"/>
                    <a:pt x="135" y="86"/>
                  </a:cubicBezTo>
                  <a:cubicBezTo>
                    <a:pt x="135" y="86"/>
                    <a:pt x="57" y="174"/>
                    <a:pt x="81" y="192"/>
                  </a:cubicBezTo>
                  <a:cubicBezTo>
                    <a:pt x="105" y="210"/>
                    <a:pt x="167" y="80"/>
                    <a:pt x="167" y="80"/>
                  </a:cubicBezTo>
                  <a:lnTo>
                    <a:pt x="148" y="62"/>
                  </a:ln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24825" lIns="90000" spcFirstLastPara="1" rIns="90000" wrap="square" tIns="248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77" name="Google Shape;3877;p72"/>
            <p:cNvSpPr/>
            <p:nvPr/>
          </p:nvSpPr>
          <p:spPr>
            <a:xfrm rot="5650229">
              <a:off x="5003875" y="2679436"/>
              <a:ext cx="653727" cy="692221"/>
            </a:xfrm>
            <a:custGeom>
              <a:rect b="b" l="l" r="r" t="t"/>
              <a:pathLst>
                <a:path extrusionOk="0" h="971" w="917">
                  <a:moveTo>
                    <a:pt x="381" y="585"/>
                  </a:moveTo>
                  <a:cubicBezTo>
                    <a:pt x="652" y="368"/>
                    <a:pt x="917" y="298"/>
                    <a:pt x="917" y="298"/>
                  </a:cubicBezTo>
                  <a:cubicBezTo>
                    <a:pt x="796" y="251"/>
                    <a:pt x="706" y="130"/>
                    <a:pt x="697" y="0"/>
                  </a:cubicBezTo>
                  <a:cubicBezTo>
                    <a:pt x="697" y="0"/>
                    <a:pt x="-194" y="445"/>
                    <a:pt x="38" y="971"/>
                  </a:cubicBezTo>
                  <a:cubicBezTo>
                    <a:pt x="89" y="888"/>
                    <a:pt x="197" y="733"/>
                    <a:pt x="381" y="585"/>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78" name="Google Shape;3878;p72"/>
            <p:cNvSpPr/>
            <p:nvPr/>
          </p:nvSpPr>
          <p:spPr>
            <a:xfrm rot="5650229">
              <a:off x="4854421" y="2840012"/>
              <a:ext cx="727869" cy="483343"/>
            </a:xfrm>
            <a:custGeom>
              <a:rect b="b" l="l" r="r" t="t"/>
              <a:pathLst>
                <a:path extrusionOk="0" h="678" w="1021">
                  <a:moveTo>
                    <a:pt x="853" y="236"/>
                  </a:moveTo>
                  <a:cubicBezTo>
                    <a:pt x="829" y="154"/>
                    <a:pt x="844" y="78"/>
                    <a:pt x="879" y="0"/>
                  </a:cubicBezTo>
                  <a:cubicBezTo>
                    <a:pt x="879" y="0"/>
                    <a:pt x="614" y="70"/>
                    <a:pt x="343" y="287"/>
                  </a:cubicBezTo>
                  <a:cubicBezTo>
                    <a:pt x="159" y="435"/>
                    <a:pt x="51" y="590"/>
                    <a:pt x="0" y="673"/>
                  </a:cubicBezTo>
                  <a:cubicBezTo>
                    <a:pt x="1" y="675"/>
                    <a:pt x="2" y="677"/>
                    <a:pt x="2" y="678"/>
                  </a:cubicBezTo>
                  <a:cubicBezTo>
                    <a:pt x="577" y="642"/>
                    <a:pt x="1021" y="416"/>
                    <a:pt x="1021" y="416"/>
                  </a:cubicBezTo>
                  <a:cubicBezTo>
                    <a:pt x="939" y="390"/>
                    <a:pt x="877" y="318"/>
                    <a:pt x="853" y="236"/>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79" name="Google Shape;3879;p72"/>
            <p:cNvSpPr/>
            <p:nvPr/>
          </p:nvSpPr>
          <p:spPr>
            <a:xfrm rot="5650229">
              <a:off x="4539925" y="2945534"/>
              <a:ext cx="863319" cy="374983"/>
            </a:xfrm>
            <a:custGeom>
              <a:rect b="b" l="l" r="r" t="t"/>
              <a:pathLst>
                <a:path extrusionOk="0" h="526" w="1211">
                  <a:moveTo>
                    <a:pt x="1048" y="212"/>
                  </a:moveTo>
                  <a:cubicBezTo>
                    <a:pt x="1017" y="143"/>
                    <a:pt x="1002" y="74"/>
                    <a:pt x="1019" y="0"/>
                  </a:cubicBezTo>
                  <a:cubicBezTo>
                    <a:pt x="1019" y="0"/>
                    <a:pt x="575" y="226"/>
                    <a:pt x="0" y="262"/>
                  </a:cubicBezTo>
                  <a:cubicBezTo>
                    <a:pt x="241" y="790"/>
                    <a:pt x="1211" y="361"/>
                    <a:pt x="1211" y="361"/>
                  </a:cubicBezTo>
                  <a:cubicBezTo>
                    <a:pt x="1139" y="337"/>
                    <a:pt x="1080" y="280"/>
                    <a:pt x="1048" y="212"/>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80" name="Google Shape;3880;p72"/>
            <p:cNvSpPr/>
            <p:nvPr/>
          </p:nvSpPr>
          <p:spPr>
            <a:xfrm rot="5650229">
              <a:off x="5405322" y="3687034"/>
              <a:ext cx="44913" cy="14971"/>
            </a:xfrm>
            <a:custGeom>
              <a:rect b="b" l="l" r="r" t="t"/>
              <a:pathLst>
                <a:path extrusionOk="0" h="21" w="63">
                  <a:moveTo>
                    <a:pt x="0" y="21"/>
                  </a:moveTo>
                  <a:cubicBezTo>
                    <a:pt x="19" y="8"/>
                    <a:pt x="40" y="0"/>
                    <a:pt x="63" y="0"/>
                  </a:cubicBezTo>
                  <a:cubicBezTo>
                    <a:pt x="45" y="14"/>
                    <a:pt x="23" y="21"/>
                    <a:pt x="0" y="2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81" name="Google Shape;3881;p72"/>
            <p:cNvSpPr/>
            <p:nvPr/>
          </p:nvSpPr>
          <p:spPr>
            <a:xfrm rot="5650229">
              <a:off x="5344328" y="3781492"/>
              <a:ext cx="32793" cy="8555"/>
            </a:xfrm>
            <a:custGeom>
              <a:rect b="b" l="l" r="r" t="t"/>
              <a:pathLst>
                <a:path extrusionOk="0" h="12" w="46">
                  <a:moveTo>
                    <a:pt x="0" y="10"/>
                  </a:moveTo>
                  <a:cubicBezTo>
                    <a:pt x="14" y="0"/>
                    <a:pt x="29" y="-3"/>
                    <a:pt x="46" y="2"/>
                  </a:cubicBezTo>
                  <a:cubicBezTo>
                    <a:pt x="32" y="12"/>
                    <a:pt x="17" y="14"/>
                    <a:pt x="0" y="1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82" name="Google Shape;3882;p72"/>
            <p:cNvSpPr/>
            <p:nvPr/>
          </p:nvSpPr>
          <p:spPr>
            <a:xfrm rot="5650229">
              <a:off x="5404413" y="3903430"/>
              <a:ext cx="32080" cy="8555"/>
            </a:xfrm>
            <a:custGeom>
              <a:rect b="b" l="l" r="r" t="t"/>
              <a:pathLst>
                <a:path extrusionOk="0" h="12" w="45">
                  <a:moveTo>
                    <a:pt x="0" y="7"/>
                  </a:moveTo>
                  <a:cubicBezTo>
                    <a:pt x="15" y="0"/>
                    <a:pt x="29" y="-2"/>
                    <a:pt x="45" y="2"/>
                  </a:cubicBezTo>
                  <a:cubicBezTo>
                    <a:pt x="32" y="12"/>
                    <a:pt x="15" y="15"/>
                    <a:pt x="0" y="7"/>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83" name="Google Shape;3883;p72"/>
            <p:cNvSpPr/>
            <p:nvPr/>
          </p:nvSpPr>
          <p:spPr>
            <a:xfrm rot="5650229">
              <a:off x="5340978" y="3891358"/>
              <a:ext cx="43487" cy="8555"/>
            </a:xfrm>
            <a:custGeom>
              <a:rect b="b" l="l" r="r" t="t"/>
              <a:pathLst>
                <a:path extrusionOk="0" h="12" w="61">
                  <a:moveTo>
                    <a:pt x="0" y="10"/>
                  </a:moveTo>
                  <a:cubicBezTo>
                    <a:pt x="20" y="0"/>
                    <a:pt x="40" y="-3"/>
                    <a:pt x="61" y="2"/>
                  </a:cubicBezTo>
                  <a:cubicBezTo>
                    <a:pt x="42" y="12"/>
                    <a:pt x="22" y="14"/>
                    <a:pt x="0" y="1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84" name="Google Shape;3884;p72"/>
            <p:cNvSpPr/>
            <p:nvPr/>
          </p:nvSpPr>
          <p:spPr>
            <a:xfrm rot="5650229">
              <a:off x="5265463" y="3691508"/>
              <a:ext cx="45625" cy="9268"/>
            </a:xfrm>
            <a:custGeom>
              <a:rect b="b" l="l" r="r" t="t"/>
              <a:pathLst>
                <a:path extrusionOk="0" h="13" w="64">
                  <a:moveTo>
                    <a:pt x="0" y="9"/>
                  </a:moveTo>
                  <a:cubicBezTo>
                    <a:pt x="22" y="2"/>
                    <a:pt x="41" y="0"/>
                    <a:pt x="64" y="1"/>
                  </a:cubicBezTo>
                  <a:cubicBezTo>
                    <a:pt x="45" y="14"/>
                    <a:pt x="21" y="17"/>
                    <a:pt x="0" y="9"/>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85" name="Google Shape;3885;p72"/>
            <p:cNvSpPr/>
            <p:nvPr/>
          </p:nvSpPr>
          <p:spPr>
            <a:xfrm rot="5650229">
              <a:off x="5240644" y="3846455"/>
              <a:ext cx="32080" cy="7129"/>
            </a:xfrm>
            <a:custGeom>
              <a:rect b="b" l="l" r="r" t="t"/>
              <a:pathLst>
                <a:path extrusionOk="0" h="10" w="45">
                  <a:moveTo>
                    <a:pt x="0" y="3"/>
                  </a:moveTo>
                  <a:cubicBezTo>
                    <a:pt x="17" y="-1"/>
                    <a:pt x="29" y="-2"/>
                    <a:pt x="45" y="2"/>
                  </a:cubicBezTo>
                  <a:cubicBezTo>
                    <a:pt x="33" y="13"/>
                    <a:pt x="13" y="13"/>
                    <a:pt x="0" y="3"/>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86" name="Google Shape;3886;p72"/>
            <p:cNvSpPr/>
            <p:nvPr/>
          </p:nvSpPr>
          <p:spPr>
            <a:xfrm rot="5650229">
              <a:off x="5393926" y="4052621"/>
              <a:ext cx="37784" cy="7842"/>
            </a:xfrm>
            <a:custGeom>
              <a:rect b="b" l="l" r="r" t="t"/>
              <a:pathLst>
                <a:path extrusionOk="0" h="11" w="53">
                  <a:moveTo>
                    <a:pt x="0" y="6"/>
                  </a:moveTo>
                  <a:cubicBezTo>
                    <a:pt x="17" y="-1"/>
                    <a:pt x="35" y="-1"/>
                    <a:pt x="53" y="6"/>
                  </a:cubicBezTo>
                  <a:cubicBezTo>
                    <a:pt x="35" y="13"/>
                    <a:pt x="17" y="13"/>
                    <a:pt x="0" y="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87" name="Google Shape;3887;p72"/>
            <p:cNvSpPr/>
            <p:nvPr/>
          </p:nvSpPr>
          <p:spPr>
            <a:xfrm rot="5650229">
              <a:off x="5334275" y="4066856"/>
              <a:ext cx="37784" cy="7842"/>
            </a:xfrm>
            <a:custGeom>
              <a:rect b="b" l="l" r="r" t="t"/>
              <a:pathLst>
                <a:path extrusionOk="0" h="11" w="53">
                  <a:moveTo>
                    <a:pt x="0" y="6"/>
                  </a:moveTo>
                  <a:cubicBezTo>
                    <a:pt x="17" y="-2"/>
                    <a:pt x="37" y="-2"/>
                    <a:pt x="53" y="8"/>
                  </a:cubicBezTo>
                  <a:cubicBezTo>
                    <a:pt x="35" y="13"/>
                    <a:pt x="18" y="12"/>
                    <a:pt x="0" y="6"/>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88" name="Google Shape;3888;p72"/>
            <p:cNvSpPr/>
            <p:nvPr/>
          </p:nvSpPr>
          <p:spPr>
            <a:xfrm rot="5650229">
              <a:off x="5240710" y="4012123"/>
              <a:ext cx="47051" cy="7842"/>
            </a:xfrm>
            <a:custGeom>
              <a:rect b="b" l="l" r="r" t="t"/>
              <a:pathLst>
                <a:path extrusionOk="0" h="11" w="66">
                  <a:moveTo>
                    <a:pt x="0" y="7"/>
                  </a:moveTo>
                  <a:cubicBezTo>
                    <a:pt x="21" y="-1"/>
                    <a:pt x="44" y="-2"/>
                    <a:pt x="66" y="4"/>
                  </a:cubicBezTo>
                  <a:cubicBezTo>
                    <a:pt x="44" y="12"/>
                    <a:pt x="22" y="13"/>
                    <a:pt x="0" y="7"/>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89" name="Google Shape;3889;p72"/>
            <p:cNvSpPr/>
            <p:nvPr/>
          </p:nvSpPr>
          <p:spPr>
            <a:xfrm rot="5650229">
              <a:off x="5158841" y="4049690"/>
              <a:ext cx="54893" cy="12119"/>
            </a:xfrm>
            <a:custGeom>
              <a:rect b="b" l="l" r="r" t="t"/>
              <a:pathLst>
                <a:path extrusionOk="0" h="17" w="77">
                  <a:moveTo>
                    <a:pt x="0" y="13"/>
                  </a:moveTo>
                  <a:cubicBezTo>
                    <a:pt x="27" y="6"/>
                    <a:pt x="50" y="2"/>
                    <a:pt x="77" y="0"/>
                  </a:cubicBezTo>
                  <a:cubicBezTo>
                    <a:pt x="55" y="16"/>
                    <a:pt x="26" y="21"/>
                    <a:pt x="0" y="13"/>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90" name="Google Shape;3890;p72"/>
            <p:cNvSpPr/>
            <p:nvPr/>
          </p:nvSpPr>
          <p:spPr>
            <a:xfrm rot="5650229">
              <a:off x="5312324" y="4191850"/>
              <a:ext cx="39922" cy="7129"/>
            </a:xfrm>
            <a:custGeom>
              <a:rect b="b" l="l" r="r" t="t"/>
              <a:pathLst>
                <a:path extrusionOk="0" h="10" w="56">
                  <a:moveTo>
                    <a:pt x="0" y="5"/>
                  </a:moveTo>
                  <a:cubicBezTo>
                    <a:pt x="19" y="-3"/>
                    <a:pt x="39" y="-2"/>
                    <a:pt x="56" y="8"/>
                  </a:cubicBezTo>
                  <a:cubicBezTo>
                    <a:pt x="37" y="12"/>
                    <a:pt x="20" y="11"/>
                    <a:pt x="0" y="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91" name="Google Shape;3891;p72"/>
            <p:cNvSpPr/>
            <p:nvPr/>
          </p:nvSpPr>
          <p:spPr>
            <a:xfrm rot="5650229">
              <a:off x="5245898" y="4185171"/>
              <a:ext cx="38496" cy="9268"/>
            </a:xfrm>
            <a:custGeom>
              <a:rect b="b" l="l" r="r" t="t"/>
              <a:pathLst>
                <a:path extrusionOk="0" h="13" w="54">
                  <a:moveTo>
                    <a:pt x="0" y="8"/>
                  </a:moveTo>
                  <a:cubicBezTo>
                    <a:pt x="19" y="2"/>
                    <a:pt x="34" y="0"/>
                    <a:pt x="54" y="0"/>
                  </a:cubicBezTo>
                  <a:cubicBezTo>
                    <a:pt x="40" y="14"/>
                    <a:pt x="18" y="17"/>
                    <a:pt x="0" y="8"/>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92" name="Google Shape;3892;p72"/>
            <p:cNvSpPr/>
            <p:nvPr/>
          </p:nvSpPr>
          <p:spPr>
            <a:xfrm rot="5650229">
              <a:off x="5177061" y="4177431"/>
              <a:ext cx="32080" cy="20674"/>
            </a:xfrm>
            <a:custGeom>
              <a:rect b="b" l="l" r="r" t="t"/>
              <a:pathLst>
                <a:path extrusionOk="0" h="29" w="45">
                  <a:moveTo>
                    <a:pt x="0" y="29"/>
                  </a:moveTo>
                  <a:cubicBezTo>
                    <a:pt x="12" y="15"/>
                    <a:pt x="26" y="6"/>
                    <a:pt x="45" y="0"/>
                  </a:cubicBezTo>
                  <a:cubicBezTo>
                    <a:pt x="36" y="17"/>
                    <a:pt x="19" y="28"/>
                    <a:pt x="0" y="29"/>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93" name="Google Shape;3893;p72"/>
            <p:cNvSpPr/>
            <p:nvPr/>
          </p:nvSpPr>
          <p:spPr>
            <a:xfrm rot="5650229">
              <a:off x="5386055" y="4181946"/>
              <a:ext cx="42061" cy="14258"/>
            </a:xfrm>
            <a:custGeom>
              <a:rect b="b" l="l" r="r" t="t"/>
              <a:pathLst>
                <a:path extrusionOk="0" h="20" w="59">
                  <a:moveTo>
                    <a:pt x="0" y="0"/>
                  </a:moveTo>
                  <a:cubicBezTo>
                    <a:pt x="21" y="0"/>
                    <a:pt x="42" y="7"/>
                    <a:pt x="59" y="20"/>
                  </a:cubicBezTo>
                  <a:cubicBezTo>
                    <a:pt x="37" y="20"/>
                    <a:pt x="18" y="14"/>
                    <a:pt x="0"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94" name="Google Shape;3894;p72"/>
            <p:cNvSpPr/>
            <p:nvPr/>
          </p:nvSpPr>
          <p:spPr>
            <a:xfrm rot="5650229">
              <a:off x="5345140" y="3644561"/>
              <a:ext cx="49190" cy="15684"/>
            </a:xfrm>
            <a:custGeom>
              <a:rect b="b" l="l" r="r" t="t"/>
              <a:pathLst>
                <a:path extrusionOk="0" h="22" w="69">
                  <a:moveTo>
                    <a:pt x="0" y="22"/>
                  </a:moveTo>
                  <a:cubicBezTo>
                    <a:pt x="21" y="8"/>
                    <a:pt x="44" y="0"/>
                    <a:pt x="69" y="0"/>
                  </a:cubicBezTo>
                  <a:cubicBezTo>
                    <a:pt x="48" y="14"/>
                    <a:pt x="25" y="22"/>
                    <a:pt x="0" y="22"/>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95" name="Google Shape;3895;p72"/>
            <p:cNvSpPr/>
            <p:nvPr/>
          </p:nvSpPr>
          <p:spPr>
            <a:xfrm rot="5650229">
              <a:off x="5444667" y="3890420"/>
              <a:ext cx="45625" cy="9268"/>
            </a:xfrm>
            <a:custGeom>
              <a:rect b="b" l="l" r="r" t="t"/>
              <a:pathLst>
                <a:path extrusionOk="0" h="13" w="64">
                  <a:moveTo>
                    <a:pt x="0" y="8"/>
                  </a:moveTo>
                  <a:cubicBezTo>
                    <a:pt x="22" y="2"/>
                    <a:pt x="41" y="0"/>
                    <a:pt x="64" y="0"/>
                  </a:cubicBezTo>
                  <a:cubicBezTo>
                    <a:pt x="46" y="14"/>
                    <a:pt x="21" y="17"/>
                    <a:pt x="0" y="8"/>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96" name="Google Shape;3896;p72"/>
            <p:cNvSpPr/>
            <p:nvPr/>
          </p:nvSpPr>
          <p:spPr>
            <a:xfrm rot="5650229">
              <a:off x="5520790" y="3087241"/>
              <a:ext cx="36358" cy="37071"/>
            </a:xfrm>
            <a:custGeom>
              <a:rect b="b" l="l" r="r" t="t"/>
              <a:pathLst>
                <a:path extrusionOk="0" h="52" w="51">
                  <a:moveTo>
                    <a:pt x="25" y="52"/>
                  </a:moveTo>
                  <a:cubicBezTo>
                    <a:pt x="59" y="52"/>
                    <a:pt x="59" y="0"/>
                    <a:pt x="25" y="0"/>
                  </a:cubicBezTo>
                  <a:cubicBezTo>
                    <a:pt x="-9" y="0"/>
                    <a:pt x="-9" y="52"/>
                    <a:pt x="25" y="52"/>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97" name="Google Shape;3897;p72"/>
            <p:cNvSpPr/>
            <p:nvPr/>
          </p:nvSpPr>
          <p:spPr>
            <a:xfrm rot="5650229">
              <a:off x="5475426" y="3194370"/>
              <a:ext cx="36358" cy="37783"/>
            </a:xfrm>
            <a:custGeom>
              <a:rect b="b" l="l" r="r" t="t"/>
              <a:pathLst>
                <a:path extrusionOk="0" h="53" w="51">
                  <a:moveTo>
                    <a:pt x="26" y="53"/>
                  </a:moveTo>
                  <a:cubicBezTo>
                    <a:pt x="59" y="53"/>
                    <a:pt x="59" y="0"/>
                    <a:pt x="26" y="0"/>
                  </a:cubicBezTo>
                  <a:cubicBezTo>
                    <a:pt x="-8" y="0"/>
                    <a:pt x="-8" y="53"/>
                    <a:pt x="26" y="53"/>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98" name="Google Shape;3898;p72"/>
            <p:cNvSpPr/>
            <p:nvPr/>
          </p:nvSpPr>
          <p:spPr>
            <a:xfrm rot="5650229">
              <a:off x="5393509" y="3033975"/>
              <a:ext cx="35645" cy="37071"/>
            </a:xfrm>
            <a:custGeom>
              <a:rect b="b" l="l" r="r" t="t"/>
              <a:pathLst>
                <a:path extrusionOk="0" h="52" w="50">
                  <a:moveTo>
                    <a:pt x="25" y="52"/>
                  </a:moveTo>
                  <a:cubicBezTo>
                    <a:pt x="59" y="52"/>
                    <a:pt x="59" y="0"/>
                    <a:pt x="25" y="0"/>
                  </a:cubicBezTo>
                  <a:cubicBezTo>
                    <a:pt x="-9" y="0"/>
                    <a:pt x="-9" y="52"/>
                    <a:pt x="25" y="52"/>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899" name="Google Shape;3899;p72"/>
            <p:cNvSpPr/>
            <p:nvPr/>
          </p:nvSpPr>
          <p:spPr>
            <a:xfrm rot="5650229">
              <a:off x="5408100" y="2922102"/>
              <a:ext cx="35645" cy="37071"/>
            </a:xfrm>
            <a:custGeom>
              <a:rect b="b" l="l" r="r" t="t"/>
              <a:pathLst>
                <a:path extrusionOk="0" h="52" w="50">
                  <a:moveTo>
                    <a:pt x="25" y="52"/>
                  </a:moveTo>
                  <a:cubicBezTo>
                    <a:pt x="59" y="52"/>
                    <a:pt x="59" y="0"/>
                    <a:pt x="25" y="0"/>
                  </a:cubicBezTo>
                  <a:cubicBezTo>
                    <a:pt x="-9" y="0"/>
                    <a:pt x="-9" y="52"/>
                    <a:pt x="25" y="52"/>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00" name="Google Shape;3900;p72"/>
            <p:cNvSpPr/>
            <p:nvPr/>
          </p:nvSpPr>
          <p:spPr>
            <a:xfrm rot="5650229">
              <a:off x="5300822" y="2908230"/>
              <a:ext cx="36358" cy="37071"/>
            </a:xfrm>
            <a:custGeom>
              <a:rect b="b" l="l" r="r" t="t"/>
              <a:pathLst>
                <a:path extrusionOk="0" h="52" w="51">
                  <a:moveTo>
                    <a:pt x="25" y="52"/>
                  </a:moveTo>
                  <a:cubicBezTo>
                    <a:pt x="59" y="52"/>
                    <a:pt x="59" y="0"/>
                    <a:pt x="25" y="0"/>
                  </a:cubicBezTo>
                  <a:cubicBezTo>
                    <a:pt x="-9" y="0"/>
                    <a:pt x="-9" y="52"/>
                    <a:pt x="25" y="52"/>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01" name="Google Shape;3901;p72"/>
            <p:cNvSpPr/>
            <p:nvPr/>
          </p:nvSpPr>
          <p:spPr>
            <a:xfrm rot="5650229">
              <a:off x="5243919" y="2781495"/>
              <a:ext cx="36358" cy="37783"/>
            </a:xfrm>
            <a:custGeom>
              <a:rect b="b" l="l" r="r" t="t"/>
              <a:pathLst>
                <a:path extrusionOk="0" h="53" w="51">
                  <a:moveTo>
                    <a:pt x="26" y="53"/>
                  </a:moveTo>
                  <a:cubicBezTo>
                    <a:pt x="59" y="53"/>
                    <a:pt x="59" y="0"/>
                    <a:pt x="26" y="0"/>
                  </a:cubicBezTo>
                  <a:cubicBezTo>
                    <a:pt x="-8" y="0"/>
                    <a:pt x="-8" y="53"/>
                    <a:pt x="26" y="53"/>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02" name="Google Shape;3902;p72"/>
            <p:cNvSpPr/>
            <p:nvPr/>
          </p:nvSpPr>
          <p:spPr>
            <a:xfrm rot="5650229">
              <a:off x="5134994" y="2731737"/>
              <a:ext cx="36358" cy="37071"/>
            </a:xfrm>
            <a:custGeom>
              <a:rect b="b" l="l" r="r" t="t"/>
              <a:pathLst>
                <a:path extrusionOk="0" h="52" w="51">
                  <a:moveTo>
                    <a:pt x="25" y="52"/>
                  </a:moveTo>
                  <a:cubicBezTo>
                    <a:pt x="59" y="52"/>
                    <a:pt x="59" y="0"/>
                    <a:pt x="25" y="0"/>
                  </a:cubicBezTo>
                  <a:cubicBezTo>
                    <a:pt x="-8" y="0"/>
                    <a:pt x="-8" y="52"/>
                    <a:pt x="25" y="52"/>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03" name="Google Shape;3903;p72"/>
            <p:cNvSpPr/>
            <p:nvPr/>
          </p:nvSpPr>
          <p:spPr>
            <a:xfrm rot="5650229">
              <a:off x="4920564" y="2844381"/>
              <a:ext cx="35645" cy="37071"/>
            </a:xfrm>
            <a:custGeom>
              <a:rect b="b" l="l" r="r" t="t"/>
              <a:pathLst>
                <a:path extrusionOk="0" h="52" w="50">
                  <a:moveTo>
                    <a:pt x="25" y="52"/>
                  </a:moveTo>
                  <a:cubicBezTo>
                    <a:pt x="59" y="52"/>
                    <a:pt x="59" y="0"/>
                    <a:pt x="25" y="0"/>
                  </a:cubicBezTo>
                  <a:cubicBezTo>
                    <a:pt x="-9" y="0"/>
                    <a:pt x="-9" y="52"/>
                    <a:pt x="25" y="52"/>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04" name="Google Shape;3904;p72"/>
            <p:cNvSpPr/>
            <p:nvPr/>
          </p:nvSpPr>
          <p:spPr>
            <a:xfrm rot="5650229">
              <a:off x="4836957" y="2931949"/>
              <a:ext cx="36358" cy="37783"/>
            </a:xfrm>
            <a:custGeom>
              <a:rect b="b" l="l" r="r" t="t"/>
              <a:pathLst>
                <a:path extrusionOk="0" h="53" w="51">
                  <a:moveTo>
                    <a:pt x="25" y="53"/>
                  </a:moveTo>
                  <a:cubicBezTo>
                    <a:pt x="59" y="53"/>
                    <a:pt x="59" y="0"/>
                    <a:pt x="25" y="0"/>
                  </a:cubicBezTo>
                  <a:cubicBezTo>
                    <a:pt x="-8" y="0"/>
                    <a:pt x="-8" y="53"/>
                    <a:pt x="25" y="53"/>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05" name="Google Shape;3905;p72"/>
            <p:cNvSpPr/>
            <p:nvPr/>
          </p:nvSpPr>
          <p:spPr>
            <a:xfrm rot="5650229">
              <a:off x="4910509" y="2996996"/>
              <a:ext cx="36358" cy="37071"/>
            </a:xfrm>
            <a:custGeom>
              <a:rect b="b" l="l" r="r" t="t"/>
              <a:pathLst>
                <a:path extrusionOk="0" h="52" w="51">
                  <a:moveTo>
                    <a:pt x="26" y="52"/>
                  </a:moveTo>
                  <a:cubicBezTo>
                    <a:pt x="59" y="52"/>
                    <a:pt x="60" y="0"/>
                    <a:pt x="26" y="0"/>
                  </a:cubicBezTo>
                  <a:cubicBezTo>
                    <a:pt x="-8" y="0"/>
                    <a:pt x="-8" y="52"/>
                    <a:pt x="26" y="52"/>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06" name="Google Shape;3906;p72"/>
            <p:cNvSpPr/>
            <p:nvPr/>
          </p:nvSpPr>
          <p:spPr>
            <a:xfrm rot="5650229">
              <a:off x="4963501" y="3088423"/>
              <a:ext cx="36358" cy="37783"/>
            </a:xfrm>
            <a:custGeom>
              <a:rect b="b" l="l" r="r" t="t"/>
              <a:pathLst>
                <a:path extrusionOk="0" h="53" w="51">
                  <a:moveTo>
                    <a:pt x="25" y="53"/>
                  </a:moveTo>
                  <a:cubicBezTo>
                    <a:pt x="59" y="53"/>
                    <a:pt x="59" y="0"/>
                    <a:pt x="25" y="0"/>
                  </a:cubicBezTo>
                  <a:cubicBezTo>
                    <a:pt x="-8" y="0"/>
                    <a:pt x="-9" y="53"/>
                    <a:pt x="25" y="53"/>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07" name="Google Shape;3907;p72"/>
            <p:cNvSpPr/>
            <p:nvPr/>
          </p:nvSpPr>
          <p:spPr>
            <a:xfrm rot="5650229">
              <a:off x="4845494" y="3119105"/>
              <a:ext cx="35645" cy="37071"/>
            </a:xfrm>
            <a:custGeom>
              <a:rect b="b" l="l" r="r" t="t"/>
              <a:pathLst>
                <a:path extrusionOk="0" h="52" w="50">
                  <a:moveTo>
                    <a:pt x="25" y="52"/>
                  </a:moveTo>
                  <a:cubicBezTo>
                    <a:pt x="59" y="52"/>
                    <a:pt x="59" y="0"/>
                    <a:pt x="25" y="0"/>
                  </a:cubicBezTo>
                  <a:cubicBezTo>
                    <a:pt x="-9" y="0"/>
                    <a:pt x="-9" y="52"/>
                    <a:pt x="25" y="52"/>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08" name="Google Shape;3908;p72"/>
            <p:cNvSpPr/>
            <p:nvPr/>
          </p:nvSpPr>
          <p:spPr>
            <a:xfrm rot="5650229">
              <a:off x="4883555" y="3244109"/>
              <a:ext cx="35645" cy="37071"/>
            </a:xfrm>
            <a:custGeom>
              <a:rect b="b" l="l" r="r" t="t"/>
              <a:pathLst>
                <a:path extrusionOk="0" h="52" w="50">
                  <a:moveTo>
                    <a:pt x="25" y="52"/>
                  </a:moveTo>
                  <a:cubicBezTo>
                    <a:pt x="59" y="52"/>
                    <a:pt x="59" y="0"/>
                    <a:pt x="25" y="0"/>
                  </a:cubicBezTo>
                  <a:cubicBezTo>
                    <a:pt x="-9" y="0"/>
                    <a:pt x="-9" y="52"/>
                    <a:pt x="25" y="52"/>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09" name="Google Shape;3909;p72"/>
            <p:cNvSpPr/>
            <p:nvPr/>
          </p:nvSpPr>
          <p:spPr>
            <a:xfrm rot="5650229">
              <a:off x="4985443" y="3243319"/>
              <a:ext cx="35645" cy="37783"/>
            </a:xfrm>
            <a:custGeom>
              <a:rect b="b" l="l" r="r" t="t"/>
              <a:pathLst>
                <a:path extrusionOk="0" h="53" w="50">
                  <a:moveTo>
                    <a:pt x="25" y="53"/>
                  </a:moveTo>
                  <a:cubicBezTo>
                    <a:pt x="59" y="53"/>
                    <a:pt x="59" y="0"/>
                    <a:pt x="25" y="0"/>
                  </a:cubicBezTo>
                  <a:cubicBezTo>
                    <a:pt x="-9" y="0"/>
                    <a:pt x="-9" y="53"/>
                    <a:pt x="25" y="53"/>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10" name="Google Shape;3910;p72"/>
            <p:cNvSpPr/>
            <p:nvPr/>
          </p:nvSpPr>
          <p:spPr>
            <a:xfrm rot="5650229">
              <a:off x="5012783" y="3353629"/>
              <a:ext cx="36358" cy="37783"/>
            </a:xfrm>
            <a:custGeom>
              <a:rect b="b" l="l" r="r" t="t"/>
              <a:pathLst>
                <a:path extrusionOk="0" h="53" w="51">
                  <a:moveTo>
                    <a:pt x="25" y="53"/>
                  </a:moveTo>
                  <a:cubicBezTo>
                    <a:pt x="59" y="53"/>
                    <a:pt x="59" y="0"/>
                    <a:pt x="25" y="0"/>
                  </a:cubicBezTo>
                  <a:cubicBezTo>
                    <a:pt x="-9" y="0"/>
                    <a:pt x="-9" y="53"/>
                    <a:pt x="25" y="53"/>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11" name="Google Shape;3911;p72"/>
            <p:cNvSpPr/>
            <p:nvPr/>
          </p:nvSpPr>
          <p:spPr>
            <a:xfrm rot="5650229">
              <a:off x="4891601" y="3383748"/>
              <a:ext cx="36358" cy="37071"/>
            </a:xfrm>
            <a:custGeom>
              <a:rect b="b" l="l" r="r" t="t"/>
              <a:pathLst>
                <a:path extrusionOk="0" h="52" w="51">
                  <a:moveTo>
                    <a:pt x="26" y="52"/>
                  </a:moveTo>
                  <a:cubicBezTo>
                    <a:pt x="60" y="52"/>
                    <a:pt x="60" y="0"/>
                    <a:pt x="26" y="0"/>
                  </a:cubicBezTo>
                  <a:cubicBezTo>
                    <a:pt x="-8" y="0"/>
                    <a:pt x="-8" y="52"/>
                    <a:pt x="26" y="52"/>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12" name="Google Shape;3912;p72"/>
            <p:cNvSpPr/>
            <p:nvPr/>
          </p:nvSpPr>
          <p:spPr>
            <a:xfrm rot="5650229">
              <a:off x="5304318" y="3222993"/>
              <a:ext cx="36358" cy="37071"/>
            </a:xfrm>
            <a:custGeom>
              <a:rect b="b" l="l" r="r" t="t"/>
              <a:pathLst>
                <a:path extrusionOk="0" h="52" w="51">
                  <a:moveTo>
                    <a:pt x="26" y="52"/>
                  </a:moveTo>
                  <a:cubicBezTo>
                    <a:pt x="60" y="52"/>
                    <a:pt x="60" y="0"/>
                    <a:pt x="26" y="0"/>
                  </a:cubicBezTo>
                  <a:cubicBezTo>
                    <a:pt x="-8" y="0"/>
                    <a:pt x="-8" y="52"/>
                    <a:pt x="26" y="52"/>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13" name="Google Shape;3913;p72"/>
            <p:cNvSpPr/>
            <p:nvPr/>
          </p:nvSpPr>
          <p:spPr>
            <a:xfrm rot="5650229">
              <a:off x="5159969" y="3291095"/>
              <a:ext cx="36358" cy="37071"/>
            </a:xfrm>
            <a:custGeom>
              <a:rect b="b" l="l" r="r" t="t"/>
              <a:pathLst>
                <a:path extrusionOk="0" h="52" w="51">
                  <a:moveTo>
                    <a:pt x="25" y="52"/>
                  </a:moveTo>
                  <a:cubicBezTo>
                    <a:pt x="59" y="52"/>
                    <a:pt x="59" y="0"/>
                    <a:pt x="25" y="0"/>
                  </a:cubicBezTo>
                  <a:cubicBezTo>
                    <a:pt x="-8" y="0"/>
                    <a:pt x="-9" y="52"/>
                    <a:pt x="25" y="52"/>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14" name="Google Shape;3914;p72"/>
            <p:cNvSpPr/>
            <p:nvPr/>
          </p:nvSpPr>
          <p:spPr>
            <a:xfrm rot="5650229">
              <a:off x="5126904" y="3171075"/>
              <a:ext cx="35645" cy="37071"/>
            </a:xfrm>
            <a:custGeom>
              <a:rect b="b" l="l" r="r" t="t"/>
              <a:pathLst>
                <a:path extrusionOk="0" h="52" w="50">
                  <a:moveTo>
                    <a:pt x="25" y="52"/>
                  </a:moveTo>
                  <a:cubicBezTo>
                    <a:pt x="59" y="52"/>
                    <a:pt x="59" y="0"/>
                    <a:pt x="25" y="0"/>
                  </a:cubicBezTo>
                  <a:cubicBezTo>
                    <a:pt x="-9" y="0"/>
                    <a:pt x="-9" y="52"/>
                    <a:pt x="25" y="52"/>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15" name="Google Shape;3915;p72"/>
            <p:cNvSpPr/>
            <p:nvPr/>
          </p:nvSpPr>
          <p:spPr>
            <a:xfrm rot="5650229">
              <a:off x="5230840" y="3176536"/>
              <a:ext cx="36358" cy="37783"/>
            </a:xfrm>
            <a:custGeom>
              <a:rect b="b" l="l" r="r" t="t"/>
              <a:pathLst>
                <a:path extrusionOk="0" h="53" w="51">
                  <a:moveTo>
                    <a:pt x="26" y="53"/>
                  </a:moveTo>
                  <a:cubicBezTo>
                    <a:pt x="59" y="53"/>
                    <a:pt x="59" y="0"/>
                    <a:pt x="26" y="0"/>
                  </a:cubicBezTo>
                  <a:cubicBezTo>
                    <a:pt x="-8" y="0"/>
                    <a:pt x="-8" y="53"/>
                    <a:pt x="26" y="53"/>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16" name="Google Shape;3916;p72"/>
            <p:cNvSpPr/>
            <p:nvPr/>
          </p:nvSpPr>
          <p:spPr>
            <a:xfrm rot="5650229">
              <a:off x="5260195" y="3058564"/>
              <a:ext cx="35645" cy="37071"/>
            </a:xfrm>
            <a:custGeom>
              <a:rect b="b" l="l" r="r" t="t"/>
              <a:pathLst>
                <a:path extrusionOk="0" h="52" w="50">
                  <a:moveTo>
                    <a:pt x="25" y="52"/>
                  </a:moveTo>
                  <a:cubicBezTo>
                    <a:pt x="59" y="52"/>
                    <a:pt x="59" y="0"/>
                    <a:pt x="25" y="0"/>
                  </a:cubicBezTo>
                  <a:cubicBezTo>
                    <a:pt x="-9" y="0"/>
                    <a:pt x="-9" y="52"/>
                    <a:pt x="25" y="52"/>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17" name="Google Shape;3917;p72"/>
            <p:cNvSpPr/>
            <p:nvPr/>
          </p:nvSpPr>
          <p:spPr>
            <a:xfrm rot="5650229">
              <a:off x="5144282" y="3079446"/>
              <a:ext cx="36358" cy="37783"/>
            </a:xfrm>
            <a:custGeom>
              <a:rect b="b" l="l" r="r" t="t"/>
              <a:pathLst>
                <a:path extrusionOk="0" h="53" w="51">
                  <a:moveTo>
                    <a:pt x="26" y="53"/>
                  </a:moveTo>
                  <a:cubicBezTo>
                    <a:pt x="59" y="53"/>
                    <a:pt x="60" y="0"/>
                    <a:pt x="26" y="0"/>
                  </a:cubicBezTo>
                  <a:cubicBezTo>
                    <a:pt x="-8" y="0"/>
                    <a:pt x="-8" y="53"/>
                    <a:pt x="26" y="53"/>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18" name="Google Shape;3918;p72"/>
            <p:cNvSpPr/>
            <p:nvPr/>
          </p:nvSpPr>
          <p:spPr>
            <a:xfrm rot="5650229">
              <a:off x="5069989" y="3000405"/>
              <a:ext cx="36358" cy="37783"/>
            </a:xfrm>
            <a:custGeom>
              <a:rect b="b" l="l" r="r" t="t"/>
              <a:pathLst>
                <a:path extrusionOk="0" h="53" w="51">
                  <a:moveTo>
                    <a:pt x="26" y="53"/>
                  </a:moveTo>
                  <a:cubicBezTo>
                    <a:pt x="60" y="53"/>
                    <a:pt x="60" y="0"/>
                    <a:pt x="26" y="0"/>
                  </a:cubicBezTo>
                  <a:cubicBezTo>
                    <a:pt x="-8" y="0"/>
                    <a:pt x="-8" y="53"/>
                    <a:pt x="26" y="53"/>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19" name="Google Shape;3919;p72"/>
            <p:cNvSpPr/>
            <p:nvPr/>
          </p:nvSpPr>
          <p:spPr>
            <a:xfrm rot="5650229">
              <a:off x="5161746" y="2947768"/>
              <a:ext cx="36358" cy="37783"/>
            </a:xfrm>
            <a:custGeom>
              <a:rect b="b" l="l" r="r" t="t"/>
              <a:pathLst>
                <a:path extrusionOk="0" h="53" w="51">
                  <a:moveTo>
                    <a:pt x="25" y="53"/>
                  </a:moveTo>
                  <a:cubicBezTo>
                    <a:pt x="59" y="53"/>
                    <a:pt x="59" y="0"/>
                    <a:pt x="25" y="0"/>
                  </a:cubicBezTo>
                  <a:cubicBezTo>
                    <a:pt x="-8" y="0"/>
                    <a:pt x="-8" y="53"/>
                    <a:pt x="25" y="53"/>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20" name="Google Shape;3920;p72"/>
            <p:cNvSpPr/>
            <p:nvPr/>
          </p:nvSpPr>
          <p:spPr>
            <a:xfrm rot="5650229">
              <a:off x="5095170" y="2870720"/>
              <a:ext cx="36358" cy="37783"/>
            </a:xfrm>
            <a:custGeom>
              <a:rect b="b" l="l" r="r" t="t"/>
              <a:pathLst>
                <a:path extrusionOk="0" h="53" w="51">
                  <a:moveTo>
                    <a:pt x="26" y="53"/>
                  </a:moveTo>
                  <a:cubicBezTo>
                    <a:pt x="59" y="53"/>
                    <a:pt x="60" y="0"/>
                    <a:pt x="26" y="0"/>
                  </a:cubicBezTo>
                  <a:cubicBezTo>
                    <a:pt x="-8" y="0"/>
                    <a:pt x="-8" y="53"/>
                    <a:pt x="26" y="53"/>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21" name="Google Shape;3921;p72"/>
            <p:cNvSpPr/>
            <p:nvPr/>
          </p:nvSpPr>
          <p:spPr>
            <a:xfrm rot="5650229">
              <a:off x="5032572" y="2783596"/>
              <a:ext cx="36358" cy="37071"/>
            </a:xfrm>
            <a:custGeom>
              <a:rect b="b" l="l" r="r" t="t"/>
              <a:pathLst>
                <a:path extrusionOk="0" h="52" w="51">
                  <a:moveTo>
                    <a:pt x="26" y="52"/>
                  </a:moveTo>
                  <a:cubicBezTo>
                    <a:pt x="59" y="52"/>
                    <a:pt x="60" y="0"/>
                    <a:pt x="26" y="0"/>
                  </a:cubicBezTo>
                  <a:cubicBezTo>
                    <a:pt x="-8" y="0"/>
                    <a:pt x="-8" y="52"/>
                    <a:pt x="26" y="52"/>
                  </a:cubicBezTo>
                  <a:close/>
                </a:path>
              </a:pathLst>
            </a:custGeom>
            <a:solidFill>
              <a:schemeClr val="accent3"/>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22" name="Google Shape;3922;p72"/>
            <p:cNvSpPr/>
            <p:nvPr/>
          </p:nvSpPr>
          <p:spPr>
            <a:xfrm rot="5650229">
              <a:off x="4480860" y="3039555"/>
              <a:ext cx="821258" cy="217433"/>
            </a:xfrm>
            <a:custGeom>
              <a:rect b="b" l="l" r="r" t="t"/>
              <a:pathLst>
                <a:path extrusionOk="0" h="305" w="1152">
                  <a:moveTo>
                    <a:pt x="0" y="136"/>
                  </a:moveTo>
                  <a:cubicBezTo>
                    <a:pt x="310" y="513"/>
                    <a:pt x="1152" y="140"/>
                    <a:pt x="1152" y="140"/>
                  </a:cubicBezTo>
                  <a:cubicBezTo>
                    <a:pt x="1083" y="117"/>
                    <a:pt x="1026" y="64"/>
                    <a:pt x="994" y="0"/>
                  </a:cubicBezTo>
                  <a:cubicBezTo>
                    <a:pt x="685" y="139"/>
                    <a:pt x="335" y="186"/>
                    <a:pt x="0" y="136"/>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23" name="Google Shape;3923;p72"/>
            <p:cNvSpPr/>
            <p:nvPr/>
          </p:nvSpPr>
          <p:spPr>
            <a:xfrm rot="5650229">
              <a:off x="4896530" y="3819393"/>
              <a:ext cx="722878" cy="280881"/>
            </a:xfrm>
            <a:custGeom>
              <a:rect b="b" l="l" r="r" t="t"/>
              <a:pathLst>
                <a:path extrusionOk="0" h="394" w="1014">
                  <a:moveTo>
                    <a:pt x="975" y="0"/>
                  </a:moveTo>
                  <a:cubicBezTo>
                    <a:pt x="971" y="8"/>
                    <a:pt x="967" y="16"/>
                    <a:pt x="963" y="23"/>
                  </a:cubicBezTo>
                  <a:cubicBezTo>
                    <a:pt x="903" y="137"/>
                    <a:pt x="785" y="212"/>
                    <a:pt x="662" y="247"/>
                  </a:cubicBezTo>
                  <a:cubicBezTo>
                    <a:pt x="538" y="282"/>
                    <a:pt x="407" y="283"/>
                    <a:pt x="278" y="279"/>
                  </a:cubicBezTo>
                  <a:cubicBezTo>
                    <a:pt x="186" y="276"/>
                    <a:pt x="92" y="271"/>
                    <a:pt x="0" y="276"/>
                  </a:cubicBezTo>
                  <a:cubicBezTo>
                    <a:pt x="67" y="274"/>
                    <a:pt x="135" y="278"/>
                    <a:pt x="201" y="290"/>
                  </a:cubicBezTo>
                  <a:cubicBezTo>
                    <a:pt x="318" y="311"/>
                    <a:pt x="429" y="354"/>
                    <a:pt x="545" y="378"/>
                  </a:cubicBezTo>
                  <a:cubicBezTo>
                    <a:pt x="620" y="394"/>
                    <a:pt x="961" y="458"/>
                    <a:pt x="1012" y="141"/>
                  </a:cubicBezTo>
                  <a:cubicBezTo>
                    <a:pt x="1020" y="91"/>
                    <a:pt x="1004" y="42"/>
                    <a:pt x="975" y="0"/>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24" name="Google Shape;3924;p72"/>
            <p:cNvSpPr/>
            <p:nvPr/>
          </p:nvSpPr>
          <p:spPr>
            <a:xfrm rot="5650229">
              <a:off x="5063416" y="2980425"/>
              <a:ext cx="424174" cy="811275"/>
            </a:xfrm>
            <a:custGeom>
              <a:rect b="b" l="l" r="r" t="t"/>
              <a:pathLst>
                <a:path extrusionOk="0" h="1138" w="595">
                  <a:moveTo>
                    <a:pt x="0" y="20"/>
                  </a:moveTo>
                  <a:cubicBezTo>
                    <a:pt x="14" y="163"/>
                    <a:pt x="103" y="295"/>
                    <a:pt x="231" y="360"/>
                  </a:cubicBezTo>
                  <a:cubicBezTo>
                    <a:pt x="229" y="351"/>
                    <a:pt x="227" y="342"/>
                    <a:pt x="224" y="333"/>
                  </a:cubicBezTo>
                  <a:cubicBezTo>
                    <a:pt x="181" y="409"/>
                    <a:pt x="180" y="504"/>
                    <a:pt x="213" y="584"/>
                  </a:cubicBezTo>
                  <a:cubicBezTo>
                    <a:pt x="245" y="661"/>
                    <a:pt x="303" y="723"/>
                    <a:pt x="373" y="768"/>
                  </a:cubicBezTo>
                  <a:lnTo>
                    <a:pt x="364" y="751"/>
                  </a:lnTo>
                  <a:cubicBezTo>
                    <a:pt x="345" y="904"/>
                    <a:pt x="429" y="1063"/>
                    <a:pt x="565" y="1135"/>
                  </a:cubicBezTo>
                  <a:cubicBezTo>
                    <a:pt x="587" y="1147"/>
                    <a:pt x="607" y="1113"/>
                    <a:pt x="585" y="1101"/>
                  </a:cubicBezTo>
                  <a:cubicBezTo>
                    <a:pt x="460" y="1035"/>
                    <a:pt x="386" y="892"/>
                    <a:pt x="403" y="751"/>
                  </a:cubicBezTo>
                  <a:cubicBezTo>
                    <a:pt x="404" y="744"/>
                    <a:pt x="398" y="738"/>
                    <a:pt x="393" y="734"/>
                  </a:cubicBezTo>
                  <a:cubicBezTo>
                    <a:pt x="332" y="695"/>
                    <a:pt x="279" y="641"/>
                    <a:pt x="251" y="574"/>
                  </a:cubicBezTo>
                  <a:cubicBezTo>
                    <a:pt x="221" y="503"/>
                    <a:pt x="221" y="420"/>
                    <a:pt x="258" y="353"/>
                  </a:cubicBezTo>
                  <a:cubicBezTo>
                    <a:pt x="263" y="344"/>
                    <a:pt x="261" y="331"/>
                    <a:pt x="251" y="326"/>
                  </a:cubicBezTo>
                  <a:cubicBezTo>
                    <a:pt x="136" y="267"/>
                    <a:pt x="53" y="149"/>
                    <a:pt x="39" y="20"/>
                  </a:cubicBezTo>
                  <a:cubicBezTo>
                    <a:pt x="38" y="9"/>
                    <a:pt x="31" y="0"/>
                    <a:pt x="20" y="0"/>
                  </a:cubicBezTo>
                  <a:cubicBezTo>
                    <a:pt x="10" y="0"/>
                    <a:pt x="-1" y="9"/>
                    <a:pt x="0" y="20"/>
                  </a:cubicBez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925" name="Google Shape;3925;p72"/>
          <p:cNvGrpSpPr/>
          <p:nvPr/>
        </p:nvGrpSpPr>
        <p:grpSpPr>
          <a:xfrm>
            <a:off x="3181447" y="3613379"/>
            <a:ext cx="380404" cy="836068"/>
            <a:chOff x="7123830" y="4326565"/>
            <a:chExt cx="200160" cy="439920"/>
          </a:xfrm>
        </p:grpSpPr>
        <p:sp>
          <p:nvSpPr>
            <p:cNvPr id="3926" name="Google Shape;3926;p72"/>
            <p:cNvSpPr/>
            <p:nvPr/>
          </p:nvSpPr>
          <p:spPr>
            <a:xfrm>
              <a:off x="7123830" y="4326565"/>
              <a:ext cx="200160" cy="439920"/>
            </a:xfrm>
            <a:custGeom>
              <a:rect b="b" l="l" r="r" t="t"/>
              <a:pathLst>
                <a:path extrusionOk="0" h="1222" w="556">
                  <a:moveTo>
                    <a:pt x="125" y="1019"/>
                  </a:moveTo>
                  <a:cubicBezTo>
                    <a:pt x="67" y="947"/>
                    <a:pt x="13" y="866"/>
                    <a:pt x="5" y="774"/>
                  </a:cubicBezTo>
                  <a:cubicBezTo>
                    <a:pt x="3" y="759"/>
                    <a:pt x="4" y="742"/>
                    <a:pt x="15" y="732"/>
                  </a:cubicBezTo>
                  <a:cubicBezTo>
                    <a:pt x="25" y="722"/>
                    <a:pt x="43" y="723"/>
                    <a:pt x="56" y="730"/>
                  </a:cubicBezTo>
                  <a:cubicBezTo>
                    <a:pt x="69" y="737"/>
                    <a:pt x="78" y="749"/>
                    <a:pt x="87" y="761"/>
                  </a:cubicBezTo>
                  <a:cubicBezTo>
                    <a:pt x="43" y="679"/>
                    <a:pt x="15" y="589"/>
                    <a:pt x="4" y="497"/>
                  </a:cubicBezTo>
                  <a:cubicBezTo>
                    <a:pt x="-4" y="436"/>
                    <a:pt x="-3" y="372"/>
                    <a:pt x="22" y="316"/>
                  </a:cubicBezTo>
                  <a:cubicBezTo>
                    <a:pt x="29" y="300"/>
                    <a:pt x="40" y="284"/>
                    <a:pt x="57" y="282"/>
                  </a:cubicBezTo>
                  <a:cubicBezTo>
                    <a:pt x="72" y="281"/>
                    <a:pt x="85" y="292"/>
                    <a:pt x="95" y="303"/>
                  </a:cubicBezTo>
                  <a:cubicBezTo>
                    <a:pt x="120" y="330"/>
                    <a:pt x="138" y="363"/>
                    <a:pt x="147" y="399"/>
                  </a:cubicBezTo>
                  <a:cubicBezTo>
                    <a:pt x="154" y="287"/>
                    <a:pt x="196" y="178"/>
                    <a:pt x="267" y="92"/>
                  </a:cubicBezTo>
                  <a:cubicBezTo>
                    <a:pt x="292" y="61"/>
                    <a:pt x="321" y="32"/>
                    <a:pt x="356" y="13"/>
                  </a:cubicBezTo>
                  <a:cubicBezTo>
                    <a:pt x="374" y="4"/>
                    <a:pt x="394" y="-3"/>
                    <a:pt x="413" y="3"/>
                  </a:cubicBezTo>
                  <a:cubicBezTo>
                    <a:pt x="440" y="11"/>
                    <a:pt x="452" y="42"/>
                    <a:pt x="458" y="69"/>
                  </a:cubicBezTo>
                  <a:cubicBezTo>
                    <a:pt x="480" y="182"/>
                    <a:pt x="444" y="297"/>
                    <a:pt x="407" y="406"/>
                  </a:cubicBezTo>
                  <a:cubicBezTo>
                    <a:pt x="427" y="375"/>
                    <a:pt x="455" y="349"/>
                    <a:pt x="487" y="333"/>
                  </a:cubicBezTo>
                  <a:cubicBezTo>
                    <a:pt x="502" y="325"/>
                    <a:pt x="520" y="320"/>
                    <a:pt x="534" y="327"/>
                  </a:cubicBezTo>
                  <a:cubicBezTo>
                    <a:pt x="550" y="336"/>
                    <a:pt x="555" y="357"/>
                    <a:pt x="556" y="375"/>
                  </a:cubicBezTo>
                  <a:cubicBezTo>
                    <a:pt x="562" y="503"/>
                    <a:pt x="469" y="612"/>
                    <a:pt x="431" y="734"/>
                  </a:cubicBezTo>
                  <a:cubicBezTo>
                    <a:pt x="447" y="713"/>
                    <a:pt x="468" y="696"/>
                    <a:pt x="491" y="684"/>
                  </a:cubicBezTo>
                  <a:cubicBezTo>
                    <a:pt x="500" y="679"/>
                    <a:pt x="511" y="674"/>
                    <a:pt x="521" y="676"/>
                  </a:cubicBezTo>
                  <a:cubicBezTo>
                    <a:pt x="541" y="679"/>
                    <a:pt x="551" y="702"/>
                    <a:pt x="554" y="722"/>
                  </a:cubicBezTo>
                  <a:cubicBezTo>
                    <a:pt x="559" y="769"/>
                    <a:pt x="541" y="816"/>
                    <a:pt x="519" y="857"/>
                  </a:cubicBezTo>
                  <a:cubicBezTo>
                    <a:pt x="476" y="937"/>
                    <a:pt x="416" y="1005"/>
                    <a:pt x="366" y="1081"/>
                  </a:cubicBezTo>
                  <a:cubicBezTo>
                    <a:pt x="341" y="1121"/>
                    <a:pt x="326" y="1162"/>
                    <a:pt x="306" y="1204"/>
                  </a:cubicBezTo>
                  <a:cubicBezTo>
                    <a:pt x="280" y="1257"/>
                    <a:pt x="251" y="1180"/>
                    <a:pt x="233" y="1155"/>
                  </a:cubicBezTo>
                  <a:cubicBezTo>
                    <a:pt x="200" y="1108"/>
                    <a:pt x="161" y="1064"/>
                    <a:pt x="125" y="1019"/>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27" name="Google Shape;3927;p72"/>
            <p:cNvSpPr/>
            <p:nvPr/>
          </p:nvSpPr>
          <p:spPr>
            <a:xfrm>
              <a:off x="7158750" y="4347805"/>
              <a:ext cx="134640" cy="406800"/>
            </a:xfrm>
            <a:custGeom>
              <a:rect b="b" l="l" r="r" t="t"/>
              <a:pathLst>
                <a:path extrusionOk="0" h="1130" w="374">
                  <a:moveTo>
                    <a:pt x="182" y="939"/>
                  </a:moveTo>
                  <a:cubicBezTo>
                    <a:pt x="175" y="952"/>
                    <a:pt x="171" y="966"/>
                    <a:pt x="168" y="980"/>
                  </a:cubicBezTo>
                  <a:cubicBezTo>
                    <a:pt x="164" y="938"/>
                    <a:pt x="161" y="896"/>
                    <a:pt x="158" y="854"/>
                  </a:cubicBezTo>
                  <a:cubicBezTo>
                    <a:pt x="160" y="848"/>
                    <a:pt x="161" y="842"/>
                    <a:pt x="161" y="842"/>
                  </a:cubicBezTo>
                  <a:cubicBezTo>
                    <a:pt x="175" y="776"/>
                    <a:pt x="190" y="712"/>
                    <a:pt x="221" y="653"/>
                  </a:cubicBezTo>
                  <a:cubicBezTo>
                    <a:pt x="241" y="613"/>
                    <a:pt x="351" y="399"/>
                    <a:pt x="374" y="354"/>
                  </a:cubicBezTo>
                  <a:cubicBezTo>
                    <a:pt x="325" y="429"/>
                    <a:pt x="279" y="506"/>
                    <a:pt x="236" y="585"/>
                  </a:cubicBezTo>
                  <a:lnTo>
                    <a:pt x="204" y="644"/>
                  </a:lnTo>
                  <a:cubicBezTo>
                    <a:pt x="181" y="684"/>
                    <a:pt x="166" y="728"/>
                    <a:pt x="155" y="773"/>
                  </a:cubicBezTo>
                  <a:cubicBezTo>
                    <a:pt x="154" y="708"/>
                    <a:pt x="155" y="643"/>
                    <a:pt x="158" y="578"/>
                  </a:cubicBezTo>
                  <a:cubicBezTo>
                    <a:pt x="160" y="570"/>
                    <a:pt x="161" y="559"/>
                    <a:pt x="161" y="559"/>
                  </a:cubicBezTo>
                  <a:cubicBezTo>
                    <a:pt x="179" y="453"/>
                    <a:pt x="247" y="365"/>
                    <a:pt x="279" y="263"/>
                  </a:cubicBezTo>
                  <a:cubicBezTo>
                    <a:pt x="244" y="333"/>
                    <a:pt x="198" y="398"/>
                    <a:pt x="167" y="469"/>
                  </a:cubicBezTo>
                  <a:cubicBezTo>
                    <a:pt x="185" y="309"/>
                    <a:pt x="220" y="151"/>
                    <a:pt x="278" y="0"/>
                  </a:cubicBezTo>
                  <a:cubicBezTo>
                    <a:pt x="210" y="143"/>
                    <a:pt x="167" y="299"/>
                    <a:pt x="148" y="459"/>
                  </a:cubicBezTo>
                  <a:cubicBezTo>
                    <a:pt x="138" y="386"/>
                    <a:pt x="129" y="305"/>
                    <a:pt x="122" y="242"/>
                  </a:cubicBezTo>
                  <a:cubicBezTo>
                    <a:pt x="117" y="344"/>
                    <a:pt x="125" y="446"/>
                    <a:pt x="139" y="548"/>
                  </a:cubicBezTo>
                  <a:cubicBezTo>
                    <a:pt x="133" y="627"/>
                    <a:pt x="133" y="707"/>
                    <a:pt x="137" y="787"/>
                  </a:cubicBezTo>
                  <a:cubicBezTo>
                    <a:pt x="128" y="767"/>
                    <a:pt x="120" y="747"/>
                    <a:pt x="112" y="727"/>
                  </a:cubicBezTo>
                  <a:cubicBezTo>
                    <a:pt x="67" y="617"/>
                    <a:pt x="30" y="504"/>
                    <a:pt x="0" y="389"/>
                  </a:cubicBezTo>
                  <a:cubicBezTo>
                    <a:pt x="25" y="546"/>
                    <a:pt x="73" y="700"/>
                    <a:pt x="141" y="844"/>
                  </a:cubicBezTo>
                  <a:cubicBezTo>
                    <a:pt x="146" y="894"/>
                    <a:pt x="152" y="944"/>
                    <a:pt x="160" y="993"/>
                  </a:cubicBezTo>
                  <a:cubicBezTo>
                    <a:pt x="114" y="926"/>
                    <a:pt x="78" y="853"/>
                    <a:pt x="39" y="781"/>
                  </a:cubicBezTo>
                  <a:cubicBezTo>
                    <a:pt x="69" y="873"/>
                    <a:pt x="110" y="962"/>
                    <a:pt x="168" y="1040"/>
                  </a:cubicBezTo>
                  <a:cubicBezTo>
                    <a:pt x="174" y="1071"/>
                    <a:pt x="180" y="1101"/>
                    <a:pt x="187" y="1130"/>
                  </a:cubicBezTo>
                  <a:cubicBezTo>
                    <a:pt x="183" y="1104"/>
                    <a:pt x="180" y="1078"/>
                    <a:pt x="176" y="1051"/>
                  </a:cubicBezTo>
                  <a:cubicBezTo>
                    <a:pt x="177" y="1053"/>
                    <a:pt x="178" y="1054"/>
                    <a:pt x="180" y="1056"/>
                  </a:cubicBezTo>
                  <a:cubicBezTo>
                    <a:pt x="183" y="1023"/>
                    <a:pt x="185" y="986"/>
                    <a:pt x="197" y="955"/>
                  </a:cubicBezTo>
                  <a:cubicBezTo>
                    <a:pt x="222" y="893"/>
                    <a:pt x="247" y="832"/>
                    <a:pt x="267" y="768"/>
                  </a:cubicBezTo>
                  <a:cubicBezTo>
                    <a:pt x="239" y="819"/>
                    <a:pt x="214" y="871"/>
                    <a:pt x="189" y="923"/>
                  </a:cubicBezTo>
                  <a:lnTo>
                    <a:pt x="182" y="939"/>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928" name="Google Shape;3928;p72"/>
          <p:cNvGrpSpPr/>
          <p:nvPr/>
        </p:nvGrpSpPr>
        <p:grpSpPr>
          <a:xfrm rot="4485529">
            <a:off x="7647966" y="3732670"/>
            <a:ext cx="546988" cy="744542"/>
            <a:chOff x="6207990" y="4260685"/>
            <a:chExt cx="233280" cy="317520"/>
          </a:xfrm>
        </p:grpSpPr>
        <p:sp>
          <p:nvSpPr>
            <p:cNvPr id="3929" name="Google Shape;3929;p72"/>
            <p:cNvSpPr/>
            <p:nvPr/>
          </p:nvSpPr>
          <p:spPr>
            <a:xfrm>
              <a:off x="6207990" y="4260685"/>
              <a:ext cx="233280" cy="317520"/>
            </a:xfrm>
            <a:custGeom>
              <a:rect b="b" l="l" r="r" t="t"/>
              <a:pathLst>
                <a:path extrusionOk="0" h="882" w="648">
                  <a:moveTo>
                    <a:pt x="596" y="882"/>
                  </a:moveTo>
                  <a:cubicBezTo>
                    <a:pt x="564" y="821"/>
                    <a:pt x="439" y="778"/>
                    <a:pt x="371" y="789"/>
                  </a:cubicBezTo>
                  <a:cubicBezTo>
                    <a:pt x="381" y="738"/>
                    <a:pt x="361" y="678"/>
                    <a:pt x="318" y="648"/>
                  </a:cubicBezTo>
                  <a:cubicBezTo>
                    <a:pt x="276" y="618"/>
                    <a:pt x="218" y="603"/>
                    <a:pt x="174" y="630"/>
                  </a:cubicBezTo>
                  <a:cubicBezTo>
                    <a:pt x="189" y="590"/>
                    <a:pt x="190" y="542"/>
                    <a:pt x="169" y="504"/>
                  </a:cubicBezTo>
                  <a:cubicBezTo>
                    <a:pt x="148" y="466"/>
                    <a:pt x="101" y="442"/>
                    <a:pt x="60" y="453"/>
                  </a:cubicBezTo>
                  <a:cubicBezTo>
                    <a:pt x="84" y="417"/>
                    <a:pt x="97" y="371"/>
                    <a:pt x="88" y="328"/>
                  </a:cubicBezTo>
                  <a:cubicBezTo>
                    <a:pt x="78" y="285"/>
                    <a:pt x="43" y="246"/>
                    <a:pt x="0" y="240"/>
                  </a:cubicBezTo>
                  <a:cubicBezTo>
                    <a:pt x="84" y="196"/>
                    <a:pt x="131" y="92"/>
                    <a:pt x="109" y="0"/>
                  </a:cubicBezTo>
                  <a:cubicBezTo>
                    <a:pt x="144" y="41"/>
                    <a:pt x="196" y="63"/>
                    <a:pt x="249" y="70"/>
                  </a:cubicBezTo>
                  <a:cubicBezTo>
                    <a:pt x="303" y="77"/>
                    <a:pt x="359" y="63"/>
                    <a:pt x="403" y="33"/>
                  </a:cubicBezTo>
                  <a:cubicBezTo>
                    <a:pt x="407" y="64"/>
                    <a:pt x="412" y="103"/>
                    <a:pt x="423" y="132"/>
                  </a:cubicBezTo>
                  <a:cubicBezTo>
                    <a:pt x="445" y="196"/>
                    <a:pt x="508" y="242"/>
                    <a:pt x="575" y="246"/>
                  </a:cubicBezTo>
                  <a:cubicBezTo>
                    <a:pt x="553" y="281"/>
                    <a:pt x="547" y="331"/>
                    <a:pt x="557" y="373"/>
                  </a:cubicBezTo>
                  <a:cubicBezTo>
                    <a:pt x="567" y="414"/>
                    <a:pt x="598" y="450"/>
                    <a:pt x="639" y="462"/>
                  </a:cubicBezTo>
                  <a:cubicBezTo>
                    <a:pt x="591" y="516"/>
                    <a:pt x="598" y="617"/>
                    <a:pt x="648" y="670"/>
                  </a:cubicBezTo>
                  <a:cubicBezTo>
                    <a:pt x="593" y="713"/>
                    <a:pt x="560" y="822"/>
                    <a:pt x="596" y="882"/>
                  </a:cubicBezTo>
                  <a:close/>
                </a:path>
              </a:pathLst>
            </a:custGeom>
            <a:solidFill>
              <a:schemeClr val="accent2"/>
            </a:solidFill>
            <a:ln cap="flat" cmpd="sng" w="9525">
              <a:solidFill>
                <a:schemeClr val="dk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30" name="Google Shape;3930;p72"/>
            <p:cNvSpPr/>
            <p:nvPr/>
          </p:nvSpPr>
          <p:spPr>
            <a:xfrm>
              <a:off x="6260190" y="4306045"/>
              <a:ext cx="162360" cy="272160"/>
            </a:xfrm>
            <a:custGeom>
              <a:rect b="b" l="l" r="r" t="t"/>
              <a:pathLst>
                <a:path extrusionOk="0" h="756" w="451">
                  <a:moveTo>
                    <a:pt x="185" y="438"/>
                  </a:moveTo>
                  <a:cubicBezTo>
                    <a:pt x="237" y="491"/>
                    <a:pt x="297" y="535"/>
                    <a:pt x="360" y="576"/>
                  </a:cubicBezTo>
                  <a:cubicBezTo>
                    <a:pt x="390" y="636"/>
                    <a:pt x="420" y="697"/>
                    <a:pt x="451" y="756"/>
                  </a:cubicBezTo>
                  <a:cubicBezTo>
                    <a:pt x="430" y="700"/>
                    <a:pt x="408" y="646"/>
                    <a:pt x="384" y="591"/>
                  </a:cubicBezTo>
                  <a:lnTo>
                    <a:pt x="381" y="569"/>
                  </a:lnTo>
                  <a:cubicBezTo>
                    <a:pt x="372" y="500"/>
                    <a:pt x="363" y="401"/>
                    <a:pt x="357" y="331"/>
                  </a:cubicBezTo>
                  <a:cubicBezTo>
                    <a:pt x="349" y="396"/>
                    <a:pt x="350" y="463"/>
                    <a:pt x="356" y="528"/>
                  </a:cubicBezTo>
                  <a:cubicBezTo>
                    <a:pt x="338" y="490"/>
                    <a:pt x="320" y="453"/>
                    <a:pt x="302" y="415"/>
                  </a:cubicBezTo>
                  <a:cubicBezTo>
                    <a:pt x="301" y="321"/>
                    <a:pt x="293" y="227"/>
                    <a:pt x="273" y="135"/>
                  </a:cubicBezTo>
                  <a:cubicBezTo>
                    <a:pt x="275" y="203"/>
                    <a:pt x="279" y="279"/>
                    <a:pt x="280" y="347"/>
                  </a:cubicBezTo>
                  <a:cubicBezTo>
                    <a:pt x="280" y="356"/>
                    <a:pt x="280" y="365"/>
                    <a:pt x="280" y="373"/>
                  </a:cubicBezTo>
                  <a:cubicBezTo>
                    <a:pt x="279" y="370"/>
                    <a:pt x="277" y="367"/>
                    <a:pt x="275" y="364"/>
                  </a:cubicBezTo>
                  <a:cubicBezTo>
                    <a:pt x="259" y="334"/>
                    <a:pt x="244" y="305"/>
                    <a:pt x="227" y="276"/>
                  </a:cubicBezTo>
                  <a:cubicBezTo>
                    <a:pt x="209" y="182"/>
                    <a:pt x="187" y="89"/>
                    <a:pt x="151" y="0"/>
                  </a:cubicBezTo>
                  <a:cubicBezTo>
                    <a:pt x="165" y="72"/>
                    <a:pt x="181" y="148"/>
                    <a:pt x="195" y="221"/>
                  </a:cubicBezTo>
                  <a:cubicBezTo>
                    <a:pt x="149" y="144"/>
                    <a:pt x="99" y="71"/>
                    <a:pt x="38" y="5"/>
                  </a:cubicBezTo>
                  <a:cubicBezTo>
                    <a:pt x="87" y="74"/>
                    <a:pt x="132" y="147"/>
                    <a:pt x="175" y="222"/>
                  </a:cubicBezTo>
                  <a:cubicBezTo>
                    <a:pt x="118" y="186"/>
                    <a:pt x="51" y="143"/>
                    <a:pt x="0" y="114"/>
                  </a:cubicBezTo>
                  <a:cubicBezTo>
                    <a:pt x="62" y="168"/>
                    <a:pt x="128" y="216"/>
                    <a:pt x="197" y="261"/>
                  </a:cubicBezTo>
                  <a:cubicBezTo>
                    <a:pt x="219" y="301"/>
                    <a:pt x="241" y="343"/>
                    <a:pt x="263" y="384"/>
                  </a:cubicBezTo>
                  <a:cubicBezTo>
                    <a:pt x="200" y="341"/>
                    <a:pt x="134" y="301"/>
                    <a:pt x="66" y="266"/>
                  </a:cubicBezTo>
                  <a:cubicBezTo>
                    <a:pt x="137" y="321"/>
                    <a:pt x="212" y="371"/>
                    <a:pt x="284" y="425"/>
                  </a:cubicBezTo>
                  <a:cubicBezTo>
                    <a:pt x="304" y="463"/>
                    <a:pt x="323" y="502"/>
                    <a:pt x="342" y="540"/>
                  </a:cubicBezTo>
                  <a:cubicBezTo>
                    <a:pt x="337" y="537"/>
                    <a:pt x="333" y="534"/>
                    <a:pt x="328" y="531"/>
                  </a:cubicBezTo>
                  <a:cubicBezTo>
                    <a:pt x="282" y="501"/>
                    <a:pt x="231" y="467"/>
                    <a:pt x="185" y="438"/>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931" name="Google Shape;3931;p72"/>
          <p:cNvGrpSpPr/>
          <p:nvPr/>
        </p:nvGrpSpPr>
        <p:grpSpPr>
          <a:xfrm>
            <a:off x="4141007" y="3792712"/>
            <a:ext cx="1090719" cy="634658"/>
            <a:chOff x="6123205" y="3590570"/>
            <a:chExt cx="358200" cy="208440"/>
          </a:xfrm>
        </p:grpSpPr>
        <p:sp>
          <p:nvSpPr>
            <p:cNvPr id="3932" name="Google Shape;3932;p72"/>
            <p:cNvSpPr/>
            <p:nvPr/>
          </p:nvSpPr>
          <p:spPr>
            <a:xfrm>
              <a:off x="6123205" y="3590570"/>
              <a:ext cx="229320" cy="202680"/>
            </a:xfrm>
            <a:custGeom>
              <a:rect b="b" l="l" r="r" t="t"/>
              <a:pathLst>
                <a:path extrusionOk="0" h="563" w="637">
                  <a:moveTo>
                    <a:pt x="415" y="539"/>
                  </a:moveTo>
                  <a:cubicBezTo>
                    <a:pt x="412" y="540"/>
                    <a:pt x="409" y="541"/>
                    <a:pt x="407" y="541"/>
                  </a:cubicBezTo>
                  <a:cubicBezTo>
                    <a:pt x="242" y="600"/>
                    <a:pt x="67" y="535"/>
                    <a:pt x="14" y="395"/>
                  </a:cubicBezTo>
                  <a:cubicBezTo>
                    <a:pt x="-38" y="253"/>
                    <a:pt x="54" y="87"/>
                    <a:pt x="222" y="24"/>
                  </a:cubicBezTo>
                  <a:cubicBezTo>
                    <a:pt x="331" y="-17"/>
                    <a:pt x="445" y="-4"/>
                    <a:pt x="526" y="50"/>
                  </a:cubicBezTo>
                  <a:cubicBezTo>
                    <a:pt x="530" y="52"/>
                    <a:pt x="533" y="54"/>
                    <a:pt x="536" y="57"/>
                  </a:cubicBezTo>
                  <a:cubicBezTo>
                    <a:pt x="541" y="60"/>
                    <a:pt x="545" y="63"/>
                    <a:pt x="550" y="67"/>
                  </a:cubicBezTo>
                  <a:cubicBezTo>
                    <a:pt x="557" y="74"/>
                    <a:pt x="565" y="80"/>
                    <a:pt x="571" y="88"/>
                  </a:cubicBezTo>
                  <a:cubicBezTo>
                    <a:pt x="573" y="90"/>
                    <a:pt x="575" y="92"/>
                    <a:pt x="577" y="94"/>
                  </a:cubicBezTo>
                  <a:cubicBezTo>
                    <a:pt x="585" y="103"/>
                    <a:pt x="592" y="112"/>
                    <a:pt x="598" y="122"/>
                  </a:cubicBezTo>
                  <a:cubicBezTo>
                    <a:pt x="600" y="125"/>
                    <a:pt x="602" y="128"/>
                    <a:pt x="604" y="130"/>
                  </a:cubicBezTo>
                  <a:cubicBezTo>
                    <a:pt x="605" y="133"/>
                    <a:pt x="607" y="136"/>
                    <a:pt x="609" y="139"/>
                  </a:cubicBezTo>
                  <a:cubicBezTo>
                    <a:pt x="610" y="142"/>
                    <a:pt x="611" y="144"/>
                    <a:pt x="612" y="146"/>
                  </a:cubicBezTo>
                  <a:cubicBezTo>
                    <a:pt x="616" y="153"/>
                    <a:pt x="619" y="160"/>
                    <a:pt x="622" y="168"/>
                  </a:cubicBezTo>
                  <a:cubicBezTo>
                    <a:pt x="675" y="310"/>
                    <a:pt x="582" y="476"/>
                    <a:pt x="415" y="539"/>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33" name="Google Shape;3933;p72"/>
            <p:cNvSpPr/>
            <p:nvPr/>
          </p:nvSpPr>
          <p:spPr>
            <a:xfrm>
              <a:off x="6148045" y="3656532"/>
              <a:ext cx="42120" cy="37080"/>
            </a:xfrm>
            <a:custGeom>
              <a:rect b="b" l="l" r="r" t="t"/>
              <a:pathLst>
                <a:path extrusionOk="0" h="103" w="117">
                  <a:moveTo>
                    <a:pt x="114" y="31"/>
                  </a:moveTo>
                  <a:cubicBezTo>
                    <a:pt x="104" y="4"/>
                    <a:pt x="71" y="-7"/>
                    <a:pt x="41" y="4"/>
                  </a:cubicBezTo>
                  <a:cubicBezTo>
                    <a:pt x="10" y="16"/>
                    <a:pt x="-7" y="46"/>
                    <a:pt x="3" y="72"/>
                  </a:cubicBezTo>
                  <a:cubicBezTo>
                    <a:pt x="12" y="98"/>
                    <a:pt x="45" y="110"/>
                    <a:pt x="76" y="98"/>
                  </a:cubicBezTo>
                  <a:cubicBezTo>
                    <a:pt x="107" y="87"/>
                    <a:pt x="123" y="57"/>
                    <a:pt x="114" y="3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34" name="Google Shape;3934;p72"/>
            <p:cNvSpPr/>
            <p:nvPr/>
          </p:nvSpPr>
          <p:spPr>
            <a:xfrm>
              <a:off x="6181525" y="3702253"/>
              <a:ext cx="22320" cy="19800"/>
            </a:xfrm>
            <a:custGeom>
              <a:rect b="b" l="l" r="r" t="t"/>
              <a:pathLst>
                <a:path extrusionOk="0" h="55" w="62">
                  <a:moveTo>
                    <a:pt x="60" y="17"/>
                  </a:moveTo>
                  <a:cubicBezTo>
                    <a:pt x="55" y="3"/>
                    <a:pt x="38" y="-3"/>
                    <a:pt x="22" y="3"/>
                  </a:cubicBezTo>
                  <a:cubicBezTo>
                    <a:pt x="6" y="9"/>
                    <a:pt x="-3" y="25"/>
                    <a:pt x="2" y="38"/>
                  </a:cubicBezTo>
                  <a:cubicBezTo>
                    <a:pt x="7" y="52"/>
                    <a:pt x="24" y="58"/>
                    <a:pt x="40" y="52"/>
                  </a:cubicBezTo>
                  <a:cubicBezTo>
                    <a:pt x="56" y="46"/>
                    <a:pt x="65" y="30"/>
                    <a:pt x="60"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35" name="Google Shape;3935;p72"/>
            <p:cNvSpPr/>
            <p:nvPr/>
          </p:nvSpPr>
          <p:spPr>
            <a:xfrm>
              <a:off x="6236605" y="3604693"/>
              <a:ext cx="31680" cy="16920"/>
            </a:xfrm>
            <a:custGeom>
              <a:rect b="b" l="l" r="r" t="t"/>
              <a:pathLst>
                <a:path extrusionOk="0" h="47" w="88">
                  <a:moveTo>
                    <a:pt x="88" y="23"/>
                  </a:moveTo>
                  <a:cubicBezTo>
                    <a:pt x="88" y="11"/>
                    <a:pt x="68" y="0"/>
                    <a:pt x="44" y="0"/>
                  </a:cubicBezTo>
                  <a:cubicBezTo>
                    <a:pt x="20" y="0"/>
                    <a:pt x="0" y="11"/>
                    <a:pt x="0" y="23"/>
                  </a:cubicBezTo>
                  <a:cubicBezTo>
                    <a:pt x="0" y="36"/>
                    <a:pt x="20" y="47"/>
                    <a:pt x="44" y="47"/>
                  </a:cubicBezTo>
                  <a:cubicBezTo>
                    <a:pt x="68" y="47"/>
                    <a:pt x="88" y="36"/>
                    <a:pt x="88" y="2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36" name="Google Shape;3936;p72"/>
            <p:cNvSpPr/>
            <p:nvPr/>
          </p:nvSpPr>
          <p:spPr>
            <a:xfrm>
              <a:off x="6241645" y="3608570"/>
              <a:ext cx="110880" cy="176760"/>
            </a:xfrm>
            <a:custGeom>
              <a:rect b="b" l="l" r="r" t="t"/>
              <a:pathLst>
                <a:path extrusionOk="0" h="491" w="308">
                  <a:moveTo>
                    <a:pt x="86" y="489"/>
                  </a:moveTo>
                  <a:cubicBezTo>
                    <a:pt x="83" y="490"/>
                    <a:pt x="80" y="491"/>
                    <a:pt x="78" y="491"/>
                  </a:cubicBezTo>
                  <a:cubicBezTo>
                    <a:pt x="-126" y="184"/>
                    <a:pt x="124" y="48"/>
                    <a:pt x="197" y="0"/>
                  </a:cubicBezTo>
                  <a:cubicBezTo>
                    <a:pt x="201" y="2"/>
                    <a:pt x="204" y="4"/>
                    <a:pt x="207" y="7"/>
                  </a:cubicBezTo>
                  <a:cubicBezTo>
                    <a:pt x="212" y="10"/>
                    <a:pt x="216" y="13"/>
                    <a:pt x="221" y="17"/>
                  </a:cubicBezTo>
                  <a:cubicBezTo>
                    <a:pt x="228" y="24"/>
                    <a:pt x="236" y="30"/>
                    <a:pt x="242" y="38"/>
                  </a:cubicBezTo>
                  <a:cubicBezTo>
                    <a:pt x="244" y="40"/>
                    <a:pt x="246" y="42"/>
                    <a:pt x="248" y="44"/>
                  </a:cubicBezTo>
                  <a:cubicBezTo>
                    <a:pt x="256" y="53"/>
                    <a:pt x="263" y="62"/>
                    <a:pt x="269" y="72"/>
                  </a:cubicBezTo>
                  <a:cubicBezTo>
                    <a:pt x="271" y="75"/>
                    <a:pt x="273" y="78"/>
                    <a:pt x="275" y="80"/>
                  </a:cubicBezTo>
                  <a:cubicBezTo>
                    <a:pt x="276" y="83"/>
                    <a:pt x="278" y="86"/>
                    <a:pt x="280" y="89"/>
                  </a:cubicBezTo>
                  <a:cubicBezTo>
                    <a:pt x="281" y="92"/>
                    <a:pt x="282" y="94"/>
                    <a:pt x="283" y="96"/>
                  </a:cubicBezTo>
                  <a:cubicBezTo>
                    <a:pt x="287" y="103"/>
                    <a:pt x="290" y="110"/>
                    <a:pt x="293" y="118"/>
                  </a:cubicBezTo>
                  <a:cubicBezTo>
                    <a:pt x="346" y="260"/>
                    <a:pt x="253" y="426"/>
                    <a:pt x="86" y="489"/>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37" name="Google Shape;3937;p72"/>
            <p:cNvSpPr/>
            <p:nvPr/>
          </p:nvSpPr>
          <p:spPr>
            <a:xfrm>
              <a:off x="6260365" y="3687410"/>
              <a:ext cx="219960" cy="111600"/>
            </a:xfrm>
            <a:custGeom>
              <a:rect b="b" l="l" r="r" t="t"/>
              <a:pathLst>
                <a:path extrusionOk="0" h="310" w="611">
                  <a:moveTo>
                    <a:pt x="0" y="0"/>
                  </a:moveTo>
                  <a:cubicBezTo>
                    <a:pt x="0" y="172"/>
                    <a:pt x="137" y="310"/>
                    <a:pt x="306" y="310"/>
                  </a:cubicBezTo>
                  <a:cubicBezTo>
                    <a:pt x="474" y="310"/>
                    <a:pt x="611" y="172"/>
                    <a:pt x="611" y="0"/>
                  </a:cubicBezTo>
                  <a:lnTo>
                    <a:pt x="0" y="0"/>
                  </a:ln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38" name="Google Shape;3938;p72"/>
            <p:cNvSpPr/>
            <p:nvPr/>
          </p:nvSpPr>
          <p:spPr>
            <a:xfrm>
              <a:off x="6298040" y="3754010"/>
              <a:ext cx="20880" cy="14760"/>
            </a:xfrm>
            <a:custGeom>
              <a:rect b="b" l="l" r="r" t="t"/>
              <a:pathLst>
                <a:path extrusionOk="0" h="41" w="58">
                  <a:moveTo>
                    <a:pt x="58" y="20"/>
                  </a:moveTo>
                  <a:cubicBezTo>
                    <a:pt x="58" y="9"/>
                    <a:pt x="45" y="0"/>
                    <a:pt x="29" y="0"/>
                  </a:cubicBezTo>
                  <a:cubicBezTo>
                    <a:pt x="13" y="0"/>
                    <a:pt x="0" y="9"/>
                    <a:pt x="0" y="20"/>
                  </a:cubicBezTo>
                  <a:cubicBezTo>
                    <a:pt x="0" y="32"/>
                    <a:pt x="13" y="41"/>
                    <a:pt x="29" y="41"/>
                  </a:cubicBezTo>
                  <a:cubicBezTo>
                    <a:pt x="45" y="41"/>
                    <a:pt x="58" y="32"/>
                    <a:pt x="58" y="20"/>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39" name="Google Shape;3939;p72"/>
            <p:cNvSpPr/>
            <p:nvPr/>
          </p:nvSpPr>
          <p:spPr>
            <a:xfrm>
              <a:off x="6319280" y="3771290"/>
              <a:ext cx="11520" cy="8640"/>
            </a:xfrm>
            <a:custGeom>
              <a:rect b="b" l="l" r="r" t="t"/>
              <a:pathLst>
                <a:path extrusionOk="0" h="24" w="32">
                  <a:moveTo>
                    <a:pt x="32" y="12"/>
                  </a:moveTo>
                  <a:cubicBezTo>
                    <a:pt x="32" y="6"/>
                    <a:pt x="25" y="0"/>
                    <a:pt x="16" y="0"/>
                  </a:cubicBezTo>
                  <a:cubicBezTo>
                    <a:pt x="7" y="0"/>
                    <a:pt x="0" y="6"/>
                    <a:pt x="0" y="12"/>
                  </a:cubicBezTo>
                  <a:cubicBezTo>
                    <a:pt x="0" y="19"/>
                    <a:pt x="7" y="24"/>
                    <a:pt x="16" y="24"/>
                  </a:cubicBezTo>
                  <a:cubicBezTo>
                    <a:pt x="25" y="24"/>
                    <a:pt x="32" y="19"/>
                    <a:pt x="32" y="12"/>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40" name="Google Shape;3940;p72"/>
            <p:cNvSpPr/>
            <p:nvPr/>
          </p:nvSpPr>
          <p:spPr>
            <a:xfrm>
              <a:off x="6260725" y="3612890"/>
              <a:ext cx="220680" cy="144720"/>
            </a:xfrm>
            <a:custGeom>
              <a:rect b="b" l="l" r="r" t="t"/>
              <a:pathLst>
                <a:path extrusionOk="0" h="402" w="613">
                  <a:moveTo>
                    <a:pt x="613" y="201"/>
                  </a:moveTo>
                  <a:cubicBezTo>
                    <a:pt x="613" y="90"/>
                    <a:pt x="476" y="0"/>
                    <a:pt x="306" y="0"/>
                  </a:cubicBezTo>
                  <a:cubicBezTo>
                    <a:pt x="137" y="0"/>
                    <a:pt x="0" y="90"/>
                    <a:pt x="0" y="201"/>
                  </a:cubicBezTo>
                  <a:cubicBezTo>
                    <a:pt x="0" y="312"/>
                    <a:pt x="137" y="402"/>
                    <a:pt x="306" y="402"/>
                  </a:cubicBezTo>
                  <a:cubicBezTo>
                    <a:pt x="476" y="402"/>
                    <a:pt x="613" y="312"/>
                    <a:pt x="613" y="201"/>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41" name="Google Shape;3941;p72"/>
            <p:cNvSpPr/>
            <p:nvPr/>
          </p:nvSpPr>
          <p:spPr>
            <a:xfrm>
              <a:off x="6292405" y="3628010"/>
              <a:ext cx="160560" cy="105480"/>
            </a:xfrm>
            <a:custGeom>
              <a:rect b="b" l="l" r="r" t="t"/>
              <a:pathLst>
                <a:path extrusionOk="0" h="293" w="446">
                  <a:moveTo>
                    <a:pt x="226" y="2"/>
                  </a:moveTo>
                  <a:lnTo>
                    <a:pt x="234" y="51"/>
                  </a:lnTo>
                  <a:cubicBezTo>
                    <a:pt x="234" y="53"/>
                    <a:pt x="239" y="54"/>
                    <a:pt x="240" y="51"/>
                  </a:cubicBezTo>
                  <a:lnTo>
                    <a:pt x="262" y="5"/>
                  </a:lnTo>
                  <a:cubicBezTo>
                    <a:pt x="263" y="2"/>
                    <a:pt x="268" y="3"/>
                    <a:pt x="268" y="5"/>
                  </a:cubicBezTo>
                  <a:lnTo>
                    <a:pt x="261" y="54"/>
                  </a:lnTo>
                  <a:cubicBezTo>
                    <a:pt x="261" y="56"/>
                    <a:pt x="266" y="57"/>
                    <a:pt x="267" y="55"/>
                  </a:cubicBezTo>
                  <a:lnTo>
                    <a:pt x="302" y="12"/>
                  </a:lnTo>
                  <a:cubicBezTo>
                    <a:pt x="304" y="10"/>
                    <a:pt x="309" y="11"/>
                    <a:pt x="308" y="14"/>
                  </a:cubicBezTo>
                  <a:lnTo>
                    <a:pt x="287" y="61"/>
                  </a:lnTo>
                  <a:cubicBezTo>
                    <a:pt x="287" y="63"/>
                    <a:pt x="291" y="64"/>
                    <a:pt x="293" y="62"/>
                  </a:cubicBezTo>
                  <a:lnTo>
                    <a:pt x="340" y="24"/>
                  </a:lnTo>
                  <a:cubicBezTo>
                    <a:pt x="342" y="22"/>
                    <a:pt x="347" y="24"/>
                    <a:pt x="345" y="26"/>
                  </a:cubicBezTo>
                  <a:lnTo>
                    <a:pt x="311" y="70"/>
                  </a:lnTo>
                  <a:cubicBezTo>
                    <a:pt x="310" y="72"/>
                    <a:pt x="314" y="74"/>
                    <a:pt x="316" y="73"/>
                  </a:cubicBezTo>
                  <a:lnTo>
                    <a:pt x="373" y="41"/>
                  </a:lnTo>
                  <a:cubicBezTo>
                    <a:pt x="376" y="39"/>
                    <a:pt x="380" y="42"/>
                    <a:pt x="378" y="44"/>
                  </a:cubicBezTo>
                  <a:lnTo>
                    <a:pt x="332" y="82"/>
                  </a:lnTo>
                  <a:cubicBezTo>
                    <a:pt x="330" y="84"/>
                    <a:pt x="333" y="87"/>
                    <a:pt x="336" y="86"/>
                  </a:cubicBezTo>
                  <a:lnTo>
                    <a:pt x="401" y="61"/>
                  </a:lnTo>
                  <a:cubicBezTo>
                    <a:pt x="404" y="60"/>
                    <a:pt x="408" y="63"/>
                    <a:pt x="405" y="65"/>
                  </a:cubicBezTo>
                  <a:lnTo>
                    <a:pt x="348" y="97"/>
                  </a:lnTo>
                  <a:cubicBezTo>
                    <a:pt x="346" y="98"/>
                    <a:pt x="348" y="101"/>
                    <a:pt x="352" y="100"/>
                  </a:cubicBezTo>
                  <a:lnTo>
                    <a:pt x="423" y="85"/>
                  </a:lnTo>
                  <a:cubicBezTo>
                    <a:pt x="426" y="84"/>
                    <a:pt x="429" y="87"/>
                    <a:pt x="425" y="89"/>
                  </a:cubicBezTo>
                  <a:lnTo>
                    <a:pt x="361" y="114"/>
                  </a:lnTo>
                  <a:cubicBezTo>
                    <a:pt x="358" y="115"/>
                    <a:pt x="359" y="118"/>
                    <a:pt x="363" y="117"/>
                  </a:cubicBezTo>
                  <a:lnTo>
                    <a:pt x="437" y="111"/>
                  </a:lnTo>
                  <a:cubicBezTo>
                    <a:pt x="441" y="110"/>
                    <a:pt x="442" y="114"/>
                    <a:pt x="438" y="115"/>
                  </a:cubicBezTo>
                  <a:lnTo>
                    <a:pt x="368" y="131"/>
                  </a:lnTo>
                  <a:cubicBezTo>
                    <a:pt x="365" y="132"/>
                    <a:pt x="365" y="135"/>
                    <a:pt x="369" y="135"/>
                  </a:cubicBezTo>
                  <a:lnTo>
                    <a:pt x="443" y="138"/>
                  </a:lnTo>
                  <a:cubicBezTo>
                    <a:pt x="447" y="138"/>
                    <a:pt x="448" y="142"/>
                    <a:pt x="444" y="142"/>
                  </a:cubicBezTo>
                  <a:lnTo>
                    <a:pt x="370" y="149"/>
                  </a:lnTo>
                  <a:cubicBezTo>
                    <a:pt x="366" y="150"/>
                    <a:pt x="366" y="153"/>
                    <a:pt x="370" y="153"/>
                  </a:cubicBezTo>
                  <a:lnTo>
                    <a:pt x="442" y="165"/>
                  </a:lnTo>
                  <a:cubicBezTo>
                    <a:pt x="446" y="166"/>
                    <a:pt x="445" y="170"/>
                    <a:pt x="441" y="170"/>
                  </a:cubicBezTo>
                  <a:lnTo>
                    <a:pt x="366" y="167"/>
                  </a:lnTo>
                  <a:cubicBezTo>
                    <a:pt x="363" y="167"/>
                    <a:pt x="362" y="171"/>
                    <a:pt x="365" y="172"/>
                  </a:cubicBezTo>
                  <a:lnTo>
                    <a:pt x="433" y="192"/>
                  </a:lnTo>
                  <a:cubicBezTo>
                    <a:pt x="436" y="193"/>
                    <a:pt x="434" y="197"/>
                    <a:pt x="431" y="196"/>
                  </a:cubicBezTo>
                  <a:lnTo>
                    <a:pt x="358" y="185"/>
                  </a:lnTo>
                  <a:cubicBezTo>
                    <a:pt x="354" y="184"/>
                    <a:pt x="352" y="187"/>
                    <a:pt x="355" y="189"/>
                  </a:cubicBezTo>
                  <a:lnTo>
                    <a:pt x="416" y="217"/>
                  </a:lnTo>
                  <a:cubicBezTo>
                    <a:pt x="419" y="219"/>
                    <a:pt x="416" y="222"/>
                    <a:pt x="412" y="221"/>
                  </a:cubicBezTo>
                  <a:lnTo>
                    <a:pt x="345" y="201"/>
                  </a:lnTo>
                  <a:cubicBezTo>
                    <a:pt x="341" y="200"/>
                    <a:pt x="338" y="203"/>
                    <a:pt x="341" y="204"/>
                  </a:cubicBezTo>
                  <a:lnTo>
                    <a:pt x="392" y="240"/>
                  </a:lnTo>
                  <a:cubicBezTo>
                    <a:pt x="395" y="242"/>
                    <a:pt x="391" y="245"/>
                    <a:pt x="388" y="243"/>
                  </a:cubicBezTo>
                  <a:lnTo>
                    <a:pt x="327" y="215"/>
                  </a:lnTo>
                  <a:cubicBezTo>
                    <a:pt x="324" y="214"/>
                    <a:pt x="320" y="216"/>
                    <a:pt x="322" y="218"/>
                  </a:cubicBezTo>
                  <a:lnTo>
                    <a:pt x="362" y="259"/>
                  </a:lnTo>
                  <a:cubicBezTo>
                    <a:pt x="364" y="262"/>
                    <a:pt x="360" y="264"/>
                    <a:pt x="357" y="262"/>
                  </a:cubicBezTo>
                  <a:lnTo>
                    <a:pt x="305" y="227"/>
                  </a:lnTo>
                  <a:cubicBezTo>
                    <a:pt x="303" y="225"/>
                    <a:pt x="298" y="227"/>
                    <a:pt x="300" y="229"/>
                  </a:cubicBezTo>
                  <a:lnTo>
                    <a:pt x="327" y="274"/>
                  </a:lnTo>
                  <a:cubicBezTo>
                    <a:pt x="329" y="277"/>
                    <a:pt x="323" y="278"/>
                    <a:pt x="321" y="276"/>
                  </a:cubicBezTo>
                  <a:lnTo>
                    <a:pt x="281" y="235"/>
                  </a:lnTo>
                  <a:cubicBezTo>
                    <a:pt x="279" y="234"/>
                    <a:pt x="274" y="235"/>
                    <a:pt x="275" y="237"/>
                  </a:cubicBezTo>
                  <a:lnTo>
                    <a:pt x="288" y="285"/>
                  </a:lnTo>
                  <a:cubicBezTo>
                    <a:pt x="289" y="287"/>
                    <a:pt x="284" y="289"/>
                    <a:pt x="282" y="286"/>
                  </a:cubicBezTo>
                  <a:lnTo>
                    <a:pt x="254" y="241"/>
                  </a:lnTo>
                  <a:cubicBezTo>
                    <a:pt x="253" y="239"/>
                    <a:pt x="248" y="239"/>
                    <a:pt x="248" y="242"/>
                  </a:cubicBezTo>
                  <a:lnTo>
                    <a:pt x="247" y="291"/>
                  </a:lnTo>
                  <a:cubicBezTo>
                    <a:pt x="247" y="293"/>
                    <a:pt x="242" y="294"/>
                    <a:pt x="241" y="291"/>
                  </a:cubicBezTo>
                  <a:lnTo>
                    <a:pt x="226" y="243"/>
                  </a:lnTo>
                  <a:cubicBezTo>
                    <a:pt x="226" y="241"/>
                    <a:pt x="220" y="241"/>
                    <a:pt x="220" y="243"/>
                  </a:cubicBezTo>
                  <a:lnTo>
                    <a:pt x="205" y="291"/>
                  </a:lnTo>
                  <a:cubicBezTo>
                    <a:pt x="204" y="294"/>
                    <a:pt x="199" y="293"/>
                    <a:pt x="199" y="291"/>
                  </a:cubicBezTo>
                  <a:lnTo>
                    <a:pt x="198" y="242"/>
                  </a:lnTo>
                  <a:cubicBezTo>
                    <a:pt x="198" y="239"/>
                    <a:pt x="193" y="239"/>
                    <a:pt x="192" y="241"/>
                  </a:cubicBezTo>
                  <a:lnTo>
                    <a:pt x="164" y="286"/>
                  </a:lnTo>
                  <a:cubicBezTo>
                    <a:pt x="162" y="289"/>
                    <a:pt x="157" y="287"/>
                    <a:pt x="158" y="285"/>
                  </a:cubicBezTo>
                  <a:lnTo>
                    <a:pt x="171" y="237"/>
                  </a:lnTo>
                  <a:cubicBezTo>
                    <a:pt x="172" y="235"/>
                    <a:pt x="167" y="234"/>
                    <a:pt x="165" y="235"/>
                  </a:cubicBezTo>
                  <a:lnTo>
                    <a:pt x="125" y="276"/>
                  </a:lnTo>
                  <a:cubicBezTo>
                    <a:pt x="123" y="278"/>
                    <a:pt x="117" y="277"/>
                    <a:pt x="119" y="274"/>
                  </a:cubicBezTo>
                  <a:lnTo>
                    <a:pt x="146" y="229"/>
                  </a:lnTo>
                  <a:cubicBezTo>
                    <a:pt x="148" y="227"/>
                    <a:pt x="143" y="225"/>
                    <a:pt x="141" y="227"/>
                  </a:cubicBezTo>
                  <a:lnTo>
                    <a:pt x="89" y="262"/>
                  </a:lnTo>
                  <a:cubicBezTo>
                    <a:pt x="86" y="264"/>
                    <a:pt x="82" y="262"/>
                    <a:pt x="84" y="259"/>
                  </a:cubicBezTo>
                  <a:lnTo>
                    <a:pt x="124" y="218"/>
                  </a:lnTo>
                  <a:cubicBezTo>
                    <a:pt x="126" y="216"/>
                    <a:pt x="122" y="214"/>
                    <a:pt x="119" y="215"/>
                  </a:cubicBezTo>
                  <a:lnTo>
                    <a:pt x="58" y="243"/>
                  </a:lnTo>
                  <a:cubicBezTo>
                    <a:pt x="55" y="245"/>
                    <a:pt x="51" y="242"/>
                    <a:pt x="54" y="240"/>
                  </a:cubicBezTo>
                  <a:lnTo>
                    <a:pt x="105" y="204"/>
                  </a:lnTo>
                  <a:cubicBezTo>
                    <a:pt x="108" y="203"/>
                    <a:pt x="105" y="200"/>
                    <a:pt x="101" y="201"/>
                  </a:cubicBezTo>
                  <a:lnTo>
                    <a:pt x="34" y="221"/>
                  </a:lnTo>
                  <a:cubicBezTo>
                    <a:pt x="30" y="222"/>
                    <a:pt x="27" y="219"/>
                    <a:pt x="30" y="217"/>
                  </a:cubicBezTo>
                  <a:lnTo>
                    <a:pt x="91" y="189"/>
                  </a:lnTo>
                  <a:cubicBezTo>
                    <a:pt x="94" y="187"/>
                    <a:pt x="92" y="184"/>
                    <a:pt x="88" y="185"/>
                  </a:cubicBezTo>
                  <a:lnTo>
                    <a:pt x="15" y="196"/>
                  </a:lnTo>
                  <a:cubicBezTo>
                    <a:pt x="12" y="197"/>
                    <a:pt x="10" y="193"/>
                    <a:pt x="13" y="192"/>
                  </a:cubicBezTo>
                  <a:lnTo>
                    <a:pt x="81" y="172"/>
                  </a:lnTo>
                  <a:cubicBezTo>
                    <a:pt x="84" y="171"/>
                    <a:pt x="83" y="167"/>
                    <a:pt x="80" y="167"/>
                  </a:cubicBezTo>
                  <a:lnTo>
                    <a:pt x="5" y="170"/>
                  </a:lnTo>
                  <a:cubicBezTo>
                    <a:pt x="1" y="170"/>
                    <a:pt x="0" y="166"/>
                    <a:pt x="4" y="165"/>
                  </a:cubicBezTo>
                  <a:lnTo>
                    <a:pt x="76" y="153"/>
                  </a:lnTo>
                  <a:cubicBezTo>
                    <a:pt x="80" y="153"/>
                    <a:pt x="80" y="150"/>
                    <a:pt x="76" y="149"/>
                  </a:cubicBezTo>
                  <a:lnTo>
                    <a:pt x="2" y="142"/>
                  </a:lnTo>
                  <a:cubicBezTo>
                    <a:pt x="-2" y="142"/>
                    <a:pt x="-1" y="138"/>
                    <a:pt x="3" y="138"/>
                  </a:cubicBezTo>
                  <a:lnTo>
                    <a:pt x="77" y="135"/>
                  </a:lnTo>
                  <a:cubicBezTo>
                    <a:pt x="81" y="135"/>
                    <a:pt x="81" y="132"/>
                    <a:pt x="78" y="131"/>
                  </a:cubicBezTo>
                  <a:lnTo>
                    <a:pt x="8" y="115"/>
                  </a:lnTo>
                  <a:cubicBezTo>
                    <a:pt x="4" y="114"/>
                    <a:pt x="5" y="110"/>
                    <a:pt x="9" y="111"/>
                  </a:cubicBezTo>
                  <a:lnTo>
                    <a:pt x="83" y="117"/>
                  </a:lnTo>
                  <a:cubicBezTo>
                    <a:pt x="87" y="118"/>
                    <a:pt x="88" y="115"/>
                    <a:pt x="85" y="114"/>
                  </a:cubicBezTo>
                  <a:lnTo>
                    <a:pt x="21" y="89"/>
                  </a:lnTo>
                  <a:cubicBezTo>
                    <a:pt x="17" y="87"/>
                    <a:pt x="20" y="84"/>
                    <a:pt x="23" y="85"/>
                  </a:cubicBezTo>
                  <a:lnTo>
                    <a:pt x="94" y="100"/>
                  </a:lnTo>
                  <a:cubicBezTo>
                    <a:pt x="98" y="101"/>
                    <a:pt x="100" y="98"/>
                    <a:pt x="98" y="97"/>
                  </a:cubicBezTo>
                  <a:lnTo>
                    <a:pt x="41" y="65"/>
                  </a:lnTo>
                  <a:cubicBezTo>
                    <a:pt x="38" y="63"/>
                    <a:pt x="42" y="60"/>
                    <a:pt x="45" y="61"/>
                  </a:cubicBezTo>
                  <a:lnTo>
                    <a:pt x="110" y="86"/>
                  </a:lnTo>
                  <a:cubicBezTo>
                    <a:pt x="113" y="87"/>
                    <a:pt x="116" y="84"/>
                    <a:pt x="114" y="82"/>
                  </a:cubicBezTo>
                  <a:lnTo>
                    <a:pt x="68" y="44"/>
                  </a:lnTo>
                  <a:cubicBezTo>
                    <a:pt x="66" y="42"/>
                    <a:pt x="70" y="39"/>
                    <a:pt x="73" y="41"/>
                  </a:cubicBezTo>
                  <a:lnTo>
                    <a:pt x="130" y="73"/>
                  </a:lnTo>
                  <a:cubicBezTo>
                    <a:pt x="132" y="74"/>
                    <a:pt x="136" y="72"/>
                    <a:pt x="135" y="70"/>
                  </a:cubicBezTo>
                  <a:lnTo>
                    <a:pt x="101" y="26"/>
                  </a:lnTo>
                  <a:cubicBezTo>
                    <a:pt x="99" y="24"/>
                    <a:pt x="104" y="22"/>
                    <a:pt x="106" y="24"/>
                  </a:cubicBezTo>
                  <a:lnTo>
                    <a:pt x="153" y="62"/>
                  </a:lnTo>
                  <a:cubicBezTo>
                    <a:pt x="155" y="64"/>
                    <a:pt x="159" y="63"/>
                    <a:pt x="159" y="61"/>
                  </a:cubicBezTo>
                  <a:lnTo>
                    <a:pt x="138" y="14"/>
                  </a:lnTo>
                  <a:cubicBezTo>
                    <a:pt x="137" y="11"/>
                    <a:pt x="142" y="10"/>
                    <a:pt x="144" y="12"/>
                  </a:cubicBezTo>
                  <a:lnTo>
                    <a:pt x="178" y="55"/>
                  </a:lnTo>
                  <a:cubicBezTo>
                    <a:pt x="180" y="57"/>
                    <a:pt x="185" y="56"/>
                    <a:pt x="185" y="54"/>
                  </a:cubicBezTo>
                  <a:lnTo>
                    <a:pt x="178" y="5"/>
                  </a:lnTo>
                  <a:cubicBezTo>
                    <a:pt x="178" y="3"/>
                    <a:pt x="183" y="2"/>
                    <a:pt x="184" y="5"/>
                  </a:cubicBezTo>
                  <a:lnTo>
                    <a:pt x="206" y="51"/>
                  </a:lnTo>
                  <a:cubicBezTo>
                    <a:pt x="207" y="54"/>
                    <a:pt x="212" y="53"/>
                    <a:pt x="212" y="51"/>
                  </a:cubicBezTo>
                  <a:lnTo>
                    <a:pt x="220" y="2"/>
                  </a:lnTo>
                  <a:cubicBezTo>
                    <a:pt x="220" y="0"/>
                    <a:pt x="226" y="0"/>
                    <a:pt x="226" y="2"/>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42" name="Google Shape;3942;p72"/>
            <p:cNvSpPr/>
            <p:nvPr/>
          </p:nvSpPr>
          <p:spPr>
            <a:xfrm>
              <a:off x="6344965" y="3658970"/>
              <a:ext cx="52560" cy="40680"/>
            </a:xfrm>
            <a:custGeom>
              <a:rect b="b" l="l" r="r" t="t"/>
              <a:pathLst>
                <a:path extrusionOk="0" h="113" w="146">
                  <a:moveTo>
                    <a:pt x="146" y="57"/>
                  </a:moveTo>
                  <a:cubicBezTo>
                    <a:pt x="146" y="26"/>
                    <a:pt x="113" y="0"/>
                    <a:pt x="73" y="0"/>
                  </a:cubicBezTo>
                  <a:cubicBezTo>
                    <a:pt x="32" y="0"/>
                    <a:pt x="0" y="26"/>
                    <a:pt x="0" y="57"/>
                  </a:cubicBezTo>
                  <a:cubicBezTo>
                    <a:pt x="0" y="88"/>
                    <a:pt x="32" y="113"/>
                    <a:pt x="73" y="113"/>
                  </a:cubicBezTo>
                  <a:cubicBezTo>
                    <a:pt x="113" y="113"/>
                    <a:pt x="146" y="88"/>
                    <a:pt x="146" y="5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43" name="Google Shape;3943;p72"/>
            <p:cNvSpPr/>
            <p:nvPr/>
          </p:nvSpPr>
          <p:spPr>
            <a:xfrm>
              <a:off x="6368365" y="3644210"/>
              <a:ext cx="6120" cy="7560"/>
            </a:xfrm>
            <a:custGeom>
              <a:rect b="b" l="l" r="r" t="t"/>
              <a:pathLst>
                <a:path extrusionOk="0" h="21" w="17">
                  <a:moveTo>
                    <a:pt x="17" y="10"/>
                  </a:moveTo>
                  <a:cubicBezTo>
                    <a:pt x="17" y="5"/>
                    <a:pt x="13" y="0"/>
                    <a:pt x="8" y="0"/>
                  </a:cubicBezTo>
                  <a:cubicBezTo>
                    <a:pt x="4" y="0"/>
                    <a:pt x="0" y="5"/>
                    <a:pt x="0" y="10"/>
                  </a:cubicBezTo>
                  <a:cubicBezTo>
                    <a:pt x="0" y="16"/>
                    <a:pt x="4" y="21"/>
                    <a:pt x="8" y="21"/>
                  </a:cubicBezTo>
                  <a:cubicBezTo>
                    <a:pt x="13" y="21"/>
                    <a:pt x="17" y="16"/>
                    <a:pt x="17" y="10"/>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44" name="Google Shape;3944;p72"/>
            <p:cNvSpPr/>
            <p:nvPr/>
          </p:nvSpPr>
          <p:spPr>
            <a:xfrm>
              <a:off x="6336685" y="3650690"/>
              <a:ext cx="8640" cy="6120"/>
            </a:xfrm>
            <a:custGeom>
              <a:rect b="b" l="l" r="r" t="t"/>
              <a:pathLst>
                <a:path extrusionOk="0" h="17" w="24">
                  <a:moveTo>
                    <a:pt x="19" y="5"/>
                  </a:moveTo>
                  <a:cubicBezTo>
                    <a:pt x="13" y="1"/>
                    <a:pt x="5" y="-2"/>
                    <a:pt x="2" y="0"/>
                  </a:cubicBezTo>
                  <a:cubicBezTo>
                    <a:pt x="-1" y="2"/>
                    <a:pt x="0" y="7"/>
                    <a:pt x="5" y="12"/>
                  </a:cubicBezTo>
                  <a:cubicBezTo>
                    <a:pt x="11" y="16"/>
                    <a:pt x="19" y="18"/>
                    <a:pt x="22" y="16"/>
                  </a:cubicBezTo>
                  <a:cubicBezTo>
                    <a:pt x="26" y="15"/>
                    <a:pt x="24" y="9"/>
                    <a:pt x="19" y="5"/>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45" name="Google Shape;3945;p72"/>
            <p:cNvSpPr/>
            <p:nvPr/>
          </p:nvSpPr>
          <p:spPr>
            <a:xfrm>
              <a:off x="6408685" y="3655730"/>
              <a:ext cx="9360" cy="5400"/>
            </a:xfrm>
            <a:custGeom>
              <a:rect b="b" l="l" r="r" t="t"/>
              <a:pathLst>
                <a:path extrusionOk="0" h="15" w="26">
                  <a:moveTo>
                    <a:pt x="18" y="12"/>
                  </a:moveTo>
                  <a:cubicBezTo>
                    <a:pt x="25" y="8"/>
                    <a:pt x="28" y="3"/>
                    <a:pt x="25" y="1"/>
                  </a:cubicBezTo>
                  <a:cubicBezTo>
                    <a:pt x="22" y="-2"/>
                    <a:pt x="15" y="-1"/>
                    <a:pt x="8" y="3"/>
                  </a:cubicBezTo>
                  <a:cubicBezTo>
                    <a:pt x="1" y="7"/>
                    <a:pt x="-2" y="12"/>
                    <a:pt x="1" y="14"/>
                  </a:cubicBezTo>
                  <a:cubicBezTo>
                    <a:pt x="4" y="16"/>
                    <a:pt x="11" y="15"/>
                    <a:pt x="18" y="12"/>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46" name="Google Shape;3946;p72"/>
            <p:cNvSpPr/>
            <p:nvPr/>
          </p:nvSpPr>
          <p:spPr>
            <a:xfrm>
              <a:off x="6405805" y="3685250"/>
              <a:ext cx="9000" cy="4320"/>
            </a:xfrm>
            <a:custGeom>
              <a:rect b="b" l="l" r="r" t="t"/>
              <a:pathLst>
                <a:path extrusionOk="0" h="12" w="25">
                  <a:moveTo>
                    <a:pt x="9" y="10"/>
                  </a:moveTo>
                  <a:cubicBezTo>
                    <a:pt x="16" y="12"/>
                    <a:pt x="22" y="12"/>
                    <a:pt x="25" y="10"/>
                  </a:cubicBezTo>
                  <a:cubicBezTo>
                    <a:pt x="27" y="8"/>
                    <a:pt x="23" y="4"/>
                    <a:pt x="16" y="2"/>
                  </a:cubicBezTo>
                  <a:cubicBezTo>
                    <a:pt x="10" y="-1"/>
                    <a:pt x="3" y="-1"/>
                    <a:pt x="1" y="1"/>
                  </a:cubicBezTo>
                  <a:cubicBezTo>
                    <a:pt x="-1" y="3"/>
                    <a:pt x="3" y="7"/>
                    <a:pt x="9" y="10"/>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47" name="Google Shape;3947;p72"/>
            <p:cNvSpPr/>
            <p:nvPr/>
          </p:nvSpPr>
          <p:spPr>
            <a:xfrm>
              <a:off x="6400405" y="3693530"/>
              <a:ext cx="5040" cy="2520"/>
            </a:xfrm>
            <a:custGeom>
              <a:rect b="b" l="l" r="r" t="t"/>
              <a:pathLst>
                <a:path extrusionOk="0" h="7" w="14">
                  <a:moveTo>
                    <a:pt x="5" y="6"/>
                  </a:moveTo>
                  <a:cubicBezTo>
                    <a:pt x="9" y="7"/>
                    <a:pt x="12" y="7"/>
                    <a:pt x="13" y="6"/>
                  </a:cubicBezTo>
                  <a:cubicBezTo>
                    <a:pt x="15" y="5"/>
                    <a:pt x="12" y="3"/>
                    <a:pt x="9" y="1"/>
                  </a:cubicBezTo>
                  <a:cubicBezTo>
                    <a:pt x="5" y="0"/>
                    <a:pt x="2" y="0"/>
                    <a:pt x="1" y="1"/>
                  </a:cubicBezTo>
                  <a:cubicBezTo>
                    <a:pt x="0" y="2"/>
                    <a:pt x="1" y="5"/>
                    <a:pt x="5" y="6"/>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48" name="Google Shape;3948;p72"/>
            <p:cNvSpPr/>
            <p:nvPr/>
          </p:nvSpPr>
          <p:spPr>
            <a:xfrm>
              <a:off x="6413005" y="3677690"/>
              <a:ext cx="7920" cy="2520"/>
            </a:xfrm>
            <a:custGeom>
              <a:rect b="b" l="l" r="r" t="t"/>
              <a:pathLst>
                <a:path extrusionOk="0" h="7" w="22">
                  <a:moveTo>
                    <a:pt x="10" y="7"/>
                  </a:moveTo>
                  <a:cubicBezTo>
                    <a:pt x="16" y="8"/>
                    <a:pt x="21" y="6"/>
                    <a:pt x="21" y="4"/>
                  </a:cubicBezTo>
                  <a:cubicBezTo>
                    <a:pt x="22" y="2"/>
                    <a:pt x="17" y="0"/>
                    <a:pt x="11" y="0"/>
                  </a:cubicBezTo>
                  <a:cubicBezTo>
                    <a:pt x="5" y="0"/>
                    <a:pt x="0" y="1"/>
                    <a:pt x="0" y="3"/>
                  </a:cubicBezTo>
                  <a:cubicBezTo>
                    <a:pt x="0" y="5"/>
                    <a:pt x="4" y="7"/>
                    <a:pt x="10" y="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49" name="Google Shape;3949;p72"/>
            <p:cNvSpPr/>
            <p:nvPr/>
          </p:nvSpPr>
          <p:spPr>
            <a:xfrm>
              <a:off x="6402205" y="3669050"/>
              <a:ext cx="8280" cy="3600"/>
            </a:xfrm>
            <a:custGeom>
              <a:rect b="b" l="l" r="r" t="t"/>
              <a:pathLst>
                <a:path extrusionOk="0" h="10" w="23">
                  <a:moveTo>
                    <a:pt x="13" y="9"/>
                  </a:moveTo>
                  <a:cubicBezTo>
                    <a:pt x="20" y="8"/>
                    <a:pt x="24" y="5"/>
                    <a:pt x="23" y="3"/>
                  </a:cubicBezTo>
                  <a:cubicBezTo>
                    <a:pt x="22" y="0"/>
                    <a:pt x="16" y="0"/>
                    <a:pt x="10" y="1"/>
                  </a:cubicBezTo>
                  <a:cubicBezTo>
                    <a:pt x="3" y="2"/>
                    <a:pt x="-1" y="5"/>
                    <a:pt x="0" y="7"/>
                  </a:cubicBezTo>
                  <a:cubicBezTo>
                    <a:pt x="1" y="10"/>
                    <a:pt x="7" y="10"/>
                    <a:pt x="13" y="9"/>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50" name="Google Shape;3950;p72"/>
            <p:cNvSpPr/>
            <p:nvPr/>
          </p:nvSpPr>
          <p:spPr>
            <a:xfrm>
              <a:off x="6398245" y="3660050"/>
              <a:ext cx="4680" cy="3600"/>
            </a:xfrm>
            <a:custGeom>
              <a:rect b="b" l="l" r="r" t="t"/>
              <a:pathLst>
                <a:path extrusionOk="0" h="10" w="13">
                  <a:moveTo>
                    <a:pt x="10" y="7"/>
                  </a:moveTo>
                  <a:cubicBezTo>
                    <a:pt x="13" y="5"/>
                    <a:pt x="14" y="2"/>
                    <a:pt x="12" y="1"/>
                  </a:cubicBezTo>
                  <a:cubicBezTo>
                    <a:pt x="10" y="0"/>
                    <a:pt x="6" y="1"/>
                    <a:pt x="3" y="3"/>
                  </a:cubicBezTo>
                  <a:cubicBezTo>
                    <a:pt x="0" y="6"/>
                    <a:pt x="-1" y="9"/>
                    <a:pt x="1" y="10"/>
                  </a:cubicBezTo>
                  <a:cubicBezTo>
                    <a:pt x="3" y="11"/>
                    <a:pt x="7" y="10"/>
                    <a:pt x="10" y="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51" name="Google Shape;3951;p72"/>
            <p:cNvSpPr/>
            <p:nvPr/>
          </p:nvSpPr>
          <p:spPr>
            <a:xfrm>
              <a:off x="6338845" y="3660770"/>
              <a:ext cx="5400" cy="3240"/>
            </a:xfrm>
            <a:custGeom>
              <a:rect b="b" l="l" r="r" t="t"/>
              <a:pathLst>
                <a:path extrusionOk="0" h="9" w="15">
                  <a:moveTo>
                    <a:pt x="4" y="7"/>
                  </a:moveTo>
                  <a:cubicBezTo>
                    <a:pt x="8" y="9"/>
                    <a:pt x="12" y="9"/>
                    <a:pt x="14" y="8"/>
                  </a:cubicBezTo>
                  <a:cubicBezTo>
                    <a:pt x="16" y="7"/>
                    <a:pt x="14" y="4"/>
                    <a:pt x="10" y="2"/>
                  </a:cubicBezTo>
                  <a:cubicBezTo>
                    <a:pt x="7" y="0"/>
                    <a:pt x="2" y="-1"/>
                    <a:pt x="1" y="1"/>
                  </a:cubicBezTo>
                  <a:cubicBezTo>
                    <a:pt x="-1" y="2"/>
                    <a:pt x="1" y="5"/>
                    <a:pt x="4" y="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52" name="Google Shape;3952;p72"/>
            <p:cNvSpPr/>
            <p:nvPr/>
          </p:nvSpPr>
          <p:spPr>
            <a:xfrm>
              <a:off x="6355045" y="3650690"/>
              <a:ext cx="5040" cy="5760"/>
            </a:xfrm>
            <a:custGeom>
              <a:rect b="b" l="l" r="r" t="t"/>
              <a:pathLst>
                <a:path extrusionOk="0" h="16" w="14">
                  <a:moveTo>
                    <a:pt x="1" y="10"/>
                  </a:moveTo>
                  <a:cubicBezTo>
                    <a:pt x="3" y="14"/>
                    <a:pt x="8" y="17"/>
                    <a:pt x="11" y="16"/>
                  </a:cubicBezTo>
                  <a:cubicBezTo>
                    <a:pt x="15" y="15"/>
                    <a:pt x="16" y="11"/>
                    <a:pt x="13" y="7"/>
                  </a:cubicBezTo>
                  <a:cubicBezTo>
                    <a:pt x="11" y="3"/>
                    <a:pt x="6" y="0"/>
                    <a:pt x="3" y="1"/>
                  </a:cubicBezTo>
                  <a:cubicBezTo>
                    <a:pt x="-1" y="1"/>
                    <a:pt x="-1" y="6"/>
                    <a:pt x="1" y="10"/>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53" name="Google Shape;3953;p72"/>
            <p:cNvSpPr/>
            <p:nvPr/>
          </p:nvSpPr>
          <p:spPr>
            <a:xfrm>
              <a:off x="6365485" y="3706850"/>
              <a:ext cx="5760" cy="7560"/>
            </a:xfrm>
            <a:custGeom>
              <a:rect b="b" l="l" r="r" t="t"/>
              <a:pathLst>
                <a:path extrusionOk="0" h="21" w="16">
                  <a:moveTo>
                    <a:pt x="16" y="11"/>
                  </a:moveTo>
                  <a:cubicBezTo>
                    <a:pt x="17" y="5"/>
                    <a:pt x="13" y="0"/>
                    <a:pt x="9" y="0"/>
                  </a:cubicBezTo>
                  <a:cubicBezTo>
                    <a:pt x="4" y="0"/>
                    <a:pt x="0" y="4"/>
                    <a:pt x="0" y="10"/>
                  </a:cubicBezTo>
                  <a:cubicBezTo>
                    <a:pt x="-1" y="16"/>
                    <a:pt x="3" y="21"/>
                    <a:pt x="7" y="21"/>
                  </a:cubicBezTo>
                  <a:cubicBezTo>
                    <a:pt x="12" y="21"/>
                    <a:pt x="16" y="16"/>
                    <a:pt x="16" y="11"/>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54" name="Google Shape;3954;p72"/>
            <p:cNvSpPr/>
            <p:nvPr/>
          </p:nvSpPr>
          <p:spPr>
            <a:xfrm>
              <a:off x="6388525" y="3707570"/>
              <a:ext cx="5400" cy="4680"/>
            </a:xfrm>
            <a:custGeom>
              <a:rect b="b" l="l" r="r" t="t"/>
              <a:pathLst>
                <a:path extrusionOk="0" h="13" w="15">
                  <a:moveTo>
                    <a:pt x="13" y="5"/>
                  </a:moveTo>
                  <a:cubicBezTo>
                    <a:pt x="10" y="1"/>
                    <a:pt x="5" y="-1"/>
                    <a:pt x="2" y="0"/>
                  </a:cubicBezTo>
                  <a:cubicBezTo>
                    <a:pt x="-1" y="1"/>
                    <a:pt x="-1" y="5"/>
                    <a:pt x="2" y="8"/>
                  </a:cubicBezTo>
                  <a:cubicBezTo>
                    <a:pt x="5" y="12"/>
                    <a:pt x="10" y="14"/>
                    <a:pt x="12" y="13"/>
                  </a:cubicBezTo>
                  <a:cubicBezTo>
                    <a:pt x="15" y="12"/>
                    <a:pt x="15" y="8"/>
                    <a:pt x="13" y="5"/>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55" name="Google Shape;3955;p72"/>
            <p:cNvSpPr/>
            <p:nvPr/>
          </p:nvSpPr>
          <p:spPr>
            <a:xfrm>
              <a:off x="6391765" y="3701450"/>
              <a:ext cx="4680" cy="3960"/>
            </a:xfrm>
            <a:custGeom>
              <a:rect b="b" l="l" r="r" t="t"/>
              <a:pathLst>
                <a:path extrusionOk="0" h="11" w="13">
                  <a:moveTo>
                    <a:pt x="10" y="3"/>
                  </a:moveTo>
                  <a:cubicBezTo>
                    <a:pt x="8" y="1"/>
                    <a:pt x="3" y="-1"/>
                    <a:pt x="1" y="0"/>
                  </a:cubicBezTo>
                  <a:cubicBezTo>
                    <a:pt x="-1" y="1"/>
                    <a:pt x="-1" y="4"/>
                    <a:pt x="2" y="7"/>
                  </a:cubicBezTo>
                  <a:cubicBezTo>
                    <a:pt x="5" y="10"/>
                    <a:pt x="9" y="11"/>
                    <a:pt x="11" y="10"/>
                  </a:cubicBezTo>
                  <a:cubicBezTo>
                    <a:pt x="14" y="9"/>
                    <a:pt x="13" y="6"/>
                    <a:pt x="10" y="3"/>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56" name="Google Shape;3956;p72"/>
            <p:cNvSpPr/>
            <p:nvPr/>
          </p:nvSpPr>
          <p:spPr>
            <a:xfrm>
              <a:off x="6344965" y="3706850"/>
              <a:ext cx="7560" cy="6840"/>
            </a:xfrm>
            <a:custGeom>
              <a:rect b="b" l="l" r="r" t="t"/>
              <a:pathLst>
                <a:path extrusionOk="0" h="19" w="21">
                  <a:moveTo>
                    <a:pt x="18" y="12"/>
                  </a:moveTo>
                  <a:cubicBezTo>
                    <a:pt x="22" y="8"/>
                    <a:pt x="23" y="2"/>
                    <a:pt x="19" y="1"/>
                  </a:cubicBezTo>
                  <a:cubicBezTo>
                    <a:pt x="15" y="-1"/>
                    <a:pt x="8" y="2"/>
                    <a:pt x="4" y="7"/>
                  </a:cubicBezTo>
                  <a:cubicBezTo>
                    <a:pt x="-1" y="12"/>
                    <a:pt x="-1" y="17"/>
                    <a:pt x="3" y="19"/>
                  </a:cubicBezTo>
                  <a:cubicBezTo>
                    <a:pt x="7" y="20"/>
                    <a:pt x="13" y="18"/>
                    <a:pt x="18" y="12"/>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57" name="Google Shape;3957;p72"/>
            <p:cNvSpPr/>
            <p:nvPr/>
          </p:nvSpPr>
          <p:spPr>
            <a:xfrm>
              <a:off x="6334885" y="3690290"/>
              <a:ext cx="8280" cy="3960"/>
            </a:xfrm>
            <a:custGeom>
              <a:rect b="b" l="l" r="r" t="t"/>
              <a:pathLst>
                <a:path extrusionOk="0" h="11" w="23">
                  <a:moveTo>
                    <a:pt x="15" y="9"/>
                  </a:moveTo>
                  <a:cubicBezTo>
                    <a:pt x="21" y="7"/>
                    <a:pt x="24" y="3"/>
                    <a:pt x="22" y="1"/>
                  </a:cubicBezTo>
                  <a:cubicBezTo>
                    <a:pt x="21" y="-1"/>
                    <a:pt x="14" y="-1"/>
                    <a:pt x="8" y="2"/>
                  </a:cubicBezTo>
                  <a:cubicBezTo>
                    <a:pt x="2" y="4"/>
                    <a:pt x="-1" y="7"/>
                    <a:pt x="1" y="9"/>
                  </a:cubicBezTo>
                  <a:cubicBezTo>
                    <a:pt x="2" y="11"/>
                    <a:pt x="9" y="11"/>
                    <a:pt x="15" y="9"/>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58" name="Google Shape;3958;p72"/>
            <p:cNvSpPr/>
            <p:nvPr/>
          </p:nvSpPr>
          <p:spPr>
            <a:xfrm>
              <a:off x="6405805" y="3698930"/>
              <a:ext cx="7560" cy="5040"/>
            </a:xfrm>
            <a:custGeom>
              <a:rect b="b" l="l" r="r" t="t"/>
              <a:pathLst>
                <a:path extrusionOk="0" h="14" w="21">
                  <a:moveTo>
                    <a:pt x="16" y="4"/>
                  </a:moveTo>
                  <a:cubicBezTo>
                    <a:pt x="10" y="1"/>
                    <a:pt x="4" y="-1"/>
                    <a:pt x="1" y="1"/>
                  </a:cubicBezTo>
                  <a:cubicBezTo>
                    <a:pt x="-2" y="3"/>
                    <a:pt x="0" y="7"/>
                    <a:pt x="5" y="11"/>
                  </a:cubicBezTo>
                  <a:cubicBezTo>
                    <a:pt x="11" y="14"/>
                    <a:pt x="17" y="15"/>
                    <a:pt x="20" y="14"/>
                  </a:cubicBezTo>
                  <a:cubicBezTo>
                    <a:pt x="23" y="12"/>
                    <a:pt x="21" y="8"/>
                    <a:pt x="16" y="4"/>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59" name="Google Shape;3959;p72"/>
            <p:cNvSpPr/>
            <p:nvPr/>
          </p:nvSpPr>
          <p:spPr>
            <a:xfrm>
              <a:off x="6335965" y="3700010"/>
              <a:ext cx="6480" cy="4320"/>
            </a:xfrm>
            <a:custGeom>
              <a:rect b="b" l="l" r="r" t="t"/>
              <a:pathLst>
                <a:path extrusionOk="0" h="12" w="18">
                  <a:moveTo>
                    <a:pt x="13" y="9"/>
                  </a:moveTo>
                  <a:cubicBezTo>
                    <a:pt x="17" y="6"/>
                    <a:pt x="19" y="2"/>
                    <a:pt x="17" y="1"/>
                  </a:cubicBezTo>
                  <a:cubicBezTo>
                    <a:pt x="14" y="0"/>
                    <a:pt x="9" y="1"/>
                    <a:pt x="5" y="3"/>
                  </a:cubicBezTo>
                  <a:cubicBezTo>
                    <a:pt x="1" y="6"/>
                    <a:pt x="-1" y="9"/>
                    <a:pt x="2" y="11"/>
                  </a:cubicBezTo>
                  <a:cubicBezTo>
                    <a:pt x="4" y="12"/>
                    <a:pt x="9" y="11"/>
                    <a:pt x="13" y="9"/>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60" name="Google Shape;3960;p72"/>
            <p:cNvSpPr/>
            <p:nvPr/>
          </p:nvSpPr>
          <p:spPr>
            <a:xfrm>
              <a:off x="6320845" y="3659690"/>
              <a:ext cx="11160" cy="4320"/>
            </a:xfrm>
            <a:custGeom>
              <a:rect b="b" l="l" r="r" t="t"/>
              <a:pathLst>
                <a:path extrusionOk="0" h="12" w="31">
                  <a:moveTo>
                    <a:pt x="18" y="1"/>
                  </a:moveTo>
                  <a:cubicBezTo>
                    <a:pt x="9" y="0"/>
                    <a:pt x="2" y="1"/>
                    <a:pt x="0" y="4"/>
                  </a:cubicBezTo>
                  <a:cubicBezTo>
                    <a:pt x="-1" y="7"/>
                    <a:pt x="5" y="10"/>
                    <a:pt x="13" y="12"/>
                  </a:cubicBezTo>
                  <a:cubicBezTo>
                    <a:pt x="22" y="13"/>
                    <a:pt x="29" y="12"/>
                    <a:pt x="30" y="10"/>
                  </a:cubicBezTo>
                  <a:cubicBezTo>
                    <a:pt x="32" y="7"/>
                    <a:pt x="26" y="3"/>
                    <a:pt x="18" y="1"/>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61" name="Google Shape;3961;p72"/>
            <p:cNvSpPr/>
            <p:nvPr/>
          </p:nvSpPr>
          <p:spPr>
            <a:xfrm>
              <a:off x="6312925" y="3677690"/>
              <a:ext cx="11160" cy="3960"/>
            </a:xfrm>
            <a:custGeom>
              <a:rect b="b" l="l" r="r" t="t"/>
              <a:pathLst>
                <a:path extrusionOk="0" h="11" w="31">
                  <a:moveTo>
                    <a:pt x="16" y="0"/>
                  </a:moveTo>
                  <a:cubicBezTo>
                    <a:pt x="7" y="-1"/>
                    <a:pt x="0" y="1"/>
                    <a:pt x="0" y="4"/>
                  </a:cubicBezTo>
                  <a:cubicBezTo>
                    <a:pt x="-1" y="7"/>
                    <a:pt x="6" y="10"/>
                    <a:pt x="15" y="10"/>
                  </a:cubicBezTo>
                  <a:cubicBezTo>
                    <a:pt x="24" y="11"/>
                    <a:pt x="31" y="9"/>
                    <a:pt x="31" y="6"/>
                  </a:cubicBezTo>
                  <a:cubicBezTo>
                    <a:pt x="32" y="3"/>
                    <a:pt x="25" y="0"/>
                    <a:pt x="16" y="0"/>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62" name="Google Shape;3962;p72"/>
            <p:cNvSpPr/>
            <p:nvPr/>
          </p:nvSpPr>
          <p:spPr>
            <a:xfrm>
              <a:off x="6394645" y="3650690"/>
              <a:ext cx="6840" cy="5400"/>
            </a:xfrm>
            <a:custGeom>
              <a:rect b="b" l="l" r="r" t="t"/>
              <a:pathLst>
                <a:path extrusionOk="0" h="15" w="19">
                  <a:moveTo>
                    <a:pt x="4" y="4"/>
                  </a:moveTo>
                  <a:cubicBezTo>
                    <a:pt x="0" y="9"/>
                    <a:pt x="-1" y="13"/>
                    <a:pt x="2" y="14"/>
                  </a:cubicBezTo>
                  <a:cubicBezTo>
                    <a:pt x="5" y="16"/>
                    <a:pt x="11" y="14"/>
                    <a:pt x="15" y="10"/>
                  </a:cubicBezTo>
                  <a:cubicBezTo>
                    <a:pt x="20" y="6"/>
                    <a:pt x="21" y="1"/>
                    <a:pt x="17" y="0"/>
                  </a:cubicBezTo>
                  <a:cubicBezTo>
                    <a:pt x="14" y="-2"/>
                    <a:pt x="8" y="1"/>
                    <a:pt x="4" y="4"/>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63" name="Google Shape;3963;p72"/>
            <p:cNvSpPr/>
            <p:nvPr/>
          </p:nvSpPr>
          <p:spPr>
            <a:xfrm>
              <a:off x="6328045" y="3681290"/>
              <a:ext cx="9000" cy="3240"/>
            </a:xfrm>
            <a:custGeom>
              <a:rect b="b" l="l" r="r" t="t"/>
              <a:pathLst>
                <a:path extrusionOk="0" h="9" w="25">
                  <a:moveTo>
                    <a:pt x="13" y="0"/>
                  </a:moveTo>
                  <a:cubicBezTo>
                    <a:pt x="6" y="0"/>
                    <a:pt x="0" y="2"/>
                    <a:pt x="0" y="5"/>
                  </a:cubicBezTo>
                  <a:cubicBezTo>
                    <a:pt x="1" y="7"/>
                    <a:pt x="6" y="9"/>
                    <a:pt x="13" y="9"/>
                  </a:cubicBezTo>
                  <a:cubicBezTo>
                    <a:pt x="20" y="8"/>
                    <a:pt x="25" y="6"/>
                    <a:pt x="25" y="4"/>
                  </a:cubicBezTo>
                  <a:cubicBezTo>
                    <a:pt x="25" y="2"/>
                    <a:pt x="19" y="0"/>
                    <a:pt x="13" y="0"/>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64" name="Google Shape;3964;p72"/>
            <p:cNvSpPr/>
            <p:nvPr/>
          </p:nvSpPr>
          <p:spPr>
            <a:xfrm>
              <a:off x="6381325" y="3650330"/>
              <a:ext cx="5040" cy="5760"/>
            </a:xfrm>
            <a:custGeom>
              <a:rect b="b" l="l" r="r" t="t"/>
              <a:pathLst>
                <a:path extrusionOk="0" h="16" w="14">
                  <a:moveTo>
                    <a:pt x="1" y="7"/>
                  </a:moveTo>
                  <a:cubicBezTo>
                    <a:pt x="-1" y="11"/>
                    <a:pt x="0" y="15"/>
                    <a:pt x="4" y="16"/>
                  </a:cubicBezTo>
                  <a:cubicBezTo>
                    <a:pt x="7" y="16"/>
                    <a:pt x="11" y="13"/>
                    <a:pt x="13" y="9"/>
                  </a:cubicBezTo>
                  <a:cubicBezTo>
                    <a:pt x="15" y="5"/>
                    <a:pt x="14" y="1"/>
                    <a:pt x="11" y="0"/>
                  </a:cubicBezTo>
                  <a:cubicBezTo>
                    <a:pt x="7" y="0"/>
                    <a:pt x="3" y="2"/>
                    <a:pt x="1" y="7"/>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65" name="Google Shape;3965;p72"/>
            <p:cNvSpPr/>
            <p:nvPr/>
          </p:nvSpPr>
          <p:spPr>
            <a:xfrm>
              <a:off x="6317605" y="3694250"/>
              <a:ext cx="9720" cy="5040"/>
            </a:xfrm>
            <a:custGeom>
              <a:rect b="b" l="l" r="r" t="t"/>
              <a:pathLst>
                <a:path extrusionOk="0" h="14" w="27">
                  <a:moveTo>
                    <a:pt x="9" y="3"/>
                  </a:moveTo>
                  <a:cubicBezTo>
                    <a:pt x="2" y="6"/>
                    <a:pt x="-2" y="10"/>
                    <a:pt x="0" y="13"/>
                  </a:cubicBezTo>
                  <a:cubicBezTo>
                    <a:pt x="3" y="15"/>
                    <a:pt x="11" y="15"/>
                    <a:pt x="18" y="11"/>
                  </a:cubicBezTo>
                  <a:cubicBezTo>
                    <a:pt x="25" y="8"/>
                    <a:pt x="29" y="4"/>
                    <a:pt x="27" y="1"/>
                  </a:cubicBezTo>
                  <a:cubicBezTo>
                    <a:pt x="24" y="-1"/>
                    <a:pt x="16" y="-1"/>
                    <a:pt x="9" y="3"/>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66" name="Google Shape;3966;p72"/>
            <p:cNvSpPr/>
            <p:nvPr/>
          </p:nvSpPr>
          <p:spPr>
            <a:xfrm>
              <a:off x="6327685" y="3669050"/>
              <a:ext cx="9720" cy="3240"/>
            </a:xfrm>
            <a:custGeom>
              <a:rect b="b" l="l" r="r" t="t"/>
              <a:pathLst>
                <a:path extrusionOk="0" h="9" w="27">
                  <a:moveTo>
                    <a:pt x="14" y="0"/>
                  </a:moveTo>
                  <a:cubicBezTo>
                    <a:pt x="6" y="-1"/>
                    <a:pt x="0" y="1"/>
                    <a:pt x="0" y="4"/>
                  </a:cubicBezTo>
                  <a:cubicBezTo>
                    <a:pt x="-1" y="6"/>
                    <a:pt x="5" y="9"/>
                    <a:pt x="13" y="9"/>
                  </a:cubicBezTo>
                  <a:cubicBezTo>
                    <a:pt x="20" y="10"/>
                    <a:pt x="27" y="8"/>
                    <a:pt x="27" y="5"/>
                  </a:cubicBezTo>
                  <a:cubicBezTo>
                    <a:pt x="28" y="3"/>
                    <a:pt x="22" y="0"/>
                    <a:pt x="14" y="0"/>
                  </a:cubicBezTo>
                  <a:close/>
                </a:path>
              </a:pathLst>
            </a:custGeom>
            <a:solidFill>
              <a:schemeClr val="dk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3967" name="Google Shape;3967;p72"/>
          <p:cNvGrpSpPr/>
          <p:nvPr/>
        </p:nvGrpSpPr>
        <p:grpSpPr>
          <a:xfrm>
            <a:off x="5396759" y="2822639"/>
            <a:ext cx="1160288" cy="726168"/>
            <a:chOff x="3631105" y="4596680"/>
            <a:chExt cx="379080" cy="237240"/>
          </a:xfrm>
        </p:grpSpPr>
        <p:sp>
          <p:nvSpPr>
            <p:cNvPr id="3968" name="Google Shape;3968;p72"/>
            <p:cNvSpPr/>
            <p:nvPr/>
          </p:nvSpPr>
          <p:spPr>
            <a:xfrm>
              <a:off x="3668185" y="4723400"/>
              <a:ext cx="110880" cy="72720"/>
            </a:xfrm>
            <a:custGeom>
              <a:rect b="b" l="l" r="r" t="t"/>
              <a:pathLst>
                <a:path extrusionOk="0" h="202" w="308">
                  <a:moveTo>
                    <a:pt x="308" y="18"/>
                  </a:moveTo>
                  <a:cubicBezTo>
                    <a:pt x="308" y="18"/>
                    <a:pt x="267" y="152"/>
                    <a:pt x="171" y="165"/>
                  </a:cubicBezTo>
                  <a:cubicBezTo>
                    <a:pt x="74" y="179"/>
                    <a:pt x="0" y="202"/>
                    <a:pt x="0" y="202"/>
                  </a:cubicBezTo>
                  <a:cubicBezTo>
                    <a:pt x="0" y="202"/>
                    <a:pt x="63" y="35"/>
                    <a:pt x="142" y="10"/>
                  </a:cubicBezTo>
                  <a:cubicBezTo>
                    <a:pt x="221" y="-16"/>
                    <a:pt x="308" y="18"/>
                    <a:pt x="308" y="18"/>
                  </a:cubicBez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27700" lIns="90000" spcFirstLastPara="1" rIns="90000" wrap="square" tIns="277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69" name="Google Shape;3969;p72"/>
            <p:cNvSpPr/>
            <p:nvPr/>
          </p:nvSpPr>
          <p:spPr>
            <a:xfrm>
              <a:off x="3699145" y="4728080"/>
              <a:ext cx="81720" cy="42840"/>
            </a:xfrm>
            <a:custGeom>
              <a:rect b="b" l="l" r="r" t="t"/>
              <a:pathLst>
                <a:path extrusionOk="0" h="119" w="227">
                  <a:moveTo>
                    <a:pt x="6" y="119"/>
                  </a:moveTo>
                  <a:cubicBezTo>
                    <a:pt x="4" y="119"/>
                    <a:pt x="3" y="118"/>
                    <a:pt x="2" y="117"/>
                  </a:cubicBezTo>
                  <a:cubicBezTo>
                    <a:pt x="0" y="115"/>
                    <a:pt x="0" y="112"/>
                    <a:pt x="2" y="110"/>
                  </a:cubicBezTo>
                  <a:cubicBezTo>
                    <a:pt x="87" y="28"/>
                    <a:pt x="219" y="1"/>
                    <a:pt x="221" y="0"/>
                  </a:cubicBezTo>
                  <a:cubicBezTo>
                    <a:pt x="224" y="0"/>
                    <a:pt x="227" y="2"/>
                    <a:pt x="227" y="4"/>
                  </a:cubicBezTo>
                  <a:cubicBezTo>
                    <a:pt x="228" y="7"/>
                    <a:pt x="226" y="10"/>
                    <a:pt x="223" y="10"/>
                  </a:cubicBezTo>
                  <a:cubicBezTo>
                    <a:pt x="222" y="11"/>
                    <a:pt x="92" y="38"/>
                    <a:pt x="9" y="117"/>
                  </a:cubicBezTo>
                  <a:cubicBezTo>
                    <a:pt x="8" y="118"/>
                    <a:pt x="7" y="119"/>
                    <a:pt x="6" y="119"/>
                  </a:cubicBez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70" name="Google Shape;3970;p72"/>
            <p:cNvSpPr/>
            <p:nvPr/>
          </p:nvSpPr>
          <p:spPr>
            <a:xfrm>
              <a:off x="3688705" y="4596680"/>
              <a:ext cx="107280" cy="72720"/>
            </a:xfrm>
            <a:custGeom>
              <a:rect b="b" l="l" r="r" t="t"/>
              <a:pathLst>
                <a:path extrusionOk="0" h="202" w="298">
                  <a:moveTo>
                    <a:pt x="298" y="200"/>
                  </a:moveTo>
                  <a:cubicBezTo>
                    <a:pt x="298" y="200"/>
                    <a:pt x="161" y="221"/>
                    <a:pt x="107" y="140"/>
                  </a:cubicBezTo>
                  <a:cubicBezTo>
                    <a:pt x="53" y="58"/>
                    <a:pt x="0" y="2"/>
                    <a:pt x="0" y="2"/>
                  </a:cubicBezTo>
                  <a:cubicBezTo>
                    <a:pt x="0" y="2"/>
                    <a:pt x="177" y="-14"/>
                    <a:pt x="234" y="46"/>
                  </a:cubicBezTo>
                  <a:cubicBezTo>
                    <a:pt x="291" y="106"/>
                    <a:pt x="298" y="200"/>
                    <a:pt x="298" y="200"/>
                  </a:cubicBez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27700" lIns="90000" spcFirstLastPara="1" rIns="90000" wrap="square" tIns="277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71" name="Google Shape;3971;p72"/>
            <p:cNvSpPr/>
            <p:nvPr/>
          </p:nvSpPr>
          <p:spPr>
            <a:xfrm>
              <a:off x="3725425" y="4613240"/>
              <a:ext cx="72720" cy="57240"/>
            </a:xfrm>
            <a:custGeom>
              <a:rect b="b" l="l" r="r" t="t"/>
              <a:pathLst>
                <a:path extrusionOk="0" h="159" w="202">
                  <a:moveTo>
                    <a:pt x="196" y="159"/>
                  </a:moveTo>
                  <a:cubicBezTo>
                    <a:pt x="195" y="159"/>
                    <a:pt x="193" y="158"/>
                    <a:pt x="192" y="157"/>
                  </a:cubicBezTo>
                  <a:cubicBezTo>
                    <a:pt x="191" y="156"/>
                    <a:pt x="111" y="51"/>
                    <a:pt x="4" y="10"/>
                  </a:cubicBezTo>
                  <a:cubicBezTo>
                    <a:pt x="1" y="9"/>
                    <a:pt x="-1" y="6"/>
                    <a:pt x="0" y="4"/>
                  </a:cubicBezTo>
                  <a:cubicBezTo>
                    <a:pt x="1" y="1"/>
                    <a:pt x="4" y="0"/>
                    <a:pt x="7" y="1"/>
                  </a:cubicBezTo>
                  <a:cubicBezTo>
                    <a:pt x="118" y="42"/>
                    <a:pt x="200" y="149"/>
                    <a:pt x="201" y="151"/>
                  </a:cubicBezTo>
                  <a:cubicBezTo>
                    <a:pt x="202" y="153"/>
                    <a:pt x="202" y="156"/>
                    <a:pt x="199" y="158"/>
                  </a:cubicBezTo>
                  <a:cubicBezTo>
                    <a:pt x="199" y="159"/>
                    <a:pt x="198" y="159"/>
                    <a:pt x="196" y="159"/>
                  </a:cubicBezTo>
                  <a:close/>
                </a:path>
              </a:pathLst>
            </a:custGeom>
            <a:solidFill>
              <a:schemeClr val="dk2"/>
            </a:solidFill>
            <a:ln>
              <a:noFill/>
            </a:ln>
          </p:spPr>
          <p:txBody>
            <a:bodyPr anchorCtr="1" anchor="ctr" bIns="12225" lIns="90000" spcFirstLastPara="1" rIns="90000" wrap="square" tIns="122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72" name="Google Shape;3972;p72"/>
            <p:cNvSpPr/>
            <p:nvPr/>
          </p:nvSpPr>
          <p:spPr>
            <a:xfrm>
              <a:off x="3631105" y="4653920"/>
              <a:ext cx="125640" cy="59400"/>
            </a:xfrm>
            <a:custGeom>
              <a:rect b="b" l="l" r="r" t="t"/>
              <a:pathLst>
                <a:path extrusionOk="0" h="165" w="349">
                  <a:moveTo>
                    <a:pt x="349" y="131"/>
                  </a:moveTo>
                  <a:cubicBezTo>
                    <a:pt x="349" y="131"/>
                    <a:pt x="227" y="199"/>
                    <a:pt x="148" y="141"/>
                  </a:cubicBezTo>
                  <a:cubicBezTo>
                    <a:pt x="69" y="84"/>
                    <a:pt x="0" y="50"/>
                    <a:pt x="0" y="50"/>
                  </a:cubicBezTo>
                  <a:cubicBezTo>
                    <a:pt x="0" y="50"/>
                    <a:pt x="161" y="-27"/>
                    <a:pt x="235" y="9"/>
                  </a:cubicBezTo>
                  <a:cubicBezTo>
                    <a:pt x="309" y="46"/>
                    <a:pt x="349" y="131"/>
                    <a:pt x="349" y="131"/>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14400" lIns="90000" spcFirstLastPara="1" rIns="90000" wrap="square" tIns="14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73" name="Google Shape;3973;p72"/>
            <p:cNvSpPr/>
            <p:nvPr/>
          </p:nvSpPr>
          <p:spPr>
            <a:xfrm>
              <a:off x="3671785" y="4673360"/>
              <a:ext cx="86760" cy="29520"/>
            </a:xfrm>
            <a:custGeom>
              <a:rect b="b" l="l" r="r" t="t"/>
              <a:pathLst>
                <a:path extrusionOk="0" h="82" w="241">
                  <a:moveTo>
                    <a:pt x="236" y="82"/>
                  </a:moveTo>
                  <a:cubicBezTo>
                    <a:pt x="235" y="82"/>
                    <a:pt x="234" y="82"/>
                    <a:pt x="233" y="81"/>
                  </a:cubicBezTo>
                  <a:cubicBezTo>
                    <a:pt x="232" y="81"/>
                    <a:pt x="120" y="10"/>
                    <a:pt x="5" y="10"/>
                  </a:cubicBezTo>
                  <a:cubicBezTo>
                    <a:pt x="2" y="10"/>
                    <a:pt x="0" y="8"/>
                    <a:pt x="0" y="5"/>
                  </a:cubicBezTo>
                  <a:cubicBezTo>
                    <a:pt x="0" y="2"/>
                    <a:pt x="2" y="0"/>
                    <a:pt x="5" y="0"/>
                  </a:cubicBezTo>
                  <a:cubicBezTo>
                    <a:pt x="123" y="0"/>
                    <a:pt x="237" y="72"/>
                    <a:pt x="239" y="73"/>
                  </a:cubicBezTo>
                  <a:cubicBezTo>
                    <a:pt x="241" y="74"/>
                    <a:pt x="242" y="78"/>
                    <a:pt x="240" y="80"/>
                  </a:cubicBezTo>
                  <a:cubicBezTo>
                    <a:pt x="239" y="81"/>
                    <a:pt x="237" y="82"/>
                    <a:pt x="236" y="82"/>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74" name="Google Shape;3974;p72"/>
            <p:cNvSpPr/>
            <p:nvPr/>
          </p:nvSpPr>
          <p:spPr>
            <a:xfrm>
              <a:off x="3884545" y="4672280"/>
              <a:ext cx="125640" cy="59400"/>
            </a:xfrm>
            <a:custGeom>
              <a:rect b="b" l="l" r="r" t="t"/>
              <a:pathLst>
                <a:path extrusionOk="0" h="165" w="349">
                  <a:moveTo>
                    <a:pt x="0" y="132"/>
                  </a:moveTo>
                  <a:cubicBezTo>
                    <a:pt x="0" y="132"/>
                    <a:pt x="121" y="200"/>
                    <a:pt x="200" y="142"/>
                  </a:cubicBezTo>
                  <a:cubicBezTo>
                    <a:pt x="279" y="85"/>
                    <a:pt x="349" y="51"/>
                    <a:pt x="349" y="51"/>
                  </a:cubicBezTo>
                  <a:cubicBezTo>
                    <a:pt x="349" y="51"/>
                    <a:pt x="188" y="-27"/>
                    <a:pt x="113" y="10"/>
                  </a:cubicBezTo>
                  <a:cubicBezTo>
                    <a:pt x="39" y="47"/>
                    <a:pt x="0" y="132"/>
                    <a:pt x="0" y="132"/>
                  </a:cubicBez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14400" lIns="90000" spcFirstLastPara="1" rIns="90000" wrap="square" tIns="144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75" name="Google Shape;3975;p72"/>
            <p:cNvSpPr/>
            <p:nvPr/>
          </p:nvSpPr>
          <p:spPr>
            <a:xfrm>
              <a:off x="3882385" y="4691720"/>
              <a:ext cx="87120" cy="29880"/>
            </a:xfrm>
            <a:custGeom>
              <a:rect b="b" l="l" r="r" t="t"/>
              <a:pathLst>
                <a:path extrusionOk="0" h="83" w="242">
                  <a:moveTo>
                    <a:pt x="6" y="83"/>
                  </a:moveTo>
                  <a:cubicBezTo>
                    <a:pt x="4" y="83"/>
                    <a:pt x="2" y="82"/>
                    <a:pt x="1" y="81"/>
                  </a:cubicBezTo>
                  <a:cubicBezTo>
                    <a:pt x="0" y="78"/>
                    <a:pt x="0" y="75"/>
                    <a:pt x="3" y="73"/>
                  </a:cubicBezTo>
                  <a:cubicBezTo>
                    <a:pt x="4" y="73"/>
                    <a:pt x="118" y="0"/>
                    <a:pt x="236" y="0"/>
                  </a:cubicBezTo>
                  <a:cubicBezTo>
                    <a:pt x="239" y="0"/>
                    <a:pt x="242" y="3"/>
                    <a:pt x="242" y="5"/>
                  </a:cubicBezTo>
                  <a:cubicBezTo>
                    <a:pt x="242" y="8"/>
                    <a:pt x="239" y="11"/>
                    <a:pt x="236" y="11"/>
                  </a:cubicBezTo>
                  <a:lnTo>
                    <a:pt x="236" y="11"/>
                  </a:lnTo>
                  <a:cubicBezTo>
                    <a:pt x="122" y="11"/>
                    <a:pt x="10" y="81"/>
                    <a:pt x="8" y="82"/>
                  </a:cubicBezTo>
                  <a:cubicBezTo>
                    <a:pt x="8" y="83"/>
                    <a:pt x="7" y="83"/>
                    <a:pt x="6" y="83"/>
                  </a:cubicBez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76" name="Google Shape;3976;p72"/>
            <p:cNvSpPr/>
            <p:nvPr/>
          </p:nvSpPr>
          <p:spPr>
            <a:xfrm>
              <a:off x="3853225" y="4723040"/>
              <a:ext cx="120960" cy="59040"/>
            </a:xfrm>
            <a:custGeom>
              <a:rect b="b" l="l" r="r" t="t"/>
              <a:pathLst>
                <a:path extrusionOk="0" h="164" w="336">
                  <a:moveTo>
                    <a:pt x="0" y="41"/>
                  </a:moveTo>
                  <a:cubicBezTo>
                    <a:pt x="0" y="41"/>
                    <a:pt x="64" y="165"/>
                    <a:pt x="161" y="160"/>
                  </a:cubicBezTo>
                  <a:cubicBezTo>
                    <a:pt x="259" y="155"/>
                    <a:pt x="336" y="164"/>
                    <a:pt x="336" y="164"/>
                  </a:cubicBezTo>
                  <a:cubicBezTo>
                    <a:pt x="336" y="164"/>
                    <a:pt x="243" y="12"/>
                    <a:pt x="161" y="2"/>
                  </a:cubicBezTo>
                  <a:cubicBezTo>
                    <a:pt x="79" y="-8"/>
                    <a:pt x="0" y="41"/>
                    <a:pt x="0" y="41"/>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14025" lIns="90000" spcFirstLastPara="1" rIns="90000" wrap="square" tIns="140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77" name="Google Shape;3977;p72"/>
            <p:cNvSpPr/>
            <p:nvPr/>
          </p:nvSpPr>
          <p:spPr>
            <a:xfrm>
              <a:off x="3851065" y="4736000"/>
              <a:ext cx="87480" cy="27720"/>
            </a:xfrm>
            <a:custGeom>
              <a:rect b="b" l="l" r="r" t="t"/>
              <a:pathLst>
                <a:path extrusionOk="0" h="77" w="243">
                  <a:moveTo>
                    <a:pt x="238" y="77"/>
                  </a:moveTo>
                  <a:cubicBezTo>
                    <a:pt x="237" y="77"/>
                    <a:pt x="236" y="76"/>
                    <a:pt x="235" y="76"/>
                  </a:cubicBezTo>
                  <a:cubicBezTo>
                    <a:pt x="139" y="13"/>
                    <a:pt x="7" y="10"/>
                    <a:pt x="5" y="10"/>
                  </a:cubicBezTo>
                  <a:cubicBezTo>
                    <a:pt x="3" y="10"/>
                    <a:pt x="0" y="8"/>
                    <a:pt x="0" y="5"/>
                  </a:cubicBezTo>
                  <a:cubicBezTo>
                    <a:pt x="0" y="2"/>
                    <a:pt x="3" y="0"/>
                    <a:pt x="6" y="0"/>
                  </a:cubicBezTo>
                  <a:lnTo>
                    <a:pt x="6" y="0"/>
                  </a:lnTo>
                  <a:cubicBezTo>
                    <a:pt x="7" y="0"/>
                    <a:pt x="142" y="2"/>
                    <a:pt x="241" y="67"/>
                  </a:cubicBezTo>
                  <a:cubicBezTo>
                    <a:pt x="243" y="69"/>
                    <a:pt x="244" y="72"/>
                    <a:pt x="242" y="74"/>
                  </a:cubicBezTo>
                  <a:cubicBezTo>
                    <a:pt x="242" y="76"/>
                    <a:pt x="240" y="77"/>
                    <a:pt x="238" y="77"/>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78" name="Google Shape;3978;p72"/>
            <p:cNvSpPr/>
            <p:nvPr/>
          </p:nvSpPr>
          <p:spPr>
            <a:xfrm>
              <a:off x="3839545" y="4602440"/>
              <a:ext cx="117360" cy="64440"/>
            </a:xfrm>
            <a:custGeom>
              <a:rect b="b" l="l" r="r" t="t"/>
              <a:pathLst>
                <a:path extrusionOk="0" h="179" w="326">
                  <a:moveTo>
                    <a:pt x="0" y="167"/>
                  </a:moveTo>
                  <a:cubicBezTo>
                    <a:pt x="0" y="167"/>
                    <a:pt x="133" y="209"/>
                    <a:pt x="199" y="136"/>
                  </a:cubicBezTo>
                  <a:cubicBezTo>
                    <a:pt x="265" y="64"/>
                    <a:pt x="326" y="17"/>
                    <a:pt x="326" y="17"/>
                  </a:cubicBezTo>
                  <a:cubicBezTo>
                    <a:pt x="326" y="17"/>
                    <a:pt x="153" y="-26"/>
                    <a:pt x="87" y="25"/>
                  </a:cubicBezTo>
                  <a:cubicBezTo>
                    <a:pt x="22" y="75"/>
                    <a:pt x="0" y="167"/>
                    <a:pt x="0" y="167"/>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19425" lIns="90000" spcFirstLastPara="1" rIns="90000" wrap="square" tIns="1942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79" name="Google Shape;3979;p72"/>
            <p:cNvSpPr/>
            <p:nvPr/>
          </p:nvSpPr>
          <p:spPr>
            <a:xfrm>
              <a:off x="3837745" y="4618280"/>
              <a:ext cx="79920" cy="46080"/>
            </a:xfrm>
            <a:custGeom>
              <a:rect b="b" l="l" r="r" t="t"/>
              <a:pathLst>
                <a:path extrusionOk="0" h="128" w="222">
                  <a:moveTo>
                    <a:pt x="5" y="128"/>
                  </a:moveTo>
                  <a:cubicBezTo>
                    <a:pt x="4" y="128"/>
                    <a:pt x="3" y="127"/>
                    <a:pt x="1" y="126"/>
                  </a:cubicBezTo>
                  <a:cubicBezTo>
                    <a:pt x="-1" y="124"/>
                    <a:pt x="0" y="121"/>
                    <a:pt x="2" y="119"/>
                  </a:cubicBezTo>
                  <a:cubicBezTo>
                    <a:pt x="3" y="118"/>
                    <a:pt x="100" y="24"/>
                    <a:pt x="216" y="0"/>
                  </a:cubicBezTo>
                  <a:cubicBezTo>
                    <a:pt x="218" y="0"/>
                    <a:pt x="221" y="1"/>
                    <a:pt x="222" y="4"/>
                  </a:cubicBezTo>
                  <a:cubicBezTo>
                    <a:pt x="223" y="7"/>
                    <a:pt x="221" y="10"/>
                    <a:pt x="218" y="10"/>
                  </a:cubicBezTo>
                  <a:cubicBezTo>
                    <a:pt x="105" y="34"/>
                    <a:pt x="10" y="126"/>
                    <a:pt x="9" y="126"/>
                  </a:cubicBezTo>
                  <a:cubicBezTo>
                    <a:pt x="8" y="127"/>
                    <a:pt x="7" y="128"/>
                    <a:pt x="5" y="128"/>
                  </a:cubicBezTo>
                  <a:close/>
                </a:path>
              </a:pathLst>
            </a:custGeom>
            <a:solidFill>
              <a:schemeClr val="accent6"/>
            </a:solidFill>
            <a:ln>
              <a:noFill/>
            </a:ln>
          </p:spPr>
          <p:txBody>
            <a:bodyPr anchorCtr="1" anchor="ctr" bIns="1075" lIns="90000" spcFirstLastPara="1" rIns="90000" wrap="square" tIns="10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980" name="Google Shape;3980;p72"/>
            <p:cNvSpPr/>
            <p:nvPr/>
          </p:nvSpPr>
          <p:spPr>
            <a:xfrm>
              <a:off x="3709945" y="4638080"/>
              <a:ext cx="86760" cy="87120"/>
            </a:xfrm>
            <a:custGeom>
              <a:rect b="b" l="l" r="r" t="t"/>
              <a:pathLst>
                <a:path extrusionOk="0" h="242" w="241">
                  <a:moveTo>
                    <a:pt x="241" y="121"/>
                  </a:moveTo>
                  <a:cubicBezTo>
                    <a:pt x="241" y="188"/>
                    <a:pt x="187" y="242"/>
                    <a:pt x="120" y="242"/>
                  </a:cubicBezTo>
                  <a:cubicBezTo>
                    <a:pt x="54" y="242"/>
                    <a:pt x="0" y="188"/>
                    <a:pt x="0" y="121"/>
                  </a:cubicBezTo>
                  <a:cubicBezTo>
                    <a:pt x="0" y="54"/>
                    <a:pt x="54" y="0"/>
                    <a:pt x="120" y="0"/>
                  </a:cubicBezTo>
                  <a:cubicBezTo>
                    <a:pt x="187" y="0"/>
                    <a:pt x="241" y="54"/>
                    <a:pt x="241" y="121"/>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2100" lIns="90000" spcFirstLastPara="1" rIns="90000" wrap="square" tIns="42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81" name="Google Shape;3981;p72"/>
            <p:cNvSpPr/>
            <p:nvPr/>
          </p:nvSpPr>
          <p:spPr>
            <a:xfrm>
              <a:off x="3718945" y="4651400"/>
              <a:ext cx="33480" cy="33840"/>
            </a:xfrm>
            <a:custGeom>
              <a:rect b="b" l="l" r="r" t="t"/>
              <a:pathLst>
                <a:path extrusionOk="0" h="94" w="93">
                  <a:moveTo>
                    <a:pt x="93" y="47"/>
                  </a:moveTo>
                  <a:cubicBezTo>
                    <a:pt x="93" y="73"/>
                    <a:pt x="72" y="94"/>
                    <a:pt x="46" y="94"/>
                  </a:cubicBezTo>
                  <a:cubicBezTo>
                    <a:pt x="21" y="94"/>
                    <a:pt x="0" y="73"/>
                    <a:pt x="0" y="47"/>
                  </a:cubicBezTo>
                  <a:cubicBezTo>
                    <a:pt x="0" y="21"/>
                    <a:pt x="21" y="0"/>
                    <a:pt x="46" y="0"/>
                  </a:cubicBezTo>
                  <a:cubicBezTo>
                    <a:pt x="72" y="0"/>
                    <a:pt x="93" y="21"/>
                    <a:pt x="93" y="47"/>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82" name="Google Shape;3982;p72"/>
            <p:cNvSpPr/>
            <p:nvPr/>
          </p:nvSpPr>
          <p:spPr>
            <a:xfrm>
              <a:off x="3727945" y="4658240"/>
              <a:ext cx="11880" cy="11880"/>
            </a:xfrm>
            <a:custGeom>
              <a:rect b="b" l="l" r="r" t="t"/>
              <a:pathLst>
                <a:path extrusionOk="0" h="33" w="33">
                  <a:moveTo>
                    <a:pt x="33" y="16"/>
                  </a:moveTo>
                  <a:cubicBezTo>
                    <a:pt x="33" y="26"/>
                    <a:pt x="26" y="33"/>
                    <a:pt x="17" y="33"/>
                  </a:cubicBezTo>
                  <a:cubicBezTo>
                    <a:pt x="8" y="33"/>
                    <a:pt x="0" y="26"/>
                    <a:pt x="0" y="16"/>
                  </a:cubicBezTo>
                  <a:cubicBezTo>
                    <a:pt x="0" y="7"/>
                    <a:pt x="8" y="0"/>
                    <a:pt x="17" y="0"/>
                  </a:cubicBezTo>
                  <a:cubicBezTo>
                    <a:pt x="26" y="0"/>
                    <a:pt x="33" y="7"/>
                    <a:pt x="33"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83" name="Google Shape;3983;p72"/>
            <p:cNvSpPr/>
            <p:nvPr/>
          </p:nvSpPr>
          <p:spPr>
            <a:xfrm>
              <a:off x="3770065" y="4620080"/>
              <a:ext cx="87120" cy="86760"/>
            </a:xfrm>
            <a:custGeom>
              <a:rect b="b" l="l" r="r" t="t"/>
              <a:pathLst>
                <a:path extrusionOk="0" h="241" w="242">
                  <a:moveTo>
                    <a:pt x="242" y="121"/>
                  </a:moveTo>
                  <a:cubicBezTo>
                    <a:pt x="242" y="187"/>
                    <a:pt x="188" y="241"/>
                    <a:pt x="121" y="241"/>
                  </a:cubicBezTo>
                  <a:cubicBezTo>
                    <a:pt x="54" y="241"/>
                    <a:pt x="0" y="187"/>
                    <a:pt x="0" y="121"/>
                  </a:cubicBezTo>
                  <a:cubicBezTo>
                    <a:pt x="0" y="54"/>
                    <a:pt x="54" y="0"/>
                    <a:pt x="121" y="0"/>
                  </a:cubicBezTo>
                  <a:cubicBezTo>
                    <a:pt x="188" y="0"/>
                    <a:pt x="242" y="54"/>
                    <a:pt x="242" y="121"/>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1750" lIns="90000" spcFirstLastPara="1" rIns="90000" wrap="square" tIns="417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84" name="Google Shape;3984;p72"/>
            <p:cNvSpPr/>
            <p:nvPr/>
          </p:nvSpPr>
          <p:spPr>
            <a:xfrm>
              <a:off x="3779065" y="4633400"/>
              <a:ext cx="33840" cy="33480"/>
            </a:xfrm>
            <a:custGeom>
              <a:rect b="b" l="l" r="r" t="t"/>
              <a:pathLst>
                <a:path extrusionOk="0" h="93" w="94">
                  <a:moveTo>
                    <a:pt x="94" y="46"/>
                  </a:moveTo>
                  <a:cubicBezTo>
                    <a:pt x="94" y="72"/>
                    <a:pt x="73" y="93"/>
                    <a:pt x="47" y="93"/>
                  </a:cubicBezTo>
                  <a:cubicBezTo>
                    <a:pt x="21" y="93"/>
                    <a:pt x="0" y="72"/>
                    <a:pt x="0" y="46"/>
                  </a:cubicBezTo>
                  <a:cubicBezTo>
                    <a:pt x="0" y="21"/>
                    <a:pt x="21" y="0"/>
                    <a:pt x="47" y="0"/>
                  </a:cubicBezTo>
                  <a:cubicBezTo>
                    <a:pt x="73" y="0"/>
                    <a:pt x="94" y="21"/>
                    <a:pt x="94" y="46"/>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85" name="Google Shape;3985;p72"/>
            <p:cNvSpPr/>
            <p:nvPr/>
          </p:nvSpPr>
          <p:spPr>
            <a:xfrm>
              <a:off x="3788425" y="4639880"/>
              <a:ext cx="11880" cy="11880"/>
            </a:xfrm>
            <a:custGeom>
              <a:rect b="b" l="l" r="r" t="t"/>
              <a:pathLst>
                <a:path extrusionOk="0" h="33" w="33">
                  <a:moveTo>
                    <a:pt x="33" y="17"/>
                  </a:moveTo>
                  <a:cubicBezTo>
                    <a:pt x="33" y="26"/>
                    <a:pt x="26" y="33"/>
                    <a:pt x="16" y="33"/>
                  </a:cubicBezTo>
                  <a:cubicBezTo>
                    <a:pt x="7" y="33"/>
                    <a:pt x="0" y="26"/>
                    <a:pt x="0" y="17"/>
                  </a:cubicBezTo>
                  <a:cubicBezTo>
                    <a:pt x="0" y="8"/>
                    <a:pt x="7" y="0"/>
                    <a:pt x="16" y="0"/>
                  </a:cubicBezTo>
                  <a:cubicBezTo>
                    <a:pt x="26" y="0"/>
                    <a:pt x="33" y="8"/>
                    <a:pt x="33"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86" name="Google Shape;3986;p72"/>
            <p:cNvSpPr/>
            <p:nvPr/>
          </p:nvSpPr>
          <p:spPr>
            <a:xfrm>
              <a:off x="3839185" y="4638080"/>
              <a:ext cx="86760" cy="87120"/>
            </a:xfrm>
            <a:custGeom>
              <a:rect b="b" l="l" r="r" t="t"/>
              <a:pathLst>
                <a:path extrusionOk="0" h="242" w="241">
                  <a:moveTo>
                    <a:pt x="241" y="121"/>
                  </a:moveTo>
                  <a:cubicBezTo>
                    <a:pt x="241" y="188"/>
                    <a:pt x="187" y="242"/>
                    <a:pt x="120" y="242"/>
                  </a:cubicBezTo>
                  <a:cubicBezTo>
                    <a:pt x="53" y="242"/>
                    <a:pt x="0" y="188"/>
                    <a:pt x="0" y="121"/>
                  </a:cubicBezTo>
                  <a:cubicBezTo>
                    <a:pt x="0" y="54"/>
                    <a:pt x="53" y="0"/>
                    <a:pt x="120" y="0"/>
                  </a:cubicBezTo>
                  <a:cubicBezTo>
                    <a:pt x="187" y="0"/>
                    <a:pt x="241" y="54"/>
                    <a:pt x="241" y="121"/>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2100" lIns="90000" spcFirstLastPara="1" rIns="90000" wrap="square" tIns="42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87" name="Google Shape;3987;p72"/>
            <p:cNvSpPr/>
            <p:nvPr/>
          </p:nvSpPr>
          <p:spPr>
            <a:xfrm>
              <a:off x="3847825" y="4651400"/>
              <a:ext cx="33840" cy="33840"/>
            </a:xfrm>
            <a:custGeom>
              <a:rect b="b" l="l" r="r" t="t"/>
              <a:pathLst>
                <a:path extrusionOk="0" h="94" w="94">
                  <a:moveTo>
                    <a:pt x="94" y="47"/>
                  </a:moveTo>
                  <a:cubicBezTo>
                    <a:pt x="94" y="73"/>
                    <a:pt x="73" y="94"/>
                    <a:pt x="47" y="94"/>
                  </a:cubicBezTo>
                  <a:cubicBezTo>
                    <a:pt x="21" y="94"/>
                    <a:pt x="0" y="73"/>
                    <a:pt x="0" y="47"/>
                  </a:cubicBezTo>
                  <a:cubicBezTo>
                    <a:pt x="0" y="21"/>
                    <a:pt x="21" y="0"/>
                    <a:pt x="47" y="0"/>
                  </a:cubicBezTo>
                  <a:cubicBezTo>
                    <a:pt x="73" y="0"/>
                    <a:pt x="94" y="21"/>
                    <a:pt x="94" y="47"/>
                  </a:cubicBez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88" name="Google Shape;3988;p72"/>
            <p:cNvSpPr/>
            <p:nvPr/>
          </p:nvSpPr>
          <p:spPr>
            <a:xfrm>
              <a:off x="3857185" y="4658240"/>
              <a:ext cx="11880" cy="11880"/>
            </a:xfrm>
            <a:custGeom>
              <a:rect b="b" l="l" r="r" t="t"/>
              <a:pathLst>
                <a:path extrusionOk="0" h="33" w="33">
                  <a:moveTo>
                    <a:pt x="33" y="16"/>
                  </a:moveTo>
                  <a:cubicBezTo>
                    <a:pt x="33" y="26"/>
                    <a:pt x="26" y="33"/>
                    <a:pt x="16" y="33"/>
                  </a:cubicBezTo>
                  <a:cubicBezTo>
                    <a:pt x="8" y="33"/>
                    <a:pt x="0" y="26"/>
                    <a:pt x="0" y="16"/>
                  </a:cubicBezTo>
                  <a:cubicBezTo>
                    <a:pt x="0" y="7"/>
                    <a:pt x="8" y="0"/>
                    <a:pt x="16" y="0"/>
                  </a:cubicBezTo>
                  <a:cubicBezTo>
                    <a:pt x="26" y="0"/>
                    <a:pt x="33" y="7"/>
                    <a:pt x="33"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89" name="Google Shape;3989;p72"/>
            <p:cNvSpPr/>
            <p:nvPr/>
          </p:nvSpPr>
          <p:spPr>
            <a:xfrm>
              <a:off x="3741265" y="4691720"/>
              <a:ext cx="87120" cy="87120"/>
            </a:xfrm>
            <a:custGeom>
              <a:rect b="b" l="l" r="r" t="t"/>
              <a:pathLst>
                <a:path extrusionOk="0" h="242" w="242">
                  <a:moveTo>
                    <a:pt x="242" y="121"/>
                  </a:moveTo>
                  <a:cubicBezTo>
                    <a:pt x="242" y="188"/>
                    <a:pt x="188" y="242"/>
                    <a:pt x="121" y="242"/>
                  </a:cubicBezTo>
                  <a:cubicBezTo>
                    <a:pt x="54" y="242"/>
                    <a:pt x="0" y="188"/>
                    <a:pt x="0" y="121"/>
                  </a:cubicBezTo>
                  <a:cubicBezTo>
                    <a:pt x="0" y="55"/>
                    <a:pt x="54" y="0"/>
                    <a:pt x="121" y="0"/>
                  </a:cubicBezTo>
                  <a:cubicBezTo>
                    <a:pt x="188" y="0"/>
                    <a:pt x="242" y="55"/>
                    <a:pt x="242" y="121"/>
                  </a:cubicBezTo>
                  <a:close/>
                </a:path>
              </a:pathLst>
            </a:custGeom>
            <a:solidFill>
              <a:schemeClr val="lt2"/>
            </a:solidFill>
            <a:ln cap="flat" cmpd="sng" w="9525">
              <a:solidFill>
                <a:schemeClr val="accent6"/>
              </a:solidFill>
              <a:prstDash val="solid"/>
              <a:round/>
              <a:headEnd len="sm" w="sm" type="none"/>
              <a:tailEnd len="sm" w="sm" type="none"/>
            </a:ln>
          </p:spPr>
          <p:txBody>
            <a:bodyPr anchorCtr="1" anchor="ctr" bIns="42100" lIns="90000" spcFirstLastPara="1" rIns="90000" wrap="square" tIns="42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90" name="Google Shape;3990;p72"/>
            <p:cNvSpPr/>
            <p:nvPr/>
          </p:nvSpPr>
          <p:spPr>
            <a:xfrm>
              <a:off x="3750265" y="4705040"/>
              <a:ext cx="33840" cy="33840"/>
            </a:xfrm>
            <a:custGeom>
              <a:rect b="b" l="l" r="r" t="t"/>
              <a:pathLst>
                <a:path extrusionOk="0" h="94" w="94">
                  <a:moveTo>
                    <a:pt x="94" y="47"/>
                  </a:moveTo>
                  <a:cubicBezTo>
                    <a:pt x="94" y="73"/>
                    <a:pt x="73" y="94"/>
                    <a:pt x="47" y="94"/>
                  </a:cubicBezTo>
                  <a:cubicBezTo>
                    <a:pt x="21" y="94"/>
                    <a:pt x="0" y="73"/>
                    <a:pt x="0" y="47"/>
                  </a:cubicBezTo>
                  <a:cubicBezTo>
                    <a:pt x="0" y="21"/>
                    <a:pt x="21" y="0"/>
                    <a:pt x="47" y="0"/>
                  </a:cubicBezTo>
                  <a:cubicBezTo>
                    <a:pt x="73" y="0"/>
                    <a:pt x="94" y="21"/>
                    <a:pt x="94" y="47"/>
                  </a:cubicBezTo>
                  <a:close/>
                </a:path>
              </a:pathLst>
            </a:custGeom>
            <a:solidFill>
              <a:schemeClr val="accent1"/>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91" name="Google Shape;3991;p72"/>
            <p:cNvSpPr/>
            <p:nvPr/>
          </p:nvSpPr>
          <p:spPr>
            <a:xfrm>
              <a:off x="3759625" y="4711880"/>
              <a:ext cx="11880" cy="11880"/>
            </a:xfrm>
            <a:custGeom>
              <a:rect b="b" l="l" r="r" t="t"/>
              <a:pathLst>
                <a:path extrusionOk="0" h="33" w="33">
                  <a:moveTo>
                    <a:pt x="33" y="16"/>
                  </a:moveTo>
                  <a:cubicBezTo>
                    <a:pt x="33" y="26"/>
                    <a:pt x="25" y="33"/>
                    <a:pt x="16" y="33"/>
                  </a:cubicBezTo>
                  <a:cubicBezTo>
                    <a:pt x="7" y="33"/>
                    <a:pt x="0" y="26"/>
                    <a:pt x="0" y="16"/>
                  </a:cubicBezTo>
                  <a:cubicBezTo>
                    <a:pt x="0" y="8"/>
                    <a:pt x="7" y="0"/>
                    <a:pt x="16" y="0"/>
                  </a:cubicBezTo>
                  <a:cubicBezTo>
                    <a:pt x="25" y="0"/>
                    <a:pt x="33" y="8"/>
                    <a:pt x="33"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92" name="Google Shape;3992;p72"/>
            <p:cNvSpPr/>
            <p:nvPr/>
          </p:nvSpPr>
          <p:spPr>
            <a:xfrm>
              <a:off x="3803905" y="4687760"/>
              <a:ext cx="87120" cy="87120"/>
            </a:xfrm>
            <a:custGeom>
              <a:rect b="b" l="l" r="r" t="t"/>
              <a:pathLst>
                <a:path extrusionOk="0" h="242" w="242">
                  <a:moveTo>
                    <a:pt x="242" y="121"/>
                  </a:moveTo>
                  <a:cubicBezTo>
                    <a:pt x="242" y="188"/>
                    <a:pt x="187" y="242"/>
                    <a:pt x="121" y="242"/>
                  </a:cubicBezTo>
                  <a:cubicBezTo>
                    <a:pt x="54" y="242"/>
                    <a:pt x="0" y="188"/>
                    <a:pt x="0" y="121"/>
                  </a:cubicBezTo>
                  <a:cubicBezTo>
                    <a:pt x="0" y="54"/>
                    <a:pt x="54" y="0"/>
                    <a:pt x="121" y="0"/>
                  </a:cubicBezTo>
                  <a:cubicBezTo>
                    <a:pt x="187" y="0"/>
                    <a:pt x="242" y="54"/>
                    <a:pt x="242" y="121"/>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2100" lIns="90000" spcFirstLastPara="1" rIns="90000" wrap="square" tIns="42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93" name="Google Shape;3993;p72"/>
            <p:cNvSpPr/>
            <p:nvPr/>
          </p:nvSpPr>
          <p:spPr>
            <a:xfrm>
              <a:off x="3812905" y="4701080"/>
              <a:ext cx="33480" cy="33840"/>
            </a:xfrm>
            <a:custGeom>
              <a:rect b="b" l="l" r="r" t="t"/>
              <a:pathLst>
                <a:path extrusionOk="0" h="94" w="93">
                  <a:moveTo>
                    <a:pt x="93" y="47"/>
                  </a:moveTo>
                  <a:cubicBezTo>
                    <a:pt x="93" y="73"/>
                    <a:pt x="73" y="94"/>
                    <a:pt x="47" y="94"/>
                  </a:cubicBezTo>
                  <a:cubicBezTo>
                    <a:pt x="21" y="94"/>
                    <a:pt x="0" y="73"/>
                    <a:pt x="0" y="47"/>
                  </a:cubicBezTo>
                  <a:cubicBezTo>
                    <a:pt x="0" y="21"/>
                    <a:pt x="21" y="0"/>
                    <a:pt x="47" y="0"/>
                  </a:cubicBezTo>
                  <a:cubicBezTo>
                    <a:pt x="73" y="0"/>
                    <a:pt x="93" y="21"/>
                    <a:pt x="93" y="47"/>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94" name="Google Shape;3994;p72"/>
            <p:cNvSpPr/>
            <p:nvPr/>
          </p:nvSpPr>
          <p:spPr>
            <a:xfrm>
              <a:off x="3822265" y="4707920"/>
              <a:ext cx="11880" cy="11880"/>
            </a:xfrm>
            <a:custGeom>
              <a:rect b="b" l="l" r="r" t="t"/>
              <a:pathLst>
                <a:path extrusionOk="0" h="33" w="33">
                  <a:moveTo>
                    <a:pt x="33" y="16"/>
                  </a:moveTo>
                  <a:cubicBezTo>
                    <a:pt x="33" y="26"/>
                    <a:pt x="25" y="33"/>
                    <a:pt x="16" y="33"/>
                  </a:cubicBezTo>
                  <a:cubicBezTo>
                    <a:pt x="7" y="33"/>
                    <a:pt x="0" y="26"/>
                    <a:pt x="0" y="16"/>
                  </a:cubicBezTo>
                  <a:cubicBezTo>
                    <a:pt x="0" y="8"/>
                    <a:pt x="7" y="0"/>
                    <a:pt x="16" y="0"/>
                  </a:cubicBezTo>
                  <a:cubicBezTo>
                    <a:pt x="25" y="0"/>
                    <a:pt x="33" y="8"/>
                    <a:pt x="33" y="16"/>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95" name="Google Shape;3995;p72"/>
            <p:cNvSpPr/>
            <p:nvPr/>
          </p:nvSpPr>
          <p:spPr>
            <a:xfrm>
              <a:off x="3777625" y="4754720"/>
              <a:ext cx="79200" cy="79200"/>
            </a:xfrm>
            <a:custGeom>
              <a:rect b="b" l="l" r="r" t="t"/>
              <a:pathLst>
                <a:path extrusionOk="0" h="220" w="220">
                  <a:moveTo>
                    <a:pt x="220" y="110"/>
                  </a:moveTo>
                  <a:cubicBezTo>
                    <a:pt x="220" y="171"/>
                    <a:pt x="171" y="220"/>
                    <a:pt x="110" y="220"/>
                  </a:cubicBezTo>
                  <a:cubicBezTo>
                    <a:pt x="49" y="220"/>
                    <a:pt x="0" y="171"/>
                    <a:pt x="0" y="110"/>
                  </a:cubicBezTo>
                  <a:cubicBezTo>
                    <a:pt x="0" y="49"/>
                    <a:pt x="49" y="0"/>
                    <a:pt x="110" y="0"/>
                  </a:cubicBezTo>
                  <a:cubicBezTo>
                    <a:pt x="171" y="0"/>
                    <a:pt x="220" y="49"/>
                    <a:pt x="220" y="110"/>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34200" lIns="90000" spcFirstLastPara="1" rIns="90000" wrap="square" tIns="342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96" name="Google Shape;3996;p72"/>
            <p:cNvSpPr/>
            <p:nvPr/>
          </p:nvSpPr>
          <p:spPr>
            <a:xfrm>
              <a:off x="3785905" y="4766960"/>
              <a:ext cx="30600" cy="30600"/>
            </a:xfrm>
            <a:custGeom>
              <a:rect b="b" l="l" r="r" t="t"/>
              <a:pathLst>
                <a:path extrusionOk="0" h="85" w="85">
                  <a:moveTo>
                    <a:pt x="85" y="42"/>
                  </a:moveTo>
                  <a:cubicBezTo>
                    <a:pt x="85" y="66"/>
                    <a:pt x="66" y="85"/>
                    <a:pt x="42" y="85"/>
                  </a:cubicBezTo>
                  <a:cubicBezTo>
                    <a:pt x="19" y="85"/>
                    <a:pt x="0" y="66"/>
                    <a:pt x="0" y="42"/>
                  </a:cubicBezTo>
                  <a:cubicBezTo>
                    <a:pt x="0" y="19"/>
                    <a:pt x="19" y="0"/>
                    <a:pt x="42" y="0"/>
                  </a:cubicBezTo>
                  <a:cubicBezTo>
                    <a:pt x="66" y="0"/>
                    <a:pt x="85" y="19"/>
                    <a:pt x="85" y="42"/>
                  </a:cubicBezTo>
                  <a:close/>
                </a:path>
              </a:pathLst>
            </a:custGeom>
            <a:solidFill>
              <a:schemeClr val="l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997" name="Google Shape;3997;p72"/>
            <p:cNvSpPr/>
            <p:nvPr/>
          </p:nvSpPr>
          <p:spPr>
            <a:xfrm>
              <a:off x="3794185" y="4773080"/>
              <a:ext cx="10800" cy="10800"/>
            </a:xfrm>
            <a:custGeom>
              <a:rect b="b" l="l" r="r" t="t"/>
              <a:pathLst>
                <a:path extrusionOk="0" h="30" w="30">
                  <a:moveTo>
                    <a:pt x="30" y="15"/>
                  </a:moveTo>
                  <a:cubicBezTo>
                    <a:pt x="30" y="23"/>
                    <a:pt x="23" y="30"/>
                    <a:pt x="15" y="30"/>
                  </a:cubicBezTo>
                  <a:cubicBezTo>
                    <a:pt x="7" y="30"/>
                    <a:pt x="0" y="23"/>
                    <a:pt x="0" y="15"/>
                  </a:cubicBezTo>
                  <a:cubicBezTo>
                    <a:pt x="0" y="7"/>
                    <a:pt x="7" y="0"/>
                    <a:pt x="15" y="0"/>
                  </a:cubicBezTo>
                  <a:cubicBezTo>
                    <a:pt x="23" y="0"/>
                    <a:pt x="30" y="7"/>
                    <a:pt x="30" y="15"/>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3998" name="Google Shape;3998;p72"/>
          <p:cNvGrpSpPr/>
          <p:nvPr/>
        </p:nvGrpSpPr>
        <p:grpSpPr>
          <a:xfrm>
            <a:off x="6113505" y="3823693"/>
            <a:ext cx="771560" cy="572689"/>
            <a:chOff x="2755775" y="4093108"/>
            <a:chExt cx="390960" cy="290160"/>
          </a:xfrm>
        </p:grpSpPr>
        <p:sp>
          <p:nvSpPr>
            <p:cNvPr id="3999" name="Google Shape;3999;p72"/>
            <p:cNvSpPr/>
            <p:nvPr/>
          </p:nvSpPr>
          <p:spPr>
            <a:xfrm>
              <a:off x="2755775" y="4238548"/>
              <a:ext cx="167760" cy="144720"/>
            </a:xfrm>
            <a:custGeom>
              <a:rect b="b" l="l" r="r" t="t"/>
              <a:pathLst>
                <a:path extrusionOk="0" h="402" w="466">
                  <a:moveTo>
                    <a:pt x="242" y="38"/>
                  </a:moveTo>
                  <a:cubicBezTo>
                    <a:pt x="242" y="38"/>
                    <a:pt x="168" y="-23"/>
                    <a:pt x="99" y="10"/>
                  </a:cubicBezTo>
                  <a:cubicBezTo>
                    <a:pt x="-98" y="104"/>
                    <a:pt x="29" y="388"/>
                    <a:pt x="218" y="401"/>
                  </a:cubicBezTo>
                  <a:cubicBezTo>
                    <a:pt x="489" y="419"/>
                    <a:pt x="504" y="138"/>
                    <a:pt x="425" y="54"/>
                  </a:cubicBezTo>
                  <a:cubicBezTo>
                    <a:pt x="346" y="-30"/>
                    <a:pt x="242" y="38"/>
                    <a:pt x="242" y="38"/>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00" name="Google Shape;4000;p72"/>
            <p:cNvSpPr/>
            <p:nvPr/>
          </p:nvSpPr>
          <p:spPr>
            <a:xfrm>
              <a:off x="2822375" y="4254388"/>
              <a:ext cx="37440" cy="11880"/>
            </a:xfrm>
            <a:custGeom>
              <a:rect b="b" l="l" r="r" t="t"/>
              <a:pathLst>
                <a:path extrusionOk="0" h="33" w="104">
                  <a:moveTo>
                    <a:pt x="5" y="0"/>
                  </a:moveTo>
                  <a:cubicBezTo>
                    <a:pt x="24" y="8"/>
                    <a:pt x="61" y="18"/>
                    <a:pt x="98" y="3"/>
                  </a:cubicBezTo>
                  <a:cubicBezTo>
                    <a:pt x="102" y="1"/>
                    <a:pt x="105" y="6"/>
                    <a:pt x="102" y="9"/>
                  </a:cubicBezTo>
                  <a:cubicBezTo>
                    <a:pt x="81" y="28"/>
                    <a:pt x="41" y="53"/>
                    <a:pt x="1" y="6"/>
                  </a:cubicBezTo>
                  <a:cubicBezTo>
                    <a:pt x="-2" y="3"/>
                    <a:pt x="1" y="-2"/>
                    <a:pt x="5" y="0"/>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001" name="Google Shape;4001;p72"/>
            <p:cNvSpPr/>
            <p:nvPr/>
          </p:nvSpPr>
          <p:spPr>
            <a:xfrm>
              <a:off x="2824895" y="4279588"/>
              <a:ext cx="83880" cy="88920"/>
            </a:xfrm>
            <a:custGeom>
              <a:rect b="b" l="l" r="r" t="t"/>
              <a:pathLst>
                <a:path extrusionOk="0" h="247" w="233">
                  <a:moveTo>
                    <a:pt x="221" y="11"/>
                  </a:moveTo>
                  <a:cubicBezTo>
                    <a:pt x="211" y="-6"/>
                    <a:pt x="186" y="-3"/>
                    <a:pt x="179" y="16"/>
                  </a:cubicBezTo>
                  <a:cubicBezTo>
                    <a:pt x="165" y="58"/>
                    <a:pt x="125" y="135"/>
                    <a:pt x="18" y="194"/>
                  </a:cubicBezTo>
                  <a:cubicBezTo>
                    <a:pt x="-36" y="224"/>
                    <a:pt x="39" y="275"/>
                    <a:pt x="134" y="227"/>
                  </a:cubicBezTo>
                  <a:cubicBezTo>
                    <a:pt x="212" y="188"/>
                    <a:pt x="255" y="67"/>
                    <a:pt x="221" y="11"/>
                  </a:cubicBezTo>
                  <a:close/>
                </a:path>
              </a:pathLst>
            </a:custGeom>
            <a:solidFill>
              <a:srgbClr val="000000">
                <a:alpha val="37970"/>
              </a:srgbClr>
            </a:solidFill>
            <a:ln>
              <a:noFill/>
            </a:ln>
          </p:spPr>
          <p:txBody>
            <a:bodyPr anchorCtr="1" anchor="ctr" bIns="43900" lIns="90000" spcFirstLastPara="1" rIns="90000" wrap="square" tIns="439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02" name="Google Shape;4002;p72"/>
            <p:cNvSpPr/>
            <p:nvPr/>
          </p:nvSpPr>
          <p:spPr>
            <a:xfrm>
              <a:off x="2977535" y="4225228"/>
              <a:ext cx="169200" cy="146160"/>
            </a:xfrm>
            <a:custGeom>
              <a:rect b="b" l="l" r="r" t="t"/>
              <a:pathLst>
                <a:path extrusionOk="0" h="406" w="470">
                  <a:moveTo>
                    <a:pt x="218" y="43"/>
                  </a:moveTo>
                  <a:cubicBezTo>
                    <a:pt x="218" y="43"/>
                    <a:pt x="134" y="-2"/>
                    <a:pt x="72" y="43"/>
                  </a:cubicBezTo>
                  <a:cubicBezTo>
                    <a:pt x="-104" y="172"/>
                    <a:pt x="74" y="427"/>
                    <a:pt x="262" y="405"/>
                  </a:cubicBezTo>
                  <a:cubicBezTo>
                    <a:pt x="532" y="373"/>
                    <a:pt x="494" y="94"/>
                    <a:pt x="401" y="26"/>
                  </a:cubicBezTo>
                  <a:cubicBezTo>
                    <a:pt x="307" y="-42"/>
                    <a:pt x="218" y="43"/>
                    <a:pt x="218" y="43"/>
                  </a:cubicBezTo>
                  <a:close/>
                </a:path>
              </a:pathLst>
            </a:custGeom>
            <a:solidFill>
              <a:schemeClr val="accent5"/>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03" name="Google Shape;4003;p72"/>
            <p:cNvSpPr/>
            <p:nvPr/>
          </p:nvSpPr>
          <p:spPr>
            <a:xfrm>
              <a:off x="3036575" y="4241068"/>
              <a:ext cx="36720" cy="14400"/>
            </a:xfrm>
            <a:custGeom>
              <a:rect b="b" l="l" r="r" t="t"/>
              <a:pathLst>
                <a:path extrusionOk="0" h="40" w="102">
                  <a:moveTo>
                    <a:pt x="4" y="15"/>
                  </a:moveTo>
                  <a:cubicBezTo>
                    <a:pt x="24" y="19"/>
                    <a:pt x="62" y="22"/>
                    <a:pt x="96" y="1"/>
                  </a:cubicBezTo>
                  <a:cubicBezTo>
                    <a:pt x="100" y="-1"/>
                    <a:pt x="104" y="3"/>
                    <a:pt x="101" y="6"/>
                  </a:cubicBezTo>
                  <a:cubicBezTo>
                    <a:pt x="84" y="29"/>
                    <a:pt x="49" y="61"/>
                    <a:pt x="1" y="22"/>
                  </a:cubicBezTo>
                  <a:cubicBezTo>
                    <a:pt x="-2" y="20"/>
                    <a:pt x="0" y="15"/>
                    <a:pt x="4" y="15"/>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004" name="Google Shape;4004;p72"/>
            <p:cNvSpPr/>
            <p:nvPr/>
          </p:nvSpPr>
          <p:spPr>
            <a:xfrm>
              <a:off x="3060695" y="4260148"/>
              <a:ext cx="73080" cy="97920"/>
            </a:xfrm>
            <a:custGeom>
              <a:rect b="b" l="l" r="r" t="t"/>
              <a:pathLst>
                <a:path extrusionOk="0" h="272" w="203">
                  <a:moveTo>
                    <a:pt x="179" y="8"/>
                  </a:moveTo>
                  <a:cubicBezTo>
                    <a:pt x="166" y="-7"/>
                    <a:pt x="142" y="1"/>
                    <a:pt x="139" y="20"/>
                  </a:cubicBezTo>
                  <a:cubicBezTo>
                    <a:pt x="133" y="65"/>
                    <a:pt x="108" y="147"/>
                    <a:pt x="14" y="226"/>
                  </a:cubicBezTo>
                  <a:cubicBezTo>
                    <a:pt x="-34" y="265"/>
                    <a:pt x="50" y="301"/>
                    <a:pt x="134" y="236"/>
                  </a:cubicBezTo>
                  <a:cubicBezTo>
                    <a:pt x="203" y="183"/>
                    <a:pt x="223" y="56"/>
                    <a:pt x="179" y="8"/>
                  </a:cubicBezTo>
                  <a:close/>
                </a:path>
              </a:pathLst>
            </a:custGeom>
            <a:solidFill>
              <a:srgbClr val="000000">
                <a:alpha val="37970"/>
              </a:srgbClr>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05" name="Google Shape;4005;p72"/>
            <p:cNvSpPr/>
            <p:nvPr/>
          </p:nvSpPr>
          <p:spPr>
            <a:xfrm>
              <a:off x="2836055" y="4104628"/>
              <a:ext cx="224280" cy="157680"/>
            </a:xfrm>
            <a:custGeom>
              <a:rect b="b" l="l" r="r" t="t"/>
              <a:pathLst>
                <a:path extrusionOk="0" h="438" w="623">
                  <a:moveTo>
                    <a:pt x="10" y="438"/>
                  </a:moveTo>
                  <a:lnTo>
                    <a:pt x="0" y="435"/>
                  </a:lnTo>
                  <a:cubicBezTo>
                    <a:pt x="2" y="432"/>
                    <a:pt x="111" y="117"/>
                    <a:pt x="339" y="3"/>
                  </a:cubicBezTo>
                  <a:lnTo>
                    <a:pt x="344" y="0"/>
                  </a:lnTo>
                  <a:lnTo>
                    <a:pt x="346" y="6"/>
                  </a:lnTo>
                  <a:cubicBezTo>
                    <a:pt x="347" y="9"/>
                    <a:pt x="447" y="331"/>
                    <a:pt x="623" y="399"/>
                  </a:cubicBezTo>
                  <a:lnTo>
                    <a:pt x="620" y="409"/>
                  </a:lnTo>
                  <a:cubicBezTo>
                    <a:pt x="525" y="372"/>
                    <a:pt x="452" y="266"/>
                    <a:pt x="408" y="182"/>
                  </a:cubicBezTo>
                  <a:cubicBezTo>
                    <a:pt x="369" y="106"/>
                    <a:pt x="345" y="35"/>
                    <a:pt x="338" y="15"/>
                  </a:cubicBezTo>
                  <a:cubicBezTo>
                    <a:pt x="118" y="130"/>
                    <a:pt x="11" y="435"/>
                    <a:pt x="10" y="438"/>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006" name="Google Shape;4006;p72"/>
            <p:cNvSpPr/>
            <p:nvPr/>
          </p:nvSpPr>
          <p:spPr>
            <a:xfrm>
              <a:off x="2913815" y="4093108"/>
              <a:ext cx="92520" cy="15840"/>
            </a:xfrm>
            <a:custGeom>
              <a:rect b="b" l="l" r="r" t="t"/>
              <a:pathLst>
                <a:path extrusionOk="0" h="44" w="257">
                  <a:moveTo>
                    <a:pt x="243" y="1"/>
                  </a:moveTo>
                  <a:cubicBezTo>
                    <a:pt x="123" y="35"/>
                    <a:pt x="45" y="15"/>
                    <a:pt x="15" y="3"/>
                  </a:cubicBezTo>
                  <a:cubicBezTo>
                    <a:pt x="7" y="1"/>
                    <a:pt x="0" y="6"/>
                    <a:pt x="0" y="14"/>
                  </a:cubicBezTo>
                  <a:cubicBezTo>
                    <a:pt x="0" y="18"/>
                    <a:pt x="2" y="22"/>
                    <a:pt x="6" y="24"/>
                  </a:cubicBezTo>
                  <a:cubicBezTo>
                    <a:pt x="29" y="34"/>
                    <a:pt x="112" y="64"/>
                    <a:pt x="249" y="23"/>
                  </a:cubicBezTo>
                  <a:cubicBezTo>
                    <a:pt x="254" y="22"/>
                    <a:pt x="257" y="17"/>
                    <a:pt x="257" y="12"/>
                  </a:cubicBezTo>
                  <a:lnTo>
                    <a:pt x="257" y="11"/>
                  </a:lnTo>
                  <a:cubicBezTo>
                    <a:pt x="257" y="4"/>
                    <a:pt x="250" y="-1"/>
                    <a:pt x="243" y="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4007" name="Google Shape;4007;p72"/>
          <p:cNvGrpSpPr/>
          <p:nvPr/>
        </p:nvGrpSpPr>
        <p:grpSpPr>
          <a:xfrm rot="155085">
            <a:off x="3342347" y="2852945"/>
            <a:ext cx="1349652" cy="507749"/>
            <a:chOff x="4261853" y="4731665"/>
            <a:chExt cx="574200" cy="216000"/>
          </a:xfrm>
        </p:grpSpPr>
        <p:sp>
          <p:nvSpPr>
            <p:cNvPr id="4008" name="Google Shape;4008;p72"/>
            <p:cNvSpPr/>
            <p:nvPr/>
          </p:nvSpPr>
          <p:spPr>
            <a:xfrm>
              <a:off x="4261853" y="4765865"/>
              <a:ext cx="175320" cy="113400"/>
            </a:xfrm>
            <a:custGeom>
              <a:rect b="b" l="l" r="r" t="t"/>
              <a:pathLst>
                <a:path extrusionOk="0" h="315" w="487">
                  <a:moveTo>
                    <a:pt x="487" y="309"/>
                  </a:moveTo>
                  <a:cubicBezTo>
                    <a:pt x="487" y="309"/>
                    <a:pt x="268" y="349"/>
                    <a:pt x="177" y="221"/>
                  </a:cubicBezTo>
                  <a:cubicBezTo>
                    <a:pt x="87" y="94"/>
                    <a:pt x="0" y="6"/>
                    <a:pt x="0" y="6"/>
                  </a:cubicBezTo>
                  <a:cubicBezTo>
                    <a:pt x="0" y="6"/>
                    <a:pt x="283" y="-28"/>
                    <a:pt x="377" y="66"/>
                  </a:cubicBezTo>
                  <a:cubicBezTo>
                    <a:pt x="472" y="160"/>
                    <a:pt x="487" y="309"/>
                    <a:pt x="487" y="309"/>
                  </a:cubicBez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09" name="Google Shape;4009;p72"/>
            <p:cNvSpPr/>
            <p:nvPr/>
          </p:nvSpPr>
          <p:spPr>
            <a:xfrm>
              <a:off x="4322693" y="4792865"/>
              <a:ext cx="116280" cy="86040"/>
            </a:xfrm>
            <a:custGeom>
              <a:rect b="b" l="l" r="r" t="t"/>
              <a:pathLst>
                <a:path extrusionOk="0" h="239" w="323">
                  <a:moveTo>
                    <a:pt x="318" y="239"/>
                  </a:moveTo>
                  <a:cubicBezTo>
                    <a:pt x="317" y="239"/>
                    <a:pt x="315" y="238"/>
                    <a:pt x="314" y="237"/>
                  </a:cubicBezTo>
                  <a:cubicBezTo>
                    <a:pt x="313" y="236"/>
                    <a:pt x="179" y="70"/>
                    <a:pt x="4" y="10"/>
                  </a:cubicBezTo>
                  <a:cubicBezTo>
                    <a:pt x="1" y="9"/>
                    <a:pt x="-1" y="6"/>
                    <a:pt x="0" y="4"/>
                  </a:cubicBezTo>
                  <a:cubicBezTo>
                    <a:pt x="1" y="1"/>
                    <a:pt x="5" y="-1"/>
                    <a:pt x="7" y="0"/>
                  </a:cubicBezTo>
                  <a:cubicBezTo>
                    <a:pt x="185" y="61"/>
                    <a:pt x="321" y="229"/>
                    <a:pt x="322" y="231"/>
                  </a:cubicBezTo>
                  <a:cubicBezTo>
                    <a:pt x="324" y="233"/>
                    <a:pt x="324" y="236"/>
                    <a:pt x="322" y="238"/>
                  </a:cubicBezTo>
                  <a:cubicBezTo>
                    <a:pt x="320" y="239"/>
                    <a:pt x="319" y="239"/>
                    <a:pt x="318" y="239"/>
                  </a:cubicBezTo>
                  <a:close/>
                </a:path>
              </a:pathLst>
            </a:custGeom>
            <a:solidFill>
              <a:schemeClr val="dk2"/>
            </a:solidFill>
            <a:ln>
              <a:noFill/>
            </a:ln>
          </p:spPr>
          <p:txBody>
            <a:bodyPr anchorCtr="1" anchor="ctr" bIns="41025" lIns="90000" spcFirstLastPara="1" rIns="90000" wrap="square" tIns="410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010" name="Google Shape;4010;p72"/>
            <p:cNvSpPr/>
            <p:nvPr/>
          </p:nvSpPr>
          <p:spPr>
            <a:xfrm>
              <a:off x="4270493" y="4856945"/>
              <a:ext cx="182160" cy="81360"/>
            </a:xfrm>
            <a:custGeom>
              <a:rect b="b" l="l" r="r" t="t"/>
              <a:pathLst>
                <a:path extrusionOk="0" h="226" w="506">
                  <a:moveTo>
                    <a:pt x="506" y="127"/>
                  </a:moveTo>
                  <a:cubicBezTo>
                    <a:pt x="506" y="127"/>
                    <a:pt x="365" y="265"/>
                    <a:pt x="236" y="215"/>
                  </a:cubicBezTo>
                  <a:cubicBezTo>
                    <a:pt x="107" y="166"/>
                    <a:pt x="0" y="144"/>
                    <a:pt x="0" y="144"/>
                  </a:cubicBezTo>
                  <a:cubicBezTo>
                    <a:pt x="0" y="144"/>
                    <a:pt x="192" y="-20"/>
                    <a:pt x="306" y="2"/>
                  </a:cubicBezTo>
                  <a:cubicBezTo>
                    <a:pt x="422" y="25"/>
                    <a:pt x="506" y="127"/>
                    <a:pt x="506" y="127"/>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36350" lIns="90000" spcFirstLastPara="1" rIns="90000" wrap="square" tIns="363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11" name="Google Shape;4011;p72"/>
            <p:cNvSpPr/>
            <p:nvPr/>
          </p:nvSpPr>
          <p:spPr>
            <a:xfrm>
              <a:off x="4327733" y="4890065"/>
              <a:ext cx="126720" cy="14760"/>
            </a:xfrm>
            <a:custGeom>
              <a:rect b="b" l="l" r="r" t="t"/>
              <a:pathLst>
                <a:path extrusionOk="0" h="41" w="352">
                  <a:moveTo>
                    <a:pt x="347" y="41"/>
                  </a:moveTo>
                  <a:lnTo>
                    <a:pt x="346" y="41"/>
                  </a:lnTo>
                  <a:cubicBezTo>
                    <a:pt x="344" y="40"/>
                    <a:pt x="164" y="-16"/>
                    <a:pt x="7" y="26"/>
                  </a:cubicBezTo>
                  <a:cubicBezTo>
                    <a:pt x="4" y="27"/>
                    <a:pt x="1" y="25"/>
                    <a:pt x="0" y="22"/>
                  </a:cubicBezTo>
                  <a:cubicBezTo>
                    <a:pt x="-1" y="19"/>
                    <a:pt x="1" y="16"/>
                    <a:pt x="4" y="16"/>
                  </a:cubicBezTo>
                  <a:cubicBezTo>
                    <a:pt x="165" y="-27"/>
                    <a:pt x="347" y="30"/>
                    <a:pt x="349" y="30"/>
                  </a:cubicBezTo>
                  <a:cubicBezTo>
                    <a:pt x="352" y="31"/>
                    <a:pt x="353" y="34"/>
                    <a:pt x="352" y="37"/>
                  </a:cubicBezTo>
                  <a:cubicBezTo>
                    <a:pt x="352" y="39"/>
                    <a:pt x="350" y="41"/>
                    <a:pt x="347" y="41"/>
                  </a:cubicBezTo>
                  <a:close/>
                </a:path>
              </a:pathLst>
            </a:custGeom>
            <a:solidFill>
              <a:schemeClr val="accent6"/>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012" name="Google Shape;4012;p72"/>
            <p:cNvSpPr/>
            <p:nvPr/>
          </p:nvSpPr>
          <p:spPr>
            <a:xfrm>
              <a:off x="4674773" y="4731665"/>
              <a:ext cx="146520" cy="146520"/>
            </a:xfrm>
            <a:custGeom>
              <a:rect b="b" l="l" r="r" t="t"/>
              <a:pathLst>
                <a:path extrusionOk="0" h="407" w="407">
                  <a:moveTo>
                    <a:pt x="2" y="407"/>
                  </a:moveTo>
                  <a:cubicBezTo>
                    <a:pt x="2" y="407"/>
                    <a:pt x="225" y="396"/>
                    <a:pt x="284" y="251"/>
                  </a:cubicBezTo>
                  <a:cubicBezTo>
                    <a:pt x="343" y="106"/>
                    <a:pt x="407" y="0"/>
                    <a:pt x="407" y="0"/>
                  </a:cubicBezTo>
                  <a:cubicBezTo>
                    <a:pt x="407" y="0"/>
                    <a:pt x="123" y="33"/>
                    <a:pt x="53" y="146"/>
                  </a:cubicBezTo>
                  <a:cubicBezTo>
                    <a:pt x="-16" y="258"/>
                    <a:pt x="2" y="407"/>
                    <a:pt x="2" y="407"/>
                  </a:cubicBezTo>
                  <a:close/>
                </a:path>
              </a:pathLst>
            </a:custGeom>
            <a:solidFill>
              <a:schemeClr val="accent3"/>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13" name="Google Shape;4013;p72"/>
            <p:cNvSpPr/>
            <p:nvPr/>
          </p:nvSpPr>
          <p:spPr>
            <a:xfrm>
              <a:off x="4673693" y="4770545"/>
              <a:ext cx="94680" cy="109800"/>
            </a:xfrm>
            <a:custGeom>
              <a:rect b="b" l="l" r="r" t="t"/>
              <a:pathLst>
                <a:path extrusionOk="0" h="305" w="263">
                  <a:moveTo>
                    <a:pt x="5" y="305"/>
                  </a:moveTo>
                  <a:cubicBezTo>
                    <a:pt x="5" y="305"/>
                    <a:pt x="4" y="304"/>
                    <a:pt x="3" y="304"/>
                  </a:cubicBezTo>
                  <a:cubicBezTo>
                    <a:pt x="1" y="303"/>
                    <a:pt x="-1" y="300"/>
                    <a:pt x="1" y="297"/>
                  </a:cubicBezTo>
                  <a:cubicBezTo>
                    <a:pt x="2" y="295"/>
                    <a:pt x="95" y="100"/>
                    <a:pt x="255" y="1"/>
                  </a:cubicBezTo>
                  <a:cubicBezTo>
                    <a:pt x="257" y="-1"/>
                    <a:pt x="260" y="0"/>
                    <a:pt x="262" y="2"/>
                  </a:cubicBezTo>
                  <a:cubicBezTo>
                    <a:pt x="263" y="5"/>
                    <a:pt x="262" y="8"/>
                    <a:pt x="260" y="9"/>
                  </a:cubicBezTo>
                  <a:cubicBezTo>
                    <a:pt x="103" y="108"/>
                    <a:pt x="11" y="300"/>
                    <a:pt x="10" y="302"/>
                  </a:cubicBezTo>
                  <a:cubicBezTo>
                    <a:pt x="9" y="303"/>
                    <a:pt x="7" y="305"/>
                    <a:pt x="5" y="305"/>
                  </a:cubicBez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014" name="Google Shape;4014;p72"/>
            <p:cNvSpPr/>
            <p:nvPr/>
          </p:nvSpPr>
          <p:spPr>
            <a:xfrm>
              <a:off x="4659653" y="4815905"/>
              <a:ext cx="176400" cy="84960"/>
            </a:xfrm>
            <a:custGeom>
              <a:rect b="b" l="l" r="r" t="t"/>
              <a:pathLst>
                <a:path extrusionOk="0" h="236" w="490">
                  <a:moveTo>
                    <a:pt x="0" y="194"/>
                  </a:moveTo>
                  <a:cubicBezTo>
                    <a:pt x="0" y="194"/>
                    <a:pt x="175" y="285"/>
                    <a:pt x="284" y="200"/>
                  </a:cubicBezTo>
                  <a:cubicBezTo>
                    <a:pt x="393" y="115"/>
                    <a:pt x="490" y="63"/>
                    <a:pt x="490" y="63"/>
                  </a:cubicBezTo>
                  <a:cubicBezTo>
                    <a:pt x="490" y="63"/>
                    <a:pt x="259" y="-38"/>
                    <a:pt x="155" y="17"/>
                  </a:cubicBezTo>
                  <a:cubicBezTo>
                    <a:pt x="52" y="72"/>
                    <a:pt x="0" y="194"/>
                    <a:pt x="0" y="194"/>
                  </a:cubicBezTo>
                  <a:close/>
                </a:path>
              </a:pathLst>
            </a:custGeom>
            <a:solidFill>
              <a:schemeClr val="accent2"/>
            </a:solidFill>
            <a:ln cap="flat" cmpd="sng" w="9525">
              <a:solidFill>
                <a:schemeClr val="accent6"/>
              </a:solidFill>
              <a:prstDash val="solid"/>
              <a:round/>
              <a:headEnd len="sm" w="sm" type="none"/>
              <a:tailEnd len="sm" w="sm" type="none"/>
            </a:ln>
          </p:spPr>
          <p:txBody>
            <a:bodyPr anchorCtr="1" anchor="ctr" bIns="39950" lIns="90000" spcFirstLastPara="1" rIns="90000" wrap="square" tIns="3995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15" name="Google Shape;4015;p72"/>
            <p:cNvSpPr/>
            <p:nvPr/>
          </p:nvSpPr>
          <p:spPr>
            <a:xfrm>
              <a:off x="4657853" y="4843265"/>
              <a:ext cx="119880" cy="44280"/>
            </a:xfrm>
            <a:custGeom>
              <a:rect b="b" l="l" r="r" t="t"/>
              <a:pathLst>
                <a:path extrusionOk="0" h="123" w="333">
                  <a:moveTo>
                    <a:pt x="5" y="123"/>
                  </a:moveTo>
                  <a:cubicBezTo>
                    <a:pt x="3" y="123"/>
                    <a:pt x="2" y="123"/>
                    <a:pt x="1" y="121"/>
                  </a:cubicBezTo>
                  <a:cubicBezTo>
                    <a:pt x="-1" y="119"/>
                    <a:pt x="0" y="115"/>
                    <a:pt x="2" y="114"/>
                  </a:cubicBezTo>
                  <a:cubicBezTo>
                    <a:pt x="3" y="112"/>
                    <a:pt x="161" y="5"/>
                    <a:pt x="328" y="0"/>
                  </a:cubicBezTo>
                  <a:cubicBezTo>
                    <a:pt x="331" y="0"/>
                    <a:pt x="333" y="2"/>
                    <a:pt x="333" y="5"/>
                  </a:cubicBezTo>
                  <a:cubicBezTo>
                    <a:pt x="334" y="8"/>
                    <a:pt x="331" y="10"/>
                    <a:pt x="328" y="10"/>
                  </a:cubicBezTo>
                  <a:cubicBezTo>
                    <a:pt x="165" y="16"/>
                    <a:pt x="9" y="121"/>
                    <a:pt x="8" y="122"/>
                  </a:cubicBezTo>
                  <a:cubicBezTo>
                    <a:pt x="7" y="123"/>
                    <a:pt x="6" y="123"/>
                    <a:pt x="5" y="123"/>
                  </a:cubicBezTo>
                  <a:close/>
                </a:path>
              </a:pathLst>
            </a:custGeom>
            <a:solidFill>
              <a:schemeClr val="dk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016" name="Google Shape;4016;p72"/>
            <p:cNvSpPr/>
            <p:nvPr/>
          </p:nvSpPr>
          <p:spPr>
            <a:xfrm>
              <a:off x="4373093" y="4747505"/>
              <a:ext cx="347760" cy="200160"/>
            </a:xfrm>
            <a:custGeom>
              <a:rect b="b" l="l" r="r" t="t"/>
              <a:pathLst>
                <a:path extrusionOk="0" h="556" w="966">
                  <a:moveTo>
                    <a:pt x="0" y="76"/>
                  </a:moveTo>
                  <a:cubicBezTo>
                    <a:pt x="28" y="420"/>
                    <a:pt x="243" y="576"/>
                    <a:pt x="521" y="554"/>
                  </a:cubicBezTo>
                  <a:cubicBezTo>
                    <a:pt x="788" y="533"/>
                    <a:pt x="990" y="326"/>
                    <a:pt x="964" y="0"/>
                  </a:cubicBezTo>
                  <a:lnTo>
                    <a:pt x="0" y="76"/>
                  </a:ln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17" name="Google Shape;4017;p72"/>
            <p:cNvSpPr/>
            <p:nvPr/>
          </p:nvSpPr>
          <p:spPr>
            <a:xfrm>
              <a:off x="4381373" y="4747865"/>
              <a:ext cx="330480" cy="165240"/>
            </a:xfrm>
            <a:custGeom>
              <a:rect b="b" l="l" r="r" t="t"/>
              <a:pathLst>
                <a:path extrusionOk="0" h="459" w="918">
                  <a:moveTo>
                    <a:pt x="0" y="73"/>
                  </a:moveTo>
                  <a:cubicBezTo>
                    <a:pt x="39" y="307"/>
                    <a:pt x="251" y="477"/>
                    <a:pt x="493" y="458"/>
                  </a:cubicBezTo>
                  <a:cubicBezTo>
                    <a:pt x="734" y="438"/>
                    <a:pt x="917" y="238"/>
                    <a:pt x="918" y="0"/>
                  </a:cubicBezTo>
                  <a:lnTo>
                    <a:pt x="0" y="73"/>
                  </a:lnTo>
                  <a:close/>
                </a:path>
              </a:pathLst>
            </a:custGeom>
            <a:solidFill>
              <a:schemeClr val="accent6"/>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18" name="Google Shape;4018;p72"/>
            <p:cNvSpPr/>
            <p:nvPr/>
          </p:nvSpPr>
          <p:spPr>
            <a:xfrm>
              <a:off x="4388573" y="4748585"/>
              <a:ext cx="316080" cy="156960"/>
            </a:xfrm>
            <a:custGeom>
              <a:rect b="b" l="l" r="r" t="t"/>
              <a:pathLst>
                <a:path extrusionOk="0" h="436" w="878">
                  <a:moveTo>
                    <a:pt x="0" y="69"/>
                  </a:moveTo>
                  <a:cubicBezTo>
                    <a:pt x="39" y="292"/>
                    <a:pt x="241" y="453"/>
                    <a:pt x="471" y="435"/>
                  </a:cubicBezTo>
                  <a:cubicBezTo>
                    <a:pt x="701" y="417"/>
                    <a:pt x="875" y="226"/>
                    <a:pt x="878" y="0"/>
                  </a:cubicBezTo>
                  <a:lnTo>
                    <a:pt x="0" y="69"/>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19" name="Google Shape;4019;p72"/>
            <p:cNvSpPr/>
            <p:nvPr/>
          </p:nvSpPr>
          <p:spPr>
            <a:xfrm>
              <a:off x="4404413" y="4762985"/>
              <a:ext cx="117720" cy="85320"/>
            </a:xfrm>
            <a:custGeom>
              <a:rect b="b" l="l" r="r" t="t"/>
              <a:pathLst>
                <a:path extrusionOk="0" h="237" w="327">
                  <a:moveTo>
                    <a:pt x="0" y="26"/>
                  </a:moveTo>
                  <a:cubicBezTo>
                    <a:pt x="0" y="27"/>
                    <a:pt x="0" y="27"/>
                    <a:pt x="0" y="27"/>
                  </a:cubicBezTo>
                  <a:cubicBezTo>
                    <a:pt x="14" y="105"/>
                    <a:pt x="51" y="174"/>
                    <a:pt x="103" y="229"/>
                  </a:cubicBezTo>
                  <a:cubicBezTo>
                    <a:pt x="113" y="240"/>
                    <a:pt x="132" y="240"/>
                    <a:pt x="142" y="228"/>
                  </a:cubicBezTo>
                  <a:lnTo>
                    <a:pt x="321" y="18"/>
                  </a:lnTo>
                  <a:cubicBezTo>
                    <a:pt x="326" y="13"/>
                    <a:pt x="327" y="6"/>
                    <a:pt x="327" y="0"/>
                  </a:cubicBezTo>
                  <a:lnTo>
                    <a:pt x="0" y="26"/>
                  </a:ln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0300" lIns="90000" spcFirstLastPara="1" rIns="90000" wrap="square" tIns="403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20" name="Google Shape;4020;p72"/>
            <p:cNvSpPr/>
            <p:nvPr/>
          </p:nvSpPr>
          <p:spPr>
            <a:xfrm>
              <a:off x="4552733" y="4769825"/>
              <a:ext cx="94320" cy="118080"/>
            </a:xfrm>
            <a:custGeom>
              <a:rect b="b" l="l" r="r" t="t"/>
              <a:pathLst>
                <a:path extrusionOk="0" h="328" w="262">
                  <a:moveTo>
                    <a:pt x="0" y="29"/>
                  </a:moveTo>
                  <a:lnTo>
                    <a:pt x="22" y="303"/>
                  </a:lnTo>
                  <a:cubicBezTo>
                    <a:pt x="23" y="319"/>
                    <a:pt x="37" y="330"/>
                    <a:pt x="53" y="327"/>
                  </a:cubicBezTo>
                  <a:cubicBezTo>
                    <a:pt x="130" y="313"/>
                    <a:pt x="200" y="276"/>
                    <a:pt x="254" y="225"/>
                  </a:cubicBezTo>
                  <a:cubicBezTo>
                    <a:pt x="265" y="214"/>
                    <a:pt x="265" y="196"/>
                    <a:pt x="253" y="186"/>
                  </a:cubicBezTo>
                  <a:lnTo>
                    <a:pt x="43" y="7"/>
                  </a:lnTo>
                  <a:cubicBezTo>
                    <a:pt x="26" y="-9"/>
                    <a:pt x="-2" y="5"/>
                    <a:pt x="0" y="29"/>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21" name="Google Shape;4021;p72"/>
            <p:cNvSpPr/>
            <p:nvPr/>
          </p:nvSpPr>
          <p:spPr>
            <a:xfrm>
              <a:off x="4571093" y="4749665"/>
              <a:ext cx="117720" cy="82080"/>
            </a:xfrm>
            <a:custGeom>
              <a:rect b="b" l="l" r="r" t="t"/>
              <a:pathLst>
                <a:path extrusionOk="0" h="228" w="327">
                  <a:moveTo>
                    <a:pt x="0" y="27"/>
                  </a:moveTo>
                  <a:cubicBezTo>
                    <a:pt x="1" y="33"/>
                    <a:pt x="4" y="38"/>
                    <a:pt x="9" y="43"/>
                  </a:cubicBezTo>
                  <a:lnTo>
                    <a:pt x="219" y="222"/>
                  </a:lnTo>
                  <a:cubicBezTo>
                    <a:pt x="231" y="232"/>
                    <a:pt x="249" y="230"/>
                    <a:pt x="258" y="216"/>
                  </a:cubicBezTo>
                  <a:cubicBezTo>
                    <a:pt x="300" y="155"/>
                    <a:pt x="325" y="80"/>
                    <a:pt x="327" y="1"/>
                  </a:cubicBezTo>
                  <a:lnTo>
                    <a:pt x="327" y="0"/>
                  </a:lnTo>
                  <a:lnTo>
                    <a:pt x="0" y="27"/>
                  </a:ln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37075" lIns="90000" spcFirstLastPara="1" rIns="90000" wrap="square" tIns="37075">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22" name="Google Shape;4022;p72"/>
            <p:cNvSpPr/>
            <p:nvPr/>
          </p:nvSpPr>
          <p:spPr>
            <a:xfrm>
              <a:off x="4460213" y="4771985"/>
              <a:ext cx="91080" cy="118080"/>
            </a:xfrm>
            <a:custGeom>
              <a:rect b="b" l="l" r="r" t="t"/>
              <a:pathLst>
                <a:path extrusionOk="0" h="328" w="253">
                  <a:moveTo>
                    <a:pt x="185" y="10"/>
                  </a:moveTo>
                  <a:lnTo>
                    <a:pt x="7" y="219"/>
                  </a:lnTo>
                  <a:cubicBezTo>
                    <a:pt x="-4" y="231"/>
                    <a:pt x="-1" y="249"/>
                    <a:pt x="12" y="258"/>
                  </a:cubicBezTo>
                  <a:cubicBezTo>
                    <a:pt x="74" y="301"/>
                    <a:pt x="148" y="326"/>
                    <a:pt x="227" y="328"/>
                  </a:cubicBezTo>
                  <a:cubicBezTo>
                    <a:pt x="242" y="328"/>
                    <a:pt x="254" y="315"/>
                    <a:pt x="253" y="299"/>
                  </a:cubicBezTo>
                  <a:lnTo>
                    <a:pt x="232" y="24"/>
                  </a:lnTo>
                  <a:cubicBezTo>
                    <a:pt x="230" y="1"/>
                    <a:pt x="201" y="-8"/>
                    <a:pt x="185" y="10"/>
                  </a:cubicBezTo>
                  <a:close/>
                </a:path>
              </a:pathLst>
            </a:custGeom>
            <a:solidFill>
              <a:schemeClr val="accent1"/>
            </a:solidFill>
            <a:ln cap="flat" cmpd="sng" w="9525">
              <a:solidFill>
                <a:schemeClr val="accent6"/>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23" name="Google Shape;4023;p72"/>
            <p:cNvSpPr/>
            <p:nvPr/>
          </p:nvSpPr>
          <p:spPr>
            <a:xfrm>
              <a:off x="4484693" y="4837145"/>
              <a:ext cx="18720" cy="20880"/>
            </a:xfrm>
            <a:custGeom>
              <a:rect b="b" l="l" r="r" t="t"/>
              <a:pathLst>
                <a:path extrusionOk="0" h="58" w="52">
                  <a:moveTo>
                    <a:pt x="5" y="17"/>
                  </a:moveTo>
                  <a:cubicBezTo>
                    <a:pt x="-4" y="31"/>
                    <a:pt x="-1" y="49"/>
                    <a:pt x="11" y="55"/>
                  </a:cubicBezTo>
                  <a:cubicBezTo>
                    <a:pt x="22" y="62"/>
                    <a:pt x="39" y="56"/>
                    <a:pt x="47" y="41"/>
                  </a:cubicBezTo>
                  <a:cubicBezTo>
                    <a:pt x="56" y="27"/>
                    <a:pt x="53" y="9"/>
                    <a:pt x="41" y="2"/>
                  </a:cubicBezTo>
                  <a:cubicBezTo>
                    <a:pt x="29" y="-4"/>
                    <a:pt x="13" y="2"/>
                    <a:pt x="5" y="17"/>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24" name="Google Shape;4024;p72"/>
            <p:cNvSpPr/>
            <p:nvPr/>
          </p:nvSpPr>
          <p:spPr>
            <a:xfrm>
              <a:off x="4522133" y="4815905"/>
              <a:ext cx="10440" cy="16920"/>
            </a:xfrm>
            <a:custGeom>
              <a:rect b="b" l="l" r="r" t="t"/>
              <a:pathLst>
                <a:path extrusionOk="0" h="47" w="29">
                  <a:moveTo>
                    <a:pt x="25" y="29"/>
                  </a:moveTo>
                  <a:cubicBezTo>
                    <a:pt x="19" y="41"/>
                    <a:pt x="10" y="49"/>
                    <a:pt x="5" y="47"/>
                  </a:cubicBezTo>
                  <a:cubicBezTo>
                    <a:pt x="-1" y="44"/>
                    <a:pt x="-1" y="32"/>
                    <a:pt x="5" y="19"/>
                  </a:cubicBezTo>
                  <a:cubicBezTo>
                    <a:pt x="10" y="7"/>
                    <a:pt x="20" y="-2"/>
                    <a:pt x="25" y="1"/>
                  </a:cubicBezTo>
                  <a:cubicBezTo>
                    <a:pt x="31" y="3"/>
                    <a:pt x="31" y="16"/>
                    <a:pt x="25" y="29"/>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25" name="Google Shape;4025;p72"/>
            <p:cNvSpPr/>
            <p:nvPr/>
          </p:nvSpPr>
          <p:spPr>
            <a:xfrm>
              <a:off x="4575772" y="4828145"/>
              <a:ext cx="17640" cy="22680"/>
            </a:xfrm>
            <a:custGeom>
              <a:rect b="b" l="l" r="r" t="t"/>
              <a:pathLst>
                <a:path extrusionOk="0" h="63" w="49">
                  <a:moveTo>
                    <a:pt x="47" y="24"/>
                  </a:moveTo>
                  <a:cubicBezTo>
                    <a:pt x="53" y="40"/>
                    <a:pt x="47" y="57"/>
                    <a:pt x="35" y="62"/>
                  </a:cubicBezTo>
                  <a:cubicBezTo>
                    <a:pt x="23" y="66"/>
                    <a:pt x="8" y="56"/>
                    <a:pt x="2" y="39"/>
                  </a:cubicBezTo>
                  <a:cubicBezTo>
                    <a:pt x="-4" y="23"/>
                    <a:pt x="2" y="6"/>
                    <a:pt x="14" y="1"/>
                  </a:cubicBezTo>
                  <a:cubicBezTo>
                    <a:pt x="26" y="-3"/>
                    <a:pt x="41" y="7"/>
                    <a:pt x="47" y="2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26" name="Google Shape;4026;p72"/>
            <p:cNvSpPr/>
            <p:nvPr/>
          </p:nvSpPr>
          <p:spPr>
            <a:xfrm>
              <a:off x="4613933" y="4839665"/>
              <a:ext cx="7920" cy="8280"/>
            </a:xfrm>
            <a:custGeom>
              <a:rect b="b" l="l" r="r" t="t"/>
              <a:pathLst>
                <a:path extrusionOk="0" h="23" w="22">
                  <a:moveTo>
                    <a:pt x="22" y="11"/>
                  </a:moveTo>
                  <a:cubicBezTo>
                    <a:pt x="22" y="18"/>
                    <a:pt x="17" y="23"/>
                    <a:pt x="11" y="23"/>
                  </a:cubicBezTo>
                  <a:cubicBezTo>
                    <a:pt x="5" y="23"/>
                    <a:pt x="0" y="18"/>
                    <a:pt x="0" y="11"/>
                  </a:cubicBezTo>
                  <a:cubicBezTo>
                    <a:pt x="0" y="5"/>
                    <a:pt x="5" y="0"/>
                    <a:pt x="11" y="0"/>
                  </a:cubicBezTo>
                  <a:cubicBezTo>
                    <a:pt x="17" y="0"/>
                    <a:pt x="22" y="5"/>
                    <a:pt x="22" y="1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27" name="Google Shape;4027;p72"/>
            <p:cNvSpPr/>
            <p:nvPr/>
          </p:nvSpPr>
          <p:spPr>
            <a:xfrm>
              <a:off x="4628333" y="4766945"/>
              <a:ext cx="15840" cy="14760"/>
            </a:xfrm>
            <a:custGeom>
              <a:rect b="b" l="l" r="r" t="t"/>
              <a:pathLst>
                <a:path extrusionOk="0" h="41" w="44">
                  <a:moveTo>
                    <a:pt x="42" y="32"/>
                  </a:moveTo>
                  <a:cubicBezTo>
                    <a:pt x="37" y="41"/>
                    <a:pt x="24" y="43"/>
                    <a:pt x="13" y="37"/>
                  </a:cubicBezTo>
                  <a:cubicBezTo>
                    <a:pt x="2" y="30"/>
                    <a:pt x="-3" y="18"/>
                    <a:pt x="2" y="9"/>
                  </a:cubicBezTo>
                  <a:cubicBezTo>
                    <a:pt x="7" y="0"/>
                    <a:pt x="20" y="-2"/>
                    <a:pt x="32" y="4"/>
                  </a:cubicBezTo>
                  <a:cubicBezTo>
                    <a:pt x="43" y="11"/>
                    <a:pt x="48" y="23"/>
                    <a:pt x="42" y="32"/>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28" name="Google Shape;4028;p72"/>
            <p:cNvSpPr/>
            <p:nvPr/>
          </p:nvSpPr>
          <p:spPr>
            <a:xfrm>
              <a:off x="4656773" y="4796105"/>
              <a:ext cx="7200" cy="7200"/>
            </a:xfrm>
            <a:custGeom>
              <a:rect b="b" l="l" r="r" t="t"/>
              <a:pathLst>
                <a:path extrusionOk="0" h="20" w="20">
                  <a:moveTo>
                    <a:pt x="16" y="4"/>
                  </a:moveTo>
                  <a:cubicBezTo>
                    <a:pt x="20" y="9"/>
                    <a:pt x="21" y="15"/>
                    <a:pt x="18" y="18"/>
                  </a:cubicBezTo>
                  <a:cubicBezTo>
                    <a:pt x="15" y="21"/>
                    <a:pt x="9" y="20"/>
                    <a:pt x="4" y="16"/>
                  </a:cubicBezTo>
                  <a:cubicBezTo>
                    <a:pt x="0" y="11"/>
                    <a:pt x="-1" y="5"/>
                    <a:pt x="2" y="2"/>
                  </a:cubicBezTo>
                  <a:cubicBezTo>
                    <a:pt x="5" y="-1"/>
                    <a:pt x="12" y="0"/>
                    <a:pt x="16" y="4"/>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29" name="Google Shape;4029;p72"/>
            <p:cNvSpPr/>
            <p:nvPr/>
          </p:nvSpPr>
          <p:spPr>
            <a:xfrm>
              <a:off x="4444733" y="4791785"/>
              <a:ext cx="15840" cy="15840"/>
            </a:xfrm>
            <a:custGeom>
              <a:rect b="b" l="l" r="r" t="t"/>
              <a:pathLst>
                <a:path extrusionOk="0" h="44" w="44">
                  <a:moveTo>
                    <a:pt x="41" y="3"/>
                  </a:moveTo>
                  <a:cubicBezTo>
                    <a:pt x="47" y="9"/>
                    <a:pt x="43" y="22"/>
                    <a:pt x="32" y="33"/>
                  </a:cubicBezTo>
                  <a:cubicBezTo>
                    <a:pt x="22" y="43"/>
                    <a:pt x="8" y="47"/>
                    <a:pt x="3" y="41"/>
                  </a:cubicBezTo>
                  <a:cubicBezTo>
                    <a:pt x="-3" y="36"/>
                    <a:pt x="1" y="22"/>
                    <a:pt x="11" y="12"/>
                  </a:cubicBezTo>
                  <a:cubicBezTo>
                    <a:pt x="22" y="1"/>
                    <a:pt x="35" y="-3"/>
                    <a:pt x="41" y="3"/>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030" name="Google Shape;4030;p72"/>
            <p:cNvSpPr/>
            <p:nvPr/>
          </p:nvSpPr>
          <p:spPr>
            <a:xfrm>
              <a:off x="4474253" y="4786745"/>
              <a:ext cx="9000" cy="8640"/>
            </a:xfrm>
            <a:custGeom>
              <a:rect b="b" l="l" r="r" t="t"/>
              <a:pathLst>
                <a:path extrusionOk="0" h="24" w="25">
                  <a:moveTo>
                    <a:pt x="23" y="1"/>
                  </a:moveTo>
                  <a:cubicBezTo>
                    <a:pt x="27" y="4"/>
                    <a:pt x="24" y="12"/>
                    <a:pt x="18" y="18"/>
                  </a:cubicBezTo>
                  <a:cubicBezTo>
                    <a:pt x="12" y="24"/>
                    <a:pt x="5" y="26"/>
                    <a:pt x="2" y="23"/>
                  </a:cubicBezTo>
                  <a:cubicBezTo>
                    <a:pt x="-2" y="19"/>
                    <a:pt x="1" y="12"/>
                    <a:pt x="7" y="6"/>
                  </a:cubicBezTo>
                  <a:cubicBezTo>
                    <a:pt x="13" y="0"/>
                    <a:pt x="20" y="-2"/>
                    <a:pt x="23" y="1"/>
                  </a:cubicBezTo>
                  <a:close/>
                </a:path>
              </a:pathLst>
            </a:custGeom>
            <a:solidFill>
              <a:srgbClr val="000000">
                <a:alpha val="37970"/>
              </a:srgbClr>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34" name="Shape 4034"/>
        <p:cNvGrpSpPr/>
        <p:nvPr/>
      </p:nvGrpSpPr>
      <p:grpSpPr>
        <a:xfrm>
          <a:off x="0" y="0"/>
          <a:ext cx="0" cy="0"/>
          <a:chOff x="0" y="0"/>
          <a:chExt cx="0" cy="0"/>
        </a:xfrm>
      </p:grpSpPr>
      <p:sp>
        <p:nvSpPr>
          <p:cNvPr id="4035" name="Google Shape;4035;p73"/>
          <p:cNvSpPr txBox="1"/>
          <p:nvPr>
            <p:ph type="title"/>
          </p:nvPr>
        </p:nvSpPr>
        <p:spPr>
          <a:xfrm>
            <a:off x="720000" y="54002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4036" name="Google Shape;4036;p73"/>
          <p:cNvSpPr txBox="1"/>
          <p:nvPr>
            <p:ph idx="2" type="body"/>
          </p:nvPr>
        </p:nvSpPr>
        <p:spPr>
          <a:xfrm>
            <a:off x="4733250" y="1576605"/>
            <a:ext cx="3694200" cy="210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2000">
                <a:solidFill>
                  <a:schemeClr val="dk1"/>
                </a:solidFill>
                <a:latin typeface="Domine SemiBold"/>
                <a:ea typeface="Domine SemiBold"/>
                <a:cs typeface="Domine SemiBold"/>
                <a:sym typeface="Domine SemiBold"/>
              </a:rPr>
              <a:t>Photos</a:t>
            </a:r>
            <a:endParaRPr sz="2000">
              <a:solidFill>
                <a:schemeClr val="dk1"/>
              </a:solidFill>
              <a:latin typeface="Domine SemiBold"/>
              <a:ea typeface="Domine SemiBold"/>
              <a:cs typeface="Domine SemiBold"/>
              <a:sym typeface="Domine SemiBold"/>
            </a:endParaRPr>
          </a:p>
          <a:p>
            <a:pPr indent="-304800" lvl="0" marL="457200" rtl="0" algn="l">
              <a:spcBef>
                <a:spcPts val="0"/>
              </a:spcBef>
              <a:spcAft>
                <a:spcPts val="0"/>
              </a:spcAft>
              <a:buSzPts val="1200"/>
              <a:buChar char="●"/>
            </a:pPr>
            <a:r>
              <a:rPr lang="en" u="sng">
                <a:solidFill>
                  <a:schemeClr val="dk1"/>
                </a:solidFill>
                <a:hlinkClick r:id="rId3">
                  <a:extLst>
                    <a:ext uri="{A12FA001-AC4F-418D-AE19-62706E023703}">
                      <ahyp:hlinkClr val="tx"/>
                    </a:ext>
                  </a:extLst>
                </a:hlinkClick>
              </a:rPr>
              <a:t>Organic medicinal spices and herbs</a:t>
            </a:r>
            <a:endParaRPr>
              <a:solidFill>
                <a:schemeClr val="dk1"/>
              </a:solidFill>
            </a:endParaRPr>
          </a:p>
          <a:p>
            <a:pPr indent="-304800" lvl="0" marL="457200" rtl="0" algn="l">
              <a:spcBef>
                <a:spcPts val="0"/>
              </a:spcBef>
              <a:spcAft>
                <a:spcPts val="0"/>
              </a:spcAft>
              <a:buSzPts val="1200"/>
              <a:buChar char="●"/>
            </a:pPr>
            <a:r>
              <a:rPr lang="en" u="sng">
                <a:solidFill>
                  <a:schemeClr val="dk1"/>
                </a:solidFill>
                <a:hlinkClick r:id="rId4">
                  <a:extLst>
                    <a:ext uri="{A12FA001-AC4F-418D-AE19-62706E023703}">
                      <ahyp:hlinkClr val="tx"/>
                    </a:ext>
                  </a:extLst>
                </a:hlinkClick>
              </a:rPr>
              <a:t>Woman smelling the lavender flowers in the crate</a:t>
            </a:r>
            <a:endParaRPr>
              <a:solidFill>
                <a:schemeClr val="dk1"/>
              </a:solidFill>
            </a:endParaRPr>
          </a:p>
          <a:p>
            <a:pPr indent="-304800" lvl="0" marL="457200" rtl="0" algn="l">
              <a:spcBef>
                <a:spcPts val="0"/>
              </a:spcBef>
              <a:spcAft>
                <a:spcPts val="0"/>
              </a:spcAft>
              <a:buSzPts val="1200"/>
              <a:buChar char="●"/>
            </a:pPr>
            <a:r>
              <a:rPr lang="en" u="sng">
                <a:solidFill>
                  <a:schemeClr val="dk1"/>
                </a:solidFill>
                <a:hlinkClick r:id="rId5">
                  <a:extLst>
                    <a:ext uri="{A12FA001-AC4F-418D-AE19-62706E023703}">
                      <ahyp:hlinkClr val="tx"/>
                    </a:ext>
                  </a:extLst>
                </a:hlinkClick>
              </a:rPr>
              <a:t>High angle woman taking care of plants</a:t>
            </a:r>
            <a:endParaRPr>
              <a:solidFill>
                <a:schemeClr val="dk1"/>
              </a:solidFill>
            </a:endParaRPr>
          </a:p>
          <a:p>
            <a:pPr indent="-304800" lvl="0" marL="457200" rtl="0" algn="l">
              <a:spcBef>
                <a:spcPts val="0"/>
              </a:spcBef>
              <a:spcAft>
                <a:spcPts val="0"/>
              </a:spcAft>
              <a:buSzPts val="1200"/>
              <a:buChar char="●"/>
            </a:pPr>
            <a:r>
              <a:rPr lang="en" u="sng">
                <a:solidFill>
                  <a:schemeClr val="dk1"/>
                </a:solidFill>
                <a:hlinkClick r:id="rId6">
                  <a:extLst>
                    <a:ext uri="{A12FA001-AC4F-418D-AE19-62706E023703}">
                      <ahyp:hlinkClr val="tx"/>
                    </a:ext>
                  </a:extLst>
                </a:hlinkClick>
              </a:rPr>
              <a:t>Man enjoying indoor farming</a:t>
            </a:r>
            <a:endParaRPr>
              <a:solidFill>
                <a:schemeClr val="dk1"/>
              </a:solidFill>
            </a:endParaRPr>
          </a:p>
          <a:p>
            <a:pPr indent="0" lvl="0" marL="0" rtl="0" algn="l">
              <a:spcBef>
                <a:spcPts val="1000"/>
              </a:spcBef>
              <a:spcAft>
                <a:spcPts val="0"/>
              </a:spcAft>
              <a:buNone/>
            </a:pPr>
            <a:r>
              <a:rPr lang="en" sz="2000">
                <a:solidFill>
                  <a:schemeClr val="dk1"/>
                </a:solidFill>
                <a:latin typeface="Domine SemiBold"/>
                <a:ea typeface="Domine SemiBold"/>
                <a:cs typeface="Domine SemiBold"/>
                <a:sym typeface="Domine SemiBold"/>
              </a:rPr>
              <a:t>Icons</a:t>
            </a:r>
            <a:endParaRPr>
              <a:solidFill>
                <a:schemeClr val="dk1"/>
              </a:solidFill>
            </a:endParaRPr>
          </a:p>
          <a:p>
            <a:pPr indent="-304800" lvl="0" marL="457200" rtl="0" algn="l">
              <a:spcBef>
                <a:spcPts val="0"/>
              </a:spcBef>
              <a:spcAft>
                <a:spcPts val="0"/>
              </a:spcAft>
              <a:buSzPts val="1200"/>
              <a:buChar char="●"/>
            </a:pPr>
            <a:r>
              <a:rPr lang="en" u="sng">
                <a:solidFill>
                  <a:schemeClr val="dk1"/>
                </a:solidFill>
                <a:hlinkClick r:id="rId7">
                  <a:extLst>
                    <a:ext uri="{A12FA001-AC4F-418D-AE19-62706E023703}">
                      <ahyp:hlinkClr val="tx"/>
                    </a:ext>
                  </a:extLst>
                </a:hlinkClick>
              </a:rPr>
              <a:t>Therapy icon pack | Filled</a:t>
            </a:r>
            <a:endParaRPr>
              <a:solidFill>
                <a:schemeClr val="dk1"/>
              </a:solidFill>
            </a:endParaRPr>
          </a:p>
        </p:txBody>
      </p:sp>
      <p:sp>
        <p:nvSpPr>
          <p:cNvPr id="4037" name="Google Shape;4037;p73"/>
          <p:cNvSpPr txBox="1"/>
          <p:nvPr>
            <p:ph idx="1" type="body"/>
          </p:nvPr>
        </p:nvSpPr>
        <p:spPr>
          <a:xfrm>
            <a:off x="716550" y="1576605"/>
            <a:ext cx="3694200" cy="210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rPr>
              <a:t>Did you like the resources in this template? Get them at these websites:</a:t>
            </a:r>
            <a:endParaRPr>
              <a:solidFill>
                <a:schemeClr val="dk1"/>
              </a:solidFill>
            </a:endParaRPr>
          </a:p>
          <a:p>
            <a:pPr indent="0" lvl="0" marL="0" rtl="0" algn="l">
              <a:spcBef>
                <a:spcPts val="1200"/>
              </a:spcBef>
              <a:spcAft>
                <a:spcPts val="0"/>
              </a:spcAft>
              <a:buClr>
                <a:schemeClr val="dk1"/>
              </a:buClr>
              <a:buSzPts val="1100"/>
              <a:buFont typeface="Arial"/>
              <a:buNone/>
            </a:pPr>
            <a:r>
              <a:rPr lang="en" sz="2000">
                <a:solidFill>
                  <a:schemeClr val="dk1"/>
                </a:solidFill>
                <a:latin typeface="Domine SemiBold"/>
                <a:ea typeface="Domine SemiBold"/>
                <a:cs typeface="Domine SemiBold"/>
                <a:sym typeface="Domine SemiBold"/>
              </a:rPr>
              <a:t>Vectors</a:t>
            </a:r>
            <a:endParaRPr sz="2000">
              <a:solidFill>
                <a:schemeClr val="dk1"/>
              </a:solidFill>
              <a:latin typeface="Domine SemiBold"/>
              <a:ea typeface="Domine SemiBold"/>
              <a:cs typeface="Domine SemiBold"/>
              <a:sym typeface="Domine SemiBold"/>
            </a:endParaRPr>
          </a:p>
          <a:p>
            <a:pPr indent="-304800" lvl="0" marL="457200" rtl="0" algn="l">
              <a:spcBef>
                <a:spcPts val="0"/>
              </a:spcBef>
              <a:spcAft>
                <a:spcPts val="0"/>
              </a:spcAft>
              <a:buSzPts val="1200"/>
              <a:buChar char="●"/>
            </a:pPr>
            <a:r>
              <a:rPr lang="en" u="sng">
                <a:solidFill>
                  <a:schemeClr val="dk1"/>
                </a:solidFill>
                <a:hlinkClick r:id="rId8">
                  <a:extLst>
                    <a:ext uri="{A12FA001-AC4F-418D-AE19-62706E023703}">
                      <ahyp:hlinkClr val="tx"/>
                    </a:ext>
                  </a:extLst>
                </a:hlinkClick>
              </a:rPr>
              <a:t>Hand drawn kombucha template</a:t>
            </a:r>
            <a:endParaRPr>
              <a:solidFill>
                <a:schemeClr val="dk1"/>
              </a:solidFill>
            </a:endParaRPr>
          </a:p>
          <a:p>
            <a:pPr indent="-304800" lvl="0" marL="457200" rtl="0" algn="l">
              <a:spcBef>
                <a:spcPts val="0"/>
              </a:spcBef>
              <a:spcAft>
                <a:spcPts val="0"/>
              </a:spcAft>
              <a:buSzPts val="1200"/>
              <a:buChar char="●"/>
            </a:pPr>
            <a:r>
              <a:rPr lang="en" u="sng">
                <a:solidFill>
                  <a:schemeClr val="dk1"/>
                </a:solidFill>
                <a:hlinkClick r:id="rId9">
                  <a:extLst>
                    <a:ext uri="{A12FA001-AC4F-418D-AE19-62706E023703}">
                      <ahyp:hlinkClr val="tx"/>
                    </a:ext>
                  </a:extLst>
                </a:hlinkClick>
              </a:rPr>
              <a:t>Hand drawn kombucha template I</a:t>
            </a:r>
            <a:endParaRPr>
              <a:solidFill>
                <a:schemeClr val="dk1"/>
              </a:solidFill>
            </a:endParaRPr>
          </a:p>
          <a:p>
            <a:pPr indent="-304800" lvl="0" marL="457200" rtl="0" algn="l">
              <a:spcBef>
                <a:spcPts val="0"/>
              </a:spcBef>
              <a:spcAft>
                <a:spcPts val="0"/>
              </a:spcAft>
              <a:buSzPts val="1200"/>
              <a:buChar char="●"/>
            </a:pPr>
            <a:r>
              <a:rPr lang="en" u="sng">
                <a:solidFill>
                  <a:schemeClr val="dk1"/>
                </a:solidFill>
                <a:hlinkClick r:id="rId10">
                  <a:extLst>
                    <a:ext uri="{A12FA001-AC4F-418D-AE19-62706E023703}">
                      <ahyp:hlinkClr val="tx"/>
                    </a:ext>
                  </a:extLst>
                </a:hlinkClick>
              </a:rPr>
              <a:t>Hand drawn kombucha template II</a:t>
            </a:r>
            <a:endParaRPr>
              <a:solidFill>
                <a:schemeClr val="dk1"/>
              </a:solidFill>
            </a:endParaRPr>
          </a:p>
          <a:p>
            <a:pPr indent="-304800" lvl="0" marL="457200" rtl="0" algn="l">
              <a:spcBef>
                <a:spcPts val="0"/>
              </a:spcBef>
              <a:spcAft>
                <a:spcPts val="0"/>
              </a:spcAft>
              <a:buSzPts val="1200"/>
              <a:buChar char="●"/>
            </a:pPr>
            <a:r>
              <a:rPr lang="en" u="sng">
                <a:solidFill>
                  <a:schemeClr val="dk1"/>
                </a:solidFill>
                <a:hlinkClick r:id="rId11">
                  <a:extLst>
                    <a:ext uri="{A12FA001-AC4F-418D-AE19-62706E023703}">
                      <ahyp:hlinkClr val="tx"/>
                    </a:ext>
                  </a:extLst>
                </a:hlinkClick>
              </a:rPr>
              <a:t>Hand drawn muted colors illustration</a:t>
            </a:r>
            <a:endParaRPr>
              <a:solidFill>
                <a:schemeClr val="dk1"/>
              </a:solidFill>
            </a:endParaRPr>
          </a:p>
          <a:p>
            <a:pPr indent="-304800" lvl="0" marL="457200" rtl="0" algn="l">
              <a:spcBef>
                <a:spcPts val="0"/>
              </a:spcBef>
              <a:spcAft>
                <a:spcPts val="0"/>
              </a:spcAft>
              <a:buSzPts val="1200"/>
              <a:buChar char="●"/>
            </a:pPr>
            <a:r>
              <a:rPr lang="en" u="sng">
                <a:solidFill>
                  <a:schemeClr val="dk1"/>
                </a:solidFill>
                <a:hlinkClick r:id="rId12">
                  <a:extLst>
                    <a:ext uri="{A12FA001-AC4F-418D-AE19-62706E023703}">
                      <ahyp:hlinkClr val="tx"/>
                    </a:ext>
                  </a:extLst>
                </a:hlinkClick>
              </a:rPr>
              <a:t>Hand drawn muted colors illustration I</a:t>
            </a:r>
            <a:endParaRPr>
              <a:solidFill>
                <a:schemeClr val="dk1"/>
              </a:solidFill>
            </a:endParaRPr>
          </a:p>
          <a:p>
            <a:pPr indent="-304800" lvl="0" marL="457200" rtl="0" algn="l">
              <a:spcBef>
                <a:spcPts val="0"/>
              </a:spcBef>
              <a:spcAft>
                <a:spcPts val="0"/>
              </a:spcAft>
              <a:buSzPts val="1200"/>
              <a:buChar char="●"/>
            </a:pPr>
            <a:r>
              <a:rPr lang="en" u="sng">
                <a:solidFill>
                  <a:schemeClr val="dk1"/>
                </a:solidFill>
                <a:hlinkClick r:id="rId13">
                  <a:extLst>
                    <a:ext uri="{A12FA001-AC4F-418D-AE19-62706E023703}">
                      <ahyp:hlinkClr val="tx"/>
                    </a:ext>
                  </a:extLst>
                </a:hlinkClick>
              </a:rPr>
              <a:t>Hand drawn kombucha logo template</a:t>
            </a:r>
            <a:endParaRPr>
              <a:solidFill>
                <a:schemeClr val="dk1"/>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41" name="Shape 4041"/>
        <p:cNvGrpSpPr/>
        <p:nvPr/>
      </p:nvGrpSpPr>
      <p:grpSpPr>
        <a:xfrm>
          <a:off x="0" y="0"/>
          <a:ext cx="0" cy="0"/>
          <a:chOff x="0" y="0"/>
          <a:chExt cx="0" cy="0"/>
        </a:xfrm>
      </p:grpSpPr>
      <p:sp>
        <p:nvSpPr>
          <p:cNvPr id="4042" name="Google Shape;4042;p7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4043" name="Google Shape;4043;p74"/>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47" name="Shape 4047"/>
        <p:cNvGrpSpPr/>
        <p:nvPr/>
      </p:nvGrpSpPr>
      <p:grpSpPr>
        <a:xfrm>
          <a:off x="0" y="0"/>
          <a:ext cx="0" cy="0"/>
          <a:chOff x="0" y="0"/>
          <a:chExt cx="0" cy="0"/>
        </a:xfrm>
      </p:grpSpPr>
      <p:sp>
        <p:nvSpPr>
          <p:cNvPr id="4048" name="Google Shape;4048;p75"/>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4049" name="Google Shape;4049;p7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53" name="Shape 4053"/>
        <p:cNvGrpSpPr/>
        <p:nvPr/>
      </p:nvGrpSpPr>
      <p:grpSpPr>
        <a:xfrm>
          <a:off x="0" y="0"/>
          <a:ext cx="0" cy="0"/>
          <a:chOff x="0" y="0"/>
          <a:chExt cx="0" cy="0"/>
        </a:xfrm>
      </p:grpSpPr>
      <p:sp>
        <p:nvSpPr>
          <p:cNvPr id="4054" name="Google Shape;4054;p76"/>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Domine</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https://fonts.google.com/specimen/Domine</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Inter</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https://fonts.google.com/specimen/Inter</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4055" name="Google Shape;4055;p76"/>
          <p:cNvSpPr/>
          <p:nvPr/>
        </p:nvSpPr>
        <p:spPr>
          <a:xfrm>
            <a:off x="2052650" y="294717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6"/>
          <p:cNvSpPr/>
          <p:nvPr/>
        </p:nvSpPr>
        <p:spPr>
          <a:xfrm>
            <a:off x="3114470" y="29471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6"/>
          <p:cNvSpPr/>
          <p:nvPr/>
        </p:nvSpPr>
        <p:spPr>
          <a:xfrm>
            <a:off x="4176289" y="2947175"/>
            <a:ext cx="791400" cy="754200"/>
          </a:xfrm>
          <a:prstGeom prst="roundRect">
            <a:avLst>
              <a:gd fmla="val 16667" name="adj"/>
            </a:avLst>
          </a:prstGeom>
          <a:solidFill>
            <a:srgbClr val="5E553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6"/>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4059" name="Google Shape;4059;p76"/>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4060" name="Google Shape;4060;p76"/>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#5e5535</a:t>
            </a:r>
            <a:endParaRPr sz="1000">
              <a:solidFill>
                <a:srgbClr val="FFFFFF"/>
              </a:solidFill>
            </a:endParaRPr>
          </a:p>
        </p:txBody>
      </p:sp>
      <p:sp>
        <p:nvSpPr>
          <p:cNvPr id="4061" name="Google Shape;4061;p76"/>
          <p:cNvSpPr/>
          <p:nvPr/>
        </p:nvSpPr>
        <p:spPr>
          <a:xfrm>
            <a:off x="5238125" y="2947175"/>
            <a:ext cx="791400" cy="754200"/>
          </a:xfrm>
          <a:prstGeom prst="roundRect">
            <a:avLst>
              <a:gd fmla="val 16667" name="adj"/>
            </a:avLst>
          </a:prstGeom>
          <a:solidFill>
            <a:srgbClr val="F0CF3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6"/>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#f0cf3f</a:t>
            </a:r>
            <a:endParaRPr sz="1000">
              <a:solidFill>
                <a:schemeClr val="dk1"/>
              </a:solidFill>
            </a:endParaRPr>
          </a:p>
        </p:txBody>
      </p:sp>
      <p:sp>
        <p:nvSpPr>
          <p:cNvPr id="4063" name="Google Shape;4063;p76"/>
          <p:cNvSpPr/>
          <p:nvPr/>
        </p:nvSpPr>
        <p:spPr>
          <a:xfrm>
            <a:off x="2052650" y="3878275"/>
            <a:ext cx="791400" cy="754200"/>
          </a:xfrm>
          <a:prstGeom prst="roundRect">
            <a:avLst>
              <a:gd fmla="val 16667" name="adj"/>
            </a:avLst>
          </a:prstGeom>
          <a:solidFill>
            <a:srgbClr val="497E7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6"/>
          <p:cNvSpPr/>
          <p:nvPr/>
        </p:nvSpPr>
        <p:spPr>
          <a:xfrm>
            <a:off x="3114470" y="3878275"/>
            <a:ext cx="791400" cy="754200"/>
          </a:xfrm>
          <a:prstGeom prst="roundRect">
            <a:avLst>
              <a:gd fmla="val 16667" name="adj"/>
            </a:avLst>
          </a:prstGeom>
          <a:solidFill>
            <a:srgbClr val="30595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6"/>
          <p:cNvSpPr/>
          <p:nvPr/>
        </p:nvSpPr>
        <p:spPr>
          <a:xfrm>
            <a:off x="4176289" y="3878275"/>
            <a:ext cx="791400" cy="754200"/>
          </a:xfrm>
          <a:prstGeom prst="roundRect">
            <a:avLst>
              <a:gd fmla="val 16667" name="adj"/>
            </a:avLst>
          </a:prstGeom>
          <a:solidFill>
            <a:srgbClr val="F0B08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6"/>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#497e72</a:t>
            </a:r>
            <a:endParaRPr sz="1000">
              <a:solidFill>
                <a:srgbClr val="FFFFFF"/>
              </a:solidFill>
            </a:endParaRPr>
          </a:p>
        </p:txBody>
      </p:sp>
      <p:sp>
        <p:nvSpPr>
          <p:cNvPr id="4067" name="Google Shape;4067;p76"/>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#305954</a:t>
            </a:r>
            <a:endParaRPr sz="1000">
              <a:solidFill>
                <a:srgbClr val="FFFFFF"/>
              </a:solidFill>
            </a:endParaRPr>
          </a:p>
        </p:txBody>
      </p:sp>
      <p:sp>
        <p:nvSpPr>
          <p:cNvPr id="4068" name="Google Shape;4068;p76"/>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#f0b087</a:t>
            </a:r>
            <a:endParaRPr sz="1000">
              <a:solidFill>
                <a:schemeClr val="dk1"/>
              </a:solidFill>
            </a:endParaRPr>
          </a:p>
        </p:txBody>
      </p:sp>
      <p:sp>
        <p:nvSpPr>
          <p:cNvPr id="4069" name="Google Shape;4069;p76"/>
          <p:cNvSpPr/>
          <p:nvPr/>
        </p:nvSpPr>
        <p:spPr>
          <a:xfrm>
            <a:off x="5238125" y="3878275"/>
            <a:ext cx="791400" cy="754200"/>
          </a:xfrm>
          <a:prstGeom prst="roundRect">
            <a:avLst>
              <a:gd fmla="val 16667" name="adj"/>
            </a:avLst>
          </a:prstGeom>
          <a:solidFill>
            <a:srgbClr val="C35E2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6"/>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#c35e29</a:t>
            </a:r>
            <a:endParaRPr sz="1000">
              <a:solidFill>
                <a:srgbClr val="FFFFFF"/>
              </a:solidFill>
            </a:endParaRPr>
          </a:p>
        </p:txBody>
      </p:sp>
      <p:sp>
        <p:nvSpPr>
          <p:cNvPr id="4071" name="Google Shape;4071;p76"/>
          <p:cNvSpPr/>
          <p:nvPr/>
        </p:nvSpPr>
        <p:spPr>
          <a:xfrm>
            <a:off x="6299950" y="2947175"/>
            <a:ext cx="791400" cy="754200"/>
          </a:xfrm>
          <a:prstGeom prst="roundRect">
            <a:avLst>
              <a:gd fmla="val 16667" name="adj"/>
            </a:avLst>
          </a:prstGeom>
          <a:solidFill>
            <a:srgbClr val="E49A2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6"/>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#e49a26</a:t>
            </a:r>
            <a:endParaRPr sz="1000">
              <a:solidFill>
                <a:srgbClr val="FFFFFF"/>
              </a:solidFill>
            </a:endParaRPr>
          </a:p>
        </p:txBody>
      </p:sp>
      <p:sp>
        <p:nvSpPr>
          <p:cNvPr id="4073" name="Google Shape;4073;p76"/>
          <p:cNvSpPr/>
          <p:nvPr/>
        </p:nvSpPr>
        <p:spPr>
          <a:xfrm>
            <a:off x="6299950" y="3878275"/>
            <a:ext cx="791400" cy="754200"/>
          </a:xfrm>
          <a:prstGeom prst="roundRect">
            <a:avLst>
              <a:gd fmla="val 16667" name="adj"/>
            </a:avLst>
          </a:prstGeom>
          <a:solidFill>
            <a:srgbClr val="88381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6"/>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#883814</a:t>
            </a:r>
            <a:endParaRPr sz="1000">
              <a:solidFill>
                <a:srgbClr val="FFFFFF"/>
              </a:solidFill>
            </a:endParaRPr>
          </a:p>
        </p:txBody>
      </p:sp>
      <p:sp>
        <p:nvSpPr>
          <p:cNvPr id="4075" name="Google Shape;4075;p7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79" name="Shape 4079"/>
        <p:cNvGrpSpPr/>
        <p:nvPr/>
      </p:nvGrpSpPr>
      <p:grpSpPr>
        <a:xfrm>
          <a:off x="0" y="0"/>
          <a:ext cx="0" cy="0"/>
          <a:chOff x="0" y="0"/>
          <a:chExt cx="0" cy="0"/>
        </a:xfrm>
      </p:grpSpPr>
      <p:sp>
        <p:nvSpPr>
          <p:cNvPr id="4080" name="Google Shape;4080;p77"/>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4081" name="Google Shape;4081;p7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4082" name="Google Shape;4082;p77"/>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4083" name="Google Shape;4083;p77">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4084" name="Google Shape;4084;p77">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4085" name="Google Shape;4085;p77">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4086" name="Google Shape;4086;p77">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4087" name="Google Shape;4087;p77"/>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4088" name="Google Shape;4088;p77"/>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4089" name="Google Shape;4089;p77"/>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4090" name="Google Shape;4090;p77"/>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4091" name="Google Shape;4091;p77">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95" name="Shape 4095"/>
        <p:cNvGrpSpPr/>
        <p:nvPr/>
      </p:nvGrpSpPr>
      <p:grpSpPr>
        <a:xfrm>
          <a:off x="0" y="0"/>
          <a:ext cx="0" cy="0"/>
          <a:chOff x="0" y="0"/>
          <a:chExt cx="0" cy="0"/>
        </a:xfrm>
      </p:grpSpPr>
      <p:grpSp>
        <p:nvGrpSpPr>
          <p:cNvPr id="4096" name="Google Shape;4096;p78"/>
          <p:cNvGrpSpPr/>
          <p:nvPr/>
        </p:nvGrpSpPr>
        <p:grpSpPr>
          <a:xfrm>
            <a:off x="5048544" y="3019584"/>
            <a:ext cx="442841" cy="514271"/>
            <a:chOff x="4727025" y="1332775"/>
            <a:chExt cx="59900" cy="69625"/>
          </a:xfrm>
        </p:grpSpPr>
        <p:sp>
          <p:nvSpPr>
            <p:cNvPr id="4097" name="Google Shape;4097;p7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9" name="Google Shape;4099;p78"/>
          <p:cNvGrpSpPr/>
          <p:nvPr/>
        </p:nvGrpSpPr>
        <p:grpSpPr>
          <a:xfrm>
            <a:off x="5723860" y="2267072"/>
            <a:ext cx="500909" cy="500899"/>
            <a:chOff x="4820425" y="1329900"/>
            <a:chExt cx="70175" cy="70350"/>
          </a:xfrm>
        </p:grpSpPr>
        <p:sp>
          <p:nvSpPr>
            <p:cNvPr id="4100" name="Google Shape;4100;p7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78"/>
          <p:cNvGrpSpPr/>
          <p:nvPr/>
        </p:nvGrpSpPr>
        <p:grpSpPr>
          <a:xfrm>
            <a:off x="6376484" y="2278862"/>
            <a:ext cx="538135" cy="493119"/>
            <a:chOff x="4903200" y="1331525"/>
            <a:chExt cx="73575" cy="67425"/>
          </a:xfrm>
        </p:grpSpPr>
        <p:sp>
          <p:nvSpPr>
            <p:cNvPr id="4105" name="Google Shape;4105;p7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106" name="Google Shape;4106;p7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7" name="Google Shape;4107;p78"/>
          <p:cNvGrpSpPr/>
          <p:nvPr/>
        </p:nvGrpSpPr>
        <p:grpSpPr>
          <a:xfrm>
            <a:off x="5636435" y="3020840"/>
            <a:ext cx="544563" cy="511895"/>
            <a:chOff x="4815575" y="1416800"/>
            <a:chExt cx="73750" cy="71400"/>
          </a:xfrm>
        </p:grpSpPr>
        <p:sp>
          <p:nvSpPr>
            <p:cNvPr id="4108" name="Google Shape;4108;p7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1" name="Google Shape;4111;p78"/>
          <p:cNvGrpSpPr/>
          <p:nvPr/>
        </p:nvGrpSpPr>
        <p:grpSpPr>
          <a:xfrm>
            <a:off x="6333060" y="3020546"/>
            <a:ext cx="602914" cy="512477"/>
            <a:chOff x="4902475" y="1418875"/>
            <a:chExt cx="74500" cy="63775"/>
          </a:xfrm>
        </p:grpSpPr>
        <p:sp>
          <p:nvSpPr>
            <p:cNvPr id="4112" name="Google Shape;4112;p7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8"/>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4" name="Google Shape;4114;p78"/>
          <p:cNvGrpSpPr/>
          <p:nvPr/>
        </p:nvGrpSpPr>
        <p:grpSpPr>
          <a:xfrm>
            <a:off x="5748932" y="3759785"/>
            <a:ext cx="515391" cy="525699"/>
            <a:chOff x="4818100" y="1507675"/>
            <a:chExt cx="71225" cy="71625"/>
          </a:xfrm>
        </p:grpSpPr>
        <p:sp>
          <p:nvSpPr>
            <p:cNvPr id="4115" name="Google Shape;4115;p7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9" name="Google Shape;4119;p78"/>
          <p:cNvGrpSpPr/>
          <p:nvPr/>
        </p:nvGrpSpPr>
        <p:grpSpPr>
          <a:xfrm>
            <a:off x="5087034" y="3781317"/>
            <a:ext cx="522956" cy="489869"/>
            <a:chOff x="4721450" y="1509475"/>
            <a:chExt cx="79350" cy="74325"/>
          </a:xfrm>
        </p:grpSpPr>
        <p:sp>
          <p:nvSpPr>
            <p:cNvPr id="4120" name="Google Shape;4120;p7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4" name="Google Shape;4124;p78"/>
          <p:cNvGrpSpPr/>
          <p:nvPr/>
        </p:nvGrpSpPr>
        <p:grpSpPr>
          <a:xfrm>
            <a:off x="6410277" y="3761069"/>
            <a:ext cx="525704" cy="535436"/>
            <a:chOff x="4906800" y="1507500"/>
            <a:chExt cx="70350" cy="71075"/>
          </a:xfrm>
        </p:grpSpPr>
        <p:sp>
          <p:nvSpPr>
            <p:cNvPr id="4125" name="Google Shape;4125;p7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0" name="Google Shape;4130;p78"/>
          <p:cNvGrpSpPr/>
          <p:nvPr/>
        </p:nvGrpSpPr>
        <p:grpSpPr>
          <a:xfrm>
            <a:off x="4443099" y="2267050"/>
            <a:ext cx="508054" cy="508095"/>
            <a:chOff x="3736598" y="2170606"/>
            <a:chExt cx="404889" cy="404889"/>
          </a:xfrm>
        </p:grpSpPr>
        <p:sp>
          <p:nvSpPr>
            <p:cNvPr id="4131" name="Google Shape;4131;p7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5" name="Google Shape;4135;p78"/>
          <p:cNvGrpSpPr/>
          <p:nvPr/>
        </p:nvGrpSpPr>
        <p:grpSpPr>
          <a:xfrm>
            <a:off x="3731139" y="2267145"/>
            <a:ext cx="575790" cy="507904"/>
            <a:chOff x="3161917" y="2170682"/>
            <a:chExt cx="458870" cy="404737"/>
          </a:xfrm>
        </p:grpSpPr>
        <p:sp>
          <p:nvSpPr>
            <p:cNvPr id="4136" name="Google Shape;4136;p7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137" name="Google Shape;4137;p7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9" name="Google Shape;4139;p78"/>
          <p:cNvGrpSpPr/>
          <p:nvPr/>
        </p:nvGrpSpPr>
        <p:grpSpPr>
          <a:xfrm>
            <a:off x="3758669" y="3027517"/>
            <a:ext cx="520730" cy="498567"/>
            <a:chOff x="3179914" y="2889488"/>
            <a:chExt cx="422876" cy="404911"/>
          </a:xfrm>
        </p:grpSpPr>
        <p:sp>
          <p:nvSpPr>
            <p:cNvPr id="4140" name="Google Shape;4140;p7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6" name="Google Shape;4146;p78"/>
          <p:cNvGrpSpPr/>
          <p:nvPr/>
        </p:nvGrpSpPr>
        <p:grpSpPr>
          <a:xfrm>
            <a:off x="4387349" y="3027477"/>
            <a:ext cx="516145" cy="498648"/>
            <a:chOff x="3729467" y="2889422"/>
            <a:chExt cx="419153" cy="404977"/>
          </a:xfrm>
        </p:grpSpPr>
        <p:sp>
          <p:nvSpPr>
            <p:cNvPr id="4147" name="Google Shape;4147;p7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4" name="Google Shape;4154;p78"/>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8"/>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8"/>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8"/>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8" name="Google Shape;4158;p78"/>
          <p:cNvGrpSpPr/>
          <p:nvPr/>
        </p:nvGrpSpPr>
        <p:grpSpPr>
          <a:xfrm>
            <a:off x="7107677" y="2474362"/>
            <a:ext cx="166473" cy="141497"/>
            <a:chOff x="4660325" y="1866850"/>
            <a:chExt cx="68350" cy="58100"/>
          </a:xfrm>
        </p:grpSpPr>
        <p:sp>
          <p:nvSpPr>
            <p:cNvPr id="4159" name="Google Shape;4159;p7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1" name="Google Shape;4161;p78"/>
          <p:cNvGrpSpPr/>
          <p:nvPr/>
        </p:nvGrpSpPr>
        <p:grpSpPr>
          <a:xfrm>
            <a:off x="7417022" y="2500086"/>
            <a:ext cx="162515" cy="90049"/>
            <a:chOff x="4791775" y="1877500"/>
            <a:chExt cx="66725" cy="36975"/>
          </a:xfrm>
        </p:grpSpPr>
        <p:sp>
          <p:nvSpPr>
            <p:cNvPr id="4162" name="Google Shape;4162;p7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4" name="Google Shape;4164;p78"/>
          <p:cNvGrpSpPr/>
          <p:nvPr/>
        </p:nvGrpSpPr>
        <p:grpSpPr>
          <a:xfrm>
            <a:off x="7738734" y="2500086"/>
            <a:ext cx="144979" cy="90049"/>
            <a:chOff x="4923925" y="1877500"/>
            <a:chExt cx="59525" cy="36975"/>
          </a:xfrm>
        </p:grpSpPr>
        <p:sp>
          <p:nvSpPr>
            <p:cNvPr id="4165" name="Google Shape;4165;p7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7" name="Google Shape;4167;p78"/>
          <p:cNvGrpSpPr/>
          <p:nvPr/>
        </p:nvGrpSpPr>
        <p:grpSpPr>
          <a:xfrm>
            <a:off x="8033226" y="2482277"/>
            <a:ext cx="141447" cy="125667"/>
            <a:chOff x="5058450" y="1870100"/>
            <a:chExt cx="58075" cy="51600"/>
          </a:xfrm>
        </p:grpSpPr>
        <p:sp>
          <p:nvSpPr>
            <p:cNvPr id="4168" name="Google Shape;4168;p7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78"/>
          <p:cNvGrpSpPr/>
          <p:nvPr/>
        </p:nvGrpSpPr>
        <p:grpSpPr>
          <a:xfrm>
            <a:off x="7447741" y="2904685"/>
            <a:ext cx="101077" cy="107645"/>
            <a:chOff x="4811425" y="2065025"/>
            <a:chExt cx="41500" cy="44200"/>
          </a:xfrm>
        </p:grpSpPr>
        <p:sp>
          <p:nvSpPr>
            <p:cNvPr id="4171" name="Google Shape;4171;p7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3" name="Google Shape;4173;p78"/>
          <p:cNvGrpSpPr/>
          <p:nvPr/>
        </p:nvGrpSpPr>
        <p:grpSpPr>
          <a:xfrm>
            <a:off x="7740178" y="2904898"/>
            <a:ext cx="120867" cy="107218"/>
            <a:chOff x="4929875" y="2065025"/>
            <a:chExt cx="49625" cy="44025"/>
          </a:xfrm>
        </p:grpSpPr>
        <p:sp>
          <p:nvSpPr>
            <p:cNvPr id="4174" name="Google Shape;4174;p7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6" name="Google Shape;4176;p78"/>
          <p:cNvGrpSpPr/>
          <p:nvPr/>
        </p:nvGrpSpPr>
        <p:grpSpPr>
          <a:xfrm>
            <a:off x="8068847" y="2907912"/>
            <a:ext cx="70206" cy="101191"/>
            <a:chOff x="5083925" y="2066350"/>
            <a:chExt cx="28825" cy="41550"/>
          </a:xfrm>
        </p:grpSpPr>
        <p:sp>
          <p:nvSpPr>
            <p:cNvPr id="4177" name="Google Shape;4177;p7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9" name="Google Shape;4179;p78"/>
          <p:cNvGrpSpPr/>
          <p:nvPr/>
        </p:nvGrpSpPr>
        <p:grpSpPr>
          <a:xfrm>
            <a:off x="7100401" y="2923559"/>
            <a:ext cx="181026" cy="69896"/>
            <a:chOff x="4659775" y="2072775"/>
            <a:chExt cx="74325" cy="28700"/>
          </a:xfrm>
        </p:grpSpPr>
        <p:sp>
          <p:nvSpPr>
            <p:cNvPr id="4180" name="Google Shape;4180;p7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3" name="Google Shape;4183;p78"/>
          <p:cNvGrpSpPr/>
          <p:nvPr/>
        </p:nvGrpSpPr>
        <p:grpSpPr>
          <a:xfrm>
            <a:off x="8020257" y="2714124"/>
            <a:ext cx="167387" cy="89197"/>
            <a:chOff x="4662475" y="1976500"/>
            <a:chExt cx="68725" cy="36625"/>
          </a:xfrm>
        </p:grpSpPr>
        <p:sp>
          <p:nvSpPr>
            <p:cNvPr id="4184" name="Google Shape;4184;p7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78"/>
          <p:cNvGrpSpPr/>
          <p:nvPr/>
        </p:nvGrpSpPr>
        <p:grpSpPr>
          <a:xfrm>
            <a:off x="7717162" y="2717564"/>
            <a:ext cx="166899" cy="82317"/>
            <a:chOff x="4920150" y="1977875"/>
            <a:chExt cx="68525" cy="33800"/>
          </a:xfrm>
        </p:grpSpPr>
        <p:sp>
          <p:nvSpPr>
            <p:cNvPr id="4188" name="Google Shape;4188;p7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1" name="Google Shape;4191;p78"/>
          <p:cNvGrpSpPr/>
          <p:nvPr/>
        </p:nvGrpSpPr>
        <p:grpSpPr>
          <a:xfrm>
            <a:off x="7128319" y="3121482"/>
            <a:ext cx="125190" cy="127858"/>
            <a:chOff x="4676550" y="2160575"/>
            <a:chExt cx="51400" cy="52500"/>
          </a:xfrm>
        </p:grpSpPr>
        <p:sp>
          <p:nvSpPr>
            <p:cNvPr id="4192" name="Google Shape;4192;p7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5" name="Google Shape;4195;p78"/>
          <p:cNvGrpSpPr/>
          <p:nvPr/>
        </p:nvGrpSpPr>
        <p:grpSpPr>
          <a:xfrm>
            <a:off x="7425577" y="3128514"/>
            <a:ext cx="145405" cy="113794"/>
            <a:chOff x="4768325" y="2163475"/>
            <a:chExt cx="59700" cy="46725"/>
          </a:xfrm>
        </p:grpSpPr>
        <p:sp>
          <p:nvSpPr>
            <p:cNvPr id="4196" name="Google Shape;4196;p7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8" name="Google Shape;4198;p78"/>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8"/>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8"/>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8"/>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8"/>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8"/>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4" name="Google Shape;4204;p78"/>
          <p:cNvGrpSpPr/>
          <p:nvPr/>
        </p:nvGrpSpPr>
        <p:grpSpPr>
          <a:xfrm>
            <a:off x="7441895" y="3383608"/>
            <a:ext cx="112768" cy="106853"/>
            <a:chOff x="4768575" y="2253950"/>
            <a:chExt cx="46300" cy="43875"/>
          </a:xfrm>
        </p:grpSpPr>
        <p:sp>
          <p:nvSpPr>
            <p:cNvPr id="4205" name="Google Shape;4205;p7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7" name="Google Shape;4207;p78"/>
          <p:cNvGrpSpPr/>
          <p:nvPr/>
        </p:nvGrpSpPr>
        <p:grpSpPr>
          <a:xfrm>
            <a:off x="7741518" y="3872634"/>
            <a:ext cx="118187" cy="146246"/>
            <a:chOff x="4960900" y="2433225"/>
            <a:chExt cx="48525" cy="60050"/>
          </a:xfrm>
        </p:grpSpPr>
        <p:sp>
          <p:nvSpPr>
            <p:cNvPr id="4208" name="Google Shape;4208;p7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0" name="Google Shape;4210;p78"/>
          <p:cNvGrpSpPr/>
          <p:nvPr/>
        </p:nvGrpSpPr>
        <p:grpSpPr>
          <a:xfrm>
            <a:off x="7430083" y="4136695"/>
            <a:ext cx="136394" cy="143810"/>
            <a:chOff x="4854075" y="2527625"/>
            <a:chExt cx="56000" cy="59050"/>
          </a:xfrm>
        </p:grpSpPr>
        <p:sp>
          <p:nvSpPr>
            <p:cNvPr id="4211" name="Google Shape;4211;p7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3" name="Google Shape;4213;p78"/>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8"/>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8"/>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6" name="Google Shape;4216;p78"/>
          <p:cNvGrpSpPr/>
          <p:nvPr/>
        </p:nvGrpSpPr>
        <p:grpSpPr>
          <a:xfrm>
            <a:off x="8054294" y="3600439"/>
            <a:ext cx="99312" cy="160797"/>
            <a:chOff x="5059700" y="2334775"/>
            <a:chExt cx="40775" cy="66025"/>
          </a:xfrm>
        </p:grpSpPr>
        <p:sp>
          <p:nvSpPr>
            <p:cNvPr id="4217" name="Google Shape;4217;p7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6" name="Google Shape;4226;p78"/>
          <p:cNvGrpSpPr/>
          <p:nvPr/>
        </p:nvGrpSpPr>
        <p:grpSpPr>
          <a:xfrm>
            <a:off x="8011458" y="3865571"/>
            <a:ext cx="184984" cy="160371"/>
            <a:chOff x="5037700" y="2430325"/>
            <a:chExt cx="75950" cy="65850"/>
          </a:xfrm>
        </p:grpSpPr>
        <p:sp>
          <p:nvSpPr>
            <p:cNvPr id="4227" name="Google Shape;4227;p7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9" name="Google Shape;4229;p78"/>
          <p:cNvGrpSpPr/>
          <p:nvPr/>
        </p:nvGrpSpPr>
        <p:grpSpPr>
          <a:xfrm>
            <a:off x="7430964" y="3632023"/>
            <a:ext cx="173014" cy="97629"/>
            <a:chOff x="4756975" y="2341800"/>
            <a:chExt cx="91975" cy="51925"/>
          </a:xfrm>
        </p:grpSpPr>
        <p:sp>
          <p:nvSpPr>
            <p:cNvPr id="4230" name="Google Shape;4230;p7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0" name="Google Shape;4250;p78"/>
          <p:cNvGrpSpPr/>
          <p:nvPr/>
        </p:nvGrpSpPr>
        <p:grpSpPr>
          <a:xfrm>
            <a:off x="7697901" y="4120720"/>
            <a:ext cx="212497" cy="175761"/>
            <a:chOff x="4943575" y="2516350"/>
            <a:chExt cx="98675" cy="81700"/>
          </a:xfrm>
        </p:grpSpPr>
        <p:sp>
          <p:nvSpPr>
            <p:cNvPr id="4251" name="Google Shape;4251;p7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9" name="Google Shape;4329;p78"/>
          <p:cNvGrpSpPr/>
          <p:nvPr/>
        </p:nvGrpSpPr>
        <p:grpSpPr>
          <a:xfrm>
            <a:off x="1955962" y="3346963"/>
            <a:ext cx="965351" cy="134611"/>
            <a:chOff x="4411970" y="2962952"/>
            <a:chExt cx="706544" cy="104212"/>
          </a:xfrm>
        </p:grpSpPr>
        <p:sp>
          <p:nvSpPr>
            <p:cNvPr id="4330" name="Google Shape;4330;p7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4" name="Google Shape;4334;p78"/>
          <p:cNvGrpSpPr/>
          <p:nvPr/>
        </p:nvGrpSpPr>
        <p:grpSpPr>
          <a:xfrm>
            <a:off x="1955962" y="2935877"/>
            <a:ext cx="960158" cy="289172"/>
            <a:chOff x="4411970" y="2726085"/>
            <a:chExt cx="643107" cy="193659"/>
          </a:xfrm>
        </p:grpSpPr>
        <p:sp>
          <p:nvSpPr>
            <p:cNvPr id="4335" name="Google Shape;4335;p7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8" name="Google Shape;4338;p78"/>
          <p:cNvGrpSpPr/>
          <p:nvPr/>
        </p:nvGrpSpPr>
        <p:grpSpPr>
          <a:xfrm>
            <a:off x="958854" y="3201987"/>
            <a:ext cx="833173" cy="259209"/>
            <a:chOff x="4411970" y="4340222"/>
            <a:chExt cx="779467" cy="242683"/>
          </a:xfrm>
        </p:grpSpPr>
        <p:sp>
          <p:nvSpPr>
            <p:cNvPr id="4339" name="Google Shape;4339;p7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2" name="Google Shape;4342;p78"/>
          <p:cNvGrpSpPr/>
          <p:nvPr/>
        </p:nvGrpSpPr>
        <p:grpSpPr>
          <a:xfrm>
            <a:off x="1955962" y="2597733"/>
            <a:ext cx="965160" cy="216230"/>
            <a:chOff x="4411970" y="2468674"/>
            <a:chExt cx="747317" cy="167425"/>
          </a:xfrm>
        </p:grpSpPr>
        <p:sp>
          <p:nvSpPr>
            <p:cNvPr id="4343" name="Google Shape;4343;p7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5" name="Google Shape;4345;p78"/>
          <p:cNvGrpSpPr/>
          <p:nvPr/>
        </p:nvGrpSpPr>
        <p:grpSpPr>
          <a:xfrm>
            <a:off x="954709" y="2502450"/>
            <a:ext cx="810451" cy="319148"/>
            <a:chOff x="4411970" y="3686602"/>
            <a:chExt cx="797845" cy="314215"/>
          </a:xfrm>
        </p:grpSpPr>
        <p:sp>
          <p:nvSpPr>
            <p:cNvPr id="4346" name="Google Shape;4346;p78"/>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8"/>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8"/>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8"/>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8"/>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1" name="Google Shape;4351;p78"/>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2" name="Google Shape;4352;p78"/>
          <p:cNvGrpSpPr/>
          <p:nvPr/>
        </p:nvGrpSpPr>
        <p:grpSpPr>
          <a:xfrm>
            <a:off x="954806" y="2256974"/>
            <a:ext cx="1970333" cy="208784"/>
            <a:chOff x="6336019" y="3733725"/>
            <a:chExt cx="2566206" cy="351310"/>
          </a:xfrm>
        </p:grpSpPr>
        <p:sp>
          <p:nvSpPr>
            <p:cNvPr id="4353" name="Google Shape;4353;p78"/>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8"/>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8"/>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8"/>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7" name="Google Shape;4357;p78"/>
          <p:cNvGrpSpPr/>
          <p:nvPr/>
        </p:nvGrpSpPr>
        <p:grpSpPr>
          <a:xfrm>
            <a:off x="1955962" y="3864529"/>
            <a:ext cx="946551" cy="153200"/>
            <a:chOff x="4404545" y="3301592"/>
            <a:chExt cx="782403" cy="129272"/>
          </a:xfrm>
        </p:grpSpPr>
        <p:sp>
          <p:nvSpPr>
            <p:cNvPr id="4358" name="Google Shape;4358;p7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8"/>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0" name="Google Shape;4360;p78"/>
          <p:cNvGrpSpPr/>
          <p:nvPr/>
        </p:nvGrpSpPr>
        <p:grpSpPr>
          <a:xfrm>
            <a:off x="1955962" y="3603488"/>
            <a:ext cx="962257" cy="139127"/>
            <a:chOff x="4411970" y="3131459"/>
            <a:chExt cx="710520" cy="117397"/>
          </a:xfrm>
        </p:grpSpPr>
        <p:sp>
          <p:nvSpPr>
            <p:cNvPr id="4361" name="Google Shape;4361;p7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363" name="Google Shape;4363;p78"/>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4" name="Google Shape;4364;p78"/>
          <p:cNvGrpSpPr/>
          <p:nvPr/>
        </p:nvGrpSpPr>
        <p:grpSpPr>
          <a:xfrm>
            <a:off x="956107" y="3538282"/>
            <a:ext cx="823838" cy="458988"/>
            <a:chOff x="4411970" y="1801825"/>
            <a:chExt cx="734586" cy="409262"/>
          </a:xfrm>
        </p:grpSpPr>
        <p:sp>
          <p:nvSpPr>
            <p:cNvPr id="4365" name="Google Shape;4365;p7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7" name="Google Shape;4367;p78"/>
          <p:cNvGrpSpPr/>
          <p:nvPr/>
        </p:nvGrpSpPr>
        <p:grpSpPr>
          <a:xfrm>
            <a:off x="956107" y="4086708"/>
            <a:ext cx="856348" cy="212039"/>
            <a:chOff x="4411970" y="2233974"/>
            <a:chExt cx="763574" cy="189068"/>
          </a:xfrm>
        </p:grpSpPr>
        <p:sp>
          <p:nvSpPr>
            <p:cNvPr id="4368" name="Google Shape;4368;p78"/>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8"/>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0" name="Google Shape;4370;p78"/>
          <p:cNvGrpSpPr/>
          <p:nvPr/>
        </p:nvGrpSpPr>
        <p:grpSpPr>
          <a:xfrm>
            <a:off x="3066303" y="2262044"/>
            <a:ext cx="511602" cy="511602"/>
            <a:chOff x="5681300" y="2527788"/>
            <a:chExt cx="805800" cy="805800"/>
          </a:xfrm>
        </p:grpSpPr>
        <p:sp>
          <p:nvSpPr>
            <p:cNvPr id="4371" name="Google Shape;4371;p78"/>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3" name="Google Shape;4373;p78"/>
          <p:cNvGrpSpPr/>
          <p:nvPr/>
        </p:nvGrpSpPr>
        <p:grpSpPr>
          <a:xfrm>
            <a:off x="3063497" y="3028627"/>
            <a:ext cx="513021" cy="512935"/>
            <a:chOff x="4049800" y="640400"/>
            <a:chExt cx="858900" cy="858900"/>
          </a:xfrm>
        </p:grpSpPr>
        <p:sp>
          <p:nvSpPr>
            <p:cNvPr id="4374" name="Google Shape;4374;p78"/>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8"/>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6" name="Google Shape;4376;p78"/>
          <p:cNvGrpSpPr/>
          <p:nvPr/>
        </p:nvGrpSpPr>
        <p:grpSpPr>
          <a:xfrm>
            <a:off x="2980696" y="3680519"/>
            <a:ext cx="686489" cy="686585"/>
            <a:chOff x="5080188" y="927900"/>
            <a:chExt cx="961200" cy="961200"/>
          </a:xfrm>
        </p:grpSpPr>
        <p:sp>
          <p:nvSpPr>
            <p:cNvPr id="4377" name="Google Shape;4377;p78"/>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8"/>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8"/>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8"/>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5" name="Google Shape;4385;p78"/>
          <p:cNvGrpSpPr/>
          <p:nvPr/>
        </p:nvGrpSpPr>
        <p:grpSpPr>
          <a:xfrm>
            <a:off x="3763848" y="3773248"/>
            <a:ext cx="510373" cy="510937"/>
            <a:chOff x="7508249" y="1522825"/>
            <a:chExt cx="1326332" cy="1322987"/>
          </a:xfrm>
        </p:grpSpPr>
        <p:sp>
          <p:nvSpPr>
            <p:cNvPr id="4386" name="Google Shape;4386;p78"/>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8"/>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8"/>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8"/>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8"/>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8"/>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8"/>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8"/>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8"/>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8"/>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6" name="Google Shape;4396;p78"/>
          <p:cNvGrpSpPr/>
          <p:nvPr/>
        </p:nvGrpSpPr>
        <p:grpSpPr>
          <a:xfrm>
            <a:off x="4455441" y="3774653"/>
            <a:ext cx="492652" cy="503348"/>
            <a:chOff x="6039282" y="1042577"/>
            <a:chExt cx="734315" cy="731929"/>
          </a:xfrm>
        </p:grpSpPr>
        <p:sp>
          <p:nvSpPr>
            <p:cNvPr id="4397" name="Google Shape;4397;p7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78"/>
          <p:cNvGrpSpPr/>
          <p:nvPr/>
        </p:nvGrpSpPr>
        <p:grpSpPr>
          <a:xfrm>
            <a:off x="5095855" y="2270694"/>
            <a:ext cx="483304" cy="504902"/>
            <a:chOff x="1825800" y="1651625"/>
            <a:chExt cx="568125" cy="591775"/>
          </a:xfrm>
        </p:grpSpPr>
        <p:sp>
          <p:nvSpPr>
            <p:cNvPr id="4419" name="Google Shape;4419;p78"/>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8"/>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8"/>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8"/>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8"/>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5" name="Google Shape;4425;p78"/>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8"/>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8"/>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8"/>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8"/>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4430" name="Google Shape;4430;p7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34" name="Shape 4434"/>
        <p:cNvGrpSpPr/>
        <p:nvPr/>
      </p:nvGrpSpPr>
      <p:grpSpPr>
        <a:xfrm>
          <a:off x="0" y="0"/>
          <a:ext cx="0" cy="0"/>
          <a:chOff x="0" y="0"/>
          <a:chExt cx="0" cy="0"/>
        </a:xfrm>
      </p:grpSpPr>
      <p:grpSp>
        <p:nvGrpSpPr>
          <p:cNvPr id="4435" name="Google Shape;4435;p79"/>
          <p:cNvGrpSpPr/>
          <p:nvPr/>
        </p:nvGrpSpPr>
        <p:grpSpPr>
          <a:xfrm>
            <a:off x="722059" y="955168"/>
            <a:ext cx="2492868" cy="1379876"/>
            <a:chOff x="2654821" y="2311071"/>
            <a:chExt cx="2279715" cy="1262120"/>
          </a:xfrm>
        </p:grpSpPr>
        <p:grpSp>
          <p:nvGrpSpPr>
            <p:cNvPr id="4436" name="Google Shape;4436;p79"/>
            <p:cNvGrpSpPr/>
            <p:nvPr/>
          </p:nvGrpSpPr>
          <p:grpSpPr>
            <a:xfrm>
              <a:off x="4034269" y="2840745"/>
              <a:ext cx="40212" cy="36437"/>
              <a:chOff x="4293400" y="2574725"/>
              <a:chExt cx="84425" cy="80100"/>
            </a:xfrm>
          </p:grpSpPr>
          <p:sp>
            <p:nvSpPr>
              <p:cNvPr id="4437" name="Google Shape;4437;p7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438" name="Google Shape;4438;p7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9" name="Google Shape;4439;p79"/>
            <p:cNvGrpSpPr/>
            <p:nvPr/>
          </p:nvGrpSpPr>
          <p:grpSpPr>
            <a:xfrm>
              <a:off x="3894606" y="2334874"/>
              <a:ext cx="913198" cy="518984"/>
              <a:chOff x="4000175" y="1462675"/>
              <a:chExt cx="1917275" cy="1140875"/>
            </a:xfrm>
          </p:grpSpPr>
          <p:sp>
            <p:nvSpPr>
              <p:cNvPr id="4440" name="Google Shape;4440;p7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441" name="Google Shape;4441;p79"/>
              <p:cNvGrpSpPr/>
              <p:nvPr/>
            </p:nvGrpSpPr>
            <p:grpSpPr>
              <a:xfrm>
                <a:off x="4000175" y="1462675"/>
                <a:ext cx="1917275" cy="1140875"/>
                <a:chOff x="4000175" y="1462675"/>
                <a:chExt cx="1917275" cy="1140875"/>
              </a:xfrm>
            </p:grpSpPr>
            <p:sp>
              <p:nvSpPr>
                <p:cNvPr id="4442" name="Google Shape;4442;p7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443" name="Google Shape;4443;p7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447" name="Google Shape;4447;p7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8" name="Google Shape;4448;p79"/>
            <p:cNvGrpSpPr/>
            <p:nvPr/>
          </p:nvGrpSpPr>
          <p:grpSpPr>
            <a:xfrm>
              <a:off x="3875768" y="2846704"/>
              <a:ext cx="44796" cy="47366"/>
              <a:chOff x="3960625" y="2587825"/>
              <a:chExt cx="94050" cy="104125"/>
            </a:xfrm>
          </p:grpSpPr>
          <p:sp>
            <p:nvSpPr>
              <p:cNvPr id="4449" name="Google Shape;4449;p7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450" name="Google Shape;4450;p7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 name="Google Shape;4451;p79"/>
            <p:cNvGrpSpPr/>
            <p:nvPr/>
          </p:nvGrpSpPr>
          <p:grpSpPr>
            <a:xfrm>
              <a:off x="3782759" y="2807162"/>
              <a:ext cx="82686" cy="85487"/>
              <a:chOff x="3765350" y="2500900"/>
              <a:chExt cx="173600" cy="187925"/>
            </a:xfrm>
          </p:grpSpPr>
          <p:sp>
            <p:nvSpPr>
              <p:cNvPr id="4452" name="Google Shape;4452;p7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453" name="Google Shape;4453;p7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79"/>
            <p:cNvGrpSpPr/>
            <p:nvPr/>
          </p:nvGrpSpPr>
          <p:grpSpPr>
            <a:xfrm>
              <a:off x="3775674" y="2798496"/>
              <a:ext cx="40545" cy="23564"/>
              <a:chOff x="3750475" y="2481850"/>
              <a:chExt cx="85125" cy="51800"/>
            </a:xfrm>
          </p:grpSpPr>
          <p:sp>
            <p:nvSpPr>
              <p:cNvPr id="4459" name="Google Shape;4459;p7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461" name="Google Shape;4461;p79"/>
            <p:cNvGrpSpPr/>
            <p:nvPr/>
          </p:nvGrpSpPr>
          <p:grpSpPr>
            <a:xfrm>
              <a:off x="3716946" y="2776024"/>
              <a:ext cx="81971" cy="76912"/>
              <a:chOff x="3627175" y="2432450"/>
              <a:chExt cx="172100" cy="169075"/>
            </a:xfrm>
          </p:grpSpPr>
          <p:sp>
            <p:nvSpPr>
              <p:cNvPr id="4462" name="Google Shape;4462;p7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464" name="Google Shape;4464;p7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465" name="Google Shape;4465;p79"/>
            <p:cNvGrpSpPr/>
            <p:nvPr/>
          </p:nvGrpSpPr>
          <p:grpSpPr>
            <a:xfrm>
              <a:off x="3685682" y="2845624"/>
              <a:ext cx="29311" cy="45055"/>
              <a:chOff x="3561536" y="2585450"/>
              <a:chExt cx="61539" cy="99045"/>
            </a:xfrm>
          </p:grpSpPr>
          <p:sp>
            <p:nvSpPr>
              <p:cNvPr id="4466" name="Google Shape;4466;p7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468" name="Google Shape;4468;p79"/>
            <p:cNvGrpSpPr/>
            <p:nvPr/>
          </p:nvGrpSpPr>
          <p:grpSpPr>
            <a:xfrm>
              <a:off x="3849905" y="2572252"/>
              <a:ext cx="74339" cy="119559"/>
              <a:chOff x="3906325" y="1984500"/>
              <a:chExt cx="156075" cy="262825"/>
            </a:xfrm>
          </p:grpSpPr>
          <p:sp>
            <p:nvSpPr>
              <p:cNvPr id="4469" name="Google Shape;4469;p7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470" name="Google Shape;4470;p7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1" name="Google Shape;4471;p79"/>
            <p:cNvGrpSpPr/>
            <p:nvPr/>
          </p:nvGrpSpPr>
          <p:grpSpPr>
            <a:xfrm>
              <a:off x="2654821" y="2414345"/>
              <a:ext cx="667570" cy="558731"/>
              <a:chOff x="1397225" y="1637375"/>
              <a:chExt cx="1401575" cy="1228250"/>
            </a:xfrm>
          </p:grpSpPr>
          <p:sp>
            <p:nvSpPr>
              <p:cNvPr id="4472" name="Google Shape;4472;p7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473" name="Google Shape;4473;p79"/>
              <p:cNvGrpSpPr/>
              <p:nvPr/>
            </p:nvGrpSpPr>
            <p:grpSpPr>
              <a:xfrm>
                <a:off x="1397225" y="1637375"/>
                <a:ext cx="1398775" cy="1228250"/>
                <a:chOff x="1397225" y="1637375"/>
                <a:chExt cx="1398775" cy="1228250"/>
              </a:xfrm>
            </p:grpSpPr>
            <p:sp>
              <p:nvSpPr>
                <p:cNvPr id="4474" name="Google Shape;4474;p7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6" name="Google Shape;4476;p79"/>
            <p:cNvGrpSpPr/>
            <p:nvPr/>
          </p:nvGrpSpPr>
          <p:grpSpPr>
            <a:xfrm>
              <a:off x="3230417" y="3103734"/>
              <a:ext cx="282982" cy="280332"/>
              <a:chOff x="2605700" y="3152850"/>
              <a:chExt cx="594125" cy="616250"/>
            </a:xfrm>
          </p:grpSpPr>
          <p:sp>
            <p:nvSpPr>
              <p:cNvPr id="4477" name="Google Shape;4477;p7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478" name="Google Shape;4478;p7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4479" name="Google Shape;4479;p79"/>
            <p:cNvGrpSpPr/>
            <p:nvPr/>
          </p:nvGrpSpPr>
          <p:grpSpPr>
            <a:xfrm>
              <a:off x="3265985" y="3226989"/>
              <a:ext cx="87151" cy="346202"/>
              <a:chOff x="2680375" y="3423800"/>
              <a:chExt cx="182975" cy="761050"/>
            </a:xfrm>
          </p:grpSpPr>
          <p:sp>
            <p:nvSpPr>
              <p:cNvPr id="4480" name="Google Shape;4480;p7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481" name="Google Shape;4481;p7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2" name="Google Shape;4482;p79"/>
            <p:cNvGrpSpPr/>
            <p:nvPr/>
          </p:nvGrpSpPr>
          <p:grpSpPr>
            <a:xfrm>
              <a:off x="3855466" y="3289811"/>
              <a:ext cx="112514" cy="94210"/>
              <a:chOff x="3918000" y="3561900"/>
              <a:chExt cx="236225" cy="207100"/>
            </a:xfrm>
          </p:grpSpPr>
          <p:sp>
            <p:nvSpPr>
              <p:cNvPr id="4483" name="Google Shape;4483;p7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484" name="Google Shape;4484;p7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5" name="Google Shape;4485;p79"/>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9"/>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9"/>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4488" name="Google Shape;4488;p79"/>
            <p:cNvGrpSpPr/>
            <p:nvPr/>
          </p:nvGrpSpPr>
          <p:grpSpPr>
            <a:xfrm>
              <a:off x="2905224" y="2311071"/>
              <a:ext cx="596721" cy="528992"/>
              <a:chOff x="1922950" y="1410350"/>
              <a:chExt cx="1252825" cy="1162875"/>
            </a:xfrm>
          </p:grpSpPr>
          <p:sp>
            <p:nvSpPr>
              <p:cNvPr id="4489" name="Google Shape;4489;p7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4505" name="Google Shape;4505;p79"/>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9"/>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9"/>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9"/>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9"/>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9"/>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9"/>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9"/>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9"/>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9"/>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9"/>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9"/>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9"/>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9"/>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9"/>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9"/>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9"/>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9"/>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9"/>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9"/>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525" name="Google Shape;4525;p79"/>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526" name="Google Shape;4526;p79"/>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7" name="Google Shape;4527;p79"/>
            <p:cNvGrpSpPr/>
            <p:nvPr/>
          </p:nvGrpSpPr>
          <p:grpSpPr>
            <a:xfrm>
              <a:off x="3280929" y="3294542"/>
              <a:ext cx="109894" cy="272224"/>
              <a:chOff x="2711750" y="3572300"/>
              <a:chExt cx="230725" cy="598425"/>
            </a:xfrm>
          </p:grpSpPr>
          <p:sp>
            <p:nvSpPr>
              <p:cNvPr id="4528" name="Google Shape;4528;p7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0" name="Google Shape;4530;p79"/>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1" name="Google Shape;4531;p79"/>
            <p:cNvGrpSpPr/>
            <p:nvPr/>
          </p:nvGrpSpPr>
          <p:grpSpPr>
            <a:xfrm>
              <a:off x="3790439" y="2408636"/>
              <a:ext cx="73017" cy="75684"/>
              <a:chOff x="3781475" y="1624825"/>
              <a:chExt cx="153300" cy="166375"/>
            </a:xfrm>
          </p:grpSpPr>
          <p:sp>
            <p:nvSpPr>
              <p:cNvPr id="4532" name="Google Shape;4532;p7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6" name="Google Shape;4536;p79"/>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9"/>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9"/>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9"/>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9"/>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9"/>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9"/>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3" name="Google Shape;4543;p79"/>
            <p:cNvGrpSpPr/>
            <p:nvPr/>
          </p:nvGrpSpPr>
          <p:grpSpPr>
            <a:xfrm>
              <a:off x="4403342" y="3107749"/>
              <a:ext cx="316680" cy="101374"/>
              <a:chOff x="5068275" y="3161675"/>
              <a:chExt cx="664875" cy="222850"/>
            </a:xfrm>
          </p:grpSpPr>
          <p:sp>
            <p:nvSpPr>
              <p:cNvPr id="4544" name="Google Shape;4544;p7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8" name="Google Shape;4548;p79"/>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9"/>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9"/>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9"/>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9"/>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9"/>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9"/>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9"/>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9"/>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9"/>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9"/>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9"/>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9"/>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9"/>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9"/>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9"/>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9"/>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9"/>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9"/>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9"/>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9"/>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9"/>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9"/>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9"/>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9"/>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9"/>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9"/>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9"/>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9"/>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7" name="Google Shape;4577;p79"/>
            <p:cNvGrpSpPr/>
            <p:nvPr/>
          </p:nvGrpSpPr>
          <p:grpSpPr>
            <a:xfrm>
              <a:off x="3697513" y="2707266"/>
              <a:ext cx="59549" cy="79733"/>
              <a:chOff x="3586375" y="2281300"/>
              <a:chExt cx="125025" cy="175275"/>
            </a:xfrm>
          </p:grpSpPr>
          <p:sp>
            <p:nvSpPr>
              <p:cNvPr id="4578" name="Google Shape;4578;p7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0" name="Google Shape;4580;p79"/>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1" name="Google Shape;4581;p79"/>
            <p:cNvGrpSpPr/>
            <p:nvPr/>
          </p:nvGrpSpPr>
          <p:grpSpPr>
            <a:xfrm>
              <a:off x="4513224" y="3221724"/>
              <a:ext cx="274563" cy="280321"/>
              <a:chOff x="5298975" y="3412225"/>
              <a:chExt cx="576450" cy="616225"/>
            </a:xfrm>
          </p:grpSpPr>
          <p:sp>
            <p:nvSpPr>
              <p:cNvPr id="4582" name="Google Shape;4582;p7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583" name="Google Shape;4583;p7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4" name="Google Shape;4584;p79"/>
            <p:cNvGrpSpPr/>
            <p:nvPr/>
          </p:nvGrpSpPr>
          <p:grpSpPr>
            <a:xfrm>
              <a:off x="4824403" y="3421846"/>
              <a:ext cx="110132" cy="130647"/>
              <a:chOff x="5952300" y="3852150"/>
              <a:chExt cx="231225" cy="287200"/>
            </a:xfrm>
          </p:grpSpPr>
          <p:sp>
            <p:nvSpPr>
              <p:cNvPr id="4585" name="Google Shape;4585;p7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7" name="Google Shape;4587;p79"/>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9"/>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9"/>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9"/>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9"/>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9"/>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9"/>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9"/>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5" name="Google Shape;4595;p79"/>
            <p:cNvGrpSpPr/>
            <p:nvPr/>
          </p:nvGrpSpPr>
          <p:grpSpPr>
            <a:xfrm>
              <a:off x="4295710" y="3079670"/>
              <a:ext cx="14968" cy="27135"/>
              <a:chOff x="4842300" y="3099950"/>
              <a:chExt cx="31425" cy="59650"/>
            </a:xfrm>
          </p:grpSpPr>
          <p:sp>
            <p:nvSpPr>
              <p:cNvPr id="4596" name="Google Shape;4596;p7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0" name="Google Shape;4600;p79"/>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9"/>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9"/>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9"/>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9"/>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9"/>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9"/>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9"/>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8" name="Google Shape;4608;p79"/>
            <p:cNvGrpSpPr/>
            <p:nvPr/>
          </p:nvGrpSpPr>
          <p:grpSpPr>
            <a:xfrm>
              <a:off x="3831056" y="2816010"/>
              <a:ext cx="37378" cy="27612"/>
              <a:chOff x="3866750" y="2520350"/>
              <a:chExt cx="78475" cy="60700"/>
            </a:xfrm>
          </p:grpSpPr>
          <p:sp>
            <p:nvSpPr>
              <p:cNvPr id="4609" name="Google Shape;4609;p7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3" name="Google Shape;4613;p79"/>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9"/>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9"/>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9"/>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9"/>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9"/>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9"/>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9"/>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9"/>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9"/>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9"/>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9"/>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9"/>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9"/>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9"/>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9"/>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9"/>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630" name="Google Shape;4630;p79"/>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9"/>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9"/>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9"/>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9"/>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9"/>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9"/>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9"/>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9"/>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9"/>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9"/>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9"/>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642" name="Google Shape;4642;p79"/>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9"/>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9"/>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9"/>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9"/>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9"/>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9"/>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9"/>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9"/>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9"/>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9"/>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9"/>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9"/>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5" name="Google Shape;4655;p79"/>
            <p:cNvGrpSpPr/>
            <p:nvPr/>
          </p:nvGrpSpPr>
          <p:grpSpPr>
            <a:xfrm>
              <a:off x="3632736" y="3051591"/>
              <a:ext cx="63288" cy="45217"/>
              <a:chOff x="3450375" y="3038225"/>
              <a:chExt cx="132875" cy="99400"/>
            </a:xfrm>
          </p:grpSpPr>
          <p:sp>
            <p:nvSpPr>
              <p:cNvPr id="4656" name="Google Shape;4656;p7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8" name="Google Shape;4658;p79"/>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9"/>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9"/>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9"/>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9"/>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9"/>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9"/>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9"/>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9"/>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667" name="Google Shape;4667;p79"/>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9"/>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9"/>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9"/>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9"/>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9"/>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9"/>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9"/>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9"/>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9"/>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677" name="Google Shape;4677;p79"/>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9"/>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9"/>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9"/>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9"/>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9"/>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683" name="Google Shape;4683;p79"/>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9"/>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9"/>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9"/>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9"/>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9"/>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9"/>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9"/>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79"/>
          <p:cNvGrpSpPr/>
          <p:nvPr/>
        </p:nvGrpSpPr>
        <p:grpSpPr>
          <a:xfrm>
            <a:off x="719116" y="2850945"/>
            <a:ext cx="2622876" cy="1333540"/>
            <a:chOff x="238125" y="1038125"/>
            <a:chExt cx="7146800" cy="3633625"/>
          </a:xfrm>
        </p:grpSpPr>
        <p:sp>
          <p:nvSpPr>
            <p:cNvPr id="4694" name="Google Shape;4694;p7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6" name="Google Shape;6266;p79"/>
          <p:cNvGrpSpPr/>
          <p:nvPr/>
        </p:nvGrpSpPr>
        <p:grpSpPr>
          <a:xfrm>
            <a:off x="5834044" y="993055"/>
            <a:ext cx="2590840" cy="1380235"/>
            <a:chOff x="233350" y="949250"/>
            <a:chExt cx="7137300" cy="3802300"/>
          </a:xfrm>
        </p:grpSpPr>
        <p:sp>
          <p:nvSpPr>
            <p:cNvPr id="6267" name="Google Shape;6267;p7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79"/>
          <p:cNvGrpSpPr/>
          <p:nvPr/>
        </p:nvGrpSpPr>
        <p:grpSpPr>
          <a:xfrm>
            <a:off x="7648473" y="3037828"/>
            <a:ext cx="104231" cy="320340"/>
            <a:chOff x="7564426" y="3224343"/>
            <a:chExt cx="119985" cy="368801"/>
          </a:xfrm>
        </p:grpSpPr>
        <p:sp>
          <p:nvSpPr>
            <p:cNvPr id="6319" name="Google Shape;6319;p7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79"/>
          <p:cNvGrpSpPr/>
          <p:nvPr/>
        </p:nvGrpSpPr>
        <p:grpSpPr>
          <a:xfrm>
            <a:off x="7347962" y="3031929"/>
            <a:ext cx="189489" cy="332132"/>
            <a:chOff x="8370831" y="3202002"/>
            <a:chExt cx="218129" cy="382376"/>
          </a:xfrm>
        </p:grpSpPr>
        <p:sp>
          <p:nvSpPr>
            <p:cNvPr id="6322" name="Google Shape;6322;p7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4" name="Google Shape;6324;p79"/>
          <p:cNvGrpSpPr/>
          <p:nvPr/>
        </p:nvGrpSpPr>
        <p:grpSpPr>
          <a:xfrm>
            <a:off x="8071351" y="3443061"/>
            <a:ext cx="309429" cy="267000"/>
            <a:chOff x="6742064" y="3750480"/>
            <a:chExt cx="399315" cy="344560"/>
          </a:xfrm>
        </p:grpSpPr>
        <p:sp>
          <p:nvSpPr>
            <p:cNvPr id="6325" name="Google Shape;6325;p7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79"/>
          <p:cNvGrpSpPr/>
          <p:nvPr/>
        </p:nvGrpSpPr>
        <p:grpSpPr>
          <a:xfrm>
            <a:off x="7610370" y="3794109"/>
            <a:ext cx="180437" cy="281608"/>
            <a:chOff x="7248525" y="3739696"/>
            <a:chExt cx="230531" cy="359790"/>
          </a:xfrm>
        </p:grpSpPr>
        <p:sp>
          <p:nvSpPr>
            <p:cNvPr id="6328" name="Google Shape;6328;p7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0" name="Google Shape;6330;p79"/>
          <p:cNvGrpSpPr/>
          <p:nvPr/>
        </p:nvGrpSpPr>
        <p:grpSpPr>
          <a:xfrm>
            <a:off x="7856289" y="3437333"/>
            <a:ext cx="162896" cy="278710"/>
            <a:chOff x="7601242" y="3729267"/>
            <a:chExt cx="222566" cy="380803"/>
          </a:xfrm>
        </p:grpSpPr>
        <p:sp>
          <p:nvSpPr>
            <p:cNvPr id="6331" name="Google Shape;6331;p7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3" name="Google Shape;6333;p79"/>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4" name="Google Shape;6334;p79"/>
          <p:cNvGrpSpPr/>
          <p:nvPr/>
        </p:nvGrpSpPr>
        <p:grpSpPr>
          <a:xfrm>
            <a:off x="7345935" y="3438473"/>
            <a:ext cx="193543" cy="275990"/>
            <a:chOff x="8304647" y="3738687"/>
            <a:chExt cx="225076" cy="320956"/>
          </a:xfrm>
        </p:grpSpPr>
        <p:sp>
          <p:nvSpPr>
            <p:cNvPr id="6335" name="Google Shape;6335;p79"/>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8" name="Google Shape;6338;p79"/>
          <p:cNvGrpSpPr/>
          <p:nvPr/>
        </p:nvGrpSpPr>
        <p:grpSpPr>
          <a:xfrm>
            <a:off x="7618427" y="3438473"/>
            <a:ext cx="178492" cy="275990"/>
            <a:chOff x="8615101" y="3738687"/>
            <a:chExt cx="207573" cy="320956"/>
          </a:xfrm>
        </p:grpSpPr>
        <p:sp>
          <p:nvSpPr>
            <p:cNvPr id="6339" name="Google Shape;6339;p79"/>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2" name="Google Shape;6342;p79"/>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3" name="Google Shape;6343;p79"/>
          <p:cNvGrpSpPr/>
          <p:nvPr/>
        </p:nvGrpSpPr>
        <p:grpSpPr>
          <a:xfrm>
            <a:off x="6013132" y="3559961"/>
            <a:ext cx="557671" cy="511283"/>
            <a:chOff x="6015419" y="3716859"/>
            <a:chExt cx="557671" cy="511283"/>
          </a:xfrm>
        </p:grpSpPr>
        <p:sp>
          <p:nvSpPr>
            <p:cNvPr id="6344" name="Google Shape;6344;p79"/>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5" name="Google Shape;6345;p79"/>
            <p:cNvGrpSpPr/>
            <p:nvPr/>
          </p:nvGrpSpPr>
          <p:grpSpPr>
            <a:xfrm>
              <a:off x="6036094" y="3716980"/>
              <a:ext cx="529860" cy="510468"/>
              <a:chOff x="6036094" y="3716980"/>
              <a:chExt cx="529860" cy="510468"/>
            </a:xfrm>
          </p:grpSpPr>
          <p:sp>
            <p:nvSpPr>
              <p:cNvPr id="6346" name="Google Shape;6346;p79"/>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9"/>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9"/>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9"/>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9"/>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9"/>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9"/>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9"/>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9"/>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9"/>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56" name="Google Shape;6356;p79"/>
          <p:cNvGrpSpPr/>
          <p:nvPr/>
        </p:nvGrpSpPr>
        <p:grpSpPr>
          <a:xfrm>
            <a:off x="6642017" y="2916730"/>
            <a:ext cx="576302" cy="511871"/>
            <a:chOff x="6644304" y="3073628"/>
            <a:chExt cx="576302" cy="511871"/>
          </a:xfrm>
        </p:grpSpPr>
        <p:sp>
          <p:nvSpPr>
            <p:cNvPr id="6357" name="Google Shape;6357;p7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8" name="Google Shape;6358;p79"/>
            <p:cNvGrpSpPr/>
            <p:nvPr/>
          </p:nvGrpSpPr>
          <p:grpSpPr>
            <a:xfrm>
              <a:off x="6712169" y="3085440"/>
              <a:ext cx="481622" cy="494913"/>
              <a:chOff x="6712169" y="3085440"/>
              <a:chExt cx="481622" cy="494913"/>
            </a:xfrm>
          </p:grpSpPr>
          <p:sp>
            <p:nvSpPr>
              <p:cNvPr id="6359" name="Google Shape;6359;p79"/>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9"/>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9"/>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9"/>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9"/>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4" name="Google Shape;6364;p79"/>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9"/>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9"/>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7" name="Google Shape;6367;p79"/>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8" name="Google Shape;6368;p79"/>
          <p:cNvGrpSpPr/>
          <p:nvPr/>
        </p:nvGrpSpPr>
        <p:grpSpPr>
          <a:xfrm>
            <a:off x="6649868" y="3559725"/>
            <a:ext cx="560631" cy="511352"/>
            <a:chOff x="6652154" y="3716623"/>
            <a:chExt cx="560631" cy="511352"/>
          </a:xfrm>
        </p:grpSpPr>
        <p:sp>
          <p:nvSpPr>
            <p:cNvPr id="6369" name="Google Shape;6369;p79"/>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0" name="Google Shape;6370;p79"/>
            <p:cNvGrpSpPr/>
            <p:nvPr/>
          </p:nvGrpSpPr>
          <p:grpSpPr>
            <a:xfrm>
              <a:off x="6669657" y="3716715"/>
              <a:ext cx="466779" cy="464290"/>
              <a:chOff x="6669657" y="3716715"/>
              <a:chExt cx="466779" cy="464290"/>
            </a:xfrm>
          </p:grpSpPr>
          <p:sp>
            <p:nvSpPr>
              <p:cNvPr id="6371" name="Google Shape;6371;p79"/>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9"/>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9"/>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9"/>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9"/>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9"/>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9"/>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9"/>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9"/>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9"/>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9"/>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9"/>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9"/>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84" name="Google Shape;6384;p79"/>
          <p:cNvGrpSpPr/>
          <p:nvPr/>
        </p:nvGrpSpPr>
        <p:grpSpPr>
          <a:xfrm>
            <a:off x="7843959" y="3841134"/>
            <a:ext cx="187557" cy="187557"/>
            <a:chOff x="8565775" y="671075"/>
            <a:chExt cx="441000" cy="441000"/>
          </a:xfrm>
        </p:grpSpPr>
        <p:sp>
          <p:nvSpPr>
            <p:cNvPr id="6385" name="Google Shape;6385;p79"/>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9"/>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7" name="Google Shape;6387;p79"/>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9"/>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9" name="Google Shape;6389;p79"/>
          <p:cNvGrpSpPr/>
          <p:nvPr/>
        </p:nvGrpSpPr>
        <p:grpSpPr>
          <a:xfrm>
            <a:off x="5997814" y="2919352"/>
            <a:ext cx="587871" cy="512373"/>
            <a:chOff x="6000100" y="3076250"/>
            <a:chExt cx="587871" cy="512373"/>
          </a:xfrm>
        </p:grpSpPr>
        <p:sp>
          <p:nvSpPr>
            <p:cNvPr id="6390" name="Google Shape;6390;p79"/>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1" name="Google Shape;6391;p79"/>
            <p:cNvGrpSpPr/>
            <p:nvPr/>
          </p:nvGrpSpPr>
          <p:grpSpPr>
            <a:xfrm>
              <a:off x="6031360" y="3076713"/>
              <a:ext cx="539107" cy="480965"/>
              <a:chOff x="6031360" y="3076713"/>
              <a:chExt cx="539107" cy="480965"/>
            </a:xfrm>
          </p:grpSpPr>
          <p:sp>
            <p:nvSpPr>
              <p:cNvPr id="6392" name="Google Shape;6392;p79"/>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9"/>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9"/>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9"/>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9"/>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9"/>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9"/>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99" name="Google Shape;6399;p79"/>
          <p:cNvGrpSpPr/>
          <p:nvPr/>
        </p:nvGrpSpPr>
        <p:grpSpPr>
          <a:xfrm>
            <a:off x="3369305" y="938716"/>
            <a:ext cx="2310381" cy="1488888"/>
            <a:chOff x="229225" y="549050"/>
            <a:chExt cx="7161750" cy="4615275"/>
          </a:xfrm>
        </p:grpSpPr>
        <p:sp>
          <p:nvSpPr>
            <p:cNvPr id="6400" name="Google Shape;6400;p7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9"/>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7" name="Google Shape;6517;p79"/>
          <p:cNvGrpSpPr/>
          <p:nvPr/>
        </p:nvGrpSpPr>
        <p:grpSpPr>
          <a:xfrm>
            <a:off x="3514723" y="2830563"/>
            <a:ext cx="2310282" cy="1374222"/>
            <a:chOff x="238125" y="732525"/>
            <a:chExt cx="7130500" cy="4241425"/>
          </a:xfrm>
        </p:grpSpPr>
        <p:sp>
          <p:nvSpPr>
            <p:cNvPr id="6518" name="Google Shape;6518;p79"/>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9"/>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9"/>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9"/>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9"/>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9"/>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9"/>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9"/>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9"/>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9"/>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9"/>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9"/>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9"/>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9"/>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9"/>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9"/>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9"/>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9"/>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9"/>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9"/>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9"/>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9"/>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9"/>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9"/>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9"/>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9"/>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9"/>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9"/>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9"/>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9"/>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9"/>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9"/>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9"/>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9"/>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9"/>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9"/>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9"/>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9"/>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9"/>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9"/>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9"/>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9"/>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9"/>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9"/>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9"/>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9"/>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9"/>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9"/>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9"/>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9"/>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9"/>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9"/>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9"/>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9"/>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9"/>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9"/>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9"/>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9"/>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9"/>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9"/>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9"/>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9"/>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9"/>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9"/>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9"/>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9"/>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9"/>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9"/>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9"/>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9"/>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9"/>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9"/>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9"/>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9"/>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9"/>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9"/>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9"/>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9"/>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9"/>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9"/>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9"/>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9"/>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9"/>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9"/>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9"/>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9"/>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9"/>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9"/>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9"/>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9"/>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9"/>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9"/>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9"/>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9"/>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9"/>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9"/>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9"/>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9"/>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9"/>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9"/>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9"/>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9"/>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9"/>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9"/>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9"/>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9"/>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9"/>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9"/>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9"/>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9"/>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9"/>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9"/>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9"/>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9"/>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35" name="Shape 6635"/>
        <p:cNvGrpSpPr/>
        <p:nvPr/>
      </p:nvGrpSpPr>
      <p:grpSpPr>
        <a:xfrm>
          <a:off x="0" y="0"/>
          <a:ext cx="0" cy="0"/>
          <a:chOff x="0" y="0"/>
          <a:chExt cx="0" cy="0"/>
        </a:xfrm>
      </p:grpSpPr>
      <p:grpSp>
        <p:nvGrpSpPr>
          <p:cNvPr id="6636" name="Google Shape;6636;p80"/>
          <p:cNvGrpSpPr/>
          <p:nvPr/>
        </p:nvGrpSpPr>
        <p:grpSpPr>
          <a:xfrm>
            <a:off x="725414" y="969763"/>
            <a:ext cx="2507799" cy="206239"/>
            <a:chOff x="106648" y="895722"/>
            <a:chExt cx="4481413" cy="374300"/>
          </a:xfrm>
        </p:grpSpPr>
        <p:grpSp>
          <p:nvGrpSpPr>
            <p:cNvPr id="6637" name="Google Shape;6637;p80"/>
            <p:cNvGrpSpPr/>
            <p:nvPr/>
          </p:nvGrpSpPr>
          <p:grpSpPr>
            <a:xfrm>
              <a:off x="2233276" y="895722"/>
              <a:ext cx="1082667" cy="223591"/>
              <a:chOff x="4808316" y="2800065"/>
              <a:chExt cx="1999386" cy="412910"/>
            </a:xfrm>
          </p:grpSpPr>
          <p:sp>
            <p:nvSpPr>
              <p:cNvPr id="6638" name="Google Shape;6638;p80"/>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9" name="Google Shape;6639;p80"/>
              <p:cNvGrpSpPr/>
              <p:nvPr/>
            </p:nvGrpSpPr>
            <p:grpSpPr>
              <a:xfrm>
                <a:off x="4808316" y="2800065"/>
                <a:ext cx="92400" cy="411825"/>
                <a:chOff x="845575" y="2563700"/>
                <a:chExt cx="92400" cy="411825"/>
              </a:xfrm>
            </p:grpSpPr>
            <p:cxnSp>
              <p:nvCxnSpPr>
                <p:cNvPr id="6640" name="Google Shape;6640;p8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641" name="Google Shape;6641;p8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42" name="Google Shape;6642;p80"/>
            <p:cNvGrpSpPr/>
            <p:nvPr/>
          </p:nvGrpSpPr>
          <p:grpSpPr>
            <a:xfrm>
              <a:off x="106648" y="895722"/>
              <a:ext cx="1088401" cy="223591"/>
              <a:chOff x="881025" y="2800065"/>
              <a:chExt cx="2009975" cy="412910"/>
            </a:xfrm>
          </p:grpSpPr>
          <p:sp>
            <p:nvSpPr>
              <p:cNvPr id="6643" name="Google Shape;6643;p80"/>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4" name="Google Shape;6644;p80"/>
              <p:cNvGrpSpPr/>
              <p:nvPr/>
            </p:nvGrpSpPr>
            <p:grpSpPr>
              <a:xfrm>
                <a:off x="881025" y="2800065"/>
                <a:ext cx="92400" cy="411825"/>
                <a:chOff x="845575" y="2563700"/>
                <a:chExt cx="92400" cy="411825"/>
              </a:xfrm>
            </p:grpSpPr>
            <p:cxnSp>
              <p:nvCxnSpPr>
                <p:cNvPr id="6645" name="Google Shape;6645;p8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646" name="Google Shape;6646;p8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47" name="Google Shape;6647;p80"/>
            <p:cNvGrpSpPr/>
            <p:nvPr/>
          </p:nvGrpSpPr>
          <p:grpSpPr>
            <a:xfrm>
              <a:off x="1172346" y="1047018"/>
              <a:ext cx="1083151" cy="223003"/>
              <a:chOff x="2849073" y="3079467"/>
              <a:chExt cx="2000279" cy="411825"/>
            </a:xfrm>
          </p:grpSpPr>
          <p:sp>
            <p:nvSpPr>
              <p:cNvPr id="6648" name="Google Shape;6648;p80"/>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9" name="Google Shape;6649;p80"/>
              <p:cNvGrpSpPr/>
              <p:nvPr/>
            </p:nvGrpSpPr>
            <p:grpSpPr>
              <a:xfrm rot="10800000">
                <a:off x="2849073" y="3079467"/>
                <a:ext cx="92400" cy="411825"/>
                <a:chOff x="2070100" y="2563700"/>
                <a:chExt cx="92400" cy="411825"/>
              </a:xfrm>
            </p:grpSpPr>
            <p:cxnSp>
              <p:nvCxnSpPr>
                <p:cNvPr id="6650" name="Google Shape;6650;p8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651" name="Google Shape;6651;p8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52" name="Google Shape;6652;p80"/>
            <p:cNvGrpSpPr/>
            <p:nvPr/>
          </p:nvGrpSpPr>
          <p:grpSpPr>
            <a:xfrm>
              <a:off x="3290132" y="1047018"/>
              <a:ext cx="1297929" cy="223003"/>
              <a:chOff x="6760035" y="3079467"/>
              <a:chExt cx="2396914" cy="411825"/>
            </a:xfrm>
          </p:grpSpPr>
          <p:sp>
            <p:nvSpPr>
              <p:cNvPr id="6653" name="Google Shape;6653;p80"/>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4" name="Google Shape;6654;p80"/>
              <p:cNvGrpSpPr/>
              <p:nvPr/>
            </p:nvGrpSpPr>
            <p:grpSpPr>
              <a:xfrm rot="10800000">
                <a:off x="6760035" y="3079467"/>
                <a:ext cx="92400" cy="411825"/>
                <a:chOff x="2070100" y="2563700"/>
                <a:chExt cx="92400" cy="411825"/>
              </a:xfrm>
            </p:grpSpPr>
            <p:cxnSp>
              <p:nvCxnSpPr>
                <p:cNvPr id="6655" name="Google Shape;6655;p8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656" name="Google Shape;6656;p8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657" name="Google Shape;6657;p80"/>
          <p:cNvGrpSpPr/>
          <p:nvPr/>
        </p:nvGrpSpPr>
        <p:grpSpPr>
          <a:xfrm>
            <a:off x="2143176" y="3369134"/>
            <a:ext cx="1086701" cy="799429"/>
            <a:chOff x="2183288" y="3555572"/>
            <a:chExt cx="1136241" cy="835873"/>
          </a:xfrm>
        </p:grpSpPr>
        <p:sp>
          <p:nvSpPr>
            <p:cNvPr id="6658" name="Google Shape;6658;p80"/>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9" name="Google Shape;6659;p80"/>
            <p:cNvGrpSpPr/>
            <p:nvPr/>
          </p:nvGrpSpPr>
          <p:grpSpPr>
            <a:xfrm>
              <a:off x="2205895" y="3637269"/>
              <a:ext cx="1089848" cy="724993"/>
              <a:chOff x="2205895" y="3637269"/>
              <a:chExt cx="1089848" cy="724993"/>
            </a:xfrm>
          </p:grpSpPr>
          <p:sp>
            <p:nvSpPr>
              <p:cNvPr id="6660" name="Google Shape;6660;p80"/>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0"/>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0"/>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0"/>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0"/>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0"/>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6" name="Google Shape;6666;p80"/>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67" name="Google Shape;6667;p80"/>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668" name="Google Shape;6668;p80"/>
            <p:cNvGrpSpPr/>
            <p:nvPr/>
          </p:nvGrpSpPr>
          <p:grpSpPr>
            <a:xfrm>
              <a:off x="3173850" y="3779426"/>
              <a:ext cx="145679" cy="70048"/>
              <a:chOff x="3173850" y="3779426"/>
              <a:chExt cx="145679" cy="70048"/>
            </a:xfrm>
          </p:grpSpPr>
          <p:cxnSp>
            <p:nvCxnSpPr>
              <p:cNvPr id="6669" name="Google Shape;6669;p80"/>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6670" name="Google Shape;6670;p80"/>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80"/>
            <p:cNvGrpSpPr/>
            <p:nvPr/>
          </p:nvGrpSpPr>
          <p:grpSpPr>
            <a:xfrm>
              <a:off x="2183288" y="4139483"/>
              <a:ext cx="145133" cy="70048"/>
              <a:chOff x="2183288" y="4139483"/>
              <a:chExt cx="145133" cy="70048"/>
            </a:xfrm>
          </p:grpSpPr>
          <p:cxnSp>
            <p:nvCxnSpPr>
              <p:cNvPr id="6672" name="Google Shape;6672;p80"/>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6673" name="Google Shape;6673;p80"/>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4" name="Google Shape;6674;p80"/>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75" name="Google Shape;6675;p80"/>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676" name="Google Shape;6676;p80"/>
            <p:cNvGrpSpPr/>
            <p:nvPr/>
          </p:nvGrpSpPr>
          <p:grpSpPr>
            <a:xfrm>
              <a:off x="2943836" y="4268886"/>
              <a:ext cx="60717" cy="122559"/>
              <a:chOff x="2943836" y="4268886"/>
              <a:chExt cx="60717" cy="122559"/>
            </a:xfrm>
          </p:grpSpPr>
          <p:sp>
            <p:nvSpPr>
              <p:cNvPr id="6677" name="Google Shape;6677;p80"/>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78" name="Google Shape;6678;p80"/>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6679" name="Google Shape;6679;p80"/>
          <p:cNvGrpSpPr/>
          <p:nvPr/>
        </p:nvGrpSpPr>
        <p:grpSpPr>
          <a:xfrm>
            <a:off x="3406121" y="1290134"/>
            <a:ext cx="1675870" cy="758251"/>
            <a:chOff x="3530532" y="1496185"/>
            <a:chExt cx="1562000" cy="706730"/>
          </a:xfrm>
        </p:grpSpPr>
        <p:cxnSp>
          <p:nvCxnSpPr>
            <p:cNvPr id="6680" name="Google Shape;6680;p80"/>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6681" name="Google Shape;6681;p80"/>
            <p:cNvGrpSpPr/>
            <p:nvPr/>
          </p:nvGrpSpPr>
          <p:grpSpPr>
            <a:xfrm>
              <a:off x="3530532" y="1496185"/>
              <a:ext cx="323430" cy="463587"/>
              <a:chOff x="3530532" y="1496185"/>
              <a:chExt cx="323430" cy="463587"/>
            </a:xfrm>
          </p:grpSpPr>
          <p:grpSp>
            <p:nvGrpSpPr>
              <p:cNvPr id="6682" name="Google Shape;6682;p80"/>
              <p:cNvGrpSpPr/>
              <p:nvPr/>
            </p:nvGrpSpPr>
            <p:grpSpPr>
              <a:xfrm>
                <a:off x="3567462" y="1496185"/>
                <a:ext cx="286500" cy="361376"/>
                <a:chOff x="3567462" y="1496185"/>
                <a:chExt cx="286500" cy="361376"/>
              </a:xfrm>
            </p:grpSpPr>
            <p:cxnSp>
              <p:nvCxnSpPr>
                <p:cNvPr id="6683" name="Google Shape;6683;p80"/>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684" name="Google Shape;6684;p80"/>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5" name="Google Shape;6685;p80"/>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6" name="Google Shape;6686;p80"/>
            <p:cNvGrpSpPr/>
            <p:nvPr/>
          </p:nvGrpSpPr>
          <p:grpSpPr>
            <a:xfrm>
              <a:off x="3891569" y="1779209"/>
              <a:ext cx="323945" cy="423706"/>
              <a:chOff x="3891569" y="1779209"/>
              <a:chExt cx="323945" cy="423706"/>
            </a:xfrm>
          </p:grpSpPr>
          <p:grpSp>
            <p:nvGrpSpPr>
              <p:cNvPr id="6687" name="Google Shape;6687;p80"/>
              <p:cNvGrpSpPr/>
              <p:nvPr/>
            </p:nvGrpSpPr>
            <p:grpSpPr>
              <a:xfrm>
                <a:off x="3929014" y="1881638"/>
                <a:ext cx="286500" cy="321278"/>
                <a:chOff x="3929014" y="1881638"/>
                <a:chExt cx="286500" cy="321278"/>
              </a:xfrm>
            </p:grpSpPr>
            <p:cxnSp>
              <p:nvCxnSpPr>
                <p:cNvPr id="6688" name="Google Shape;6688;p80"/>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6689" name="Google Shape;6689;p80"/>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0" name="Google Shape;6690;p80"/>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1" name="Google Shape;6691;p80"/>
            <p:cNvGrpSpPr/>
            <p:nvPr/>
          </p:nvGrpSpPr>
          <p:grpSpPr>
            <a:xfrm>
              <a:off x="4252606" y="1496185"/>
              <a:ext cx="324721" cy="463587"/>
              <a:chOff x="4252606" y="1496185"/>
              <a:chExt cx="324721" cy="463587"/>
            </a:xfrm>
          </p:grpSpPr>
          <p:grpSp>
            <p:nvGrpSpPr>
              <p:cNvPr id="6692" name="Google Shape;6692;p80"/>
              <p:cNvGrpSpPr/>
              <p:nvPr/>
            </p:nvGrpSpPr>
            <p:grpSpPr>
              <a:xfrm>
                <a:off x="4290828" y="1496185"/>
                <a:ext cx="286500" cy="361376"/>
                <a:chOff x="4290828" y="1496185"/>
                <a:chExt cx="286500" cy="361376"/>
              </a:xfrm>
            </p:grpSpPr>
            <p:cxnSp>
              <p:nvCxnSpPr>
                <p:cNvPr id="6693" name="Google Shape;6693;p80"/>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694" name="Google Shape;6694;p80"/>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5" name="Google Shape;6695;p80"/>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80"/>
            <p:cNvGrpSpPr/>
            <p:nvPr/>
          </p:nvGrpSpPr>
          <p:grpSpPr>
            <a:xfrm>
              <a:off x="4613643" y="1763716"/>
              <a:ext cx="325308" cy="439200"/>
              <a:chOff x="4613643" y="1763716"/>
              <a:chExt cx="325308" cy="439200"/>
            </a:xfrm>
          </p:grpSpPr>
          <p:grpSp>
            <p:nvGrpSpPr>
              <p:cNvPr id="6697" name="Google Shape;6697;p80"/>
              <p:cNvGrpSpPr/>
              <p:nvPr/>
            </p:nvGrpSpPr>
            <p:grpSpPr>
              <a:xfrm>
                <a:off x="4652451" y="1879538"/>
                <a:ext cx="286500" cy="323378"/>
                <a:chOff x="4652451" y="1879538"/>
                <a:chExt cx="286500" cy="323378"/>
              </a:xfrm>
            </p:grpSpPr>
            <p:cxnSp>
              <p:nvCxnSpPr>
                <p:cNvPr id="6698" name="Google Shape;6698;p80"/>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6699" name="Google Shape;6699;p80"/>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0" name="Google Shape;6700;p80"/>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01" name="Google Shape;6701;p80"/>
          <p:cNvGrpSpPr/>
          <p:nvPr/>
        </p:nvGrpSpPr>
        <p:grpSpPr>
          <a:xfrm>
            <a:off x="3417981" y="2143759"/>
            <a:ext cx="1652173" cy="391517"/>
            <a:chOff x="3512551" y="2358270"/>
            <a:chExt cx="1597383" cy="378533"/>
          </a:xfrm>
        </p:grpSpPr>
        <p:cxnSp>
          <p:nvCxnSpPr>
            <p:cNvPr id="6702" name="Google Shape;6702;p80"/>
            <p:cNvCxnSpPr>
              <a:stCxn id="6703" idx="6"/>
              <a:endCxn id="6704"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6705" name="Google Shape;6705;p80"/>
            <p:cNvGrpSpPr/>
            <p:nvPr/>
          </p:nvGrpSpPr>
          <p:grpSpPr>
            <a:xfrm>
              <a:off x="3512551" y="2358270"/>
              <a:ext cx="225647" cy="307714"/>
              <a:chOff x="2182679" y="2004714"/>
              <a:chExt cx="792300" cy="1080458"/>
            </a:xfrm>
          </p:grpSpPr>
          <p:cxnSp>
            <p:nvCxnSpPr>
              <p:cNvPr id="6706" name="Google Shape;6706;p80"/>
              <p:cNvCxnSpPr>
                <a:stCxn id="6707"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703" name="Google Shape;6703;p80"/>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0"/>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8" name="Google Shape;6708;p80"/>
            <p:cNvGrpSpPr/>
            <p:nvPr/>
          </p:nvGrpSpPr>
          <p:grpSpPr>
            <a:xfrm>
              <a:off x="3969644" y="2440153"/>
              <a:ext cx="225853" cy="296651"/>
              <a:chOff x="3775710" y="1729289"/>
              <a:chExt cx="136500" cy="179289"/>
            </a:xfrm>
          </p:grpSpPr>
          <p:cxnSp>
            <p:nvCxnSpPr>
              <p:cNvPr id="6709" name="Google Shape;6709;p80"/>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6710" name="Google Shape;6710;p80"/>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0"/>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80"/>
            <p:cNvGrpSpPr/>
            <p:nvPr/>
          </p:nvGrpSpPr>
          <p:grpSpPr>
            <a:xfrm>
              <a:off x="4427051" y="2358270"/>
              <a:ext cx="225647" cy="307714"/>
              <a:chOff x="5393704" y="2004714"/>
              <a:chExt cx="792300" cy="1080458"/>
            </a:xfrm>
          </p:grpSpPr>
          <p:cxnSp>
            <p:nvCxnSpPr>
              <p:cNvPr id="6713" name="Google Shape;6713;p80"/>
              <p:cNvCxnSpPr>
                <a:stCxn id="6714"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715" name="Google Shape;6715;p80"/>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0"/>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6" name="Google Shape;6716;p80"/>
            <p:cNvGrpSpPr/>
            <p:nvPr/>
          </p:nvGrpSpPr>
          <p:grpSpPr>
            <a:xfrm>
              <a:off x="4884287" y="2440252"/>
              <a:ext cx="225647" cy="296532"/>
              <a:chOff x="6999166" y="2292572"/>
              <a:chExt cx="792300" cy="1041192"/>
            </a:xfrm>
          </p:grpSpPr>
          <p:cxnSp>
            <p:nvCxnSpPr>
              <p:cNvPr id="6717" name="Google Shape;6717;p80"/>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6704" name="Google Shape;6704;p80"/>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0"/>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19" name="Google Shape;6719;p80"/>
          <p:cNvGrpSpPr/>
          <p:nvPr/>
        </p:nvGrpSpPr>
        <p:grpSpPr>
          <a:xfrm>
            <a:off x="6838789" y="979959"/>
            <a:ext cx="1581844" cy="732818"/>
            <a:chOff x="634175" y="2986275"/>
            <a:chExt cx="3147949" cy="1458344"/>
          </a:xfrm>
        </p:grpSpPr>
        <p:cxnSp>
          <p:nvCxnSpPr>
            <p:cNvPr id="6720" name="Google Shape;6720;p80"/>
            <p:cNvCxnSpPr>
              <a:stCxn id="6721" idx="4"/>
              <a:endCxn id="6722"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6723" name="Google Shape;6723;p80"/>
            <p:cNvCxnSpPr>
              <a:stCxn id="6722" idx="0"/>
              <a:endCxn id="6724"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725" name="Google Shape;6725;p80"/>
            <p:cNvCxnSpPr>
              <a:stCxn id="6724" idx="4"/>
              <a:endCxn id="6726"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727" name="Google Shape;6727;p80"/>
            <p:cNvCxnSpPr>
              <a:stCxn id="6726" idx="0"/>
              <a:endCxn id="6728"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6728" name="Google Shape;6728;p80"/>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724" name="Google Shape;6724;p80"/>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721" name="Google Shape;6721;p80"/>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726" name="Google Shape;6726;p80"/>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722" name="Google Shape;6722;p80"/>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729" name="Google Shape;6729;p80"/>
          <p:cNvGrpSpPr/>
          <p:nvPr/>
        </p:nvGrpSpPr>
        <p:grpSpPr>
          <a:xfrm>
            <a:off x="3406504" y="2674269"/>
            <a:ext cx="1675128" cy="313674"/>
            <a:chOff x="998425" y="1182125"/>
            <a:chExt cx="1065400" cy="199500"/>
          </a:xfrm>
        </p:grpSpPr>
        <p:sp>
          <p:nvSpPr>
            <p:cNvPr id="6730" name="Google Shape;6730;p8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5" name="Google Shape;6735;p80"/>
          <p:cNvGrpSpPr/>
          <p:nvPr/>
        </p:nvGrpSpPr>
        <p:grpSpPr>
          <a:xfrm>
            <a:off x="3406503" y="3630235"/>
            <a:ext cx="1675129" cy="525345"/>
            <a:chOff x="5194708" y="3484366"/>
            <a:chExt cx="3148148" cy="987304"/>
          </a:xfrm>
        </p:grpSpPr>
        <p:grpSp>
          <p:nvGrpSpPr>
            <p:cNvPr id="6736" name="Google Shape;6736;p80"/>
            <p:cNvGrpSpPr/>
            <p:nvPr/>
          </p:nvGrpSpPr>
          <p:grpSpPr>
            <a:xfrm>
              <a:off x="7531521" y="3484366"/>
              <a:ext cx="811335" cy="987304"/>
              <a:chOff x="3379425" y="1617275"/>
              <a:chExt cx="1090650" cy="1327200"/>
            </a:xfrm>
          </p:grpSpPr>
          <p:sp>
            <p:nvSpPr>
              <p:cNvPr id="6737" name="Google Shape;6737;p8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0" name="Google Shape;6740;p80"/>
            <p:cNvGrpSpPr/>
            <p:nvPr/>
          </p:nvGrpSpPr>
          <p:grpSpPr>
            <a:xfrm>
              <a:off x="6752546" y="3484366"/>
              <a:ext cx="811428" cy="987304"/>
              <a:chOff x="2332275" y="1617275"/>
              <a:chExt cx="1090775" cy="1327200"/>
            </a:xfrm>
          </p:grpSpPr>
          <p:sp>
            <p:nvSpPr>
              <p:cNvPr id="6741" name="Google Shape;6741;p8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80"/>
            <p:cNvGrpSpPr/>
            <p:nvPr/>
          </p:nvGrpSpPr>
          <p:grpSpPr>
            <a:xfrm>
              <a:off x="5973664" y="3484366"/>
              <a:ext cx="811335" cy="987304"/>
              <a:chOff x="1285250" y="1617275"/>
              <a:chExt cx="1090650" cy="1327200"/>
            </a:xfrm>
          </p:grpSpPr>
          <p:sp>
            <p:nvSpPr>
              <p:cNvPr id="6745" name="Google Shape;6745;p8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80"/>
            <p:cNvGrpSpPr/>
            <p:nvPr/>
          </p:nvGrpSpPr>
          <p:grpSpPr>
            <a:xfrm>
              <a:off x="5194708" y="3484366"/>
              <a:ext cx="811409" cy="987304"/>
              <a:chOff x="238125" y="1617275"/>
              <a:chExt cx="1090750" cy="1327200"/>
            </a:xfrm>
          </p:grpSpPr>
          <p:sp>
            <p:nvSpPr>
              <p:cNvPr id="6749" name="Google Shape;6749;p8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52" name="Google Shape;6752;p80"/>
          <p:cNvGrpSpPr/>
          <p:nvPr/>
        </p:nvGrpSpPr>
        <p:grpSpPr>
          <a:xfrm>
            <a:off x="6840188" y="2276124"/>
            <a:ext cx="1579046" cy="522230"/>
            <a:chOff x="6853641" y="2534077"/>
            <a:chExt cx="1515545" cy="501229"/>
          </a:xfrm>
        </p:grpSpPr>
        <p:grpSp>
          <p:nvGrpSpPr>
            <p:cNvPr id="6753" name="Google Shape;6753;p80"/>
            <p:cNvGrpSpPr/>
            <p:nvPr/>
          </p:nvGrpSpPr>
          <p:grpSpPr>
            <a:xfrm>
              <a:off x="6853641" y="2618923"/>
              <a:ext cx="1515545" cy="324556"/>
              <a:chOff x="6853641" y="2618923"/>
              <a:chExt cx="1515545" cy="324556"/>
            </a:xfrm>
          </p:grpSpPr>
          <p:sp>
            <p:nvSpPr>
              <p:cNvPr id="6754" name="Google Shape;6754;p80"/>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0"/>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0"/>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0"/>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0"/>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9" name="Google Shape;6759;p80"/>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0"/>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0"/>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0"/>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0"/>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80"/>
          <p:cNvGrpSpPr/>
          <p:nvPr/>
        </p:nvGrpSpPr>
        <p:grpSpPr>
          <a:xfrm>
            <a:off x="3435080" y="3151165"/>
            <a:ext cx="1617976" cy="346616"/>
            <a:chOff x="1808063" y="4294338"/>
            <a:chExt cx="3370782" cy="721817"/>
          </a:xfrm>
        </p:grpSpPr>
        <p:sp>
          <p:nvSpPr>
            <p:cNvPr id="6765" name="Google Shape;6765;p8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5" name="Google Shape;6775;p80"/>
          <p:cNvGrpSpPr/>
          <p:nvPr/>
        </p:nvGrpSpPr>
        <p:grpSpPr>
          <a:xfrm>
            <a:off x="5261076" y="3817915"/>
            <a:ext cx="1417067" cy="350605"/>
            <a:chOff x="4234950" y="2101012"/>
            <a:chExt cx="4219974" cy="1044090"/>
          </a:xfrm>
        </p:grpSpPr>
        <p:sp>
          <p:nvSpPr>
            <p:cNvPr id="6776" name="Google Shape;6776;p80"/>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0"/>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0"/>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0"/>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0"/>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0"/>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0"/>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0"/>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0"/>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0"/>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0"/>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0"/>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0"/>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0"/>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0"/>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0"/>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80"/>
          <p:cNvGrpSpPr/>
          <p:nvPr/>
        </p:nvGrpSpPr>
        <p:grpSpPr>
          <a:xfrm>
            <a:off x="6836548" y="1808672"/>
            <a:ext cx="1586327" cy="371557"/>
            <a:chOff x="1247650" y="2075423"/>
            <a:chExt cx="6648477" cy="1557238"/>
          </a:xfrm>
        </p:grpSpPr>
        <p:sp>
          <p:nvSpPr>
            <p:cNvPr id="6793" name="Google Shape;6793;p8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80"/>
          <p:cNvGrpSpPr/>
          <p:nvPr/>
        </p:nvGrpSpPr>
        <p:grpSpPr>
          <a:xfrm>
            <a:off x="5267818" y="961862"/>
            <a:ext cx="1415601" cy="1648533"/>
            <a:chOff x="1839112" y="2209163"/>
            <a:chExt cx="1918159" cy="2233784"/>
          </a:xfrm>
        </p:grpSpPr>
        <p:sp>
          <p:nvSpPr>
            <p:cNvPr id="6800" name="Google Shape;6800;p80"/>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0"/>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0"/>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03" name="Google Shape;6803;p80"/>
            <p:cNvCxnSpPr>
              <a:stCxn id="6800" idx="6"/>
              <a:endCxn id="6801"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804" name="Google Shape;6804;p80"/>
            <p:cNvCxnSpPr>
              <a:stCxn id="6801" idx="4"/>
              <a:endCxn id="6805"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6806" name="Google Shape;6806;p80"/>
            <p:cNvCxnSpPr>
              <a:stCxn id="6805" idx="6"/>
              <a:endCxn id="6802"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807" name="Google Shape;6807;p80"/>
            <p:cNvCxnSpPr>
              <a:stCxn id="6802" idx="4"/>
              <a:endCxn id="6808"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6805" name="Google Shape;6805;p80"/>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0"/>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0"/>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10" name="Google Shape;6810;p80"/>
            <p:cNvCxnSpPr>
              <a:endCxn id="6809"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6811" name="Google Shape;6811;p80"/>
          <p:cNvGrpSpPr/>
          <p:nvPr/>
        </p:nvGrpSpPr>
        <p:grpSpPr>
          <a:xfrm>
            <a:off x="3425084" y="979946"/>
            <a:ext cx="1637968" cy="154942"/>
            <a:chOff x="238125" y="2506075"/>
            <a:chExt cx="7115411" cy="673075"/>
          </a:xfrm>
        </p:grpSpPr>
        <p:sp>
          <p:nvSpPr>
            <p:cNvPr id="6812" name="Google Shape;6812;p8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7" name="Google Shape;6817;p80"/>
          <p:cNvGrpSpPr/>
          <p:nvPr/>
        </p:nvGrpSpPr>
        <p:grpSpPr>
          <a:xfrm>
            <a:off x="1965820" y="1294664"/>
            <a:ext cx="1262932" cy="785408"/>
            <a:chOff x="548861" y="389676"/>
            <a:chExt cx="3843371" cy="2390163"/>
          </a:xfrm>
        </p:grpSpPr>
        <p:cxnSp>
          <p:nvCxnSpPr>
            <p:cNvPr id="6818" name="Google Shape;6818;p80"/>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819" name="Google Shape;6819;p80"/>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820" name="Google Shape;6820;p80"/>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821" name="Google Shape;6821;p80"/>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6822" name="Google Shape;6822;p80"/>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6823" name="Google Shape;6823;p80"/>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24" name="Google Shape;6824;p80"/>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6825" name="Google Shape;6825;p80"/>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0"/>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0"/>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0"/>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0"/>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0"/>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1" name="Google Shape;6831;p80"/>
          <p:cNvGrpSpPr/>
          <p:nvPr/>
        </p:nvGrpSpPr>
        <p:grpSpPr>
          <a:xfrm>
            <a:off x="753952" y="2401541"/>
            <a:ext cx="1412054" cy="633562"/>
            <a:chOff x="1187400" y="2529299"/>
            <a:chExt cx="6769193" cy="2241903"/>
          </a:xfrm>
        </p:grpSpPr>
        <p:sp>
          <p:nvSpPr>
            <p:cNvPr id="6832" name="Google Shape;6832;p80"/>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833" name="Google Shape;6833;p80"/>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834" name="Google Shape;6834;p80"/>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835" name="Google Shape;6835;p80"/>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836" name="Google Shape;6836;p80"/>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837" name="Google Shape;6837;p80"/>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838" name="Google Shape;6838;p80"/>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6839" name="Google Shape;6839;p80"/>
            <p:cNvCxnSpPr>
              <a:stCxn id="6832" idx="2"/>
              <a:endCxn id="6833"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840" name="Google Shape;6840;p80"/>
            <p:cNvCxnSpPr>
              <a:stCxn id="6834" idx="0"/>
              <a:endCxn id="6832"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841" name="Google Shape;6841;p80"/>
            <p:cNvCxnSpPr>
              <a:stCxn id="6834" idx="2"/>
              <a:endCxn id="6836"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842" name="Google Shape;6842;p80"/>
            <p:cNvCxnSpPr>
              <a:stCxn id="6835" idx="0"/>
              <a:endCxn id="6834"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843" name="Google Shape;6843;p80"/>
            <p:cNvCxnSpPr>
              <a:stCxn id="6833" idx="2"/>
              <a:endCxn id="6838"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844" name="Google Shape;6844;p80"/>
            <p:cNvCxnSpPr>
              <a:stCxn id="6837" idx="0"/>
              <a:endCxn id="6833"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6845" name="Google Shape;6845;p80"/>
          <p:cNvGrpSpPr/>
          <p:nvPr/>
        </p:nvGrpSpPr>
        <p:grpSpPr>
          <a:xfrm>
            <a:off x="6840198" y="2894250"/>
            <a:ext cx="1579035" cy="540873"/>
            <a:chOff x="6895650" y="3126697"/>
            <a:chExt cx="1436662" cy="492105"/>
          </a:xfrm>
        </p:grpSpPr>
        <p:sp>
          <p:nvSpPr>
            <p:cNvPr id="6846" name="Google Shape;6846;p80"/>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0"/>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0"/>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0"/>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0"/>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1" name="Google Shape;6851;p80"/>
            <p:cNvGrpSpPr/>
            <p:nvPr/>
          </p:nvGrpSpPr>
          <p:grpSpPr>
            <a:xfrm>
              <a:off x="6995957" y="3335810"/>
              <a:ext cx="1230393" cy="71754"/>
              <a:chOff x="6995957" y="3287964"/>
              <a:chExt cx="1230393" cy="71754"/>
            </a:xfrm>
          </p:grpSpPr>
          <p:sp>
            <p:nvSpPr>
              <p:cNvPr id="6852" name="Google Shape;6852;p80"/>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0"/>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0"/>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0"/>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0"/>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57" name="Google Shape;6857;p80"/>
          <p:cNvGrpSpPr/>
          <p:nvPr/>
        </p:nvGrpSpPr>
        <p:grpSpPr>
          <a:xfrm>
            <a:off x="6838780" y="3531013"/>
            <a:ext cx="1581862" cy="650625"/>
            <a:chOff x="6777990" y="3710194"/>
            <a:chExt cx="1646915" cy="677382"/>
          </a:xfrm>
        </p:grpSpPr>
        <p:grpSp>
          <p:nvGrpSpPr>
            <p:cNvPr id="6858" name="Google Shape;6858;p80"/>
            <p:cNvGrpSpPr/>
            <p:nvPr/>
          </p:nvGrpSpPr>
          <p:grpSpPr>
            <a:xfrm>
              <a:off x="6777990" y="3874492"/>
              <a:ext cx="411129" cy="513083"/>
              <a:chOff x="6777990" y="3874492"/>
              <a:chExt cx="411129" cy="513083"/>
            </a:xfrm>
          </p:grpSpPr>
          <p:cxnSp>
            <p:nvCxnSpPr>
              <p:cNvPr id="6859" name="Google Shape;6859;p80"/>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860" name="Google Shape;6860;p80"/>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80"/>
            <p:cNvGrpSpPr/>
            <p:nvPr/>
          </p:nvGrpSpPr>
          <p:grpSpPr>
            <a:xfrm>
              <a:off x="7188425" y="3710194"/>
              <a:ext cx="411123" cy="520535"/>
              <a:chOff x="7188425" y="3710194"/>
              <a:chExt cx="411123" cy="520535"/>
            </a:xfrm>
          </p:grpSpPr>
          <p:cxnSp>
            <p:nvCxnSpPr>
              <p:cNvPr id="6862" name="Google Shape;6862;p80"/>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6863" name="Google Shape;6863;p80"/>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80"/>
            <p:cNvGrpSpPr/>
            <p:nvPr/>
          </p:nvGrpSpPr>
          <p:grpSpPr>
            <a:xfrm>
              <a:off x="7603341" y="3874492"/>
              <a:ext cx="411474" cy="513083"/>
              <a:chOff x="7603341" y="3874492"/>
              <a:chExt cx="411474" cy="513083"/>
            </a:xfrm>
          </p:grpSpPr>
          <p:cxnSp>
            <p:nvCxnSpPr>
              <p:cNvPr id="6865" name="Google Shape;6865;p80"/>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866" name="Google Shape;6866;p80"/>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80"/>
            <p:cNvGrpSpPr/>
            <p:nvPr/>
          </p:nvGrpSpPr>
          <p:grpSpPr>
            <a:xfrm>
              <a:off x="8013776" y="3722847"/>
              <a:ext cx="411129" cy="507881"/>
              <a:chOff x="8013776" y="3722847"/>
              <a:chExt cx="411129" cy="507881"/>
            </a:xfrm>
          </p:grpSpPr>
          <p:cxnSp>
            <p:nvCxnSpPr>
              <p:cNvPr id="6868" name="Google Shape;6868;p80"/>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6869" name="Google Shape;6869;p80"/>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70" name="Google Shape;6870;p80"/>
          <p:cNvGrpSpPr/>
          <p:nvPr/>
        </p:nvGrpSpPr>
        <p:grpSpPr>
          <a:xfrm>
            <a:off x="5258295" y="2703853"/>
            <a:ext cx="1421889" cy="1020603"/>
            <a:chOff x="5190863" y="2824811"/>
            <a:chExt cx="1544860" cy="1108869"/>
          </a:xfrm>
        </p:grpSpPr>
        <p:grpSp>
          <p:nvGrpSpPr>
            <p:cNvPr id="6871" name="Google Shape;6871;p80"/>
            <p:cNvGrpSpPr/>
            <p:nvPr/>
          </p:nvGrpSpPr>
          <p:grpSpPr>
            <a:xfrm>
              <a:off x="5938695" y="3176919"/>
              <a:ext cx="685761" cy="404739"/>
              <a:chOff x="5938695" y="3176919"/>
              <a:chExt cx="685761" cy="404739"/>
            </a:xfrm>
          </p:grpSpPr>
          <p:grpSp>
            <p:nvGrpSpPr>
              <p:cNvPr id="6872" name="Google Shape;6872;p80"/>
              <p:cNvGrpSpPr/>
              <p:nvPr/>
            </p:nvGrpSpPr>
            <p:grpSpPr>
              <a:xfrm>
                <a:off x="5938695" y="3176919"/>
                <a:ext cx="685761" cy="404739"/>
                <a:chOff x="5938695" y="3176919"/>
                <a:chExt cx="685761" cy="404739"/>
              </a:xfrm>
            </p:grpSpPr>
            <p:sp>
              <p:nvSpPr>
                <p:cNvPr id="6873" name="Google Shape;6873;p80"/>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0"/>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5" name="Google Shape;6875;p80"/>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80"/>
            <p:cNvGrpSpPr/>
            <p:nvPr/>
          </p:nvGrpSpPr>
          <p:grpSpPr>
            <a:xfrm>
              <a:off x="5305233" y="3176835"/>
              <a:ext cx="685971" cy="404655"/>
              <a:chOff x="5305233" y="3176835"/>
              <a:chExt cx="685971" cy="404655"/>
            </a:xfrm>
          </p:grpSpPr>
          <p:grpSp>
            <p:nvGrpSpPr>
              <p:cNvPr id="6877" name="Google Shape;6877;p80"/>
              <p:cNvGrpSpPr/>
              <p:nvPr/>
            </p:nvGrpSpPr>
            <p:grpSpPr>
              <a:xfrm>
                <a:off x="5305233" y="3176835"/>
                <a:ext cx="685971" cy="404655"/>
                <a:chOff x="5305233" y="3176835"/>
                <a:chExt cx="685971" cy="404655"/>
              </a:xfrm>
            </p:grpSpPr>
            <p:sp>
              <p:nvSpPr>
                <p:cNvPr id="6878" name="Google Shape;6878;p80"/>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0"/>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0" name="Google Shape;6880;p80"/>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1" name="Google Shape;6881;p80"/>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2" name="Google Shape;6882;p80"/>
            <p:cNvGrpSpPr/>
            <p:nvPr/>
          </p:nvGrpSpPr>
          <p:grpSpPr>
            <a:xfrm>
              <a:off x="5657361" y="2824811"/>
              <a:ext cx="1078361" cy="404655"/>
              <a:chOff x="5657361" y="2824811"/>
              <a:chExt cx="1078361" cy="404655"/>
            </a:xfrm>
          </p:grpSpPr>
          <p:grpSp>
            <p:nvGrpSpPr>
              <p:cNvPr id="6883" name="Google Shape;6883;p80"/>
              <p:cNvGrpSpPr/>
              <p:nvPr/>
            </p:nvGrpSpPr>
            <p:grpSpPr>
              <a:xfrm>
                <a:off x="5657361" y="2824811"/>
                <a:ext cx="1078361" cy="404655"/>
                <a:chOff x="5657361" y="2824811"/>
                <a:chExt cx="1078361" cy="404655"/>
              </a:xfrm>
            </p:grpSpPr>
            <p:grpSp>
              <p:nvGrpSpPr>
                <p:cNvPr id="6884" name="Google Shape;6884;p80"/>
                <p:cNvGrpSpPr/>
                <p:nvPr/>
              </p:nvGrpSpPr>
              <p:grpSpPr>
                <a:xfrm>
                  <a:off x="5938485" y="2824811"/>
                  <a:ext cx="797237" cy="404655"/>
                  <a:chOff x="5938485" y="2824811"/>
                  <a:chExt cx="797237" cy="404655"/>
                </a:xfrm>
              </p:grpSpPr>
              <p:sp>
                <p:nvSpPr>
                  <p:cNvPr id="6885" name="Google Shape;6885;p80"/>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0"/>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7" name="Google Shape;6887;p80"/>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8" name="Google Shape;6888;p80"/>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80"/>
            <p:cNvGrpSpPr/>
            <p:nvPr/>
          </p:nvGrpSpPr>
          <p:grpSpPr>
            <a:xfrm>
              <a:off x="5190863" y="3528942"/>
              <a:ext cx="1078026" cy="404739"/>
              <a:chOff x="5190863" y="3528942"/>
              <a:chExt cx="1078026" cy="404739"/>
            </a:xfrm>
          </p:grpSpPr>
          <p:sp>
            <p:nvSpPr>
              <p:cNvPr id="6890" name="Google Shape;6890;p80"/>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1" name="Google Shape;6891;p80"/>
              <p:cNvGrpSpPr/>
              <p:nvPr/>
            </p:nvGrpSpPr>
            <p:grpSpPr>
              <a:xfrm>
                <a:off x="5190863" y="3528942"/>
                <a:ext cx="1078026" cy="404739"/>
                <a:chOff x="5190863" y="3528942"/>
                <a:chExt cx="1078026" cy="404739"/>
              </a:xfrm>
            </p:grpSpPr>
            <p:sp>
              <p:nvSpPr>
                <p:cNvPr id="6892" name="Google Shape;6892;p80"/>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0"/>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894" name="Google Shape;6894;p80"/>
          <p:cNvGrpSpPr/>
          <p:nvPr/>
        </p:nvGrpSpPr>
        <p:grpSpPr>
          <a:xfrm>
            <a:off x="724302" y="1268321"/>
            <a:ext cx="1086719" cy="879487"/>
            <a:chOff x="803162" y="1474292"/>
            <a:chExt cx="1086719" cy="879487"/>
          </a:xfrm>
        </p:grpSpPr>
        <p:grpSp>
          <p:nvGrpSpPr>
            <p:cNvPr id="6895" name="Google Shape;6895;p80"/>
            <p:cNvGrpSpPr/>
            <p:nvPr/>
          </p:nvGrpSpPr>
          <p:grpSpPr>
            <a:xfrm>
              <a:off x="803162" y="1625948"/>
              <a:ext cx="445856" cy="576579"/>
              <a:chOff x="803162" y="1625948"/>
              <a:chExt cx="445856" cy="576579"/>
            </a:xfrm>
          </p:grpSpPr>
          <p:sp>
            <p:nvSpPr>
              <p:cNvPr id="6896" name="Google Shape;6896;p80"/>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7" name="Google Shape;6897;p80"/>
              <p:cNvGrpSpPr/>
              <p:nvPr/>
            </p:nvGrpSpPr>
            <p:grpSpPr>
              <a:xfrm>
                <a:off x="1056023" y="1625948"/>
                <a:ext cx="192995" cy="576579"/>
                <a:chOff x="1056023" y="1625948"/>
                <a:chExt cx="192995" cy="576579"/>
              </a:xfrm>
            </p:grpSpPr>
            <p:sp>
              <p:nvSpPr>
                <p:cNvPr id="6898" name="Google Shape;6898;p80"/>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0"/>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0"/>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0"/>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0"/>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03" name="Google Shape;6903;p80"/>
            <p:cNvGrpSpPr/>
            <p:nvPr/>
          </p:nvGrpSpPr>
          <p:grpSpPr>
            <a:xfrm>
              <a:off x="1371406" y="1474292"/>
              <a:ext cx="518475" cy="879487"/>
              <a:chOff x="1398231" y="1474292"/>
              <a:chExt cx="518475" cy="879487"/>
            </a:xfrm>
          </p:grpSpPr>
          <p:grpSp>
            <p:nvGrpSpPr>
              <p:cNvPr id="6904" name="Google Shape;6904;p80"/>
              <p:cNvGrpSpPr/>
              <p:nvPr/>
            </p:nvGrpSpPr>
            <p:grpSpPr>
              <a:xfrm>
                <a:off x="1398231" y="1474292"/>
                <a:ext cx="518475" cy="341643"/>
                <a:chOff x="1398231" y="1474292"/>
                <a:chExt cx="518475" cy="341643"/>
              </a:xfrm>
            </p:grpSpPr>
            <p:sp>
              <p:nvSpPr>
                <p:cNvPr id="6905" name="Google Shape;6905;p80"/>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6" name="Google Shape;6906;p80"/>
                <p:cNvGrpSpPr/>
                <p:nvPr/>
              </p:nvGrpSpPr>
              <p:grpSpPr>
                <a:xfrm>
                  <a:off x="1616453" y="1474292"/>
                  <a:ext cx="300253" cy="341643"/>
                  <a:chOff x="1616453" y="1475379"/>
                  <a:chExt cx="300253" cy="341643"/>
                </a:xfrm>
              </p:grpSpPr>
              <p:sp>
                <p:nvSpPr>
                  <p:cNvPr id="6907" name="Google Shape;6907;p80"/>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0"/>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0"/>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0"/>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0"/>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0"/>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0"/>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4" name="Google Shape;6914;p80"/>
                  <p:cNvGrpSpPr/>
                  <p:nvPr/>
                </p:nvGrpSpPr>
                <p:grpSpPr>
                  <a:xfrm>
                    <a:off x="1839639" y="1475379"/>
                    <a:ext cx="77067" cy="341643"/>
                    <a:chOff x="1839639" y="1475379"/>
                    <a:chExt cx="77067" cy="341643"/>
                  </a:xfrm>
                </p:grpSpPr>
                <p:sp>
                  <p:nvSpPr>
                    <p:cNvPr id="6915" name="Google Shape;6915;p80"/>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0"/>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917" name="Google Shape;6917;p80"/>
              <p:cNvGrpSpPr/>
              <p:nvPr/>
            </p:nvGrpSpPr>
            <p:grpSpPr>
              <a:xfrm>
                <a:off x="1398451" y="2012951"/>
                <a:ext cx="518255" cy="340828"/>
                <a:chOff x="1398451" y="2012951"/>
                <a:chExt cx="518255" cy="340828"/>
              </a:xfrm>
            </p:grpSpPr>
            <p:sp>
              <p:nvSpPr>
                <p:cNvPr id="6918" name="Google Shape;6918;p80"/>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9" name="Google Shape;6919;p80"/>
                <p:cNvGrpSpPr/>
                <p:nvPr/>
              </p:nvGrpSpPr>
              <p:grpSpPr>
                <a:xfrm>
                  <a:off x="1616453" y="2012951"/>
                  <a:ext cx="300253" cy="340828"/>
                  <a:chOff x="1616453" y="2013538"/>
                  <a:chExt cx="300253" cy="340828"/>
                </a:xfrm>
              </p:grpSpPr>
              <p:sp>
                <p:nvSpPr>
                  <p:cNvPr id="6920" name="Google Shape;6920;p80"/>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0"/>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0"/>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0"/>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0"/>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0"/>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0"/>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7" name="Google Shape;6927;p80"/>
                  <p:cNvGrpSpPr/>
                  <p:nvPr/>
                </p:nvGrpSpPr>
                <p:grpSpPr>
                  <a:xfrm>
                    <a:off x="1839639" y="2013538"/>
                    <a:ext cx="77067" cy="340828"/>
                    <a:chOff x="1839639" y="2013538"/>
                    <a:chExt cx="77067" cy="340828"/>
                  </a:xfrm>
                </p:grpSpPr>
                <p:sp>
                  <p:nvSpPr>
                    <p:cNvPr id="6928" name="Google Shape;6928;p80"/>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0"/>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930" name="Google Shape;6930;p80"/>
          <p:cNvGrpSpPr/>
          <p:nvPr/>
        </p:nvGrpSpPr>
        <p:grpSpPr>
          <a:xfrm>
            <a:off x="721126" y="3399508"/>
            <a:ext cx="1368681" cy="682918"/>
            <a:chOff x="724986" y="3605478"/>
            <a:chExt cx="1368681" cy="682918"/>
          </a:xfrm>
        </p:grpSpPr>
        <p:grpSp>
          <p:nvGrpSpPr>
            <p:cNvPr id="6931" name="Google Shape;6931;p80"/>
            <p:cNvGrpSpPr/>
            <p:nvPr/>
          </p:nvGrpSpPr>
          <p:grpSpPr>
            <a:xfrm>
              <a:off x="1289102" y="3823629"/>
              <a:ext cx="240442" cy="250435"/>
              <a:chOff x="-165066" y="3843615"/>
              <a:chExt cx="221259" cy="230455"/>
            </a:xfrm>
          </p:grpSpPr>
          <p:sp>
            <p:nvSpPr>
              <p:cNvPr id="6932" name="Google Shape;6932;p80"/>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0"/>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0"/>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0"/>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0"/>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0"/>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0"/>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0"/>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0"/>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0"/>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0"/>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0"/>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0"/>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0"/>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0"/>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0"/>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0"/>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0"/>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0"/>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0"/>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2" name="Google Shape;6952;p80"/>
            <p:cNvGrpSpPr/>
            <p:nvPr/>
          </p:nvGrpSpPr>
          <p:grpSpPr>
            <a:xfrm>
              <a:off x="724986" y="3605478"/>
              <a:ext cx="1368681" cy="682918"/>
              <a:chOff x="724986" y="3605478"/>
              <a:chExt cx="1368681" cy="682918"/>
            </a:xfrm>
          </p:grpSpPr>
          <p:grpSp>
            <p:nvGrpSpPr>
              <p:cNvPr id="6953" name="Google Shape;6953;p80"/>
              <p:cNvGrpSpPr/>
              <p:nvPr/>
            </p:nvGrpSpPr>
            <p:grpSpPr>
              <a:xfrm>
                <a:off x="1498221" y="4047614"/>
                <a:ext cx="529172" cy="240783"/>
                <a:chOff x="1498221" y="4047614"/>
                <a:chExt cx="529172" cy="240783"/>
              </a:xfrm>
            </p:grpSpPr>
            <p:grpSp>
              <p:nvGrpSpPr>
                <p:cNvPr id="6954" name="Google Shape;6954;p80"/>
                <p:cNvGrpSpPr/>
                <p:nvPr/>
              </p:nvGrpSpPr>
              <p:grpSpPr>
                <a:xfrm>
                  <a:off x="1826655" y="4224370"/>
                  <a:ext cx="200738" cy="25631"/>
                  <a:chOff x="1826655" y="4224370"/>
                  <a:chExt cx="200738" cy="25631"/>
                </a:xfrm>
              </p:grpSpPr>
              <p:sp>
                <p:nvSpPr>
                  <p:cNvPr id="6955" name="Google Shape;6955;p80"/>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0"/>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80"/>
                <p:cNvGrpSpPr/>
                <p:nvPr/>
              </p:nvGrpSpPr>
              <p:grpSpPr>
                <a:xfrm>
                  <a:off x="1498221" y="4047614"/>
                  <a:ext cx="328444" cy="240783"/>
                  <a:chOff x="1498221" y="4047614"/>
                  <a:chExt cx="328444" cy="240783"/>
                </a:xfrm>
              </p:grpSpPr>
              <p:sp>
                <p:nvSpPr>
                  <p:cNvPr id="6958" name="Google Shape;6958;p80"/>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9" name="Google Shape;6959;p80"/>
                  <p:cNvGrpSpPr/>
                  <p:nvPr/>
                </p:nvGrpSpPr>
                <p:grpSpPr>
                  <a:xfrm>
                    <a:off x="1498221" y="4047614"/>
                    <a:ext cx="150566" cy="190416"/>
                    <a:chOff x="1498221" y="4047614"/>
                    <a:chExt cx="150566" cy="190416"/>
                  </a:xfrm>
                </p:grpSpPr>
                <p:sp>
                  <p:nvSpPr>
                    <p:cNvPr id="6960" name="Google Shape;6960;p80"/>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0"/>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962" name="Google Shape;6962;p80"/>
              <p:cNvGrpSpPr/>
              <p:nvPr/>
            </p:nvGrpSpPr>
            <p:grpSpPr>
              <a:xfrm>
                <a:off x="1560718" y="3800594"/>
                <a:ext cx="532948" cy="302090"/>
                <a:chOff x="1560718" y="3800594"/>
                <a:chExt cx="532948" cy="302090"/>
              </a:xfrm>
            </p:grpSpPr>
            <p:grpSp>
              <p:nvGrpSpPr>
                <p:cNvPr id="6963" name="Google Shape;6963;p80"/>
                <p:cNvGrpSpPr/>
                <p:nvPr/>
              </p:nvGrpSpPr>
              <p:grpSpPr>
                <a:xfrm>
                  <a:off x="1912179" y="3827344"/>
                  <a:ext cx="181487" cy="25631"/>
                  <a:chOff x="1912179" y="3827344"/>
                  <a:chExt cx="181487" cy="25631"/>
                </a:xfrm>
              </p:grpSpPr>
              <p:sp>
                <p:nvSpPr>
                  <p:cNvPr id="6964" name="Google Shape;6964;p80"/>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0"/>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80"/>
                <p:cNvGrpSpPr/>
                <p:nvPr/>
              </p:nvGrpSpPr>
              <p:grpSpPr>
                <a:xfrm>
                  <a:off x="1912179" y="4044505"/>
                  <a:ext cx="181487" cy="25622"/>
                  <a:chOff x="1912179" y="4044506"/>
                  <a:chExt cx="181487" cy="25622"/>
                </a:xfrm>
              </p:grpSpPr>
              <p:sp>
                <p:nvSpPr>
                  <p:cNvPr id="6967" name="Google Shape;6967;p80"/>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0"/>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80"/>
                <p:cNvGrpSpPr/>
                <p:nvPr/>
              </p:nvGrpSpPr>
              <p:grpSpPr>
                <a:xfrm>
                  <a:off x="1560718" y="3800594"/>
                  <a:ext cx="351472" cy="302090"/>
                  <a:chOff x="1560718" y="3800594"/>
                  <a:chExt cx="351472" cy="302090"/>
                </a:xfrm>
              </p:grpSpPr>
              <p:grpSp>
                <p:nvGrpSpPr>
                  <p:cNvPr id="6970" name="Google Shape;6970;p80"/>
                  <p:cNvGrpSpPr/>
                  <p:nvPr/>
                </p:nvGrpSpPr>
                <p:grpSpPr>
                  <a:xfrm>
                    <a:off x="1560718" y="3842857"/>
                    <a:ext cx="173586" cy="217131"/>
                    <a:chOff x="1560718" y="3842857"/>
                    <a:chExt cx="173586" cy="217131"/>
                  </a:xfrm>
                </p:grpSpPr>
                <p:sp>
                  <p:nvSpPr>
                    <p:cNvPr id="6971" name="Google Shape;6971;p80"/>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0"/>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0"/>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4" name="Google Shape;6974;p80"/>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0"/>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976" name="Google Shape;6976;p80"/>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7" name="Google Shape;6977;p80"/>
              <p:cNvGrpSpPr/>
              <p:nvPr/>
            </p:nvGrpSpPr>
            <p:grpSpPr>
              <a:xfrm>
                <a:off x="785350" y="3605478"/>
                <a:ext cx="535311" cy="249245"/>
                <a:chOff x="785350" y="3605478"/>
                <a:chExt cx="535311" cy="249245"/>
              </a:xfrm>
            </p:grpSpPr>
            <p:grpSp>
              <p:nvGrpSpPr>
                <p:cNvPr id="6978" name="Google Shape;6978;p80"/>
                <p:cNvGrpSpPr/>
                <p:nvPr/>
              </p:nvGrpSpPr>
              <p:grpSpPr>
                <a:xfrm>
                  <a:off x="785350" y="3605478"/>
                  <a:ext cx="376191" cy="102736"/>
                  <a:chOff x="785350" y="3605478"/>
                  <a:chExt cx="376191" cy="102736"/>
                </a:xfrm>
              </p:grpSpPr>
              <p:sp>
                <p:nvSpPr>
                  <p:cNvPr id="6979" name="Google Shape;6979;p80"/>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0"/>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0"/>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2" name="Google Shape;6982;p80"/>
                <p:cNvGrpSpPr/>
                <p:nvPr/>
              </p:nvGrpSpPr>
              <p:grpSpPr>
                <a:xfrm>
                  <a:off x="1161530" y="3655851"/>
                  <a:ext cx="159131" cy="198872"/>
                  <a:chOff x="1161530" y="3655851"/>
                  <a:chExt cx="159131" cy="198872"/>
                </a:xfrm>
              </p:grpSpPr>
              <p:sp>
                <p:nvSpPr>
                  <p:cNvPr id="6983" name="Google Shape;6983;p80"/>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0"/>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5" name="Google Shape;6985;p80"/>
              <p:cNvGrpSpPr/>
              <p:nvPr/>
            </p:nvGrpSpPr>
            <p:grpSpPr>
              <a:xfrm>
                <a:off x="785350" y="4047614"/>
                <a:ext cx="535311" cy="240783"/>
                <a:chOff x="785350" y="4047614"/>
                <a:chExt cx="535311" cy="240783"/>
              </a:xfrm>
            </p:grpSpPr>
            <p:grpSp>
              <p:nvGrpSpPr>
                <p:cNvPr id="6986" name="Google Shape;6986;p80"/>
                <p:cNvGrpSpPr/>
                <p:nvPr/>
              </p:nvGrpSpPr>
              <p:grpSpPr>
                <a:xfrm>
                  <a:off x="1161636" y="4047614"/>
                  <a:ext cx="159025" cy="190415"/>
                  <a:chOff x="1161636" y="4047614"/>
                  <a:chExt cx="159025" cy="190415"/>
                </a:xfrm>
              </p:grpSpPr>
              <p:sp>
                <p:nvSpPr>
                  <p:cNvPr id="6987" name="Google Shape;6987;p80"/>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0"/>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9" name="Google Shape;6989;p80"/>
                <p:cNvGrpSpPr/>
                <p:nvPr/>
              </p:nvGrpSpPr>
              <p:grpSpPr>
                <a:xfrm>
                  <a:off x="785350" y="4185661"/>
                  <a:ext cx="376191" cy="102736"/>
                  <a:chOff x="785350" y="4185661"/>
                  <a:chExt cx="376191" cy="102736"/>
                </a:xfrm>
              </p:grpSpPr>
              <p:sp>
                <p:nvSpPr>
                  <p:cNvPr id="6990" name="Google Shape;6990;p80"/>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0"/>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0"/>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93" name="Google Shape;6993;p80"/>
              <p:cNvGrpSpPr/>
              <p:nvPr/>
            </p:nvGrpSpPr>
            <p:grpSpPr>
              <a:xfrm>
                <a:off x="1501054" y="3605478"/>
                <a:ext cx="526340" cy="249240"/>
                <a:chOff x="1501054" y="3605478"/>
                <a:chExt cx="526340" cy="249240"/>
              </a:xfrm>
            </p:grpSpPr>
            <p:grpSp>
              <p:nvGrpSpPr>
                <p:cNvPr id="6994" name="Google Shape;6994;p80"/>
                <p:cNvGrpSpPr/>
                <p:nvPr/>
              </p:nvGrpSpPr>
              <p:grpSpPr>
                <a:xfrm>
                  <a:off x="1834208" y="3643867"/>
                  <a:ext cx="193185" cy="25622"/>
                  <a:chOff x="1834208" y="3643867"/>
                  <a:chExt cx="193185" cy="25622"/>
                </a:xfrm>
              </p:grpSpPr>
              <p:sp>
                <p:nvSpPr>
                  <p:cNvPr id="6995" name="Google Shape;6995;p80"/>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0"/>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80"/>
                <p:cNvGrpSpPr/>
                <p:nvPr/>
              </p:nvGrpSpPr>
              <p:grpSpPr>
                <a:xfrm>
                  <a:off x="1501054" y="3605478"/>
                  <a:ext cx="333165" cy="249240"/>
                  <a:chOff x="1501054" y="3605478"/>
                  <a:chExt cx="333165" cy="249240"/>
                </a:xfrm>
              </p:grpSpPr>
              <p:sp>
                <p:nvSpPr>
                  <p:cNvPr id="6998" name="Google Shape;6998;p80"/>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9" name="Google Shape;6999;p80"/>
                  <p:cNvGrpSpPr/>
                  <p:nvPr/>
                </p:nvGrpSpPr>
                <p:grpSpPr>
                  <a:xfrm>
                    <a:off x="1501054" y="3655851"/>
                    <a:ext cx="155286" cy="198867"/>
                    <a:chOff x="1501054" y="3655851"/>
                    <a:chExt cx="155286" cy="198867"/>
                  </a:xfrm>
                </p:grpSpPr>
                <p:sp>
                  <p:nvSpPr>
                    <p:cNvPr id="7000" name="Google Shape;7000;p80"/>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0"/>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002" name="Google Shape;7002;p80"/>
              <p:cNvGrpSpPr/>
              <p:nvPr/>
            </p:nvGrpSpPr>
            <p:grpSpPr>
              <a:xfrm>
                <a:off x="724986" y="3800594"/>
                <a:ext cx="532950" cy="302090"/>
                <a:chOff x="724986" y="3800594"/>
                <a:chExt cx="532950" cy="302090"/>
              </a:xfrm>
            </p:grpSpPr>
            <p:grpSp>
              <p:nvGrpSpPr>
                <p:cNvPr id="7003" name="Google Shape;7003;p80"/>
                <p:cNvGrpSpPr/>
                <p:nvPr/>
              </p:nvGrpSpPr>
              <p:grpSpPr>
                <a:xfrm>
                  <a:off x="724986" y="4044367"/>
                  <a:ext cx="181314" cy="25626"/>
                  <a:chOff x="724986" y="4044367"/>
                  <a:chExt cx="181314" cy="25626"/>
                </a:xfrm>
              </p:grpSpPr>
              <p:sp>
                <p:nvSpPr>
                  <p:cNvPr id="7004" name="Google Shape;7004;p80"/>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0"/>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80"/>
                <p:cNvGrpSpPr/>
                <p:nvPr/>
              </p:nvGrpSpPr>
              <p:grpSpPr>
                <a:xfrm>
                  <a:off x="906290" y="3800594"/>
                  <a:ext cx="351646" cy="302090"/>
                  <a:chOff x="906290" y="3800594"/>
                  <a:chExt cx="351646" cy="302090"/>
                </a:xfrm>
              </p:grpSpPr>
              <p:grpSp>
                <p:nvGrpSpPr>
                  <p:cNvPr id="7007" name="Google Shape;7007;p80"/>
                  <p:cNvGrpSpPr/>
                  <p:nvPr/>
                </p:nvGrpSpPr>
                <p:grpSpPr>
                  <a:xfrm>
                    <a:off x="1084172" y="3842857"/>
                    <a:ext cx="173764" cy="217131"/>
                    <a:chOff x="1084172" y="3842857"/>
                    <a:chExt cx="173764" cy="217131"/>
                  </a:xfrm>
                </p:grpSpPr>
                <p:grpSp>
                  <p:nvGrpSpPr>
                    <p:cNvPr id="7008" name="Google Shape;7008;p80"/>
                    <p:cNvGrpSpPr/>
                    <p:nvPr/>
                  </p:nvGrpSpPr>
                  <p:grpSpPr>
                    <a:xfrm>
                      <a:off x="1156862" y="3936509"/>
                      <a:ext cx="101073" cy="25622"/>
                      <a:chOff x="1156862" y="3936509"/>
                      <a:chExt cx="101073" cy="25622"/>
                    </a:xfrm>
                  </p:grpSpPr>
                  <p:sp>
                    <p:nvSpPr>
                      <p:cNvPr id="7009" name="Google Shape;7009;p80"/>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0"/>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1" name="Google Shape;7011;p80"/>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2" name="Google Shape;7012;p80"/>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0"/>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80"/>
                <p:cNvGrpSpPr/>
                <p:nvPr/>
              </p:nvGrpSpPr>
              <p:grpSpPr>
                <a:xfrm>
                  <a:off x="724986" y="3830189"/>
                  <a:ext cx="189533" cy="25626"/>
                  <a:chOff x="724986" y="3830189"/>
                  <a:chExt cx="189533" cy="25626"/>
                </a:xfrm>
              </p:grpSpPr>
              <p:sp>
                <p:nvSpPr>
                  <p:cNvPr id="7015" name="Google Shape;7015;p80"/>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0"/>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017" name="Google Shape;7017;p80"/>
          <p:cNvGrpSpPr/>
          <p:nvPr/>
        </p:nvGrpSpPr>
        <p:grpSpPr>
          <a:xfrm>
            <a:off x="2249438" y="2249669"/>
            <a:ext cx="948701" cy="935378"/>
            <a:chOff x="2253298" y="2428317"/>
            <a:chExt cx="948701" cy="935378"/>
          </a:xfrm>
        </p:grpSpPr>
        <p:sp>
          <p:nvSpPr>
            <p:cNvPr id="7018" name="Google Shape;7018;p80"/>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0"/>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0"/>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0"/>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0"/>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0"/>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0"/>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0"/>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0"/>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0"/>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0"/>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0"/>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0"/>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0"/>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0"/>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0"/>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0"/>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0"/>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0"/>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0"/>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0"/>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0"/>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0"/>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0"/>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0"/>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0"/>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0"/>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0"/>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0"/>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0"/>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0"/>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0"/>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0"/>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4" name="Shape 7054"/>
        <p:cNvGrpSpPr/>
        <p:nvPr/>
      </p:nvGrpSpPr>
      <p:grpSpPr>
        <a:xfrm>
          <a:off x="0" y="0"/>
          <a:ext cx="0" cy="0"/>
          <a:chOff x="0" y="0"/>
          <a:chExt cx="0" cy="0"/>
        </a:xfrm>
      </p:grpSpPr>
      <p:grpSp>
        <p:nvGrpSpPr>
          <p:cNvPr id="7055" name="Google Shape;7055;p81"/>
          <p:cNvGrpSpPr/>
          <p:nvPr/>
        </p:nvGrpSpPr>
        <p:grpSpPr>
          <a:xfrm>
            <a:off x="3339745" y="952988"/>
            <a:ext cx="2363393" cy="1017867"/>
            <a:chOff x="3292400" y="1219146"/>
            <a:chExt cx="2615240" cy="1110239"/>
          </a:xfrm>
        </p:grpSpPr>
        <p:sp>
          <p:nvSpPr>
            <p:cNvPr id="7056" name="Google Shape;7056;p81"/>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7057" name="Google Shape;7057;p81"/>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058" name="Google Shape;7058;p81"/>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059" name="Google Shape;7059;p81"/>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060" name="Google Shape;7060;p81"/>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061" name="Google Shape;7061;p81"/>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062" name="Google Shape;7062;p81"/>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063" name="Google Shape;7063;p81"/>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064" name="Google Shape;7064;p81"/>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065" name="Google Shape;7065;p81"/>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066" name="Google Shape;7066;p81"/>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067" name="Google Shape;7067;p81"/>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068" name="Google Shape;7068;p81"/>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069" name="Google Shape;7069;p81"/>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070" name="Google Shape;7070;p81"/>
            <p:cNvGrpSpPr/>
            <p:nvPr/>
          </p:nvGrpSpPr>
          <p:grpSpPr>
            <a:xfrm>
              <a:off x="3748438" y="1378608"/>
              <a:ext cx="2159202" cy="903971"/>
              <a:chOff x="1683525" y="2179850"/>
              <a:chExt cx="4519050" cy="2134525"/>
            </a:xfrm>
          </p:grpSpPr>
          <p:sp>
            <p:nvSpPr>
              <p:cNvPr id="7071" name="Google Shape;7071;p8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072" name="Google Shape;7072;p8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073" name="Google Shape;7073;p8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074" name="Google Shape;7074;p8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075" name="Google Shape;7075;p8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076" name="Google Shape;7076;p8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077" name="Google Shape;7077;p8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078" name="Google Shape;7078;p8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079" name="Google Shape;7079;p8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080" name="Google Shape;7080;p8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081" name="Google Shape;7081;p8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082" name="Google Shape;7082;p8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7083" name="Google Shape;7083;p81"/>
          <p:cNvGraphicFramePr/>
          <p:nvPr/>
        </p:nvGraphicFramePr>
        <p:xfrm>
          <a:off x="5935838" y="2130461"/>
          <a:ext cx="3000000" cy="3000000"/>
        </p:xfrm>
        <a:graphic>
          <a:graphicData uri="http://schemas.openxmlformats.org/drawingml/2006/table">
            <a:tbl>
              <a:tblPr>
                <a:noFill/>
                <a:tableStyleId>{DB53067F-7488-4569-8DD5-5A9304353EBE}</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7084" name="Google Shape;7084;p81"/>
          <p:cNvGrpSpPr/>
          <p:nvPr/>
        </p:nvGrpSpPr>
        <p:grpSpPr>
          <a:xfrm>
            <a:off x="5935948" y="3189058"/>
            <a:ext cx="2496964" cy="1001454"/>
            <a:chOff x="1919611" y="789980"/>
            <a:chExt cx="1474179" cy="606868"/>
          </a:xfrm>
        </p:grpSpPr>
        <p:cxnSp>
          <p:nvCxnSpPr>
            <p:cNvPr id="7085" name="Google Shape;7085;p8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086" name="Google Shape;7086;p8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087" name="Google Shape;7087;p8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088" name="Google Shape;7088;p81"/>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089" name="Google Shape;7089;p81"/>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090" name="Google Shape;7090;p81"/>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091" name="Google Shape;7091;p81"/>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092" name="Google Shape;7092;p8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1"/>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099" name="Google Shape;7099;p81"/>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100" name="Google Shape;7100;p81"/>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101" name="Google Shape;7101;p8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81"/>
          <p:cNvGrpSpPr/>
          <p:nvPr/>
        </p:nvGrpSpPr>
        <p:grpSpPr>
          <a:xfrm>
            <a:off x="712562" y="998017"/>
            <a:ext cx="2394370" cy="976502"/>
            <a:chOff x="749309" y="1112739"/>
            <a:chExt cx="2371603" cy="976502"/>
          </a:xfrm>
        </p:grpSpPr>
        <p:sp>
          <p:nvSpPr>
            <p:cNvPr id="7103" name="Google Shape;7103;p81"/>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1"/>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1"/>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1"/>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1"/>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1"/>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1"/>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1"/>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1"/>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1"/>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1"/>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1"/>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1"/>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1"/>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1"/>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1"/>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1"/>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1"/>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1"/>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1"/>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1"/>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1"/>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1"/>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1"/>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1"/>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1"/>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1"/>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1"/>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135" name="Google Shape;7135;p81"/>
          <p:cNvGraphicFramePr/>
          <p:nvPr/>
        </p:nvGraphicFramePr>
        <p:xfrm>
          <a:off x="5935863" y="996311"/>
          <a:ext cx="3000000" cy="3000000"/>
        </p:xfrm>
        <a:graphic>
          <a:graphicData uri="http://schemas.openxmlformats.org/drawingml/2006/table">
            <a:tbl>
              <a:tblPr>
                <a:noFill/>
                <a:tableStyleId>{DB53067F-7488-4569-8DD5-5A9304353EBE}</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7136" name="Google Shape;7136;p81"/>
          <p:cNvGraphicFramePr/>
          <p:nvPr/>
        </p:nvGraphicFramePr>
        <p:xfrm>
          <a:off x="3342575" y="2130461"/>
          <a:ext cx="3000000" cy="3000000"/>
        </p:xfrm>
        <a:graphic>
          <a:graphicData uri="http://schemas.openxmlformats.org/drawingml/2006/table">
            <a:tbl>
              <a:tblPr>
                <a:noFill/>
                <a:tableStyleId>{DB53067F-7488-4569-8DD5-5A9304353EBE}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137" name="Google Shape;7137;p81"/>
          <p:cNvGrpSpPr/>
          <p:nvPr/>
        </p:nvGrpSpPr>
        <p:grpSpPr>
          <a:xfrm>
            <a:off x="4086505" y="2517104"/>
            <a:ext cx="1517436" cy="74460"/>
            <a:chOff x="3980086" y="2804397"/>
            <a:chExt cx="1227600" cy="66900"/>
          </a:xfrm>
        </p:grpSpPr>
        <p:sp>
          <p:nvSpPr>
            <p:cNvPr id="7138" name="Google Shape;7138;p8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81"/>
          <p:cNvGrpSpPr/>
          <p:nvPr/>
        </p:nvGrpSpPr>
        <p:grpSpPr>
          <a:xfrm>
            <a:off x="4711569" y="2809692"/>
            <a:ext cx="892956" cy="74460"/>
            <a:chOff x="3980086" y="2804397"/>
            <a:chExt cx="1227600" cy="66900"/>
          </a:xfrm>
        </p:grpSpPr>
        <p:sp>
          <p:nvSpPr>
            <p:cNvPr id="7141" name="Google Shape;7141;p8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81"/>
          <p:cNvGrpSpPr/>
          <p:nvPr/>
        </p:nvGrpSpPr>
        <p:grpSpPr>
          <a:xfrm>
            <a:off x="3344661" y="3168575"/>
            <a:ext cx="2363244" cy="1005943"/>
            <a:chOff x="3358415" y="3361302"/>
            <a:chExt cx="2363244" cy="1024695"/>
          </a:xfrm>
        </p:grpSpPr>
        <p:grpSp>
          <p:nvGrpSpPr>
            <p:cNvPr id="7144" name="Google Shape;7144;p81"/>
            <p:cNvGrpSpPr/>
            <p:nvPr/>
          </p:nvGrpSpPr>
          <p:grpSpPr>
            <a:xfrm>
              <a:off x="3358415" y="3361302"/>
              <a:ext cx="441300" cy="1024695"/>
              <a:chOff x="3358415" y="3361302"/>
              <a:chExt cx="441300" cy="1024695"/>
            </a:xfrm>
          </p:grpSpPr>
          <p:sp>
            <p:nvSpPr>
              <p:cNvPr id="7145" name="Google Shape;7145;p81"/>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1"/>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1"/>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1"/>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1"/>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1"/>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81"/>
            <p:cNvGrpSpPr/>
            <p:nvPr/>
          </p:nvGrpSpPr>
          <p:grpSpPr>
            <a:xfrm>
              <a:off x="3838901" y="3361302"/>
              <a:ext cx="441300" cy="1024695"/>
              <a:chOff x="3838901" y="3361302"/>
              <a:chExt cx="441300" cy="1024695"/>
            </a:xfrm>
          </p:grpSpPr>
          <p:sp>
            <p:nvSpPr>
              <p:cNvPr id="7152" name="Google Shape;7152;p81"/>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1"/>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1"/>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1"/>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1"/>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1"/>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81"/>
            <p:cNvGrpSpPr/>
            <p:nvPr/>
          </p:nvGrpSpPr>
          <p:grpSpPr>
            <a:xfrm>
              <a:off x="4319387" y="3361302"/>
              <a:ext cx="441300" cy="1024695"/>
              <a:chOff x="4319387" y="3361302"/>
              <a:chExt cx="441300" cy="1024695"/>
            </a:xfrm>
          </p:grpSpPr>
          <p:sp>
            <p:nvSpPr>
              <p:cNvPr id="7159" name="Google Shape;7159;p81"/>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1"/>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1"/>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1"/>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1"/>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1"/>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5" name="Google Shape;7165;p81"/>
            <p:cNvGrpSpPr/>
            <p:nvPr/>
          </p:nvGrpSpPr>
          <p:grpSpPr>
            <a:xfrm>
              <a:off x="4799873" y="3361302"/>
              <a:ext cx="441300" cy="1024695"/>
              <a:chOff x="4799873" y="3361302"/>
              <a:chExt cx="441300" cy="1024695"/>
            </a:xfrm>
          </p:grpSpPr>
          <p:sp>
            <p:nvSpPr>
              <p:cNvPr id="7166" name="Google Shape;7166;p81"/>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1"/>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1"/>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1"/>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1"/>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1"/>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81"/>
            <p:cNvGrpSpPr/>
            <p:nvPr/>
          </p:nvGrpSpPr>
          <p:grpSpPr>
            <a:xfrm>
              <a:off x="5280360" y="3361302"/>
              <a:ext cx="441300" cy="1024695"/>
              <a:chOff x="5280360" y="3361302"/>
              <a:chExt cx="441300" cy="1024695"/>
            </a:xfrm>
          </p:grpSpPr>
          <p:sp>
            <p:nvSpPr>
              <p:cNvPr id="7173" name="Google Shape;7173;p81"/>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1"/>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1"/>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1"/>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1"/>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1"/>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179" name="Google Shape;7179;p81"/>
          <p:cNvGraphicFramePr/>
          <p:nvPr/>
        </p:nvGraphicFramePr>
        <p:xfrm>
          <a:off x="711088" y="2130461"/>
          <a:ext cx="3000000" cy="3000000"/>
        </p:xfrm>
        <a:graphic>
          <a:graphicData uri="http://schemas.openxmlformats.org/drawingml/2006/table">
            <a:tbl>
              <a:tblPr>
                <a:noFill/>
                <a:tableStyleId>{DB53067F-7488-4569-8DD5-5A9304353EBE}</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180" name="Google Shape;7180;p81"/>
          <p:cNvGrpSpPr/>
          <p:nvPr/>
        </p:nvGrpSpPr>
        <p:grpSpPr>
          <a:xfrm>
            <a:off x="712613" y="3180186"/>
            <a:ext cx="2403614" cy="1005900"/>
            <a:chOff x="726450" y="3372825"/>
            <a:chExt cx="2403614" cy="1005900"/>
          </a:xfrm>
        </p:grpSpPr>
        <p:grpSp>
          <p:nvGrpSpPr>
            <p:cNvPr id="7181" name="Google Shape;7181;p81"/>
            <p:cNvGrpSpPr/>
            <p:nvPr/>
          </p:nvGrpSpPr>
          <p:grpSpPr>
            <a:xfrm>
              <a:off x="726450" y="3696000"/>
              <a:ext cx="2403614" cy="500898"/>
              <a:chOff x="726450" y="3696000"/>
              <a:chExt cx="2403614" cy="500898"/>
            </a:xfrm>
          </p:grpSpPr>
          <p:sp>
            <p:nvSpPr>
              <p:cNvPr id="7182" name="Google Shape;7182;p81"/>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183" name="Google Shape;7183;p81"/>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184" name="Google Shape;7184;p81"/>
            <p:cNvGrpSpPr/>
            <p:nvPr/>
          </p:nvGrpSpPr>
          <p:grpSpPr>
            <a:xfrm>
              <a:off x="1348050" y="3372825"/>
              <a:ext cx="1720425" cy="1005900"/>
              <a:chOff x="1348050" y="3372825"/>
              <a:chExt cx="1720425" cy="1005900"/>
            </a:xfrm>
          </p:grpSpPr>
          <p:sp>
            <p:nvSpPr>
              <p:cNvPr id="7185" name="Google Shape;7185;p81"/>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186" name="Google Shape;7186;p81"/>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187" name="Google Shape;7187;p81"/>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188" name="Google Shape;7188;p81"/>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189" name="Google Shape;7189;p81"/>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190" name="Google Shape;7190;p81"/>
            <p:cNvGrpSpPr/>
            <p:nvPr/>
          </p:nvGrpSpPr>
          <p:grpSpPr>
            <a:xfrm>
              <a:off x="1455707" y="3731058"/>
              <a:ext cx="1491150" cy="417657"/>
              <a:chOff x="1455707" y="3731058"/>
              <a:chExt cx="1491150" cy="417657"/>
            </a:xfrm>
          </p:grpSpPr>
          <p:grpSp>
            <p:nvGrpSpPr>
              <p:cNvPr id="7191" name="Google Shape;7191;p81"/>
              <p:cNvGrpSpPr/>
              <p:nvPr/>
            </p:nvGrpSpPr>
            <p:grpSpPr>
              <a:xfrm>
                <a:off x="1472938" y="3745828"/>
                <a:ext cx="72126" cy="53788"/>
                <a:chOff x="1472938" y="3745828"/>
                <a:chExt cx="72126" cy="53788"/>
              </a:xfrm>
            </p:grpSpPr>
            <p:sp>
              <p:nvSpPr>
                <p:cNvPr id="7192" name="Google Shape;7192;p81"/>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1"/>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81"/>
              <p:cNvGrpSpPr/>
              <p:nvPr/>
            </p:nvGrpSpPr>
            <p:grpSpPr>
              <a:xfrm>
                <a:off x="1819181" y="4089633"/>
                <a:ext cx="72126" cy="53788"/>
                <a:chOff x="1819181" y="4089633"/>
                <a:chExt cx="72126" cy="53788"/>
              </a:xfrm>
            </p:grpSpPr>
            <p:sp>
              <p:nvSpPr>
                <p:cNvPr id="7195" name="Google Shape;7195;p81"/>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1"/>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81"/>
              <p:cNvGrpSpPr/>
              <p:nvPr/>
            </p:nvGrpSpPr>
            <p:grpSpPr>
              <a:xfrm>
                <a:off x="1455707" y="4084171"/>
                <a:ext cx="64321" cy="64544"/>
                <a:chOff x="1455707" y="4084171"/>
                <a:chExt cx="64321" cy="64544"/>
              </a:xfrm>
            </p:grpSpPr>
            <p:sp>
              <p:nvSpPr>
                <p:cNvPr id="7198" name="Google Shape;7198;p81"/>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1"/>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81"/>
              <p:cNvGrpSpPr/>
              <p:nvPr/>
            </p:nvGrpSpPr>
            <p:grpSpPr>
              <a:xfrm>
                <a:off x="1818610" y="3731058"/>
                <a:ext cx="64321" cy="64544"/>
                <a:chOff x="1818610" y="3731058"/>
                <a:chExt cx="64321" cy="64544"/>
              </a:xfrm>
            </p:grpSpPr>
            <p:sp>
              <p:nvSpPr>
                <p:cNvPr id="7201" name="Google Shape;7201;p81"/>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1"/>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3" name="Google Shape;7203;p81"/>
              <p:cNvGrpSpPr/>
              <p:nvPr/>
            </p:nvGrpSpPr>
            <p:grpSpPr>
              <a:xfrm>
                <a:off x="2172491" y="4089633"/>
                <a:ext cx="72126" cy="53788"/>
                <a:chOff x="2172491" y="4089633"/>
                <a:chExt cx="72126" cy="53788"/>
              </a:xfrm>
            </p:grpSpPr>
            <p:sp>
              <p:nvSpPr>
                <p:cNvPr id="7204" name="Google Shape;7204;p81"/>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1"/>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81"/>
              <p:cNvGrpSpPr/>
              <p:nvPr/>
            </p:nvGrpSpPr>
            <p:grpSpPr>
              <a:xfrm>
                <a:off x="2171920" y="3731058"/>
                <a:ext cx="64321" cy="64544"/>
                <a:chOff x="2171920" y="3731058"/>
                <a:chExt cx="64321" cy="64544"/>
              </a:xfrm>
            </p:grpSpPr>
            <p:sp>
              <p:nvSpPr>
                <p:cNvPr id="7207" name="Google Shape;7207;p81"/>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1"/>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81"/>
              <p:cNvGrpSpPr/>
              <p:nvPr/>
            </p:nvGrpSpPr>
            <p:grpSpPr>
              <a:xfrm>
                <a:off x="2874730" y="3745828"/>
                <a:ext cx="72126" cy="53788"/>
                <a:chOff x="2874730" y="3745828"/>
                <a:chExt cx="72126" cy="53788"/>
              </a:xfrm>
            </p:grpSpPr>
            <p:sp>
              <p:nvSpPr>
                <p:cNvPr id="7210" name="Google Shape;7210;p81"/>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1"/>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81"/>
              <p:cNvGrpSpPr/>
              <p:nvPr/>
            </p:nvGrpSpPr>
            <p:grpSpPr>
              <a:xfrm>
                <a:off x="2878589" y="4081481"/>
                <a:ext cx="64321" cy="64544"/>
                <a:chOff x="2878589" y="4081481"/>
                <a:chExt cx="64321" cy="64544"/>
              </a:xfrm>
            </p:grpSpPr>
            <p:sp>
              <p:nvSpPr>
                <p:cNvPr id="7213" name="Google Shape;7213;p81"/>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1"/>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81"/>
              <p:cNvGrpSpPr/>
              <p:nvPr/>
            </p:nvGrpSpPr>
            <p:grpSpPr>
              <a:xfrm>
                <a:off x="2525796" y="4089633"/>
                <a:ext cx="72126" cy="53788"/>
                <a:chOff x="2525796" y="4089633"/>
                <a:chExt cx="72126" cy="53788"/>
              </a:xfrm>
            </p:grpSpPr>
            <p:sp>
              <p:nvSpPr>
                <p:cNvPr id="7216" name="Google Shape;7216;p81"/>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1"/>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81"/>
              <p:cNvGrpSpPr/>
              <p:nvPr/>
            </p:nvGrpSpPr>
            <p:grpSpPr>
              <a:xfrm>
                <a:off x="2525225" y="3731058"/>
                <a:ext cx="64321" cy="64544"/>
                <a:chOff x="2525225" y="3731058"/>
                <a:chExt cx="64321" cy="64544"/>
              </a:xfrm>
            </p:grpSpPr>
            <p:sp>
              <p:nvSpPr>
                <p:cNvPr id="7219" name="Google Shape;7219;p81"/>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1"/>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24" name="Shape 7224"/>
        <p:cNvGrpSpPr/>
        <p:nvPr/>
      </p:nvGrpSpPr>
      <p:grpSpPr>
        <a:xfrm>
          <a:off x="0" y="0"/>
          <a:ext cx="0" cy="0"/>
          <a:chOff x="0" y="0"/>
          <a:chExt cx="0" cy="0"/>
        </a:xfrm>
      </p:grpSpPr>
      <p:grpSp>
        <p:nvGrpSpPr>
          <p:cNvPr id="7225" name="Google Shape;7225;p82"/>
          <p:cNvGrpSpPr/>
          <p:nvPr/>
        </p:nvGrpSpPr>
        <p:grpSpPr>
          <a:xfrm>
            <a:off x="5780153" y="1859606"/>
            <a:ext cx="671400" cy="674856"/>
            <a:chOff x="5780148" y="1859605"/>
            <a:chExt cx="671400" cy="674856"/>
          </a:xfrm>
        </p:grpSpPr>
        <p:sp>
          <p:nvSpPr>
            <p:cNvPr id="7226" name="Google Shape;7226;p82"/>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2"/>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2"/>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2"/>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82"/>
          <p:cNvGrpSpPr/>
          <p:nvPr/>
        </p:nvGrpSpPr>
        <p:grpSpPr>
          <a:xfrm>
            <a:off x="716996" y="971307"/>
            <a:ext cx="845921" cy="690752"/>
            <a:chOff x="732428" y="1198513"/>
            <a:chExt cx="845921" cy="690752"/>
          </a:xfrm>
        </p:grpSpPr>
        <p:grpSp>
          <p:nvGrpSpPr>
            <p:cNvPr id="7231" name="Google Shape;7231;p82"/>
            <p:cNvGrpSpPr/>
            <p:nvPr/>
          </p:nvGrpSpPr>
          <p:grpSpPr>
            <a:xfrm>
              <a:off x="823030" y="1198513"/>
              <a:ext cx="755319" cy="690752"/>
              <a:chOff x="823030" y="1198513"/>
              <a:chExt cx="755319" cy="690752"/>
            </a:xfrm>
          </p:grpSpPr>
          <p:sp>
            <p:nvSpPr>
              <p:cNvPr id="7232" name="Google Shape;7232;p82"/>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2"/>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82"/>
            <p:cNvGrpSpPr/>
            <p:nvPr/>
          </p:nvGrpSpPr>
          <p:grpSpPr>
            <a:xfrm>
              <a:off x="732428" y="1239937"/>
              <a:ext cx="739912" cy="607886"/>
              <a:chOff x="732428" y="1239937"/>
              <a:chExt cx="739912" cy="607886"/>
            </a:xfrm>
          </p:grpSpPr>
          <p:sp>
            <p:nvSpPr>
              <p:cNvPr id="7235" name="Google Shape;7235;p82"/>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2"/>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82"/>
            <p:cNvGrpSpPr/>
            <p:nvPr/>
          </p:nvGrpSpPr>
          <p:grpSpPr>
            <a:xfrm>
              <a:off x="732428" y="1277018"/>
              <a:ext cx="702832" cy="533758"/>
              <a:chOff x="732428" y="1277018"/>
              <a:chExt cx="702832" cy="533758"/>
            </a:xfrm>
          </p:grpSpPr>
          <p:sp>
            <p:nvSpPr>
              <p:cNvPr id="7238" name="Google Shape;7238;p82"/>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2"/>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0" name="Google Shape;7240;p82"/>
            <p:cNvGrpSpPr/>
            <p:nvPr/>
          </p:nvGrpSpPr>
          <p:grpSpPr>
            <a:xfrm>
              <a:off x="931170" y="1306653"/>
              <a:ext cx="647179" cy="474455"/>
              <a:chOff x="931170" y="1306653"/>
              <a:chExt cx="647179" cy="474455"/>
            </a:xfrm>
          </p:grpSpPr>
          <p:sp>
            <p:nvSpPr>
              <p:cNvPr id="7241" name="Google Shape;7241;p82"/>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2"/>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3" name="Google Shape;7243;p82"/>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82"/>
          <p:cNvGrpSpPr/>
          <p:nvPr/>
        </p:nvGrpSpPr>
        <p:grpSpPr>
          <a:xfrm>
            <a:off x="3948605" y="971313"/>
            <a:ext cx="634656" cy="699982"/>
            <a:chOff x="5985650" y="2860025"/>
            <a:chExt cx="1396075" cy="1539775"/>
          </a:xfrm>
        </p:grpSpPr>
        <p:sp>
          <p:nvSpPr>
            <p:cNvPr id="7245" name="Google Shape;7245;p82"/>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2"/>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2"/>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2"/>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2"/>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2"/>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2"/>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2"/>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2"/>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2"/>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2"/>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2"/>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2"/>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2"/>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2"/>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2"/>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2"/>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2"/>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2"/>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2"/>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2"/>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2"/>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2"/>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2"/>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2"/>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2"/>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2"/>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2"/>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2"/>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2"/>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2"/>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2"/>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82"/>
          <p:cNvGrpSpPr/>
          <p:nvPr/>
        </p:nvGrpSpPr>
        <p:grpSpPr>
          <a:xfrm>
            <a:off x="4704254" y="971307"/>
            <a:ext cx="725845" cy="699975"/>
            <a:chOff x="4249973" y="1201875"/>
            <a:chExt cx="1958568" cy="1888762"/>
          </a:xfrm>
        </p:grpSpPr>
        <p:sp>
          <p:nvSpPr>
            <p:cNvPr id="7278" name="Google Shape;7278;p82"/>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9" name="Google Shape;7279;p82"/>
            <p:cNvGrpSpPr/>
            <p:nvPr/>
          </p:nvGrpSpPr>
          <p:grpSpPr>
            <a:xfrm>
              <a:off x="5853086" y="1789142"/>
              <a:ext cx="355454" cy="1048099"/>
              <a:chOff x="5576108" y="2016725"/>
              <a:chExt cx="565200" cy="1666560"/>
            </a:xfrm>
          </p:grpSpPr>
          <p:sp>
            <p:nvSpPr>
              <p:cNvPr id="7280" name="Google Shape;7280;p82"/>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281" name="Google Shape;7281;p8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82"/>
            <p:cNvGrpSpPr/>
            <p:nvPr/>
          </p:nvGrpSpPr>
          <p:grpSpPr>
            <a:xfrm>
              <a:off x="4869455" y="2691676"/>
              <a:ext cx="1013897" cy="398961"/>
              <a:chOff x="4012057" y="3451825"/>
              <a:chExt cx="1612175" cy="634379"/>
            </a:xfrm>
          </p:grpSpPr>
          <p:sp>
            <p:nvSpPr>
              <p:cNvPr id="7283" name="Google Shape;7283;p82"/>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284" name="Google Shape;7284;p8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5" name="Google Shape;7285;p82"/>
            <p:cNvGrpSpPr/>
            <p:nvPr/>
          </p:nvGrpSpPr>
          <p:grpSpPr>
            <a:xfrm>
              <a:off x="4276937" y="2155961"/>
              <a:ext cx="651965" cy="891358"/>
              <a:chOff x="3069908" y="2599997"/>
              <a:chExt cx="1036675" cy="1417328"/>
            </a:xfrm>
          </p:grpSpPr>
          <p:sp>
            <p:nvSpPr>
              <p:cNvPr id="7286" name="Google Shape;7286;p82"/>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287" name="Google Shape;7287;p8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8" name="Google Shape;7288;p82"/>
            <p:cNvGrpSpPr/>
            <p:nvPr/>
          </p:nvGrpSpPr>
          <p:grpSpPr>
            <a:xfrm>
              <a:off x="5054918" y="1201875"/>
              <a:ext cx="999548" cy="602711"/>
              <a:chOff x="4306958" y="1082925"/>
              <a:chExt cx="1589359" cy="958358"/>
            </a:xfrm>
          </p:grpSpPr>
          <p:sp>
            <p:nvSpPr>
              <p:cNvPr id="7289" name="Google Shape;7289;p82"/>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290" name="Google Shape;7290;p8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1" name="Google Shape;7291;p82"/>
            <p:cNvGrpSpPr/>
            <p:nvPr/>
          </p:nvGrpSpPr>
          <p:grpSpPr>
            <a:xfrm>
              <a:off x="4249973" y="1303451"/>
              <a:ext cx="799317" cy="841334"/>
              <a:chOff x="3027033" y="1244439"/>
              <a:chExt cx="1270977" cy="1337786"/>
            </a:xfrm>
          </p:grpSpPr>
          <p:sp>
            <p:nvSpPr>
              <p:cNvPr id="7292" name="Google Shape;7292;p82"/>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293" name="Google Shape;7293;p8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94" name="Google Shape;7294;p82"/>
          <p:cNvGrpSpPr/>
          <p:nvPr/>
        </p:nvGrpSpPr>
        <p:grpSpPr>
          <a:xfrm>
            <a:off x="4057119" y="1858087"/>
            <a:ext cx="750769" cy="683784"/>
            <a:chOff x="4204684" y="2104422"/>
            <a:chExt cx="699822" cy="637382"/>
          </a:xfrm>
        </p:grpSpPr>
        <p:grpSp>
          <p:nvGrpSpPr>
            <p:cNvPr id="7295" name="Google Shape;7295;p82"/>
            <p:cNvGrpSpPr/>
            <p:nvPr/>
          </p:nvGrpSpPr>
          <p:grpSpPr>
            <a:xfrm>
              <a:off x="4204684" y="2430067"/>
              <a:ext cx="342957" cy="311738"/>
              <a:chOff x="4204684" y="2430067"/>
              <a:chExt cx="342957" cy="311738"/>
            </a:xfrm>
          </p:grpSpPr>
          <p:sp>
            <p:nvSpPr>
              <p:cNvPr id="7296" name="Google Shape;7296;p82"/>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2"/>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82"/>
            <p:cNvGrpSpPr/>
            <p:nvPr/>
          </p:nvGrpSpPr>
          <p:grpSpPr>
            <a:xfrm>
              <a:off x="4561586" y="2430067"/>
              <a:ext cx="342920" cy="311738"/>
              <a:chOff x="4561586" y="2430067"/>
              <a:chExt cx="342920" cy="311738"/>
            </a:xfrm>
          </p:grpSpPr>
          <p:sp>
            <p:nvSpPr>
              <p:cNvPr id="7299" name="Google Shape;7299;p82"/>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2"/>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82"/>
            <p:cNvGrpSpPr/>
            <p:nvPr/>
          </p:nvGrpSpPr>
          <p:grpSpPr>
            <a:xfrm>
              <a:off x="4561586" y="2104422"/>
              <a:ext cx="342920" cy="311738"/>
              <a:chOff x="4561586" y="2104422"/>
              <a:chExt cx="342920" cy="311738"/>
            </a:xfrm>
          </p:grpSpPr>
          <p:sp>
            <p:nvSpPr>
              <p:cNvPr id="7302" name="Google Shape;7302;p82"/>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2"/>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82"/>
            <p:cNvGrpSpPr/>
            <p:nvPr/>
          </p:nvGrpSpPr>
          <p:grpSpPr>
            <a:xfrm>
              <a:off x="4204684" y="2104422"/>
              <a:ext cx="342957" cy="311664"/>
              <a:chOff x="4204684" y="2104422"/>
              <a:chExt cx="342957" cy="311664"/>
            </a:xfrm>
          </p:grpSpPr>
          <p:sp>
            <p:nvSpPr>
              <p:cNvPr id="7305" name="Google Shape;7305;p82"/>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2"/>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07" name="Google Shape;7307;p82"/>
          <p:cNvGrpSpPr/>
          <p:nvPr/>
        </p:nvGrpSpPr>
        <p:grpSpPr>
          <a:xfrm>
            <a:off x="5521552" y="971301"/>
            <a:ext cx="660591" cy="688867"/>
            <a:chOff x="5830645" y="1267368"/>
            <a:chExt cx="530340" cy="553040"/>
          </a:xfrm>
        </p:grpSpPr>
        <p:sp>
          <p:nvSpPr>
            <p:cNvPr id="7308" name="Google Shape;7308;p82"/>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9" name="Google Shape;7309;p82"/>
            <p:cNvGrpSpPr/>
            <p:nvPr/>
          </p:nvGrpSpPr>
          <p:grpSpPr>
            <a:xfrm>
              <a:off x="5830645" y="1267368"/>
              <a:ext cx="259743" cy="269909"/>
              <a:chOff x="5830645" y="1267368"/>
              <a:chExt cx="259743" cy="269909"/>
            </a:xfrm>
          </p:grpSpPr>
          <p:sp>
            <p:nvSpPr>
              <p:cNvPr id="7310" name="Google Shape;7310;p82"/>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2"/>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82"/>
            <p:cNvGrpSpPr/>
            <p:nvPr/>
          </p:nvGrpSpPr>
          <p:grpSpPr>
            <a:xfrm>
              <a:off x="6101293" y="1267368"/>
              <a:ext cx="259692" cy="269909"/>
              <a:chOff x="6101293" y="1267368"/>
              <a:chExt cx="259692" cy="269909"/>
            </a:xfrm>
          </p:grpSpPr>
          <p:sp>
            <p:nvSpPr>
              <p:cNvPr id="7313" name="Google Shape;7313;p82"/>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2"/>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82"/>
            <p:cNvGrpSpPr/>
            <p:nvPr/>
          </p:nvGrpSpPr>
          <p:grpSpPr>
            <a:xfrm>
              <a:off x="5830645" y="1550500"/>
              <a:ext cx="259692" cy="269909"/>
              <a:chOff x="5830645" y="1550500"/>
              <a:chExt cx="259692" cy="269909"/>
            </a:xfrm>
          </p:grpSpPr>
          <p:sp>
            <p:nvSpPr>
              <p:cNvPr id="7316" name="Google Shape;7316;p82"/>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2"/>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8" name="Google Shape;7318;p82"/>
            <p:cNvGrpSpPr/>
            <p:nvPr/>
          </p:nvGrpSpPr>
          <p:grpSpPr>
            <a:xfrm>
              <a:off x="6101293" y="1550500"/>
              <a:ext cx="259692" cy="269909"/>
              <a:chOff x="6101293" y="1550500"/>
              <a:chExt cx="259692" cy="269909"/>
            </a:xfrm>
          </p:grpSpPr>
          <p:sp>
            <p:nvSpPr>
              <p:cNvPr id="7319" name="Google Shape;7319;p82"/>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2"/>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21" name="Google Shape;7321;p82"/>
          <p:cNvGrpSpPr/>
          <p:nvPr/>
        </p:nvGrpSpPr>
        <p:grpSpPr>
          <a:xfrm>
            <a:off x="723705" y="1861761"/>
            <a:ext cx="697154" cy="679574"/>
            <a:chOff x="2679875" y="2361475"/>
            <a:chExt cx="780425" cy="760575"/>
          </a:xfrm>
        </p:grpSpPr>
        <p:sp>
          <p:nvSpPr>
            <p:cNvPr id="7322" name="Google Shape;7322;p82"/>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2"/>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2"/>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82"/>
          <p:cNvGrpSpPr/>
          <p:nvPr/>
        </p:nvGrpSpPr>
        <p:grpSpPr>
          <a:xfrm>
            <a:off x="3122864" y="971353"/>
            <a:ext cx="735829" cy="684547"/>
            <a:chOff x="3351965" y="1148808"/>
            <a:chExt cx="750770" cy="698375"/>
          </a:xfrm>
        </p:grpSpPr>
        <p:grpSp>
          <p:nvGrpSpPr>
            <p:cNvPr id="7329" name="Google Shape;7329;p82"/>
            <p:cNvGrpSpPr/>
            <p:nvPr/>
          </p:nvGrpSpPr>
          <p:grpSpPr>
            <a:xfrm>
              <a:off x="3586796" y="1148808"/>
              <a:ext cx="294857" cy="286830"/>
              <a:chOff x="3750225" y="1774000"/>
              <a:chExt cx="149575" cy="145525"/>
            </a:xfrm>
          </p:grpSpPr>
          <p:sp>
            <p:nvSpPr>
              <p:cNvPr id="7330" name="Google Shape;7330;p8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82"/>
            <p:cNvGrpSpPr/>
            <p:nvPr/>
          </p:nvGrpSpPr>
          <p:grpSpPr>
            <a:xfrm>
              <a:off x="3779245" y="1375768"/>
              <a:ext cx="323490" cy="286978"/>
              <a:chOff x="3847850" y="1889150"/>
              <a:chExt cx="164100" cy="145600"/>
            </a:xfrm>
          </p:grpSpPr>
          <p:sp>
            <p:nvSpPr>
              <p:cNvPr id="7333" name="Google Shape;7333;p8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82"/>
            <p:cNvGrpSpPr/>
            <p:nvPr/>
          </p:nvGrpSpPr>
          <p:grpSpPr>
            <a:xfrm>
              <a:off x="3351965" y="1330435"/>
              <a:ext cx="295449" cy="285401"/>
              <a:chOff x="3631100" y="1866150"/>
              <a:chExt cx="149875" cy="144800"/>
            </a:xfrm>
          </p:grpSpPr>
          <p:sp>
            <p:nvSpPr>
              <p:cNvPr id="7336" name="Google Shape;7336;p8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82"/>
            <p:cNvGrpSpPr/>
            <p:nvPr/>
          </p:nvGrpSpPr>
          <p:grpSpPr>
            <a:xfrm>
              <a:off x="3548208" y="1560352"/>
              <a:ext cx="294808" cy="286830"/>
              <a:chOff x="3730650" y="1982800"/>
              <a:chExt cx="149550" cy="145525"/>
            </a:xfrm>
          </p:grpSpPr>
          <p:sp>
            <p:nvSpPr>
              <p:cNvPr id="7339" name="Google Shape;7339;p8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41" name="Google Shape;7341;p82"/>
          <p:cNvGrpSpPr/>
          <p:nvPr/>
        </p:nvGrpSpPr>
        <p:grpSpPr>
          <a:xfrm>
            <a:off x="7624517" y="971307"/>
            <a:ext cx="804565" cy="677795"/>
            <a:chOff x="7636443" y="1204988"/>
            <a:chExt cx="804565" cy="677795"/>
          </a:xfrm>
        </p:grpSpPr>
        <p:grpSp>
          <p:nvGrpSpPr>
            <p:cNvPr id="7342" name="Google Shape;7342;p82"/>
            <p:cNvGrpSpPr/>
            <p:nvPr/>
          </p:nvGrpSpPr>
          <p:grpSpPr>
            <a:xfrm>
              <a:off x="7636443" y="1509705"/>
              <a:ext cx="804565" cy="373078"/>
              <a:chOff x="7636443" y="1509705"/>
              <a:chExt cx="804565" cy="373078"/>
            </a:xfrm>
          </p:grpSpPr>
          <p:sp>
            <p:nvSpPr>
              <p:cNvPr id="7343" name="Google Shape;7343;p82"/>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2"/>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82"/>
            <p:cNvGrpSpPr/>
            <p:nvPr/>
          </p:nvGrpSpPr>
          <p:grpSpPr>
            <a:xfrm>
              <a:off x="7636443" y="1408133"/>
              <a:ext cx="804565" cy="373078"/>
              <a:chOff x="7636443" y="1408133"/>
              <a:chExt cx="804565" cy="373078"/>
            </a:xfrm>
          </p:grpSpPr>
          <p:sp>
            <p:nvSpPr>
              <p:cNvPr id="7346" name="Google Shape;7346;p82"/>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2"/>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82"/>
            <p:cNvGrpSpPr/>
            <p:nvPr/>
          </p:nvGrpSpPr>
          <p:grpSpPr>
            <a:xfrm>
              <a:off x="7636443" y="1306560"/>
              <a:ext cx="804565" cy="373078"/>
              <a:chOff x="7636443" y="1306560"/>
              <a:chExt cx="804565" cy="373078"/>
            </a:xfrm>
          </p:grpSpPr>
          <p:sp>
            <p:nvSpPr>
              <p:cNvPr id="7349" name="Google Shape;7349;p82"/>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2"/>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1" name="Google Shape;7351;p82"/>
            <p:cNvGrpSpPr/>
            <p:nvPr/>
          </p:nvGrpSpPr>
          <p:grpSpPr>
            <a:xfrm>
              <a:off x="7636443" y="1204988"/>
              <a:ext cx="804565" cy="373078"/>
              <a:chOff x="7636443" y="1204988"/>
              <a:chExt cx="804565" cy="373078"/>
            </a:xfrm>
          </p:grpSpPr>
          <p:sp>
            <p:nvSpPr>
              <p:cNvPr id="7352" name="Google Shape;7352;p82"/>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2"/>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4" name="Google Shape;7354;p82"/>
          <p:cNvGrpSpPr/>
          <p:nvPr/>
        </p:nvGrpSpPr>
        <p:grpSpPr>
          <a:xfrm>
            <a:off x="4963363" y="1878721"/>
            <a:ext cx="661339" cy="661188"/>
            <a:chOff x="3990000" y="975400"/>
            <a:chExt cx="3934200" cy="3933300"/>
          </a:xfrm>
        </p:grpSpPr>
        <p:sp>
          <p:nvSpPr>
            <p:cNvPr id="7355" name="Google Shape;7355;p82"/>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2"/>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2"/>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2"/>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82"/>
          <p:cNvGrpSpPr/>
          <p:nvPr/>
        </p:nvGrpSpPr>
        <p:grpSpPr>
          <a:xfrm>
            <a:off x="6607011" y="1857359"/>
            <a:ext cx="868881" cy="684241"/>
            <a:chOff x="6598259" y="2078634"/>
            <a:chExt cx="868881" cy="684241"/>
          </a:xfrm>
        </p:grpSpPr>
        <p:sp>
          <p:nvSpPr>
            <p:cNvPr id="7360" name="Google Shape;7360;p82"/>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2"/>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2"/>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2"/>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2"/>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2"/>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6" name="Google Shape;7366;p82"/>
            <p:cNvGrpSpPr/>
            <p:nvPr/>
          </p:nvGrpSpPr>
          <p:grpSpPr>
            <a:xfrm>
              <a:off x="6808175" y="2078634"/>
              <a:ext cx="452229" cy="684241"/>
              <a:chOff x="6808175" y="2078634"/>
              <a:chExt cx="452229" cy="684241"/>
            </a:xfrm>
          </p:grpSpPr>
          <p:sp>
            <p:nvSpPr>
              <p:cNvPr id="7367" name="Google Shape;7367;p82"/>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2"/>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2"/>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2"/>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2"/>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2"/>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3" name="Google Shape;7373;p82"/>
              <p:cNvGrpSpPr/>
              <p:nvPr/>
            </p:nvGrpSpPr>
            <p:grpSpPr>
              <a:xfrm>
                <a:off x="6821586" y="2078634"/>
                <a:ext cx="426871" cy="684241"/>
                <a:chOff x="6821586" y="2078634"/>
                <a:chExt cx="426871" cy="684241"/>
              </a:xfrm>
            </p:grpSpPr>
            <p:grpSp>
              <p:nvGrpSpPr>
                <p:cNvPr id="7374" name="Google Shape;7374;p82"/>
                <p:cNvGrpSpPr/>
                <p:nvPr/>
              </p:nvGrpSpPr>
              <p:grpSpPr>
                <a:xfrm>
                  <a:off x="6821586" y="2078634"/>
                  <a:ext cx="426871" cy="684241"/>
                  <a:chOff x="6821586" y="2078634"/>
                  <a:chExt cx="426871" cy="684241"/>
                </a:xfrm>
              </p:grpSpPr>
              <p:sp>
                <p:nvSpPr>
                  <p:cNvPr id="7375" name="Google Shape;7375;p82"/>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2"/>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2"/>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2"/>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2"/>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2"/>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2"/>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2"/>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2"/>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2"/>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2"/>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2"/>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2"/>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2"/>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2"/>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2"/>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2"/>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2"/>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2"/>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4" name="Google Shape;7394;p82"/>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2"/>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2"/>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2"/>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2"/>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2"/>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00" name="Google Shape;7400;p82"/>
          <p:cNvGrpSpPr/>
          <p:nvPr/>
        </p:nvGrpSpPr>
        <p:grpSpPr>
          <a:xfrm>
            <a:off x="716994" y="3531369"/>
            <a:ext cx="1340789" cy="640830"/>
            <a:chOff x="238125" y="1151100"/>
            <a:chExt cx="7139450" cy="3412300"/>
          </a:xfrm>
        </p:grpSpPr>
        <p:sp>
          <p:nvSpPr>
            <p:cNvPr id="7401" name="Google Shape;7401;p82"/>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2"/>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2"/>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2"/>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2"/>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2"/>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2"/>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2"/>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2"/>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2"/>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2"/>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2"/>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82"/>
          <p:cNvGrpSpPr/>
          <p:nvPr/>
        </p:nvGrpSpPr>
        <p:grpSpPr>
          <a:xfrm>
            <a:off x="5584217" y="2734650"/>
            <a:ext cx="985357" cy="585764"/>
            <a:chOff x="5145061" y="2881789"/>
            <a:chExt cx="1107641" cy="658458"/>
          </a:xfrm>
        </p:grpSpPr>
        <p:grpSp>
          <p:nvGrpSpPr>
            <p:cNvPr id="7414" name="Google Shape;7414;p82"/>
            <p:cNvGrpSpPr/>
            <p:nvPr/>
          </p:nvGrpSpPr>
          <p:grpSpPr>
            <a:xfrm>
              <a:off x="5722989" y="3244587"/>
              <a:ext cx="529713" cy="295659"/>
              <a:chOff x="5722989" y="3244587"/>
              <a:chExt cx="529713" cy="295659"/>
            </a:xfrm>
          </p:grpSpPr>
          <p:sp>
            <p:nvSpPr>
              <p:cNvPr id="7415" name="Google Shape;7415;p82"/>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416" name="Google Shape;7416;p82"/>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417" name="Google Shape;7417;p82"/>
            <p:cNvGrpSpPr/>
            <p:nvPr/>
          </p:nvGrpSpPr>
          <p:grpSpPr>
            <a:xfrm>
              <a:off x="5145061" y="3244587"/>
              <a:ext cx="536807" cy="295659"/>
              <a:chOff x="5145061" y="3244587"/>
              <a:chExt cx="536807" cy="295659"/>
            </a:xfrm>
          </p:grpSpPr>
          <p:sp>
            <p:nvSpPr>
              <p:cNvPr id="7418" name="Google Shape;7418;p82"/>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419" name="Google Shape;7419;p82"/>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420" name="Google Shape;7420;p82"/>
            <p:cNvGrpSpPr/>
            <p:nvPr/>
          </p:nvGrpSpPr>
          <p:grpSpPr>
            <a:xfrm>
              <a:off x="5341327" y="2898245"/>
              <a:ext cx="532309" cy="614891"/>
              <a:chOff x="5341327" y="2898245"/>
              <a:chExt cx="532309" cy="614891"/>
            </a:xfrm>
          </p:grpSpPr>
          <p:sp>
            <p:nvSpPr>
              <p:cNvPr id="7421" name="Google Shape;7421;p82"/>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422" name="Google Shape;7422;p82"/>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423" name="Google Shape;7423;p82"/>
            <p:cNvGrpSpPr/>
            <p:nvPr/>
          </p:nvGrpSpPr>
          <p:grpSpPr>
            <a:xfrm>
              <a:off x="5532290" y="2881789"/>
              <a:ext cx="620516" cy="305456"/>
              <a:chOff x="5532290" y="2881789"/>
              <a:chExt cx="620516" cy="305456"/>
            </a:xfrm>
          </p:grpSpPr>
          <p:sp>
            <p:nvSpPr>
              <p:cNvPr id="7424" name="Google Shape;7424;p82"/>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425" name="Google Shape;7425;p82"/>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426" name="Google Shape;7426;p82"/>
          <p:cNvGrpSpPr/>
          <p:nvPr/>
        </p:nvGrpSpPr>
        <p:grpSpPr>
          <a:xfrm>
            <a:off x="8163140" y="3526708"/>
            <a:ext cx="269068" cy="645491"/>
            <a:chOff x="7026852" y="3311869"/>
            <a:chExt cx="434331" cy="1041954"/>
          </a:xfrm>
        </p:grpSpPr>
        <p:sp>
          <p:nvSpPr>
            <p:cNvPr id="7427" name="Google Shape;7427;p82"/>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2"/>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2"/>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82"/>
          <p:cNvGrpSpPr/>
          <p:nvPr/>
        </p:nvGrpSpPr>
        <p:grpSpPr>
          <a:xfrm>
            <a:off x="6179721" y="3565945"/>
            <a:ext cx="293882" cy="293836"/>
            <a:chOff x="4873519" y="3311869"/>
            <a:chExt cx="499374" cy="499296"/>
          </a:xfrm>
        </p:grpSpPr>
        <p:sp>
          <p:nvSpPr>
            <p:cNvPr id="7431" name="Google Shape;7431;p82"/>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2"/>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82"/>
          <p:cNvGrpSpPr/>
          <p:nvPr/>
        </p:nvGrpSpPr>
        <p:grpSpPr>
          <a:xfrm>
            <a:off x="6179721" y="3878317"/>
            <a:ext cx="293882" cy="293882"/>
            <a:chOff x="4873519" y="3875839"/>
            <a:chExt cx="499374" cy="499374"/>
          </a:xfrm>
        </p:grpSpPr>
        <p:sp>
          <p:nvSpPr>
            <p:cNvPr id="7434" name="Google Shape;7434;p82"/>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2"/>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82"/>
          <p:cNvGrpSpPr/>
          <p:nvPr/>
        </p:nvGrpSpPr>
        <p:grpSpPr>
          <a:xfrm>
            <a:off x="2410248" y="1850269"/>
            <a:ext cx="698104" cy="698208"/>
            <a:chOff x="2565073" y="2075876"/>
            <a:chExt cx="672482" cy="672518"/>
          </a:xfrm>
        </p:grpSpPr>
        <p:sp>
          <p:nvSpPr>
            <p:cNvPr id="7437" name="Google Shape;7437;p82"/>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2"/>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2"/>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2"/>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2"/>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2"/>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82"/>
          <p:cNvGrpSpPr/>
          <p:nvPr/>
        </p:nvGrpSpPr>
        <p:grpSpPr>
          <a:xfrm>
            <a:off x="5633660" y="3534870"/>
            <a:ext cx="438354" cy="637329"/>
            <a:chOff x="1697726" y="3244179"/>
            <a:chExt cx="788124" cy="1146069"/>
          </a:xfrm>
        </p:grpSpPr>
        <p:sp>
          <p:nvSpPr>
            <p:cNvPr id="7444" name="Google Shape;7444;p8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6" name="Google Shape;7446;p82"/>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7" name="Google Shape;7447;p82"/>
          <p:cNvGrpSpPr/>
          <p:nvPr/>
        </p:nvGrpSpPr>
        <p:grpSpPr>
          <a:xfrm>
            <a:off x="7634874" y="1863232"/>
            <a:ext cx="799565" cy="670282"/>
            <a:chOff x="7617850" y="2063282"/>
            <a:chExt cx="799565" cy="670282"/>
          </a:xfrm>
        </p:grpSpPr>
        <p:cxnSp>
          <p:nvCxnSpPr>
            <p:cNvPr id="7448" name="Google Shape;7448;p82"/>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449" name="Google Shape;7449;p82"/>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450" name="Google Shape;7450;p82"/>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451" name="Google Shape;7451;p82"/>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452" name="Google Shape;7452;p82"/>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453" name="Google Shape;7453;p82"/>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454" name="Google Shape;7454;p82"/>
            <p:cNvGrpSpPr/>
            <p:nvPr/>
          </p:nvGrpSpPr>
          <p:grpSpPr>
            <a:xfrm>
              <a:off x="7734309" y="2063282"/>
              <a:ext cx="570957" cy="620095"/>
              <a:chOff x="7734309" y="2063282"/>
              <a:chExt cx="570957" cy="620095"/>
            </a:xfrm>
          </p:grpSpPr>
          <p:grpSp>
            <p:nvGrpSpPr>
              <p:cNvPr id="7455" name="Google Shape;7455;p82"/>
              <p:cNvGrpSpPr/>
              <p:nvPr/>
            </p:nvGrpSpPr>
            <p:grpSpPr>
              <a:xfrm>
                <a:off x="8031573" y="2063282"/>
                <a:ext cx="273693" cy="620095"/>
                <a:chOff x="8031573" y="2063282"/>
                <a:chExt cx="273693" cy="620095"/>
              </a:xfrm>
            </p:grpSpPr>
            <p:sp>
              <p:nvSpPr>
                <p:cNvPr id="7456" name="Google Shape;7456;p8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82"/>
              <p:cNvGrpSpPr/>
              <p:nvPr/>
            </p:nvGrpSpPr>
            <p:grpSpPr>
              <a:xfrm flipH="1">
                <a:off x="7734309" y="2063282"/>
                <a:ext cx="273693" cy="620095"/>
                <a:chOff x="8031573" y="2063282"/>
                <a:chExt cx="273693" cy="620095"/>
              </a:xfrm>
            </p:grpSpPr>
            <p:sp>
              <p:nvSpPr>
                <p:cNvPr id="7461" name="Google Shape;7461;p8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465" name="Google Shape;7465;p82"/>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2"/>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7" name="Google Shape;7467;p82"/>
          <p:cNvGrpSpPr/>
          <p:nvPr/>
        </p:nvGrpSpPr>
        <p:grpSpPr>
          <a:xfrm>
            <a:off x="7821480" y="2716716"/>
            <a:ext cx="602567" cy="601884"/>
            <a:chOff x="1186975" y="238125"/>
            <a:chExt cx="5244275" cy="5238325"/>
          </a:xfrm>
        </p:grpSpPr>
        <p:sp>
          <p:nvSpPr>
            <p:cNvPr id="7468" name="Google Shape;7468;p8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2"/>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2"/>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2"/>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82"/>
          <p:cNvGrpSpPr/>
          <p:nvPr/>
        </p:nvGrpSpPr>
        <p:grpSpPr>
          <a:xfrm>
            <a:off x="3264218" y="1856199"/>
            <a:ext cx="651848" cy="687338"/>
            <a:chOff x="3400515" y="2056248"/>
            <a:chExt cx="698134" cy="735987"/>
          </a:xfrm>
        </p:grpSpPr>
        <p:grpSp>
          <p:nvGrpSpPr>
            <p:cNvPr id="7473" name="Google Shape;7473;p82"/>
            <p:cNvGrpSpPr/>
            <p:nvPr/>
          </p:nvGrpSpPr>
          <p:grpSpPr>
            <a:xfrm>
              <a:off x="3400515" y="2283913"/>
              <a:ext cx="312919" cy="219900"/>
              <a:chOff x="3400515" y="2283913"/>
              <a:chExt cx="312919" cy="219900"/>
            </a:xfrm>
          </p:grpSpPr>
          <p:sp>
            <p:nvSpPr>
              <p:cNvPr id="7474" name="Google Shape;7474;p82"/>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475" name="Google Shape;7475;p82"/>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7476" name="Google Shape;7476;p82"/>
            <p:cNvGrpSpPr/>
            <p:nvPr/>
          </p:nvGrpSpPr>
          <p:grpSpPr>
            <a:xfrm>
              <a:off x="3547823" y="2461089"/>
              <a:ext cx="219900" cy="331146"/>
              <a:chOff x="3547823" y="2461089"/>
              <a:chExt cx="219900" cy="331146"/>
            </a:xfrm>
          </p:grpSpPr>
          <p:sp>
            <p:nvSpPr>
              <p:cNvPr id="7477" name="Google Shape;7477;p82"/>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478" name="Google Shape;7478;p82"/>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7479" name="Google Shape;7479;p82"/>
            <p:cNvGrpSpPr/>
            <p:nvPr/>
          </p:nvGrpSpPr>
          <p:grpSpPr>
            <a:xfrm>
              <a:off x="3734138" y="2461089"/>
              <a:ext cx="219900" cy="331146"/>
              <a:chOff x="3734138" y="2461089"/>
              <a:chExt cx="219900" cy="331146"/>
            </a:xfrm>
          </p:grpSpPr>
          <p:sp>
            <p:nvSpPr>
              <p:cNvPr id="7480" name="Google Shape;7480;p82"/>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481" name="Google Shape;7481;p82"/>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7482" name="Google Shape;7482;p82"/>
            <p:cNvGrpSpPr/>
            <p:nvPr/>
          </p:nvGrpSpPr>
          <p:grpSpPr>
            <a:xfrm>
              <a:off x="3787560" y="2281742"/>
              <a:ext cx="311089" cy="219900"/>
              <a:chOff x="3787560" y="2281742"/>
              <a:chExt cx="311089" cy="219900"/>
            </a:xfrm>
          </p:grpSpPr>
          <p:sp>
            <p:nvSpPr>
              <p:cNvPr id="7483" name="Google Shape;7483;p82"/>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484" name="Google Shape;7484;p82"/>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7485" name="Google Shape;7485;p82"/>
            <p:cNvGrpSpPr/>
            <p:nvPr/>
          </p:nvGrpSpPr>
          <p:grpSpPr>
            <a:xfrm>
              <a:off x="3637290" y="2056248"/>
              <a:ext cx="219900" cy="330736"/>
              <a:chOff x="3637290" y="2056248"/>
              <a:chExt cx="219900" cy="330736"/>
            </a:xfrm>
          </p:grpSpPr>
          <p:sp>
            <p:nvSpPr>
              <p:cNvPr id="7486" name="Google Shape;7486;p82"/>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487" name="Google Shape;7487;p82"/>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7488" name="Google Shape;7488;p82"/>
          <p:cNvGrpSpPr/>
          <p:nvPr/>
        </p:nvGrpSpPr>
        <p:grpSpPr>
          <a:xfrm>
            <a:off x="2555923" y="2726206"/>
            <a:ext cx="1268144" cy="592394"/>
            <a:chOff x="238125" y="1188750"/>
            <a:chExt cx="7140450" cy="3335550"/>
          </a:xfrm>
        </p:grpSpPr>
        <p:sp>
          <p:nvSpPr>
            <p:cNvPr id="7489" name="Google Shape;7489;p8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82"/>
          <p:cNvGrpSpPr/>
          <p:nvPr/>
        </p:nvGrpSpPr>
        <p:grpSpPr>
          <a:xfrm>
            <a:off x="6663824" y="2728360"/>
            <a:ext cx="1053944" cy="590147"/>
            <a:chOff x="238125" y="1335475"/>
            <a:chExt cx="5418735" cy="3034175"/>
          </a:xfrm>
        </p:grpSpPr>
        <p:sp>
          <p:nvSpPr>
            <p:cNvPr id="7495" name="Google Shape;7495;p8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82"/>
          <p:cNvGrpSpPr/>
          <p:nvPr/>
        </p:nvGrpSpPr>
        <p:grpSpPr>
          <a:xfrm>
            <a:off x="4094633" y="3533260"/>
            <a:ext cx="1268207" cy="638939"/>
            <a:chOff x="3967651" y="3645904"/>
            <a:chExt cx="1479304" cy="745292"/>
          </a:xfrm>
        </p:grpSpPr>
        <p:grpSp>
          <p:nvGrpSpPr>
            <p:cNvPr id="7499" name="Google Shape;7499;p82"/>
            <p:cNvGrpSpPr/>
            <p:nvPr/>
          </p:nvGrpSpPr>
          <p:grpSpPr>
            <a:xfrm>
              <a:off x="3967651" y="4009026"/>
              <a:ext cx="1479304" cy="382170"/>
              <a:chOff x="3967651" y="4009026"/>
              <a:chExt cx="1479304" cy="382170"/>
            </a:xfrm>
          </p:grpSpPr>
          <p:grpSp>
            <p:nvGrpSpPr>
              <p:cNvPr id="7500" name="Google Shape;7500;p82"/>
              <p:cNvGrpSpPr/>
              <p:nvPr/>
            </p:nvGrpSpPr>
            <p:grpSpPr>
              <a:xfrm>
                <a:off x="4892216" y="4195630"/>
                <a:ext cx="554739" cy="195566"/>
                <a:chOff x="3604375" y="4892160"/>
                <a:chExt cx="1651500" cy="582215"/>
              </a:xfrm>
            </p:grpSpPr>
            <p:sp>
              <p:nvSpPr>
                <p:cNvPr id="7501" name="Google Shape;7501;p82"/>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2"/>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82"/>
              <p:cNvGrpSpPr/>
              <p:nvPr/>
            </p:nvGrpSpPr>
            <p:grpSpPr>
              <a:xfrm>
                <a:off x="3967651" y="4146303"/>
                <a:ext cx="579402" cy="244893"/>
                <a:chOff x="851875" y="4745310"/>
                <a:chExt cx="1724925" cy="729065"/>
              </a:xfrm>
            </p:grpSpPr>
            <p:sp>
              <p:nvSpPr>
                <p:cNvPr id="7504" name="Google Shape;7504;p82"/>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2"/>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82"/>
              <p:cNvGrpSpPr/>
              <p:nvPr/>
            </p:nvGrpSpPr>
            <p:grpSpPr>
              <a:xfrm>
                <a:off x="4460753" y="4009026"/>
                <a:ext cx="493110" cy="382170"/>
                <a:chOff x="2319875" y="4336625"/>
                <a:chExt cx="1468025" cy="1137750"/>
              </a:xfrm>
            </p:grpSpPr>
            <p:sp>
              <p:nvSpPr>
                <p:cNvPr id="7507" name="Google Shape;7507;p82"/>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2"/>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9" name="Google Shape;7509;p82"/>
            <p:cNvGrpSpPr/>
            <p:nvPr/>
          </p:nvGrpSpPr>
          <p:grpSpPr>
            <a:xfrm>
              <a:off x="4479443" y="3645904"/>
              <a:ext cx="455965" cy="388789"/>
              <a:chOff x="2957425" y="238100"/>
              <a:chExt cx="1910200" cy="1628775"/>
            </a:xfrm>
          </p:grpSpPr>
          <p:sp>
            <p:nvSpPr>
              <p:cNvPr id="7510" name="Google Shape;7510;p82"/>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2"/>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2"/>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2"/>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2"/>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2"/>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2"/>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2"/>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2"/>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2"/>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0" name="Google Shape;7520;p82"/>
          <p:cNvGrpSpPr/>
          <p:nvPr/>
        </p:nvGrpSpPr>
        <p:grpSpPr>
          <a:xfrm>
            <a:off x="2480746" y="3534460"/>
            <a:ext cx="1243128" cy="637739"/>
            <a:chOff x="2496310" y="3693351"/>
            <a:chExt cx="1342906" cy="688926"/>
          </a:xfrm>
        </p:grpSpPr>
        <p:grpSp>
          <p:nvGrpSpPr>
            <p:cNvPr id="7521" name="Google Shape;7521;p82"/>
            <p:cNvGrpSpPr/>
            <p:nvPr/>
          </p:nvGrpSpPr>
          <p:grpSpPr>
            <a:xfrm>
              <a:off x="2496310" y="3693351"/>
              <a:ext cx="1342906" cy="688875"/>
              <a:chOff x="2496310" y="3693351"/>
              <a:chExt cx="1342906" cy="688875"/>
            </a:xfrm>
          </p:grpSpPr>
          <p:sp>
            <p:nvSpPr>
              <p:cNvPr id="7522" name="Google Shape;7522;p82"/>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2"/>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2"/>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2"/>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2"/>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2"/>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28" name="Google Shape;7528;p82"/>
              <p:cNvCxnSpPr>
                <a:stCxn id="7526"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7529" name="Google Shape;7529;p82"/>
              <p:cNvCxnSpPr>
                <a:stCxn id="7523"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7530" name="Google Shape;7530;p82"/>
              <p:cNvCxnSpPr>
                <a:stCxn id="7524"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531" name="Google Shape;7531;p82"/>
              <p:cNvCxnSpPr>
                <a:stCxn id="7527"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532" name="Google Shape;7532;p82"/>
              <p:cNvCxnSpPr>
                <a:stCxn id="7525"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533" name="Google Shape;7533;p82"/>
            <p:cNvGrpSpPr/>
            <p:nvPr/>
          </p:nvGrpSpPr>
          <p:grpSpPr>
            <a:xfrm>
              <a:off x="2675275" y="3930557"/>
              <a:ext cx="1003306" cy="451719"/>
              <a:chOff x="2675275" y="4174282"/>
              <a:chExt cx="1003306" cy="451719"/>
            </a:xfrm>
          </p:grpSpPr>
          <p:sp>
            <p:nvSpPr>
              <p:cNvPr id="7534" name="Google Shape;7534;p82"/>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2"/>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2"/>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37" name="Google Shape;7537;p82"/>
          <p:cNvGrpSpPr/>
          <p:nvPr/>
        </p:nvGrpSpPr>
        <p:grpSpPr>
          <a:xfrm>
            <a:off x="1654417" y="971307"/>
            <a:ext cx="574511" cy="874709"/>
            <a:chOff x="1715404" y="1112080"/>
            <a:chExt cx="642270" cy="977984"/>
          </a:xfrm>
        </p:grpSpPr>
        <p:grpSp>
          <p:nvGrpSpPr>
            <p:cNvPr id="7538" name="Google Shape;7538;p82"/>
            <p:cNvGrpSpPr/>
            <p:nvPr/>
          </p:nvGrpSpPr>
          <p:grpSpPr>
            <a:xfrm>
              <a:off x="1715404" y="1112080"/>
              <a:ext cx="642270" cy="977984"/>
              <a:chOff x="1715404" y="1112080"/>
              <a:chExt cx="642270" cy="977984"/>
            </a:xfrm>
          </p:grpSpPr>
          <p:sp>
            <p:nvSpPr>
              <p:cNvPr id="7539" name="Google Shape;7539;p82"/>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2"/>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82"/>
            <p:cNvGrpSpPr/>
            <p:nvPr/>
          </p:nvGrpSpPr>
          <p:grpSpPr>
            <a:xfrm>
              <a:off x="1768927" y="1165603"/>
              <a:ext cx="535225" cy="851367"/>
              <a:chOff x="1768927" y="1165603"/>
              <a:chExt cx="535225" cy="851367"/>
            </a:xfrm>
          </p:grpSpPr>
          <p:sp>
            <p:nvSpPr>
              <p:cNvPr id="7542" name="Google Shape;7542;p82"/>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2"/>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82"/>
            <p:cNvGrpSpPr/>
            <p:nvPr/>
          </p:nvGrpSpPr>
          <p:grpSpPr>
            <a:xfrm>
              <a:off x="1822449" y="1219125"/>
              <a:ext cx="428180" cy="718859"/>
              <a:chOff x="1822449" y="1219125"/>
              <a:chExt cx="428180" cy="718859"/>
            </a:xfrm>
          </p:grpSpPr>
          <p:sp>
            <p:nvSpPr>
              <p:cNvPr id="7545" name="Google Shape;7545;p82"/>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2"/>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82"/>
            <p:cNvGrpSpPr/>
            <p:nvPr/>
          </p:nvGrpSpPr>
          <p:grpSpPr>
            <a:xfrm>
              <a:off x="1875972" y="1272648"/>
              <a:ext cx="321135" cy="586939"/>
              <a:chOff x="1875972" y="1272648"/>
              <a:chExt cx="321135" cy="586939"/>
            </a:xfrm>
          </p:grpSpPr>
          <p:sp>
            <p:nvSpPr>
              <p:cNvPr id="7548" name="Google Shape;7548;p82"/>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2"/>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50" name="Google Shape;7550;p82"/>
          <p:cNvGrpSpPr/>
          <p:nvPr/>
        </p:nvGrpSpPr>
        <p:grpSpPr>
          <a:xfrm>
            <a:off x="7761578" y="3528028"/>
            <a:ext cx="293855" cy="644170"/>
            <a:chOff x="241025" y="3151575"/>
            <a:chExt cx="293855" cy="644170"/>
          </a:xfrm>
        </p:grpSpPr>
        <p:sp>
          <p:nvSpPr>
            <p:cNvPr id="7551" name="Google Shape;7551;p82"/>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2"/>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82"/>
          <p:cNvGrpSpPr/>
          <p:nvPr/>
        </p:nvGrpSpPr>
        <p:grpSpPr>
          <a:xfrm>
            <a:off x="709562" y="2728028"/>
            <a:ext cx="1779649" cy="591620"/>
            <a:chOff x="246070" y="1983375"/>
            <a:chExt cx="1855347" cy="616849"/>
          </a:xfrm>
        </p:grpSpPr>
        <p:sp>
          <p:nvSpPr>
            <p:cNvPr id="7554" name="Google Shape;7554;p82"/>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2"/>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2"/>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2"/>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2"/>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2"/>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2"/>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2"/>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2"/>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82"/>
          <p:cNvGrpSpPr/>
          <p:nvPr/>
        </p:nvGrpSpPr>
        <p:grpSpPr>
          <a:xfrm>
            <a:off x="2320428" y="971307"/>
            <a:ext cx="711055" cy="745993"/>
            <a:chOff x="2496269" y="1171698"/>
            <a:chExt cx="761953" cy="799392"/>
          </a:xfrm>
        </p:grpSpPr>
        <p:grpSp>
          <p:nvGrpSpPr>
            <p:cNvPr id="7564" name="Google Shape;7564;p82"/>
            <p:cNvGrpSpPr/>
            <p:nvPr/>
          </p:nvGrpSpPr>
          <p:grpSpPr>
            <a:xfrm>
              <a:off x="2496269" y="1171698"/>
              <a:ext cx="761953" cy="723022"/>
              <a:chOff x="2496269" y="1171698"/>
              <a:chExt cx="761953" cy="723022"/>
            </a:xfrm>
          </p:grpSpPr>
          <p:sp>
            <p:nvSpPr>
              <p:cNvPr id="7565" name="Google Shape;7565;p82"/>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2"/>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7" name="Google Shape;7567;p82"/>
              <p:cNvGrpSpPr/>
              <p:nvPr/>
            </p:nvGrpSpPr>
            <p:grpSpPr>
              <a:xfrm>
                <a:off x="2496269" y="1171698"/>
                <a:ext cx="761953" cy="723022"/>
                <a:chOff x="2496269" y="1120652"/>
                <a:chExt cx="761953" cy="723022"/>
              </a:xfrm>
            </p:grpSpPr>
            <p:grpSp>
              <p:nvGrpSpPr>
                <p:cNvPr id="7568" name="Google Shape;7568;p82"/>
                <p:cNvGrpSpPr/>
                <p:nvPr/>
              </p:nvGrpSpPr>
              <p:grpSpPr>
                <a:xfrm>
                  <a:off x="2496269" y="1120652"/>
                  <a:ext cx="761953" cy="723022"/>
                  <a:chOff x="2496269" y="1120652"/>
                  <a:chExt cx="761953" cy="723022"/>
                </a:xfrm>
              </p:grpSpPr>
              <p:grpSp>
                <p:nvGrpSpPr>
                  <p:cNvPr id="7569" name="Google Shape;7569;p82"/>
                  <p:cNvGrpSpPr/>
                  <p:nvPr/>
                </p:nvGrpSpPr>
                <p:grpSpPr>
                  <a:xfrm>
                    <a:off x="2496269" y="1304589"/>
                    <a:ext cx="407089" cy="305057"/>
                    <a:chOff x="2496269" y="1304589"/>
                    <a:chExt cx="407089" cy="305057"/>
                  </a:xfrm>
                </p:grpSpPr>
                <p:sp>
                  <p:nvSpPr>
                    <p:cNvPr id="7570" name="Google Shape;7570;p82"/>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2"/>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82"/>
                  <p:cNvGrpSpPr/>
                  <p:nvPr/>
                </p:nvGrpSpPr>
                <p:grpSpPr>
                  <a:xfrm>
                    <a:off x="2586468" y="1493376"/>
                    <a:ext cx="358850" cy="349656"/>
                    <a:chOff x="2586468" y="1493376"/>
                    <a:chExt cx="358850" cy="349656"/>
                  </a:xfrm>
                </p:grpSpPr>
                <p:sp>
                  <p:nvSpPr>
                    <p:cNvPr id="7573" name="Google Shape;7573;p82"/>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2"/>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82"/>
                  <p:cNvGrpSpPr/>
                  <p:nvPr/>
                </p:nvGrpSpPr>
                <p:grpSpPr>
                  <a:xfrm>
                    <a:off x="2807939" y="1494024"/>
                    <a:ext cx="358857" cy="349650"/>
                    <a:chOff x="2807939" y="1494024"/>
                    <a:chExt cx="358857" cy="349650"/>
                  </a:xfrm>
                </p:grpSpPr>
                <p:sp>
                  <p:nvSpPr>
                    <p:cNvPr id="7576" name="Google Shape;7576;p82"/>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2"/>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82"/>
                  <p:cNvGrpSpPr/>
                  <p:nvPr/>
                </p:nvGrpSpPr>
                <p:grpSpPr>
                  <a:xfrm>
                    <a:off x="2851133" y="1305635"/>
                    <a:ext cx="407089" cy="305057"/>
                    <a:chOff x="2851133" y="1305635"/>
                    <a:chExt cx="407089" cy="305057"/>
                  </a:xfrm>
                </p:grpSpPr>
                <p:sp>
                  <p:nvSpPr>
                    <p:cNvPr id="7579" name="Google Shape;7579;p82"/>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2"/>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1" name="Google Shape;7581;p82"/>
                  <p:cNvGrpSpPr/>
                  <p:nvPr/>
                </p:nvGrpSpPr>
                <p:grpSpPr>
                  <a:xfrm>
                    <a:off x="2727495" y="1120652"/>
                    <a:ext cx="300271" cy="396358"/>
                    <a:chOff x="2727495" y="1120652"/>
                    <a:chExt cx="300271" cy="396358"/>
                  </a:xfrm>
                </p:grpSpPr>
                <p:sp>
                  <p:nvSpPr>
                    <p:cNvPr id="7582" name="Google Shape;7582;p82"/>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2"/>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4" name="Google Shape;7584;p82"/>
                <p:cNvGrpSpPr/>
                <p:nvPr/>
              </p:nvGrpSpPr>
              <p:grpSpPr>
                <a:xfrm>
                  <a:off x="2722305" y="1350460"/>
                  <a:ext cx="308357" cy="308344"/>
                  <a:chOff x="2722305" y="1350460"/>
                  <a:chExt cx="308357" cy="308344"/>
                </a:xfrm>
              </p:grpSpPr>
              <p:sp>
                <p:nvSpPr>
                  <p:cNvPr id="7585" name="Google Shape;7585;p82"/>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6" name="Google Shape;7586;p82"/>
                  <p:cNvGrpSpPr/>
                  <p:nvPr/>
                </p:nvGrpSpPr>
                <p:grpSpPr>
                  <a:xfrm>
                    <a:off x="2725064" y="1364529"/>
                    <a:ext cx="297954" cy="280182"/>
                    <a:chOff x="2725064" y="1364529"/>
                    <a:chExt cx="297954" cy="280182"/>
                  </a:xfrm>
                </p:grpSpPr>
                <p:sp>
                  <p:nvSpPr>
                    <p:cNvPr id="7587" name="Google Shape;7587;p82"/>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2"/>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2"/>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2"/>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2"/>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592" name="Google Shape;7592;p82"/>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2"/>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2"/>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2"/>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2"/>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82"/>
          <p:cNvGrpSpPr/>
          <p:nvPr/>
        </p:nvGrpSpPr>
        <p:grpSpPr>
          <a:xfrm>
            <a:off x="3909129" y="2727412"/>
            <a:ext cx="1569144" cy="591015"/>
            <a:chOff x="3820100" y="3023049"/>
            <a:chExt cx="1303926" cy="491162"/>
          </a:xfrm>
        </p:grpSpPr>
        <p:grpSp>
          <p:nvGrpSpPr>
            <p:cNvPr id="7598" name="Google Shape;7598;p82"/>
            <p:cNvGrpSpPr/>
            <p:nvPr/>
          </p:nvGrpSpPr>
          <p:grpSpPr>
            <a:xfrm>
              <a:off x="3820100" y="3023072"/>
              <a:ext cx="1303926" cy="491139"/>
              <a:chOff x="3820100" y="3023072"/>
              <a:chExt cx="1303926" cy="491139"/>
            </a:xfrm>
          </p:grpSpPr>
          <p:sp>
            <p:nvSpPr>
              <p:cNvPr id="7599" name="Google Shape;7599;p82"/>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2"/>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82"/>
            <p:cNvGrpSpPr/>
            <p:nvPr/>
          </p:nvGrpSpPr>
          <p:grpSpPr>
            <a:xfrm>
              <a:off x="4132439" y="3023645"/>
              <a:ext cx="393633" cy="177096"/>
              <a:chOff x="4132439" y="3023645"/>
              <a:chExt cx="393633" cy="177096"/>
            </a:xfrm>
          </p:grpSpPr>
          <p:sp>
            <p:nvSpPr>
              <p:cNvPr id="7602" name="Google Shape;7602;p82"/>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2"/>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82"/>
            <p:cNvGrpSpPr/>
            <p:nvPr/>
          </p:nvGrpSpPr>
          <p:grpSpPr>
            <a:xfrm>
              <a:off x="3921811" y="3023049"/>
              <a:ext cx="1002397" cy="388943"/>
              <a:chOff x="3921811" y="3023049"/>
              <a:chExt cx="1002397" cy="388943"/>
            </a:xfrm>
          </p:grpSpPr>
          <p:sp>
            <p:nvSpPr>
              <p:cNvPr id="7605" name="Google Shape;7605;p82"/>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2"/>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82"/>
            <p:cNvGrpSpPr/>
            <p:nvPr/>
          </p:nvGrpSpPr>
          <p:grpSpPr>
            <a:xfrm>
              <a:off x="4023645" y="3023049"/>
              <a:ext cx="683032" cy="286722"/>
              <a:chOff x="4023645" y="3023049"/>
              <a:chExt cx="683032" cy="286722"/>
            </a:xfrm>
          </p:grpSpPr>
          <p:sp>
            <p:nvSpPr>
              <p:cNvPr id="7608" name="Google Shape;7608;p82"/>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2"/>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10" name="Google Shape;7610;p82"/>
          <p:cNvGrpSpPr/>
          <p:nvPr/>
        </p:nvGrpSpPr>
        <p:grpSpPr>
          <a:xfrm>
            <a:off x="1541251" y="1854258"/>
            <a:ext cx="713522" cy="688025"/>
            <a:chOff x="1706078" y="2092648"/>
            <a:chExt cx="660913" cy="637296"/>
          </a:xfrm>
        </p:grpSpPr>
        <p:sp>
          <p:nvSpPr>
            <p:cNvPr id="7611" name="Google Shape;7611;p82"/>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2" name="Google Shape;7612;p82"/>
            <p:cNvGrpSpPr/>
            <p:nvPr/>
          </p:nvGrpSpPr>
          <p:grpSpPr>
            <a:xfrm>
              <a:off x="1706078" y="2092648"/>
              <a:ext cx="660913" cy="575241"/>
              <a:chOff x="1706078" y="2092648"/>
              <a:chExt cx="660913" cy="575241"/>
            </a:xfrm>
          </p:grpSpPr>
          <p:sp>
            <p:nvSpPr>
              <p:cNvPr id="7613" name="Google Shape;7613;p82"/>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2"/>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2"/>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16" name="Google Shape;7616;p82"/>
          <p:cNvGrpSpPr/>
          <p:nvPr/>
        </p:nvGrpSpPr>
        <p:grpSpPr>
          <a:xfrm>
            <a:off x="6303109" y="971806"/>
            <a:ext cx="1317459" cy="684168"/>
            <a:chOff x="238125" y="999450"/>
            <a:chExt cx="7140700" cy="3708225"/>
          </a:xfrm>
        </p:grpSpPr>
        <p:sp>
          <p:nvSpPr>
            <p:cNvPr id="7617" name="Google Shape;7617;p82"/>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2"/>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9" name="Shape 7629"/>
        <p:cNvGrpSpPr/>
        <p:nvPr/>
      </p:nvGrpSpPr>
      <p:grpSpPr>
        <a:xfrm>
          <a:off x="0" y="0"/>
          <a:ext cx="0" cy="0"/>
          <a:chOff x="0" y="0"/>
          <a:chExt cx="0" cy="0"/>
        </a:xfrm>
      </p:grpSpPr>
      <p:grpSp>
        <p:nvGrpSpPr>
          <p:cNvPr id="7630" name="Google Shape;7630;p83"/>
          <p:cNvGrpSpPr/>
          <p:nvPr/>
        </p:nvGrpSpPr>
        <p:grpSpPr>
          <a:xfrm>
            <a:off x="717027" y="967622"/>
            <a:ext cx="1636117" cy="1526144"/>
            <a:chOff x="729238" y="1179665"/>
            <a:chExt cx="1636117" cy="1526144"/>
          </a:xfrm>
        </p:grpSpPr>
        <p:grpSp>
          <p:nvGrpSpPr>
            <p:cNvPr id="7631" name="Google Shape;7631;p83"/>
            <p:cNvGrpSpPr/>
            <p:nvPr/>
          </p:nvGrpSpPr>
          <p:grpSpPr>
            <a:xfrm>
              <a:off x="729238" y="1179665"/>
              <a:ext cx="80700" cy="1526144"/>
              <a:chOff x="729238" y="1179665"/>
              <a:chExt cx="80700" cy="1526144"/>
            </a:xfrm>
          </p:grpSpPr>
          <p:sp>
            <p:nvSpPr>
              <p:cNvPr id="7632" name="Google Shape;7632;p83"/>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3"/>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3"/>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3"/>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83"/>
            <p:cNvGrpSpPr/>
            <p:nvPr/>
          </p:nvGrpSpPr>
          <p:grpSpPr>
            <a:xfrm>
              <a:off x="903098" y="1179665"/>
              <a:ext cx="80700" cy="1526144"/>
              <a:chOff x="903098" y="1179665"/>
              <a:chExt cx="80700" cy="1526144"/>
            </a:xfrm>
          </p:grpSpPr>
          <p:sp>
            <p:nvSpPr>
              <p:cNvPr id="7643" name="Google Shape;7643;p83"/>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3"/>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3"/>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3"/>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3"/>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3"/>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83"/>
            <p:cNvGrpSpPr/>
            <p:nvPr/>
          </p:nvGrpSpPr>
          <p:grpSpPr>
            <a:xfrm>
              <a:off x="1076958" y="1179665"/>
              <a:ext cx="80700" cy="1526144"/>
              <a:chOff x="1076958" y="1179665"/>
              <a:chExt cx="80700" cy="1526144"/>
            </a:xfrm>
          </p:grpSpPr>
          <p:sp>
            <p:nvSpPr>
              <p:cNvPr id="7654" name="Google Shape;7654;p83"/>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3"/>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3"/>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3"/>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3"/>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3"/>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3"/>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83"/>
            <p:cNvGrpSpPr/>
            <p:nvPr/>
          </p:nvGrpSpPr>
          <p:grpSpPr>
            <a:xfrm>
              <a:off x="1247707" y="1179665"/>
              <a:ext cx="80700" cy="1526144"/>
              <a:chOff x="1247707" y="1179665"/>
              <a:chExt cx="80700" cy="1526144"/>
            </a:xfrm>
          </p:grpSpPr>
          <p:sp>
            <p:nvSpPr>
              <p:cNvPr id="7665" name="Google Shape;7665;p83"/>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3"/>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3"/>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83"/>
            <p:cNvGrpSpPr/>
            <p:nvPr/>
          </p:nvGrpSpPr>
          <p:grpSpPr>
            <a:xfrm>
              <a:off x="1421567" y="1179665"/>
              <a:ext cx="80700" cy="1526144"/>
              <a:chOff x="1421567" y="1179665"/>
              <a:chExt cx="80700" cy="1526144"/>
            </a:xfrm>
          </p:grpSpPr>
          <p:sp>
            <p:nvSpPr>
              <p:cNvPr id="7676" name="Google Shape;7676;p83"/>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3"/>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3"/>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3"/>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3"/>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3"/>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3"/>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3"/>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83"/>
            <p:cNvGrpSpPr/>
            <p:nvPr/>
          </p:nvGrpSpPr>
          <p:grpSpPr>
            <a:xfrm>
              <a:off x="1592327" y="1179665"/>
              <a:ext cx="80700" cy="1526144"/>
              <a:chOff x="1592327" y="1179665"/>
              <a:chExt cx="80700" cy="1526144"/>
            </a:xfrm>
          </p:grpSpPr>
          <p:sp>
            <p:nvSpPr>
              <p:cNvPr id="7687" name="Google Shape;7687;p83"/>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3"/>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3"/>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3"/>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3"/>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3"/>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83"/>
            <p:cNvGrpSpPr/>
            <p:nvPr/>
          </p:nvGrpSpPr>
          <p:grpSpPr>
            <a:xfrm>
              <a:off x="1766187" y="1179665"/>
              <a:ext cx="80700" cy="1526144"/>
              <a:chOff x="1766187" y="1179665"/>
              <a:chExt cx="80700" cy="1526144"/>
            </a:xfrm>
          </p:grpSpPr>
          <p:sp>
            <p:nvSpPr>
              <p:cNvPr id="7698" name="Google Shape;7698;p83"/>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3"/>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3"/>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3"/>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3"/>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3"/>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3"/>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3"/>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3"/>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83"/>
            <p:cNvGrpSpPr/>
            <p:nvPr/>
          </p:nvGrpSpPr>
          <p:grpSpPr>
            <a:xfrm>
              <a:off x="1936935" y="1179665"/>
              <a:ext cx="80700" cy="1526144"/>
              <a:chOff x="1936935" y="1179665"/>
              <a:chExt cx="80700" cy="1526144"/>
            </a:xfrm>
          </p:grpSpPr>
          <p:sp>
            <p:nvSpPr>
              <p:cNvPr id="7709" name="Google Shape;7709;p83"/>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3"/>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3"/>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3"/>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3"/>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83"/>
            <p:cNvGrpSpPr/>
            <p:nvPr/>
          </p:nvGrpSpPr>
          <p:grpSpPr>
            <a:xfrm>
              <a:off x="2110795" y="1179665"/>
              <a:ext cx="80700" cy="1526144"/>
              <a:chOff x="2110795" y="1179665"/>
              <a:chExt cx="80700" cy="1526144"/>
            </a:xfrm>
          </p:grpSpPr>
          <p:sp>
            <p:nvSpPr>
              <p:cNvPr id="7720" name="Google Shape;7720;p83"/>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3"/>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3"/>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3"/>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83"/>
            <p:cNvGrpSpPr/>
            <p:nvPr/>
          </p:nvGrpSpPr>
          <p:grpSpPr>
            <a:xfrm>
              <a:off x="2284655" y="1179665"/>
              <a:ext cx="80700" cy="1526144"/>
              <a:chOff x="2284655" y="1179665"/>
              <a:chExt cx="80700" cy="1526144"/>
            </a:xfrm>
          </p:grpSpPr>
          <p:sp>
            <p:nvSpPr>
              <p:cNvPr id="7731" name="Google Shape;7731;p83"/>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3"/>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3"/>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3"/>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3"/>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3"/>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41" name="Google Shape;7741;p83"/>
          <p:cNvGrpSpPr/>
          <p:nvPr/>
        </p:nvGrpSpPr>
        <p:grpSpPr>
          <a:xfrm>
            <a:off x="2611693" y="986760"/>
            <a:ext cx="1364248" cy="1102133"/>
            <a:chOff x="2623904" y="1198803"/>
            <a:chExt cx="1364248" cy="1102133"/>
          </a:xfrm>
        </p:grpSpPr>
        <p:grpSp>
          <p:nvGrpSpPr>
            <p:cNvPr id="7742" name="Google Shape;7742;p83"/>
            <p:cNvGrpSpPr/>
            <p:nvPr/>
          </p:nvGrpSpPr>
          <p:grpSpPr>
            <a:xfrm>
              <a:off x="2623907" y="1198803"/>
              <a:ext cx="1364245" cy="273000"/>
              <a:chOff x="2623907" y="1198803"/>
              <a:chExt cx="1364245" cy="273000"/>
            </a:xfrm>
          </p:grpSpPr>
          <p:sp>
            <p:nvSpPr>
              <p:cNvPr id="7743" name="Google Shape;7743;p8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3"/>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83"/>
            <p:cNvGrpSpPr/>
            <p:nvPr/>
          </p:nvGrpSpPr>
          <p:grpSpPr>
            <a:xfrm>
              <a:off x="2623904" y="1476964"/>
              <a:ext cx="1364245" cy="273000"/>
              <a:chOff x="2623904" y="1476964"/>
              <a:chExt cx="1364245" cy="273000"/>
            </a:xfrm>
          </p:grpSpPr>
          <p:sp>
            <p:nvSpPr>
              <p:cNvPr id="7749" name="Google Shape;7749;p8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3"/>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3"/>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3"/>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83"/>
            <p:cNvGrpSpPr/>
            <p:nvPr/>
          </p:nvGrpSpPr>
          <p:grpSpPr>
            <a:xfrm>
              <a:off x="2623907" y="1749775"/>
              <a:ext cx="1364245" cy="273000"/>
              <a:chOff x="2623907" y="1749775"/>
              <a:chExt cx="1364245" cy="273000"/>
            </a:xfrm>
          </p:grpSpPr>
          <p:sp>
            <p:nvSpPr>
              <p:cNvPr id="7755" name="Google Shape;7755;p8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3"/>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3"/>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83"/>
            <p:cNvGrpSpPr/>
            <p:nvPr/>
          </p:nvGrpSpPr>
          <p:grpSpPr>
            <a:xfrm>
              <a:off x="2623904" y="2027936"/>
              <a:ext cx="1364245" cy="273000"/>
              <a:chOff x="2623904" y="2027936"/>
              <a:chExt cx="1364245" cy="273000"/>
            </a:xfrm>
          </p:grpSpPr>
          <p:sp>
            <p:nvSpPr>
              <p:cNvPr id="7761" name="Google Shape;7761;p8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66" name="Google Shape;7766;p83"/>
          <p:cNvGrpSpPr/>
          <p:nvPr/>
        </p:nvGrpSpPr>
        <p:grpSpPr>
          <a:xfrm>
            <a:off x="2601154" y="2445833"/>
            <a:ext cx="1387541" cy="159124"/>
            <a:chOff x="3200660" y="2180272"/>
            <a:chExt cx="2563824" cy="378237"/>
          </a:xfrm>
        </p:grpSpPr>
        <p:sp>
          <p:nvSpPr>
            <p:cNvPr id="7767" name="Google Shape;7767;p8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83"/>
          <p:cNvGrpSpPr/>
          <p:nvPr/>
        </p:nvGrpSpPr>
        <p:grpSpPr>
          <a:xfrm>
            <a:off x="2597679" y="2723597"/>
            <a:ext cx="1390502" cy="159625"/>
            <a:chOff x="3530150" y="2790075"/>
            <a:chExt cx="1962600" cy="225300"/>
          </a:xfrm>
        </p:grpSpPr>
        <p:sp>
          <p:nvSpPr>
            <p:cNvPr id="7786" name="Google Shape;7786;p83"/>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3"/>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8" name="Google Shape;7788;p83"/>
          <p:cNvGrpSpPr/>
          <p:nvPr/>
        </p:nvGrpSpPr>
        <p:grpSpPr>
          <a:xfrm>
            <a:off x="2597736" y="3001862"/>
            <a:ext cx="1411629" cy="154175"/>
            <a:chOff x="3558802" y="4011244"/>
            <a:chExt cx="1866000" cy="111600"/>
          </a:xfrm>
        </p:grpSpPr>
        <p:sp>
          <p:nvSpPr>
            <p:cNvPr id="7789" name="Google Shape;7789;p83"/>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3"/>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83"/>
          <p:cNvGrpSpPr/>
          <p:nvPr/>
        </p:nvGrpSpPr>
        <p:grpSpPr>
          <a:xfrm>
            <a:off x="2598024" y="2207432"/>
            <a:ext cx="1383503" cy="119761"/>
            <a:chOff x="3465975" y="2270258"/>
            <a:chExt cx="1986364" cy="171947"/>
          </a:xfrm>
        </p:grpSpPr>
        <p:sp>
          <p:nvSpPr>
            <p:cNvPr id="7792" name="Google Shape;7792;p8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3"/>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3"/>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3"/>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3"/>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3"/>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83"/>
          <p:cNvGrpSpPr/>
          <p:nvPr/>
        </p:nvGrpSpPr>
        <p:grpSpPr>
          <a:xfrm>
            <a:off x="2609031" y="3571205"/>
            <a:ext cx="1369531" cy="195460"/>
            <a:chOff x="723300" y="4253549"/>
            <a:chExt cx="2276482" cy="324900"/>
          </a:xfrm>
        </p:grpSpPr>
        <p:sp>
          <p:nvSpPr>
            <p:cNvPr id="7801" name="Google Shape;7801;p8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3"/>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83"/>
          <p:cNvGrpSpPr/>
          <p:nvPr/>
        </p:nvGrpSpPr>
        <p:grpSpPr>
          <a:xfrm>
            <a:off x="2598592" y="3272446"/>
            <a:ext cx="1389066" cy="180119"/>
            <a:chOff x="705948" y="3788465"/>
            <a:chExt cx="2308953" cy="299400"/>
          </a:xfrm>
        </p:grpSpPr>
        <p:sp>
          <p:nvSpPr>
            <p:cNvPr id="7807" name="Google Shape;7807;p8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3"/>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3"/>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83"/>
          <p:cNvGrpSpPr/>
          <p:nvPr/>
        </p:nvGrpSpPr>
        <p:grpSpPr>
          <a:xfrm>
            <a:off x="4195583" y="1876400"/>
            <a:ext cx="1433821" cy="191501"/>
            <a:chOff x="4273350" y="2088443"/>
            <a:chExt cx="1433821" cy="191501"/>
          </a:xfrm>
        </p:grpSpPr>
        <p:grpSp>
          <p:nvGrpSpPr>
            <p:cNvPr id="7813" name="Google Shape;7813;p83"/>
            <p:cNvGrpSpPr/>
            <p:nvPr/>
          </p:nvGrpSpPr>
          <p:grpSpPr>
            <a:xfrm>
              <a:off x="4273350" y="2088443"/>
              <a:ext cx="1433821" cy="0"/>
              <a:chOff x="5224975" y="2962250"/>
              <a:chExt cx="1544400" cy="0"/>
            </a:xfrm>
          </p:grpSpPr>
          <p:cxnSp>
            <p:nvCxnSpPr>
              <p:cNvPr id="7814" name="Google Shape;7814;p8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815" name="Google Shape;7815;p83"/>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7816" name="Google Shape;7816;p83"/>
            <p:cNvGrpSpPr/>
            <p:nvPr/>
          </p:nvGrpSpPr>
          <p:grpSpPr>
            <a:xfrm>
              <a:off x="4273350" y="2279944"/>
              <a:ext cx="1433821" cy="0"/>
              <a:chOff x="5224975" y="2962250"/>
              <a:chExt cx="1544400" cy="0"/>
            </a:xfrm>
          </p:grpSpPr>
          <p:cxnSp>
            <p:nvCxnSpPr>
              <p:cNvPr id="7817" name="Google Shape;7817;p8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818" name="Google Shape;7818;p83"/>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7819" name="Google Shape;7819;p83"/>
          <p:cNvGrpSpPr/>
          <p:nvPr/>
        </p:nvGrpSpPr>
        <p:grpSpPr>
          <a:xfrm>
            <a:off x="2646529" y="3885304"/>
            <a:ext cx="1304609" cy="294074"/>
            <a:chOff x="2658741" y="4097347"/>
            <a:chExt cx="1304609" cy="294074"/>
          </a:xfrm>
        </p:grpSpPr>
        <p:grpSp>
          <p:nvGrpSpPr>
            <p:cNvPr id="7820" name="Google Shape;7820;p83"/>
            <p:cNvGrpSpPr/>
            <p:nvPr/>
          </p:nvGrpSpPr>
          <p:grpSpPr>
            <a:xfrm>
              <a:off x="2658741" y="4097347"/>
              <a:ext cx="118572" cy="294074"/>
              <a:chOff x="3343310" y="4475555"/>
              <a:chExt cx="127717" cy="316753"/>
            </a:xfrm>
          </p:grpSpPr>
          <p:sp>
            <p:nvSpPr>
              <p:cNvPr id="7821" name="Google Shape;7821;p8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83"/>
            <p:cNvGrpSpPr/>
            <p:nvPr/>
          </p:nvGrpSpPr>
          <p:grpSpPr>
            <a:xfrm>
              <a:off x="3815519" y="4098388"/>
              <a:ext cx="147831" cy="291991"/>
              <a:chOff x="3527539" y="4476677"/>
              <a:chExt cx="159232" cy="314510"/>
            </a:xfrm>
          </p:grpSpPr>
          <p:sp>
            <p:nvSpPr>
              <p:cNvPr id="7824" name="Google Shape;7824;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83"/>
            <p:cNvGrpSpPr/>
            <p:nvPr/>
          </p:nvGrpSpPr>
          <p:grpSpPr>
            <a:xfrm>
              <a:off x="3511696" y="4098388"/>
              <a:ext cx="147831" cy="291991"/>
              <a:chOff x="3527539" y="4476677"/>
              <a:chExt cx="159232" cy="314510"/>
            </a:xfrm>
          </p:grpSpPr>
          <p:sp>
            <p:nvSpPr>
              <p:cNvPr id="7827" name="Google Shape;7827;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83"/>
            <p:cNvGrpSpPr/>
            <p:nvPr/>
          </p:nvGrpSpPr>
          <p:grpSpPr>
            <a:xfrm>
              <a:off x="3207874" y="4098388"/>
              <a:ext cx="147831" cy="291991"/>
              <a:chOff x="3527539" y="4476677"/>
              <a:chExt cx="159232" cy="314510"/>
            </a:xfrm>
          </p:grpSpPr>
          <p:sp>
            <p:nvSpPr>
              <p:cNvPr id="7830" name="Google Shape;7830;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83"/>
            <p:cNvGrpSpPr/>
            <p:nvPr/>
          </p:nvGrpSpPr>
          <p:grpSpPr>
            <a:xfrm>
              <a:off x="2933305" y="4097347"/>
              <a:ext cx="118572" cy="294074"/>
              <a:chOff x="3343310" y="4475555"/>
              <a:chExt cx="127717" cy="316753"/>
            </a:xfrm>
          </p:grpSpPr>
          <p:sp>
            <p:nvSpPr>
              <p:cNvPr id="7833" name="Google Shape;7833;p8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5" name="Google Shape;7835;p83"/>
          <p:cNvGrpSpPr/>
          <p:nvPr/>
        </p:nvGrpSpPr>
        <p:grpSpPr>
          <a:xfrm>
            <a:off x="4197138" y="963998"/>
            <a:ext cx="1430711" cy="751237"/>
            <a:chOff x="5159450" y="1919950"/>
            <a:chExt cx="1541050" cy="862500"/>
          </a:xfrm>
        </p:grpSpPr>
        <p:sp>
          <p:nvSpPr>
            <p:cNvPr id="7836" name="Google Shape;7836;p8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7837" name="Google Shape;7837;p83"/>
            <p:cNvGrpSpPr/>
            <p:nvPr/>
          </p:nvGrpSpPr>
          <p:grpSpPr>
            <a:xfrm>
              <a:off x="5159450" y="1919950"/>
              <a:ext cx="1541050" cy="862500"/>
              <a:chOff x="5159450" y="1919950"/>
              <a:chExt cx="1541050" cy="862500"/>
            </a:xfrm>
          </p:grpSpPr>
          <p:cxnSp>
            <p:nvCxnSpPr>
              <p:cNvPr id="7838" name="Google Shape;7838;p8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7839" name="Google Shape;7839;p8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7840" name="Google Shape;7840;p83"/>
          <p:cNvGrpSpPr/>
          <p:nvPr/>
        </p:nvGrpSpPr>
        <p:grpSpPr>
          <a:xfrm>
            <a:off x="4245275" y="2227768"/>
            <a:ext cx="1334436" cy="967914"/>
            <a:chOff x="4294923" y="2439811"/>
            <a:chExt cx="1334436" cy="967914"/>
          </a:xfrm>
        </p:grpSpPr>
        <p:grpSp>
          <p:nvGrpSpPr>
            <p:cNvPr id="7841" name="Google Shape;7841;p83"/>
            <p:cNvGrpSpPr/>
            <p:nvPr/>
          </p:nvGrpSpPr>
          <p:grpSpPr>
            <a:xfrm>
              <a:off x="4960455" y="2469658"/>
              <a:ext cx="668904" cy="885524"/>
              <a:chOff x="4960455" y="2469658"/>
              <a:chExt cx="668904" cy="885524"/>
            </a:xfrm>
          </p:grpSpPr>
          <p:sp>
            <p:nvSpPr>
              <p:cNvPr id="7842" name="Google Shape;7842;p83"/>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3"/>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3"/>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3"/>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3"/>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3"/>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83"/>
            <p:cNvGrpSpPr/>
            <p:nvPr/>
          </p:nvGrpSpPr>
          <p:grpSpPr>
            <a:xfrm>
              <a:off x="4294923" y="2469658"/>
              <a:ext cx="668951" cy="885524"/>
              <a:chOff x="4294923" y="2469658"/>
              <a:chExt cx="668951" cy="885524"/>
            </a:xfrm>
          </p:grpSpPr>
          <p:sp>
            <p:nvSpPr>
              <p:cNvPr id="7849" name="Google Shape;7849;p83"/>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3"/>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3"/>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3"/>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3"/>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3"/>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5" name="Google Shape;7855;p83"/>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83"/>
          <p:cNvGrpSpPr/>
          <p:nvPr/>
        </p:nvGrpSpPr>
        <p:grpSpPr>
          <a:xfrm>
            <a:off x="4231478" y="3282213"/>
            <a:ext cx="1430949" cy="897289"/>
            <a:chOff x="4351371" y="3547942"/>
            <a:chExt cx="1345130" cy="843475"/>
          </a:xfrm>
        </p:grpSpPr>
        <p:grpSp>
          <p:nvGrpSpPr>
            <p:cNvPr id="7857" name="Google Shape;7857;p83"/>
            <p:cNvGrpSpPr/>
            <p:nvPr/>
          </p:nvGrpSpPr>
          <p:grpSpPr>
            <a:xfrm>
              <a:off x="4351371" y="4209917"/>
              <a:ext cx="1345130" cy="181500"/>
              <a:chOff x="4351371" y="4209917"/>
              <a:chExt cx="1345130" cy="181500"/>
            </a:xfrm>
          </p:grpSpPr>
          <p:sp>
            <p:nvSpPr>
              <p:cNvPr id="7858" name="Google Shape;7858;p83"/>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59" name="Google Shape;7859;p83"/>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7860" name="Google Shape;7860;p83"/>
            <p:cNvGrpSpPr/>
            <p:nvPr/>
          </p:nvGrpSpPr>
          <p:grpSpPr>
            <a:xfrm>
              <a:off x="4403010" y="3985221"/>
              <a:ext cx="1109518" cy="181500"/>
              <a:chOff x="4403010" y="3985221"/>
              <a:chExt cx="1109518" cy="181500"/>
            </a:xfrm>
          </p:grpSpPr>
          <p:sp>
            <p:nvSpPr>
              <p:cNvPr id="7861" name="Google Shape;7861;p83"/>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62" name="Google Shape;7862;p83"/>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7863" name="Google Shape;7863;p83"/>
            <p:cNvGrpSpPr/>
            <p:nvPr/>
          </p:nvGrpSpPr>
          <p:grpSpPr>
            <a:xfrm>
              <a:off x="4618704" y="3766582"/>
              <a:ext cx="807858" cy="181500"/>
              <a:chOff x="4618704" y="3766582"/>
              <a:chExt cx="807858" cy="181500"/>
            </a:xfrm>
          </p:grpSpPr>
          <p:sp>
            <p:nvSpPr>
              <p:cNvPr id="7864" name="Google Shape;7864;p83"/>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65" name="Google Shape;7865;p83"/>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7866" name="Google Shape;7866;p83"/>
            <p:cNvGrpSpPr/>
            <p:nvPr/>
          </p:nvGrpSpPr>
          <p:grpSpPr>
            <a:xfrm>
              <a:off x="4735238" y="3547942"/>
              <a:ext cx="462839" cy="181500"/>
              <a:chOff x="4735238" y="3547942"/>
              <a:chExt cx="462839" cy="181500"/>
            </a:xfrm>
          </p:grpSpPr>
          <p:sp>
            <p:nvSpPr>
              <p:cNvPr id="7867" name="Google Shape;7867;p83"/>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68" name="Google Shape;7868;p83"/>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7869" name="Google Shape;7869;p83"/>
          <p:cNvGrpSpPr/>
          <p:nvPr/>
        </p:nvGrpSpPr>
        <p:grpSpPr>
          <a:xfrm>
            <a:off x="7407836" y="2217537"/>
            <a:ext cx="1020955" cy="928853"/>
            <a:chOff x="926675" y="238125"/>
            <a:chExt cx="5755100" cy="5232975"/>
          </a:xfrm>
        </p:grpSpPr>
        <p:sp>
          <p:nvSpPr>
            <p:cNvPr id="7870" name="Google Shape;7870;p83"/>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3"/>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3"/>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3"/>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83"/>
          <p:cNvGrpSpPr/>
          <p:nvPr/>
        </p:nvGrpSpPr>
        <p:grpSpPr>
          <a:xfrm>
            <a:off x="715210" y="2616272"/>
            <a:ext cx="1695374" cy="1560837"/>
            <a:chOff x="727421" y="2828315"/>
            <a:chExt cx="1695374" cy="1560837"/>
          </a:xfrm>
        </p:grpSpPr>
        <p:grpSp>
          <p:nvGrpSpPr>
            <p:cNvPr id="7875" name="Google Shape;7875;p83"/>
            <p:cNvGrpSpPr/>
            <p:nvPr/>
          </p:nvGrpSpPr>
          <p:grpSpPr>
            <a:xfrm>
              <a:off x="727421" y="2828315"/>
              <a:ext cx="1695374" cy="1560837"/>
              <a:chOff x="734799" y="2782450"/>
              <a:chExt cx="1571100" cy="1577400"/>
            </a:xfrm>
          </p:grpSpPr>
          <p:cxnSp>
            <p:nvCxnSpPr>
              <p:cNvPr id="7876" name="Google Shape;7876;p8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7877" name="Google Shape;7877;p8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7878" name="Google Shape;7878;p83"/>
            <p:cNvGrpSpPr/>
            <p:nvPr/>
          </p:nvGrpSpPr>
          <p:grpSpPr>
            <a:xfrm>
              <a:off x="819108" y="2882501"/>
              <a:ext cx="1556791" cy="1426186"/>
              <a:chOff x="819108" y="2882501"/>
              <a:chExt cx="1556791" cy="1426186"/>
            </a:xfrm>
          </p:grpSpPr>
          <p:grpSp>
            <p:nvGrpSpPr>
              <p:cNvPr id="7879" name="Google Shape;7879;p83"/>
              <p:cNvGrpSpPr/>
              <p:nvPr/>
            </p:nvGrpSpPr>
            <p:grpSpPr>
              <a:xfrm>
                <a:off x="819108" y="2882501"/>
                <a:ext cx="103104" cy="1426186"/>
                <a:chOff x="4674013" y="3100904"/>
                <a:chExt cx="122758" cy="1698043"/>
              </a:xfrm>
            </p:grpSpPr>
            <p:sp>
              <p:nvSpPr>
                <p:cNvPr id="7880" name="Google Shape;7880;p8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83"/>
              <p:cNvGrpSpPr/>
              <p:nvPr/>
            </p:nvGrpSpPr>
            <p:grpSpPr>
              <a:xfrm>
                <a:off x="1062475" y="2882501"/>
                <a:ext cx="103104" cy="1426186"/>
                <a:chOff x="4940438" y="3100904"/>
                <a:chExt cx="122758" cy="1698043"/>
              </a:xfrm>
            </p:grpSpPr>
            <p:sp>
              <p:nvSpPr>
                <p:cNvPr id="7888" name="Google Shape;7888;p8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83"/>
              <p:cNvGrpSpPr/>
              <p:nvPr/>
            </p:nvGrpSpPr>
            <p:grpSpPr>
              <a:xfrm>
                <a:off x="1299324" y="2882501"/>
                <a:ext cx="103104" cy="1426186"/>
                <a:chOff x="5206863" y="3100904"/>
                <a:chExt cx="122758" cy="1698043"/>
              </a:xfrm>
            </p:grpSpPr>
            <p:sp>
              <p:nvSpPr>
                <p:cNvPr id="7896" name="Google Shape;7896;p8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3" name="Google Shape;7903;p83"/>
              <p:cNvGrpSpPr/>
              <p:nvPr/>
            </p:nvGrpSpPr>
            <p:grpSpPr>
              <a:xfrm>
                <a:off x="1786057" y="2882501"/>
                <a:ext cx="103104" cy="1426186"/>
                <a:chOff x="6006138" y="3143629"/>
                <a:chExt cx="122758" cy="1698043"/>
              </a:xfrm>
            </p:grpSpPr>
            <p:sp>
              <p:nvSpPr>
                <p:cNvPr id="7904" name="Google Shape;7904;p8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1" name="Google Shape;7911;p83"/>
              <p:cNvGrpSpPr/>
              <p:nvPr/>
            </p:nvGrpSpPr>
            <p:grpSpPr>
              <a:xfrm>
                <a:off x="2029422" y="2882501"/>
                <a:ext cx="103104" cy="1426186"/>
                <a:chOff x="6805413" y="3100904"/>
                <a:chExt cx="122758" cy="1698043"/>
              </a:xfrm>
            </p:grpSpPr>
            <p:sp>
              <p:nvSpPr>
                <p:cNvPr id="7912" name="Google Shape;7912;p8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9" name="Google Shape;7919;p83"/>
              <p:cNvGrpSpPr/>
              <p:nvPr/>
            </p:nvGrpSpPr>
            <p:grpSpPr>
              <a:xfrm>
                <a:off x="2272795" y="2882501"/>
                <a:ext cx="103104" cy="1426186"/>
                <a:chOff x="5206863" y="3100904"/>
                <a:chExt cx="122758" cy="1698043"/>
              </a:xfrm>
            </p:grpSpPr>
            <p:sp>
              <p:nvSpPr>
                <p:cNvPr id="7920" name="Google Shape;7920;p8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83"/>
              <p:cNvGrpSpPr/>
              <p:nvPr/>
            </p:nvGrpSpPr>
            <p:grpSpPr>
              <a:xfrm>
                <a:off x="1542694" y="2882501"/>
                <a:ext cx="103104" cy="1426186"/>
                <a:chOff x="6006138" y="3143629"/>
                <a:chExt cx="122758" cy="1698043"/>
              </a:xfrm>
            </p:grpSpPr>
            <p:sp>
              <p:nvSpPr>
                <p:cNvPr id="7928" name="Google Shape;7928;p8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35" name="Google Shape;7935;p83"/>
          <p:cNvGrpSpPr/>
          <p:nvPr/>
        </p:nvGrpSpPr>
        <p:grpSpPr>
          <a:xfrm>
            <a:off x="5671260" y="3305994"/>
            <a:ext cx="2749952" cy="870677"/>
            <a:chOff x="238125" y="1725700"/>
            <a:chExt cx="7139025" cy="2260325"/>
          </a:xfrm>
        </p:grpSpPr>
        <p:sp>
          <p:nvSpPr>
            <p:cNvPr id="7936" name="Google Shape;7936;p83"/>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3"/>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3"/>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3"/>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3"/>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3"/>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3"/>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3"/>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3"/>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3"/>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83"/>
          <p:cNvGrpSpPr/>
          <p:nvPr/>
        </p:nvGrpSpPr>
        <p:grpSpPr>
          <a:xfrm>
            <a:off x="5941424" y="2247740"/>
            <a:ext cx="1105452" cy="916747"/>
            <a:chOff x="5249100" y="1210600"/>
            <a:chExt cx="3502700" cy="2904775"/>
          </a:xfrm>
        </p:grpSpPr>
        <p:sp>
          <p:nvSpPr>
            <p:cNvPr id="7947" name="Google Shape;7947;p8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51" name="Google Shape;7951;p83"/>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7952" name="Google Shape;7952;p83"/>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7953" name="Google Shape;7953;p83"/>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7954" name="Google Shape;7954;p83"/>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7955" name="Google Shape;7955;p83"/>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83"/>
          <p:cNvGrpSpPr/>
          <p:nvPr/>
        </p:nvGrpSpPr>
        <p:grpSpPr>
          <a:xfrm>
            <a:off x="7123972" y="967158"/>
            <a:ext cx="1304650" cy="1124856"/>
            <a:chOff x="7287122" y="1165658"/>
            <a:chExt cx="1219413" cy="1051365"/>
          </a:xfrm>
        </p:grpSpPr>
        <p:grpSp>
          <p:nvGrpSpPr>
            <p:cNvPr id="7957" name="Google Shape;7957;p83"/>
            <p:cNvGrpSpPr/>
            <p:nvPr/>
          </p:nvGrpSpPr>
          <p:grpSpPr>
            <a:xfrm>
              <a:off x="7287122" y="1969723"/>
              <a:ext cx="1219413" cy="247300"/>
              <a:chOff x="7287122" y="1969723"/>
              <a:chExt cx="1219413" cy="247300"/>
            </a:xfrm>
          </p:grpSpPr>
          <p:sp>
            <p:nvSpPr>
              <p:cNvPr id="7958" name="Google Shape;7958;p8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9" name="Google Shape;7959;p83"/>
              <p:cNvGrpSpPr/>
              <p:nvPr/>
            </p:nvGrpSpPr>
            <p:grpSpPr>
              <a:xfrm>
                <a:off x="7287122" y="2063892"/>
                <a:ext cx="1151753" cy="73428"/>
                <a:chOff x="7287122" y="2063892"/>
                <a:chExt cx="1151753" cy="73428"/>
              </a:xfrm>
            </p:grpSpPr>
            <p:sp>
              <p:nvSpPr>
                <p:cNvPr id="7960" name="Google Shape;7960;p8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61" name="Google Shape;7961;p8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7962" name="Google Shape;7962;p83"/>
            <p:cNvGrpSpPr/>
            <p:nvPr/>
          </p:nvGrpSpPr>
          <p:grpSpPr>
            <a:xfrm>
              <a:off x="7287122" y="1712201"/>
              <a:ext cx="1219403" cy="246767"/>
              <a:chOff x="7287122" y="1712201"/>
              <a:chExt cx="1219403" cy="246767"/>
            </a:xfrm>
          </p:grpSpPr>
          <p:sp>
            <p:nvSpPr>
              <p:cNvPr id="7963" name="Google Shape;7963;p8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4" name="Google Shape;7964;p83"/>
              <p:cNvGrpSpPr/>
              <p:nvPr/>
            </p:nvGrpSpPr>
            <p:grpSpPr>
              <a:xfrm>
                <a:off x="7287122" y="1842861"/>
                <a:ext cx="1005303" cy="73419"/>
                <a:chOff x="7287122" y="1842861"/>
                <a:chExt cx="1005303" cy="73419"/>
              </a:xfrm>
            </p:grpSpPr>
            <p:sp>
              <p:nvSpPr>
                <p:cNvPr id="7965" name="Google Shape;7965;p8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66" name="Google Shape;7966;p8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7967" name="Google Shape;7967;p83"/>
            <p:cNvGrpSpPr/>
            <p:nvPr/>
          </p:nvGrpSpPr>
          <p:grpSpPr>
            <a:xfrm>
              <a:off x="7287122" y="1447520"/>
              <a:ext cx="1219403" cy="286667"/>
              <a:chOff x="7287122" y="1447520"/>
              <a:chExt cx="1219403" cy="286667"/>
            </a:xfrm>
          </p:grpSpPr>
          <p:sp>
            <p:nvSpPr>
              <p:cNvPr id="7968" name="Google Shape;7968;p8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9" name="Google Shape;7969;p83"/>
              <p:cNvGrpSpPr/>
              <p:nvPr/>
            </p:nvGrpSpPr>
            <p:grpSpPr>
              <a:xfrm>
                <a:off x="7287122" y="1581977"/>
                <a:ext cx="852803" cy="73428"/>
                <a:chOff x="7287122" y="1581977"/>
                <a:chExt cx="852803" cy="73428"/>
              </a:xfrm>
            </p:grpSpPr>
            <p:sp>
              <p:nvSpPr>
                <p:cNvPr id="7970" name="Google Shape;7970;p8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71" name="Google Shape;7971;p8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7972" name="Google Shape;7972;p83"/>
            <p:cNvGrpSpPr/>
            <p:nvPr/>
          </p:nvGrpSpPr>
          <p:grpSpPr>
            <a:xfrm>
              <a:off x="7287122" y="1165658"/>
              <a:ext cx="1219403" cy="344253"/>
              <a:chOff x="7287122" y="1165658"/>
              <a:chExt cx="1219403" cy="344253"/>
            </a:xfrm>
          </p:grpSpPr>
          <p:sp>
            <p:nvSpPr>
              <p:cNvPr id="7973" name="Google Shape;7973;p8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4" name="Google Shape;7974;p83"/>
              <p:cNvGrpSpPr/>
              <p:nvPr/>
            </p:nvGrpSpPr>
            <p:grpSpPr>
              <a:xfrm>
                <a:off x="7287122" y="1341025"/>
                <a:ext cx="695703" cy="73419"/>
                <a:chOff x="7287122" y="1341025"/>
                <a:chExt cx="695703" cy="73419"/>
              </a:xfrm>
            </p:grpSpPr>
            <p:sp>
              <p:nvSpPr>
                <p:cNvPr id="7975" name="Google Shape;7975;p8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76" name="Google Shape;7976;p8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7977" name="Google Shape;7977;p83"/>
          <p:cNvGrpSpPr/>
          <p:nvPr/>
        </p:nvGrpSpPr>
        <p:grpSpPr>
          <a:xfrm>
            <a:off x="5790464" y="973181"/>
            <a:ext cx="1397729" cy="1098540"/>
            <a:chOff x="5900602" y="1193063"/>
            <a:chExt cx="1299851" cy="1021707"/>
          </a:xfrm>
        </p:grpSpPr>
        <p:grpSp>
          <p:nvGrpSpPr>
            <p:cNvPr id="7978" name="Google Shape;7978;p83"/>
            <p:cNvGrpSpPr/>
            <p:nvPr/>
          </p:nvGrpSpPr>
          <p:grpSpPr>
            <a:xfrm>
              <a:off x="6520337" y="1193063"/>
              <a:ext cx="341815" cy="799959"/>
              <a:chOff x="6520337" y="1193063"/>
              <a:chExt cx="341815" cy="799959"/>
            </a:xfrm>
          </p:grpSpPr>
          <p:grpSp>
            <p:nvGrpSpPr>
              <p:cNvPr id="7979" name="Google Shape;7979;p83"/>
              <p:cNvGrpSpPr/>
              <p:nvPr/>
            </p:nvGrpSpPr>
            <p:grpSpPr>
              <a:xfrm>
                <a:off x="6520337" y="1589527"/>
                <a:ext cx="213950" cy="403494"/>
                <a:chOff x="6520337" y="1589527"/>
                <a:chExt cx="213950" cy="403494"/>
              </a:xfrm>
            </p:grpSpPr>
            <p:sp>
              <p:nvSpPr>
                <p:cNvPr id="7980" name="Google Shape;7980;p8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3"/>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83"/>
              <p:cNvGrpSpPr/>
              <p:nvPr/>
            </p:nvGrpSpPr>
            <p:grpSpPr>
              <a:xfrm>
                <a:off x="6577204" y="1193063"/>
                <a:ext cx="284947" cy="464512"/>
                <a:chOff x="6577204" y="1193063"/>
                <a:chExt cx="284947" cy="464512"/>
              </a:xfrm>
            </p:grpSpPr>
            <p:sp>
              <p:nvSpPr>
                <p:cNvPr id="7983" name="Google Shape;7983;p8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84" name="Google Shape;7984;p83"/>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7985" name="Google Shape;7985;p83"/>
            <p:cNvGrpSpPr/>
            <p:nvPr/>
          </p:nvGrpSpPr>
          <p:grpSpPr>
            <a:xfrm>
              <a:off x="6238903" y="1193063"/>
              <a:ext cx="300475" cy="900152"/>
              <a:chOff x="6238903" y="1193063"/>
              <a:chExt cx="300475" cy="900152"/>
            </a:xfrm>
          </p:grpSpPr>
          <p:grpSp>
            <p:nvGrpSpPr>
              <p:cNvPr id="7986" name="Google Shape;7986;p83"/>
              <p:cNvGrpSpPr/>
              <p:nvPr/>
            </p:nvGrpSpPr>
            <p:grpSpPr>
              <a:xfrm>
                <a:off x="6290865" y="1489315"/>
                <a:ext cx="248514" cy="603900"/>
                <a:chOff x="6290865" y="1489315"/>
                <a:chExt cx="248514" cy="603900"/>
              </a:xfrm>
            </p:grpSpPr>
            <p:sp>
              <p:nvSpPr>
                <p:cNvPr id="7987" name="Google Shape;7987;p8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3"/>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9" name="Google Shape;7989;p83"/>
              <p:cNvGrpSpPr/>
              <p:nvPr/>
            </p:nvGrpSpPr>
            <p:grpSpPr>
              <a:xfrm>
                <a:off x="6238903" y="1193063"/>
                <a:ext cx="284947" cy="333087"/>
                <a:chOff x="6238903" y="1193063"/>
                <a:chExt cx="284947" cy="333087"/>
              </a:xfrm>
            </p:grpSpPr>
            <p:sp>
              <p:nvSpPr>
                <p:cNvPr id="7990" name="Google Shape;7990;p8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91" name="Google Shape;7991;p83"/>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7992" name="Google Shape;7992;p83"/>
            <p:cNvGrpSpPr/>
            <p:nvPr/>
          </p:nvGrpSpPr>
          <p:grpSpPr>
            <a:xfrm>
              <a:off x="5900602" y="1193063"/>
              <a:ext cx="444345" cy="1021707"/>
              <a:chOff x="5900602" y="1193063"/>
              <a:chExt cx="444345" cy="1021707"/>
            </a:xfrm>
          </p:grpSpPr>
          <p:grpSp>
            <p:nvGrpSpPr>
              <p:cNvPr id="7993" name="Google Shape;7993;p83"/>
              <p:cNvGrpSpPr/>
              <p:nvPr/>
            </p:nvGrpSpPr>
            <p:grpSpPr>
              <a:xfrm>
                <a:off x="6046501" y="1367785"/>
                <a:ext cx="298446" cy="846986"/>
                <a:chOff x="6046501" y="1367785"/>
                <a:chExt cx="298446" cy="846986"/>
              </a:xfrm>
            </p:grpSpPr>
            <p:sp>
              <p:nvSpPr>
                <p:cNvPr id="7994" name="Google Shape;7994;p8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3"/>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6" name="Google Shape;7996;p83"/>
              <p:cNvGrpSpPr/>
              <p:nvPr/>
            </p:nvGrpSpPr>
            <p:grpSpPr>
              <a:xfrm>
                <a:off x="5900602" y="1193063"/>
                <a:ext cx="284947" cy="182312"/>
                <a:chOff x="5900602" y="1193063"/>
                <a:chExt cx="284947" cy="182312"/>
              </a:xfrm>
            </p:grpSpPr>
            <p:sp>
              <p:nvSpPr>
                <p:cNvPr id="7997" name="Google Shape;7997;p8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98" name="Google Shape;7998;p8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7999" name="Google Shape;7999;p83"/>
            <p:cNvGrpSpPr/>
            <p:nvPr/>
          </p:nvGrpSpPr>
          <p:grpSpPr>
            <a:xfrm>
              <a:off x="6738300" y="1193063"/>
              <a:ext cx="462153" cy="707634"/>
              <a:chOff x="6738300" y="1193063"/>
              <a:chExt cx="462153" cy="707634"/>
            </a:xfrm>
          </p:grpSpPr>
          <p:grpSp>
            <p:nvGrpSpPr>
              <p:cNvPr id="8000" name="Google Shape;8000;p83"/>
              <p:cNvGrpSpPr/>
              <p:nvPr/>
            </p:nvGrpSpPr>
            <p:grpSpPr>
              <a:xfrm>
                <a:off x="6915505" y="1193063"/>
                <a:ext cx="284947" cy="597387"/>
                <a:chOff x="6915505" y="1193063"/>
                <a:chExt cx="284947" cy="597387"/>
              </a:xfrm>
            </p:grpSpPr>
            <p:sp>
              <p:nvSpPr>
                <p:cNvPr id="8001" name="Google Shape;8001;p8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02" name="Google Shape;8002;p83"/>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8003" name="Google Shape;8003;p83"/>
              <p:cNvGrpSpPr/>
              <p:nvPr/>
            </p:nvGrpSpPr>
            <p:grpSpPr>
              <a:xfrm>
                <a:off x="6738300" y="1684725"/>
                <a:ext cx="230066" cy="215971"/>
                <a:chOff x="6738300" y="1684725"/>
                <a:chExt cx="230066" cy="215971"/>
              </a:xfrm>
            </p:grpSpPr>
            <p:sp>
              <p:nvSpPr>
                <p:cNvPr id="8004" name="Google Shape;8004;p83"/>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3"/>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09" name="Shape 8009"/>
        <p:cNvGrpSpPr/>
        <p:nvPr/>
      </p:nvGrpSpPr>
      <p:grpSpPr>
        <a:xfrm>
          <a:off x="0" y="0"/>
          <a:ext cx="0" cy="0"/>
          <a:chOff x="0" y="0"/>
          <a:chExt cx="0" cy="0"/>
        </a:xfrm>
      </p:grpSpPr>
      <p:grpSp>
        <p:nvGrpSpPr>
          <p:cNvPr id="8010" name="Google Shape;8010;p84"/>
          <p:cNvGrpSpPr/>
          <p:nvPr/>
        </p:nvGrpSpPr>
        <p:grpSpPr>
          <a:xfrm>
            <a:off x="821785" y="2307635"/>
            <a:ext cx="339235" cy="298186"/>
            <a:chOff x="898875" y="244725"/>
            <a:chExt cx="481800" cy="423500"/>
          </a:xfrm>
        </p:grpSpPr>
        <p:sp>
          <p:nvSpPr>
            <p:cNvPr id="8011" name="Google Shape;8011;p84"/>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12" name="Google Shape;8012;p84"/>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13" name="Google Shape;8013;p84"/>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14" name="Google Shape;8014;p84"/>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15" name="Google Shape;8015;p84"/>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16" name="Google Shape;8016;p84"/>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17" name="Google Shape;8017;p84"/>
          <p:cNvGrpSpPr/>
          <p:nvPr/>
        </p:nvGrpSpPr>
        <p:grpSpPr>
          <a:xfrm>
            <a:off x="1260167" y="2287103"/>
            <a:ext cx="298169" cy="339253"/>
            <a:chOff x="1529350" y="258825"/>
            <a:chExt cx="423475" cy="481825"/>
          </a:xfrm>
        </p:grpSpPr>
        <p:sp>
          <p:nvSpPr>
            <p:cNvPr id="8018" name="Google Shape;8018;p84"/>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19" name="Google Shape;8019;p84"/>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20" name="Google Shape;8020;p84"/>
          <p:cNvGrpSpPr/>
          <p:nvPr/>
        </p:nvGrpSpPr>
        <p:grpSpPr>
          <a:xfrm>
            <a:off x="2102437" y="2287102"/>
            <a:ext cx="298169" cy="339253"/>
            <a:chOff x="2707500" y="249400"/>
            <a:chExt cx="423475" cy="481825"/>
          </a:xfrm>
        </p:grpSpPr>
        <p:sp>
          <p:nvSpPr>
            <p:cNvPr id="8021" name="Google Shape;8021;p84"/>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22" name="Google Shape;8022;p84"/>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23" name="Google Shape;8023;p84"/>
          <p:cNvGrpSpPr/>
          <p:nvPr/>
        </p:nvGrpSpPr>
        <p:grpSpPr>
          <a:xfrm>
            <a:off x="2516052" y="2287428"/>
            <a:ext cx="305386" cy="338602"/>
            <a:chOff x="3300325" y="249875"/>
            <a:chExt cx="433725" cy="480900"/>
          </a:xfrm>
        </p:grpSpPr>
        <p:sp>
          <p:nvSpPr>
            <p:cNvPr id="8024" name="Google Shape;8024;p84"/>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25" name="Google Shape;8025;p84"/>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26" name="Google Shape;8026;p84"/>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27" name="Google Shape;8027;p84"/>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28" name="Google Shape;8028;p84"/>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29" name="Google Shape;8029;p84"/>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30" name="Google Shape;8030;p84"/>
          <p:cNvGrpSpPr/>
          <p:nvPr/>
        </p:nvGrpSpPr>
        <p:grpSpPr>
          <a:xfrm>
            <a:off x="1653142" y="2367273"/>
            <a:ext cx="340890" cy="178912"/>
            <a:chOff x="2084325" y="363300"/>
            <a:chExt cx="484150" cy="254100"/>
          </a:xfrm>
        </p:grpSpPr>
        <p:sp>
          <p:nvSpPr>
            <p:cNvPr id="8031" name="Google Shape;8031;p84"/>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32" name="Google Shape;8032;p84"/>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33" name="Google Shape;8033;p84"/>
          <p:cNvGrpSpPr/>
          <p:nvPr/>
        </p:nvGrpSpPr>
        <p:grpSpPr>
          <a:xfrm>
            <a:off x="2905137" y="2287349"/>
            <a:ext cx="352349" cy="338760"/>
            <a:chOff x="3854700" y="249750"/>
            <a:chExt cx="500425" cy="481125"/>
          </a:xfrm>
        </p:grpSpPr>
        <p:sp>
          <p:nvSpPr>
            <p:cNvPr id="8034" name="Google Shape;8034;p84"/>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35" name="Google Shape;8035;p84"/>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36" name="Google Shape;8036;p84"/>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37" name="Google Shape;8037;p84"/>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38" name="Google Shape;8038;p84"/>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39" name="Google Shape;8039;p84"/>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40" name="Google Shape;8040;p84"/>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41" name="Google Shape;8041;p84"/>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42" name="Google Shape;8042;p84"/>
          <p:cNvGrpSpPr/>
          <p:nvPr/>
        </p:nvGrpSpPr>
        <p:grpSpPr>
          <a:xfrm>
            <a:off x="3323126" y="2287349"/>
            <a:ext cx="352349" cy="338760"/>
            <a:chOff x="4447550" y="249750"/>
            <a:chExt cx="500425" cy="481125"/>
          </a:xfrm>
        </p:grpSpPr>
        <p:sp>
          <p:nvSpPr>
            <p:cNvPr id="8043" name="Google Shape;8043;p84"/>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44" name="Google Shape;8044;p84"/>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45" name="Google Shape;8045;p84"/>
          <p:cNvGrpSpPr/>
          <p:nvPr/>
        </p:nvGrpSpPr>
        <p:grpSpPr>
          <a:xfrm>
            <a:off x="3752328" y="2287102"/>
            <a:ext cx="339253" cy="339253"/>
            <a:chOff x="5049725" y="249400"/>
            <a:chExt cx="481825" cy="481825"/>
          </a:xfrm>
        </p:grpSpPr>
        <p:sp>
          <p:nvSpPr>
            <p:cNvPr id="8046" name="Google Shape;8046;p84"/>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47" name="Google Shape;8047;p84"/>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48" name="Google Shape;8048;p84"/>
          <p:cNvGrpSpPr/>
          <p:nvPr/>
        </p:nvGrpSpPr>
        <p:grpSpPr>
          <a:xfrm>
            <a:off x="4166269" y="2287102"/>
            <a:ext cx="339253" cy="339253"/>
            <a:chOff x="5660400" y="238125"/>
            <a:chExt cx="481825" cy="481825"/>
          </a:xfrm>
        </p:grpSpPr>
        <p:sp>
          <p:nvSpPr>
            <p:cNvPr id="8049" name="Google Shape;8049;p84"/>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50" name="Google Shape;8050;p84"/>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51" name="Google Shape;8051;p84"/>
          <p:cNvGrpSpPr/>
          <p:nvPr/>
        </p:nvGrpSpPr>
        <p:grpSpPr>
          <a:xfrm>
            <a:off x="4582955" y="2287102"/>
            <a:ext cx="339253" cy="339253"/>
            <a:chOff x="6235400" y="249400"/>
            <a:chExt cx="481825" cy="481825"/>
          </a:xfrm>
        </p:grpSpPr>
        <p:sp>
          <p:nvSpPr>
            <p:cNvPr id="8052" name="Google Shape;8052;p84"/>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53" name="Google Shape;8053;p84"/>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54" name="Google Shape;8054;p84"/>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55" name="Google Shape;8055;p84"/>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56" name="Google Shape;8056;p84"/>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57" name="Google Shape;8057;p84"/>
          <p:cNvGrpSpPr/>
          <p:nvPr/>
        </p:nvGrpSpPr>
        <p:grpSpPr>
          <a:xfrm>
            <a:off x="821301" y="2731810"/>
            <a:ext cx="340204" cy="298116"/>
            <a:chOff x="899850" y="871450"/>
            <a:chExt cx="483175" cy="423400"/>
          </a:xfrm>
        </p:grpSpPr>
        <p:sp>
          <p:nvSpPr>
            <p:cNvPr id="8058" name="Google Shape;8058;p84"/>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59" name="Google Shape;8059;p84"/>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60" name="Google Shape;8060;p84"/>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61" name="Google Shape;8061;p84"/>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062" name="Google Shape;8062;p84"/>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063" name="Google Shape;8063;p84"/>
          <p:cNvGrpSpPr/>
          <p:nvPr/>
        </p:nvGrpSpPr>
        <p:grpSpPr>
          <a:xfrm>
            <a:off x="1653301" y="2711232"/>
            <a:ext cx="340573" cy="339271"/>
            <a:chOff x="2085450" y="842250"/>
            <a:chExt cx="483700" cy="481850"/>
          </a:xfrm>
        </p:grpSpPr>
        <p:sp>
          <p:nvSpPr>
            <p:cNvPr id="8064" name="Google Shape;8064;p84"/>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65" name="Google Shape;8065;p84"/>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66" name="Google Shape;8066;p84"/>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67" name="Google Shape;8067;p84"/>
          <p:cNvGrpSpPr/>
          <p:nvPr/>
        </p:nvGrpSpPr>
        <p:grpSpPr>
          <a:xfrm>
            <a:off x="2081868" y="2711241"/>
            <a:ext cx="339306" cy="339253"/>
            <a:chOff x="2685825" y="840375"/>
            <a:chExt cx="481900" cy="481825"/>
          </a:xfrm>
        </p:grpSpPr>
        <p:sp>
          <p:nvSpPr>
            <p:cNvPr id="8068" name="Google Shape;8068;p84"/>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69" name="Google Shape;8069;p84"/>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70" name="Google Shape;8070;p84"/>
          <p:cNvGrpSpPr/>
          <p:nvPr/>
        </p:nvGrpSpPr>
        <p:grpSpPr>
          <a:xfrm>
            <a:off x="2493529" y="2710924"/>
            <a:ext cx="350431" cy="339887"/>
            <a:chOff x="3270675" y="841800"/>
            <a:chExt cx="497700" cy="482725"/>
          </a:xfrm>
        </p:grpSpPr>
        <p:sp>
          <p:nvSpPr>
            <p:cNvPr id="8071" name="Google Shape;8071;p84"/>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72" name="Google Shape;8072;p84"/>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73" name="Google Shape;8073;p84"/>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074" name="Google Shape;8074;p84"/>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075" name="Google Shape;8075;p84"/>
          <p:cNvGrpSpPr/>
          <p:nvPr/>
        </p:nvGrpSpPr>
        <p:grpSpPr>
          <a:xfrm>
            <a:off x="3329675" y="2731783"/>
            <a:ext cx="339253" cy="298169"/>
            <a:chOff x="4467200" y="877100"/>
            <a:chExt cx="481825" cy="423475"/>
          </a:xfrm>
        </p:grpSpPr>
        <p:sp>
          <p:nvSpPr>
            <p:cNvPr id="8076" name="Google Shape;8076;p84"/>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77" name="Google Shape;8077;p84"/>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78" name="Google Shape;8078;p84"/>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79" name="Google Shape;8079;p84"/>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80" name="Google Shape;8080;p84"/>
          <p:cNvGrpSpPr/>
          <p:nvPr/>
        </p:nvGrpSpPr>
        <p:grpSpPr>
          <a:xfrm>
            <a:off x="3744565" y="2711232"/>
            <a:ext cx="354778" cy="339271"/>
            <a:chOff x="5045500" y="842250"/>
            <a:chExt cx="503875" cy="481850"/>
          </a:xfrm>
        </p:grpSpPr>
        <p:sp>
          <p:nvSpPr>
            <p:cNvPr id="8081" name="Google Shape;8081;p84"/>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82" name="Google Shape;8082;p84"/>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83" name="Google Shape;8083;p84"/>
          <p:cNvGrpSpPr/>
          <p:nvPr/>
        </p:nvGrpSpPr>
        <p:grpSpPr>
          <a:xfrm>
            <a:off x="4167413" y="2737451"/>
            <a:ext cx="336965" cy="286833"/>
            <a:chOff x="5645200" y="879425"/>
            <a:chExt cx="478575" cy="407375"/>
          </a:xfrm>
        </p:grpSpPr>
        <p:sp>
          <p:nvSpPr>
            <p:cNvPr id="8084" name="Google Shape;8084;p84"/>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85" name="Google Shape;8085;p84"/>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86" name="Google Shape;8086;p84"/>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87" name="Google Shape;8087;p84"/>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88" name="Google Shape;8088;p84"/>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89" name="Google Shape;8089;p84"/>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90" name="Google Shape;8090;p84"/>
          <p:cNvGrpSpPr/>
          <p:nvPr/>
        </p:nvGrpSpPr>
        <p:grpSpPr>
          <a:xfrm>
            <a:off x="4603488" y="2711241"/>
            <a:ext cx="298186" cy="339253"/>
            <a:chOff x="6264525" y="842250"/>
            <a:chExt cx="423500" cy="481825"/>
          </a:xfrm>
        </p:grpSpPr>
        <p:sp>
          <p:nvSpPr>
            <p:cNvPr id="8091" name="Google Shape;8091;p84"/>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92" name="Google Shape;8092;p84"/>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93" name="Google Shape;8093;p84"/>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94" name="Google Shape;8094;p84"/>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95" name="Google Shape;8095;p84"/>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96" name="Google Shape;8096;p84"/>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97" name="Google Shape;8097;p84"/>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98" name="Google Shape;8098;p84"/>
          <p:cNvGrpSpPr/>
          <p:nvPr/>
        </p:nvGrpSpPr>
        <p:grpSpPr>
          <a:xfrm>
            <a:off x="821776" y="3125895"/>
            <a:ext cx="339253" cy="339253"/>
            <a:chOff x="900750" y="1436075"/>
            <a:chExt cx="481825" cy="481825"/>
          </a:xfrm>
        </p:grpSpPr>
        <p:sp>
          <p:nvSpPr>
            <p:cNvPr id="8099" name="Google Shape;8099;p84"/>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00" name="Google Shape;8100;p84"/>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01" name="Google Shape;8101;p84"/>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02" name="Google Shape;8102;p84"/>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03" name="Google Shape;8103;p84"/>
          <p:cNvGrpSpPr/>
          <p:nvPr/>
        </p:nvGrpSpPr>
        <p:grpSpPr>
          <a:xfrm>
            <a:off x="1239624" y="3186183"/>
            <a:ext cx="339253" cy="218676"/>
            <a:chOff x="1492675" y="1520750"/>
            <a:chExt cx="481825" cy="310575"/>
          </a:xfrm>
        </p:grpSpPr>
        <p:sp>
          <p:nvSpPr>
            <p:cNvPr id="8104" name="Google Shape;8104;p84"/>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05" name="Google Shape;8105;p84"/>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06" name="Google Shape;8106;p84"/>
          <p:cNvGrpSpPr/>
          <p:nvPr/>
        </p:nvGrpSpPr>
        <p:grpSpPr>
          <a:xfrm>
            <a:off x="1647421" y="3125877"/>
            <a:ext cx="352332" cy="339288"/>
            <a:chOff x="2071000" y="1435025"/>
            <a:chExt cx="500400" cy="481875"/>
          </a:xfrm>
        </p:grpSpPr>
        <p:sp>
          <p:nvSpPr>
            <p:cNvPr id="8107" name="Google Shape;8107;p84"/>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08" name="Google Shape;8108;p84"/>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09" name="Google Shape;8109;p84"/>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10" name="Google Shape;8110;p84"/>
          <p:cNvGrpSpPr/>
          <p:nvPr/>
        </p:nvGrpSpPr>
        <p:grpSpPr>
          <a:xfrm>
            <a:off x="2073509" y="3167747"/>
            <a:ext cx="351874" cy="297623"/>
            <a:chOff x="2678350" y="1464650"/>
            <a:chExt cx="499750" cy="422700"/>
          </a:xfrm>
        </p:grpSpPr>
        <p:sp>
          <p:nvSpPr>
            <p:cNvPr id="8111" name="Google Shape;8111;p84"/>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12" name="Google Shape;8112;p84"/>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13" name="Google Shape;8113;p84"/>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14" name="Google Shape;8114;p84"/>
          <p:cNvGrpSpPr/>
          <p:nvPr/>
        </p:nvGrpSpPr>
        <p:grpSpPr>
          <a:xfrm>
            <a:off x="2499118" y="3125895"/>
            <a:ext cx="339253" cy="339253"/>
            <a:chOff x="3271200" y="1435075"/>
            <a:chExt cx="481825" cy="481825"/>
          </a:xfrm>
        </p:grpSpPr>
        <p:sp>
          <p:nvSpPr>
            <p:cNvPr id="8115" name="Google Shape;8115;p84"/>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16" name="Google Shape;8116;p84"/>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17" name="Google Shape;8117;p84"/>
          <p:cNvGrpSpPr/>
          <p:nvPr/>
        </p:nvGrpSpPr>
        <p:grpSpPr>
          <a:xfrm>
            <a:off x="2909591" y="3125877"/>
            <a:ext cx="343442" cy="339288"/>
            <a:chOff x="3858100" y="1435075"/>
            <a:chExt cx="487775" cy="481875"/>
          </a:xfrm>
        </p:grpSpPr>
        <p:sp>
          <p:nvSpPr>
            <p:cNvPr id="8118" name="Google Shape;8118;p84"/>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19" name="Google Shape;8119;p84"/>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20" name="Google Shape;8120;p84"/>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21" name="Google Shape;8121;p84"/>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22" name="Google Shape;8122;p84"/>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23" name="Google Shape;8123;p84"/>
          <p:cNvGrpSpPr/>
          <p:nvPr/>
        </p:nvGrpSpPr>
        <p:grpSpPr>
          <a:xfrm>
            <a:off x="3329674" y="3125895"/>
            <a:ext cx="339253" cy="339253"/>
            <a:chOff x="4456875" y="1435075"/>
            <a:chExt cx="481825" cy="481825"/>
          </a:xfrm>
        </p:grpSpPr>
        <p:sp>
          <p:nvSpPr>
            <p:cNvPr id="8124" name="Google Shape;8124;p84"/>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25" name="Google Shape;8125;p84"/>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26" name="Google Shape;8126;p84"/>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27" name="Google Shape;8127;p84"/>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28" name="Google Shape;8128;p84"/>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29" name="Google Shape;8129;p84"/>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30" name="Google Shape;8130;p84"/>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31" name="Google Shape;8131;p84"/>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32" name="Google Shape;8132;p84"/>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33" name="Google Shape;8133;p84"/>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34" name="Google Shape;8134;p84"/>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35" name="Google Shape;8135;p84"/>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36" name="Google Shape;8136;p84"/>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37" name="Google Shape;8137;p84"/>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38" name="Google Shape;8138;p84"/>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39" name="Google Shape;8139;p84"/>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40" name="Google Shape;8140;p84"/>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41" name="Google Shape;8141;p84"/>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42" name="Google Shape;8142;p84"/>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43" name="Google Shape;8143;p84"/>
          <p:cNvGrpSpPr/>
          <p:nvPr/>
        </p:nvGrpSpPr>
        <p:grpSpPr>
          <a:xfrm>
            <a:off x="3750665" y="3125886"/>
            <a:ext cx="342580" cy="339271"/>
            <a:chOff x="5049725" y="1435050"/>
            <a:chExt cx="486550" cy="481850"/>
          </a:xfrm>
        </p:grpSpPr>
        <p:sp>
          <p:nvSpPr>
            <p:cNvPr id="8144" name="Google Shape;8144;p84"/>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45" name="Google Shape;8145;p84"/>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46" name="Google Shape;8146;p84"/>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47" name="Google Shape;8147;p84"/>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48" name="Google Shape;8148;p84"/>
          <p:cNvGrpSpPr/>
          <p:nvPr/>
        </p:nvGrpSpPr>
        <p:grpSpPr>
          <a:xfrm>
            <a:off x="4166216" y="3125895"/>
            <a:ext cx="339359" cy="339253"/>
            <a:chOff x="5642475" y="1435075"/>
            <a:chExt cx="481975" cy="481825"/>
          </a:xfrm>
        </p:grpSpPr>
        <p:sp>
          <p:nvSpPr>
            <p:cNvPr id="8149" name="Google Shape;8149;p84"/>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50" name="Google Shape;8150;p84"/>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51" name="Google Shape;8151;p84"/>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52" name="Google Shape;8152;p84"/>
          <p:cNvGrpSpPr/>
          <p:nvPr/>
        </p:nvGrpSpPr>
        <p:grpSpPr>
          <a:xfrm>
            <a:off x="4580702" y="3125886"/>
            <a:ext cx="343759" cy="339271"/>
            <a:chOff x="6232000" y="1435050"/>
            <a:chExt cx="488225" cy="481850"/>
          </a:xfrm>
        </p:grpSpPr>
        <p:sp>
          <p:nvSpPr>
            <p:cNvPr id="8153" name="Google Shape;8153;p84"/>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54" name="Google Shape;8154;p84"/>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55" name="Google Shape;8155;p84"/>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56" name="Google Shape;8156;p84"/>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57" name="Google Shape;8157;p84"/>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58" name="Google Shape;8158;p84"/>
          <p:cNvGrpSpPr/>
          <p:nvPr/>
        </p:nvGrpSpPr>
        <p:grpSpPr>
          <a:xfrm>
            <a:off x="841438" y="3539545"/>
            <a:ext cx="299929" cy="337792"/>
            <a:chOff x="924450" y="2028975"/>
            <a:chExt cx="425975" cy="479750"/>
          </a:xfrm>
        </p:grpSpPr>
        <p:sp>
          <p:nvSpPr>
            <p:cNvPr id="8159" name="Google Shape;8159;p84"/>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60" name="Google Shape;8160;p84"/>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61" name="Google Shape;8161;p84"/>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62" name="Google Shape;8162;p84"/>
          <p:cNvGrpSpPr/>
          <p:nvPr/>
        </p:nvGrpSpPr>
        <p:grpSpPr>
          <a:xfrm>
            <a:off x="1653934" y="3559347"/>
            <a:ext cx="339306" cy="298186"/>
            <a:chOff x="2085450" y="2057100"/>
            <a:chExt cx="481900" cy="423500"/>
          </a:xfrm>
        </p:grpSpPr>
        <p:sp>
          <p:nvSpPr>
            <p:cNvPr id="8163" name="Google Shape;8163;p84"/>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64" name="Google Shape;8164;p84"/>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65" name="Google Shape;8165;p84"/>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66" name="Google Shape;8166;p84"/>
          <p:cNvGrpSpPr/>
          <p:nvPr/>
        </p:nvGrpSpPr>
        <p:grpSpPr>
          <a:xfrm>
            <a:off x="2081868" y="3582592"/>
            <a:ext cx="339306" cy="251698"/>
            <a:chOff x="2678275" y="2090100"/>
            <a:chExt cx="481900" cy="357475"/>
          </a:xfrm>
        </p:grpSpPr>
        <p:sp>
          <p:nvSpPr>
            <p:cNvPr id="8167" name="Google Shape;8167;p84"/>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68" name="Google Shape;8168;p84"/>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69" name="Google Shape;8169;p84"/>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70" name="Google Shape;8170;p84"/>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71" name="Google Shape;8171;p84"/>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72" name="Google Shape;8172;p84"/>
          <p:cNvGrpSpPr/>
          <p:nvPr/>
        </p:nvGrpSpPr>
        <p:grpSpPr>
          <a:xfrm>
            <a:off x="2559072" y="3594790"/>
            <a:ext cx="219345" cy="227301"/>
            <a:chOff x="3357325" y="2093500"/>
            <a:chExt cx="311525" cy="322825"/>
          </a:xfrm>
        </p:grpSpPr>
        <p:sp>
          <p:nvSpPr>
            <p:cNvPr id="8173" name="Google Shape;8173;p84"/>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74" name="Google Shape;8174;p84"/>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75" name="Google Shape;8175;p84"/>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176" name="Google Shape;8176;p84"/>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177" name="Google Shape;8177;p84"/>
          <p:cNvGrpSpPr/>
          <p:nvPr/>
        </p:nvGrpSpPr>
        <p:grpSpPr>
          <a:xfrm>
            <a:off x="3353262" y="3538814"/>
            <a:ext cx="292078" cy="339253"/>
            <a:chOff x="4492800" y="2027925"/>
            <a:chExt cx="414825" cy="481825"/>
          </a:xfrm>
        </p:grpSpPr>
        <p:sp>
          <p:nvSpPr>
            <p:cNvPr id="8178" name="Google Shape;8178;p84"/>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79" name="Google Shape;8179;p84"/>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80" name="Google Shape;8180;p84"/>
          <p:cNvGrpSpPr/>
          <p:nvPr/>
        </p:nvGrpSpPr>
        <p:grpSpPr>
          <a:xfrm>
            <a:off x="3752354" y="3538805"/>
            <a:ext cx="339200" cy="339271"/>
            <a:chOff x="5049725" y="2027900"/>
            <a:chExt cx="481750" cy="481850"/>
          </a:xfrm>
        </p:grpSpPr>
        <p:sp>
          <p:nvSpPr>
            <p:cNvPr id="8181" name="Google Shape;8181;p84"/>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82" name="Google Shape;8182;p84"/>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83" name="Google Shape;8183;p84"/>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84" name="Google Shape;8184;p84"/>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85" name="Google Shape;8185;p84"/>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86" name="Google Shape;8186;p84"/>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87" name="Google Shape;8187;p84"/>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88" name="Google Shape;8188;p84"/>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89" name="Google Shape;8189;p84"/>
          <p:cNvGrpSpPr/>
          <p:nvPr/>
        </p:nvGrpSpPr>
        <p:grpSpPr>
          <a:xfrm>
            <a:off x="4225950" y="3538893"/>
            <a:ext cx="219890" cy="339095"/>
            <a:chOff x="5726350" y="2028150"/>
            <a:chExt cx="312300" cy="481600"/>
          </a:xfrm>
        </p:grpSpPr>
        <p:sp>
          <p:nvSpPr>
            <p:cNvPr id="8190" name="Google Shape;8190;p84"/>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91" name="Google Shape;8191;p84"/>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92" name="Google Shape;8192;p84"/>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93" name="Google Shape;8193;p84"/>
          <p:cNvGrpSpPr/>
          <p:nvPr/>
        </p:nvGrpSpPr>
        <p:grpSpPr>
          <a:xfrm>
            <a:off x="4586141" y="3542000"/>
            <a:ext cx="332881" cy="332881"/>
            <a:chOff x="6239925" y="2032450"/>
            <a:chExt cx="472775" cy="472775"/>
          </a:xfrm>
        </p:grpSpPr>
        <p:sp>
          <p:nvSpPr>
            <p:cNvPr id="8194" name="Google Shape;8194;p84"/>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95" name="Google Shape;8195;p84"/>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96" name="Google Shape;8196;p84"/>
          <p:cNvGrpSpPr/>
          <p:nvPr/>
        </p:nvGrpSpPr>
        <p:grpSpPr>
          <a:xfrm>
            <a:off x="5035233" y="2364092"/>
            <a:ext cx="334641" cy="185425"/>
            <a:chOff x="903075" y="2730000"/>
            <a:chExt cx="475275" cy="263350"/>
          </a:xfrm>
        </p:grpSpPr>
        <p:sp>
          <p:nvSpPr>
            <p:cNvPr id="8197" name="Google Shape;8197;p84"/>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98" name="Google Shape;8198;p84"/>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99" name="Google Shape;8199;p84"/>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00" name="Google Shape;8200;p84"/>
          <p:cNvGrpSpPr/>
          <p:nvPr/>
        </p:nvGrpSpPr>
        <p:grpSpPr>
          <a:xfrm>
            <a:off x="1239624" y="3538814"/>
            <a:ext cx="339253" cy="339253"/>
            <a:chOff x="1492675" y="2027925"/>
            <a:chExt cx="481825" cy="481825"/>
          </a:xfrm>
        </p:grpSpPr>
        <p:sp>
          <p:nvSpPr>
            <p:cNvPr id="8201" name="Google Shape;8201;p84"/>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02" name="Google Shape;8202;p84"/>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03" name="Google Shape;8203;p84"/>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04" name="Google Shape;8204;p84"/>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05" name="Google Shape;8205;p84"/>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06" name="Google Shape;8206;p84"/>
          <p:cNvGrpSpPr/>
          <p:nvPr/>
        </p:nvGrpSpPr>
        <p:grpSpPr>
          <a:xfrm>
            <a:off x="5466000" y="2287178"/>
            <a:ext cx="339253" cy="339253"/>
            <a:chOff x="1492675" y="2620775"/>
            <a:chExt cx="481825" cy="481825"/>
          </a:xfrm>
        </p:grpSpPr>
        <p:sp>
          <p:nvSpPr>
            <p:cNvPr id="8207" name="Google Shape;8207;p84"/>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08" name="Google Shape;8208;p84"/>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09" name="Google Shape;8209;p84"/>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10" name="Google Shape;8210;p84"/>
          <p:cNvGrpSpPr/>
          <p:nvPr/>
        </p:nvGrpSpPr>
        <p:grpSpPr>
          <a:xfrm>
            <a:off x="6289754" y="2303161"/>
            <a:ext cx="333585" cy="307287"/>
            <a:chOff x="2682350" y="2643425"/>
            <a:chExt cx="473775" cy="436425"/>
          </a:xfrm>
        </p:grpSpPr>
        <p:sp>
          <p:nvSpPr>
            <p:cNvPr id="8211" name="Google Shape;8211;p84"/>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2" name="Google Shape;8212;p84"/>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3" name="Google Shape;8213;p84"/>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4" name="Google Shape;8214;p84"/>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5" name="Google Shape;8215;p84"/>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6" name="Google Shape;8216;p84"/>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7" name="Google Shape;8217;p84"/>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18" name="Google Shape;8218;p84"/>
          <p:cNvGrpSpPr/>
          <p:nvPr/>
        </p:nvGrpSpPr>
        <p:grpSpPr>
          <a:xfrm>
            <a:off x="6755243" y="2287178"/>
            <a:ext cx="238531" cy="339253"/>
            <a:chOff x="3342725" y="2620775"/>
            <a:chExt cx="338775" cy="481825"/>
          </a:xfrm>
        </p:grpSpPr>
        <p:sp>
          <p:nvSpPr>
            <p:cNvPr id="8219" name="Google Shape;8219;p84"/>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0" name="Google Shape;8220;p84"/>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1" name="Google Shape;8221;p84"/>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22" name="Google Shape;8222;p84"/>
          <p:cNvGrpSpPr/>
          <p:nvPr/>
        </p:nvGrpSpPr>
        <p:grpSpPr>
          <a:xfrm>
            <a:off x="7148994" y="2287178"/>
            <a:ext cx="278296" cy="339253"/>
            <a:chOff x="3907325" y="2620775"/>
            <a:chExt cx="395250" cy="481825"/>
          </a:xfrm>
        </p:grpSpPr>
        <p:sp>
          <p:nvSpPr>
            <p:cNvPr id="8223" name="Google Shape;8223;p84"/>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4" name="Google Shape;8224;p84"/>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5" name="Google Shape;8225;p84"/>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6" name="Google Shape;8226;p84"/>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27" name="Google Shape;8227;p84"/>
          <p:cNvGrpSpPr/>
          <p:nvPr/>
        </p:nvGrpSpPr>
        <p:grpSpPr>
          <a:xfrm>
            <a:off x="7542181" y="2297783"/>
            <a:ext cx="339253" cy="318042"/>
            <a:chOff x="4456875" y="2635825"/>
            <a:chExt cx="481825" cy="451700"/>
          </a:xfrm>
        </p:grpSpPr>
        <p:sp>
          <p:nvSpPr>
            <p:cNvPr id="8228" name="Google Shape;8228;p84"/>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9" name="Google Shape;8229;p84"/>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0" name="Google Shape;8230;p84"/>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1" name="Google Shape;8231;p84"/>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2" name="Google Shape;8232;p84"/>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3" name="Google Shape;8233;p84"/>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34" name="Google Shape;8234;p84"/>
          <p:cNvGrpSpPr/>
          <p:nvPr/>
        </p:nvGrpSpPr>
        <p:grpSpPr>
          <a:xfrm>
            <a:off x="7967105" y="2297783"/>
            <a:ext cx="339253" cy="318042"/>
            <a:chOff x="5049725" y="2635825"/>
            <a:chExt cx="481825" cy="451700"/>
          </a:xfrm>
        </p:grpSpPr>
        <p:sp>
          <p:nvSpPr>
            <p:cNvPr id="8235" name="Google Shape;8235;p84"/>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6" name="Google Shape;8236;p84"/>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7" name="Google Shape;8237;p84"/>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38" name="Google Shape;8238;p84"/>
          <p:cNvGrpSpPr/>
          <p:nvPr/>
        </p:nvGrpSpPr>
        <p:grpSpPr>
          <a:xfrm>
            <a:off x="2211475" y="3952243"/>
            <a:ext cx="338566" cy="338373"/>
            <a:chOff x="5643000" y="2621375"/>
            <a:chExt cx="480850" cy="480575"/>
          </a:xfrm>
        </p:grpSpPr>
        <p:sp>
          <p:nvSpPr>
            <p:cNvPr id="8239" name="Google Shape;8239;p84"/>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0" name="Google Shape;8240;p84"/>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1" name="Google Shape;8241;p84"/>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2" name="Google Shape;8242;p84"/>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3" name="Google Shape;8243;p84"/>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4" name="Google Shape;8244;p84"/>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5" name="Google Shape;8245;p84"/>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46" name="Google Shape;8246;p84"/>
          <p:cNvGrpSpPr/>
          <p:nvPr/>
        </p:nvGrpSpPr>
        <p:grpSpPr>
          <a:xfrm>
            <a:off x="4032695" y="3951803"/>
            <a:ext cx="339359" cy="339253"/>
            <a:chOff x="6235250" y="2620775"/>
            <a:chExt cx="481975" cy="481825"/>
          </a:xfrm>
        </p:grpSpPr>
        <p:sp>
          <p:nvSpPr>
            <p:cNvPr id="8247" name="Google Shape;8247;p84"/>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8" name="Google Shape;8248;p84"/>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9" name="Google Shape;8249;p84"/>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0" name="Google Shape;8250;p84"/>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1" name="Google Shape;8251;p84"/>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52" name="Google Shape;8252;p84"/>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53" name="Google Shape;8253;p84"/>
          <p:cNvGrpSpPr/>
          <p:nvPr/>
        </p:nvGrpSpPr>
        <p:grpSpPr>
          <a:xfrm>
            <a:off x="5465078" y="2711317"/>
            <a:ext cx="341101" cy="339253"/>
            <a:chOff x="1535000" y="3223325"/>
            <a:chExt cx="484450" cy="481825"/>
          </a:xfrm>
        </p:grpSpPr>
        <p:sp>
          <p:nvSpPr>
            <p:cNvPr id="8254" name="Google Shape;8254;p84"/>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5" name="Google Shape;8255;p84"/>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6" name="Google Shape;8256;p84"/>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57" name="Google Shape;8257;p84"/>
          <p:cNvGrpSpPr/>
          <p:nvPr/>
        </p:nvGrpSpPr>
        <p:grpSpPr>
          <a:xfrm>
            <a:off x="5872645" y="2746618"/>
            <a:ext cx="339253" cy="268649"/>
            <a:chOff x="2085525" y="3263750"/>
            <a:chExt cx="481825" cy="381550"/>
          </a:xfrm>
        </p:grpSpPr>
        <p:sp>
          <p:nvSpPr>
            <p:cNvPr id="8258" name="Google Shape;8258;p84"/>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9" name="Google Shape;8259;p84"/>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60" name="Google Shape;8260;p84"/>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61" name="Google Shape;8261;p84"/>
          <p:cNvGrpSpPr/>
          <p:nvPr/>
        </p:nvGrpSpPr>
        <p:grpSpPr>
          <a:xfrm>
            <a:off x="6704407" y="2711308"/>
            <a:ext cx="340204" cy="339271"/>
            <a:chOff x="3270450" y="3213625"/>
            <a:chExt cx="483175" cy="481850"/>
          </a:xfrm>
        </p:grpSpPr>
        <p:sp>
          <p:nvSpPr>
            <p:cNvPr id="8262" name="Google Shape;8262;p84"/>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3" name="Google Shape;8263;p84"/>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64" name="Google Shape;8264;p84"/>
          <p:cNvGrpSpPr/>
          <p:nvPr/>
        </p:nvGrpSpPr>
        <p:grpSpPr>
          <a:xfrm>
            <a:off x="7203676" y="2711317"/>
            <a:ext cx="168931" cy="339253"/>
            <a:chOff x="3984950" y="3213600"/>
            <a:chExt cx="239925" cy="481825"/>
          </a:xfrm>
        </p:grpSpPr>
        <p:sp>
          <p:nvSpPr>
            <p:cNvPr id="8265" name="Google Shape;8265;p84"/>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6" name="Google Shape;8266;p84"/>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67" name="Google Shape;8267;p84"/>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8" name="Google Shape;8268;p84"/>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69" name="Google Shape;8269;p84"/>
          <p:cNvGrpSpPr/>
          <p:nvPr/>
        </p:nvGrpSpPr>
        <p:grpSpPr>
          <a:xfrm>
            <a:off x="1736111" y="3981487"/>
            <a:ext cx="355218" cy="279880"/>
            <a:chOff x="5629975" y="3255775"/>
            <a:chExt cx="504500" cy="397500"/>
          </a:xfrm>
        </p:grpSpPr>
        <p:sp>
          <p:nvSpPr>
            <p:cNvPr id="8270" name="Google Shape;8270;p84"/>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1" name="Google Shape;8271;p84"/>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2" name="Google Shape;8272;p84"/>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3" name="Google Shape;8273;p84"/>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4" name="Google Shape;8274;p84"/>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75" name="Google Shape;8275;p84"/>
          <p:cNvGrpSpPr/>
          <p:nvPr/>
        </p:nvGrpSpPr>
        <p:grpSpPr>
          <a:xfrm>
            <a:off x="3572294" y="3981593"/>
            <a:ext cx="340256" cy="279669"/>
            <a:chOff x="6234950" y="3255925"/>
            <a:chExt cx="483250" cy="397200"/>
          </a:xfrm>
        </p:grpSpPr>
        <p:sp>
          <p:nvSpPr>
            <p:cNvPr id="8276" name="Google Shape;8276;p84"/>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7" name="Google Shape;8277;p84"/>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8" name="Google Shape;8278;p84"/>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9" name="Google Shape;8279;p84"/>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0" name="Google Shape;8280;p84"/>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1" name="Google Shape;8281;p84"/>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82" name="Google Shape;8282;p84"/>
          <p:cNvGrpSpPr/>
          <p:nvPr/>
        </p:nvGrpSpPr>
        <p:grpSpPr>
          <a:xfrm>
            <a:off x="5043532" y="3125970"/>
            <a:ext cx="318042" cy="339253"/>
            <a:chOff x="914900" y="3806450"/>
            <a:chExt cx="451700" cy="481825"/>
          </a:xfrm>
        </p:grpSpPr>
        <p:sp>
          <p:nvSpPr>
            <p:cNvPr id="8283" name="Google Shape;8283;p84"/>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4" name="Google Shape;8284;p84"/>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5" name="Google Shape;8285;p84"/>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6" name="Google Shape;8286;p84"/>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7" name="Google Shape;8287;p84"/>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88" name="Google Shape;8288;p84"/>
          <p:cNvGrpSpPr/>
          <p:nvPr/>
        </p:nvGrpSpPr>
        <p:grpSpPr>
          <a:xfrm>
            <a:off x="5462454" y="3125785"/>
            <a:ext cx="346347" cy="339623"/>
            <a:chOff x="1490050" y="3805975"/>
            <a:chExt cx="491900" cy="482350"/>
          </a:xfrm>
        </p:grpSpPr>
        <p:sp>
          <p:nvSpPr>
            <p:cNvPr id="8289" name="Google Shape;8289;p84"/>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0" name="Google Shape;8290;p84"/>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1" name="Google Shape;8291;p84"/>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2" name="Google Shape;8292;p84"/>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93" name="Google Shape;8293;p84"/>
          <p:cNvGrpSpPr/>
          <p:nvPr/>
        </p:nvGrpSpPr>
        <p:grpSpPr>
          <a:xfrm>
            <a:off x="5886322" y="3125970"/>
            <a:ext cx="311899" cy="339253"/>
            <a:chOff x="2104275" y="3806450"/>
            <a:chExt cx="442975" cy="481825"/>
          </a:xfrm>
        </p:grpSpPr>
        <p:sp>
          <p:nvSpPr>
            <p:cNvPr id="8294" name="Google Shape;8294;p84"/>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5" name="Google Shape;8295;p84"/>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96" name="Google Shape;8296;p84"/>
          <p:cNvGrpSpPr/>
          <p:nvPr/>
        </p:nvGrpSpPr>
        <p:grpSpPr>
          <a:xfrm>
            <a:off x="6309839" y="3125970"/>
            <a:ext cx="293416" cy="339253"/>
            <a:chOff x="2710875" y="3806450"/>
            <a:chExt cx="416725" cy="481825"/>
          </a:xfrm>
        </p:grpSpPr>
        <p:sp>
          <p:nvSpPr>
            <p:cNvPr id="8297" name="Google Shape;8297;p84"/>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8" name="Google Shape;8298;p84"/>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99" name="Google Shape;8299;p84"/>
          <p:cNvGrpSpPr/>
          <p:nvPr/>
        </p:nvGrpSpPr>
        <p:grpSpPr>
          <a:xfrm>
            <a:off x="6704883" y="3166412"/>
            <a:ext cx="339253" cy="258369"/>
            <a:chOff x="3271200" y="3863875"/>
            <a:chExt cx="481825" cy="366950"/>
          </a:xfrm>
        </p:grpSpPr>
        <p:sp>
          <p:nvSpPr>
            <p:cNvPr id="8300" name="Google Shape;8300;p84"/>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1" name="Google Shape;8301;p84"/>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02" name="Google Shape;8302;p84"/>
          <p:cNvGrpSpPr/>
          <p:nvPr/>
        </p:nvGrpSpPr>
        <p:grpSpPr>
          <a:xfrm>
            <a:off x="7140377" y="3126199"/>
            <a:ext cx="295528" cy="338795"/>
            <a:chOff x="3895050" y="3806775"/>
            <a:chExt cx="419725" cy="481175"/>
          </a:xfrm>
        </p:grpSpPr>
        <p:sp>
          <p:nvSpPr>
            <p:cNvPr id="8303" name="Google Shape;8303;p84"/>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4" name="Google Shape;8304;p84"/>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05" name="Google Shape;8305;p84"/>
          <p:cNvGrpSpPr/>
          <p:nvPr/>
        </p:nvGrpSpPr>
        <p:grpSpPr>
          <a:xfrm>
            <a:off x="7543659" y="3125979"/>
            <a:ext cx="336296" cy="339235"/>
            <a:chOff x="4464775" y="3806475"/>
            <a:chExt cx="477625" cy="481800"/>
          </a:xfrm>
        </p:grpSpPr>
        <p:sp>
          <p:nvSpPr>
            <p:cNvPr id="8306" name="Google Shape;8306;p84"/>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7" name="Google Shape;8307;p84"/>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8" name="Google Shape;8308;p84"/>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9" name="Google Shape;8309;p84"/>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0" name="Google Shape;8310;p84"/>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1" name="Google Shape;8311;p84"/>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12" name="Google Shape;8312;p84"/>
          <p:cNvGrpSpPr/>
          <p:nvPr/>
        </p:nvGrpSpPr>
        <p:grpSpPr>
          <a:xfrm>
            <a:off x="7967105" y="3125970"/>
            <a:ext cx="339253" cy="339253"/>
            <a:chOff x="5049725" y="3806450"/>
            <a:chExt cx="481825" cy="481825"/>
          </a:xfrm>
        </p:grpSpPr>
        <p:sp>
          <p:nvSpPr>
            <p:cNvPr id="8313" name="Google Shape;8313;p84"/>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4" name="Google Shape;8314;p84"/>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5" name="Google Shape;8315;p84"/>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16" name="Google Shape;8316;p84"/>
          <p:cNvGrpSpPr/>
          <p:nvPr/>
        </p:nvGrpSpPr>
        <p:grpSpPr>
          <a:xfrm>
            <a:off x="1276714" y="3951798"/>
            <a:ext cx="339253" cy="339253"/>
            <a:chOff x="5651375" y="3806450"/>
            <a:chExt cx="481825" cy="481825"/>
          </a:xfrm>
        </p:grpSpPr>
        <p:sp>
          <p:nvSpPr>
            <p:cNvPr id="8317" name="Google Shape;8317;p84"/>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8" name="Google Shape;8318;p84"/>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9" name="Google Shape;8319;p84"/>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0" name="Google Shape;8320;p84"/>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21" name="Google Shape;8321;p84"/>
          <p:cNvGrpSpPr/>
          <p:nvPr/>
        </p:nvGrpSpPr>
        <p:grpSpPr>
          <a:xfrm>
            <a:off x="3153646" y="3953787"/>
            <a:ext cx="298503" cy="335275"/>
            <a:chOff x="6264300" y="3809300"/>
            <a:chExt cx="423950" cy="476175"/>
          </a:xfrm>
        </p:grpSpPr>
        <p:sp>
          <p:nvSpPr>
            <p:cNvPr id="8322" name="Google Shape;8322;p84"/>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3" name="Google Shape;8323;p84"/>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4" name="Google Shape;8324;p84"/>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25" name="Google Shape;8325;p84"/>
          <p:cNvGrpSpPr/>
          <p:nvPr/>
        </p:nvGrpSpPr>
        <p:grpSpPr>
          <a:xfrm>
            <a:off x="5032267" y="3538881"/>
            <a:ext cx="340573" cy="339271"/>
            <a:chOff x="898875" y="4399275"/>
            <a:chExt cx="483700" cy="481850"/>
          </a:xfrm>
        </p:grpSpPr>
        <p:sp>
          <p:nvSpPr>
            <p:cNvPr id="8326" name="Google Shape;8326;p84"/>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7" name="Google Shape;8327;p84"/>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8" name="Google Shape;8328;p84"/>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9" name="Google Shape;8329;p84"/>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0" name="Google Shape;8330;p84"/>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1" name="Google Shape;8331;p84"/>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2" name="Google Shape;8332;p84"/>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3" name="Google Shape;8333;p84"/>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34" name="Google Shape;8334;p84"/>
          <p:cNvGrpSpPr/>
          <p:nvPr/>
        </p:nvGrpSpPr>
        <p:grpSpPr>
          <a:xfrm>
            <a:off x="5466000" y="3554133"/>
            <a:ext cx="339253" cy="308765"/>
            <a:chOff x="1492675" y="4420975"/>
            <a:chExt cx="481825" cy="438525"/>
          </a:xfrm>
        </p:grpSpPr>
        <p:sp>
          <p:nvSpPr>
            <p:cNvPr id="8335" name="Google Shape;8335;p84"/>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6" name="Google Shape;8336;p84"/>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7" name="Google Shape;8337;p84"/>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8" name="Google Shape;8338;p84"/>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9" name="Google Shape;8339;p84"/>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40" name="Google Shape;8340;p84"/>
          <p:cNvGrpSpPr/>
          <p:nvPr/>
        </p:nvGrpSpPr>
        <p:grpSpPr>
          <a:xfrm>
            <a:off x="5870982" y="3539558"/>
            <a:ext cx="342580" cy="337915"/>
            <a:chOff x="2084100" y="4400250"/>
            <a:chExt cx="486550" cy="479925"/>
          </a:xfrm>
        </p:grpSpPr>
        <p:sp>
          <p:nvSpPr>
            <p:cNvPr id="8341" name="Google Shape;8341;p84"/>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2" name="Google Shape;8342;p84"/>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3" name="Google Shape;8343;p84"/>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4" name="Google Shape;8344;p84"/>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5" name="Google Shape;8345;p84"/>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6" name="Google Shape;8346;p84"/>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47" name="Google Shape;8347;p84"/>
          <p:cNvGrpSpPr/>
          <p:nvPr/>
        </p:nvGrpSpPr>
        <p:grpSpPr>
          <a:xfrm>
            <a:off x="6307462" y="3538907"/>
            <a:ext cx="298169" cy="339218"/>
            <a:chOff x="2707950" y="4399325"/>
            <a:chExt cx="423475" cy="481775"/>
          </a:xfrm>
        </p:grpSpPr>
        <p:sp>
          <p:nvSpPr>
            <p:cNvPr id="8348" name="Google Shape;8348;p84"/>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9" name="Google Shape;8349;p84"/>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0" name="Google Shape;8350;p84"/>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1" name="Google Shape;8351;p84"/>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2" name="Google Shape;8352;p84"/>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3" name="Google Shape;8353;p84"/>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4" name="Google Shape;8354;p84"/>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5" name="Google Shape;8355;p84"/>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6" name="Google Shape;8356;p84"/>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7" name="Google Shape;8357;p84"/>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8" name="Google Shape;8358;p84"/>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9" name="Google Shape;8359;p84"/>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60" name="Google Shape;8360;p84"/>
          <p:cNvGrpSpPr/>
          <p:nvPr/>
        </p:nvGrpSpPr>
        <p:grpSpPr>
          <a:xfrm>
            <a:off x="6736981" y="3538881"/>
            <a:ext cx="275057" cy="339271"/>
            <a:chOff x="3330525" y="4399275"/>
            <a:chExt cx="390650" cy="481850"/>
          </a:xfrm>
        </p:grpSpPr>
        <p:sp>
          <p:nvSpPr>
            <p:cNvPr id="8361" name="Google Shape;8361;p84"/>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2" name="Google Shape;8362;p84"/>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3" name="Google Shape;8363;p84"/>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4" name="Google Shape;8364;p84"/>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5" name="Google Shape;8365;p84"/>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6" name="Google Shape;8366;p84"/>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7" name="Google Shape;8367;p84"/>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68" name="Google Shape;8368;p84"/>
          <p:cNvGrpSpPr/>
          <p:nvPr/>
        </p:nvGrpSpPr>
        <p:grpSpPr>
          <a:xfrm>
            <a:off x="7161510" y="3538890"/>
            <a:ext cx="253265" cy="339253"/>
            <a:chOff x="3938800" y="4399275"/>
            <a:chExt cx="359700" cy="481825"/>
          </a:xfrm>
        </p:grpSpPr>
        <p:sp>
          <p:nvSpPr>
            <p:cNvPr id="8369" name="Google Shape;8369;p84"/>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0" name="Google Shape;8370;p84"/>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1" name="Google Shape;8371;p84"/>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2" name="Google Shape;8372;p84"/>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3" name="Google Shape;8373;p84"/>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74" name="Google Shape;8374;p84"/>
          <p:cNvGrpSpPr/>
          <p:nvPr/>
        </p:nvGrpSpPr>
        <p:grpSpPr>
          <a:xfrm>
            <a:off x="7632288" y="3538890"/>
            <a:ext cx="159039" cy="339253"/>
            <a:chOff x="4584850" y="4399275"/>
            <a:chExt cx="225875" cy="481825"/>
          </a:xfrm>
        </p:grpSpPr>
        <p:sp>
          <p:nvSpPr>
            <p:cNvPr id="8375" name="Google Shape;8375;p84"/>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6" name="Google Shape;8376;p84"/>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77" name="Google Shape;8377;p84"/>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78" name="Google Shape;8378;p84"/>
          <p:cNvGrpSpPr/>
          <p:nvPr/>
        </p:nvGrpSpPr>
        <p:grpSpPr>
          <a:xfrm>
            <a:off x="817316" y="3951795"/>
            <a:ext cx="339253" cy="339253"/>
            <a:chOff x="5642550" y="4399275"/>
            <a:chExt cx="481825" cy="481825"/>
          </a:xfrm>
        </p:grpSpPr>
        <p:sp>
          <p:nvSpPr>
            <p:cNvPr id="8379" name="Google Shape;8379;p84"/>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0" name="Google Shape;8380;p84"/>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81" name="Google Shape;8381;p84"/>
          <p:cNvGrpSpPr/>
          <p:nvPr/>
        </p:nvGrpSpPr>
        <p:grpSpPr>
          <a:xfrm>
            <a:off x="2670186" y="3963703"/>
            <a:ext cx="363316" cy="315437"/>
            <a:chOff x="6218300" y="4416175"/>
            <a:chExt cx="516000" cy="448000"/>
          </a:xfrm>
        </p:grpSpPr>
        <p:sp>
          <p:nvSpPr>
            <p:cNvPr id="8382" name="Google Shape;8382;p84"/>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3" name="Google Shape;8383;p84"/>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4" name="Google Shape;8384;p84"/>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85" name="Google Shape;8385;p84"/>
          <p:cNvGrpSpPr/>
          <p:nvPr/>
        </p:nvGrpSpPr>
        <p:grpSpPr>
          <a:xfrm>
            <a:off x="5870391" y="3951792"/>
            <a:ext cx="339253" cy="339253"/>
            <a:chOff x="899850" y="4992125"/>
            <a:chExt cx="481825" cy="481825"/>
          </a:xfrm>
        </p:grpSpPr>
        <p:sp>
          <p:nvSpPr>
            <p:cNvPr id="8386" name="Google Shape;8386;p84"/>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7" name="Google Shape;8387;p84"/>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8" name="Google Shape;8388;p84"/>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89" name="Google Shape;8389;p84"/>
          <p:cNvGrpSpPr/>
          <p:nvPr/>
        </p:nvGrpSpPr>
        <p:grpSpPr>
          <a:xfrm>
            <a:off x="5410993" y="3951792"/>
            <a:ext cx="339253" cy="339253"/>
            <a:chOff x="1492675" y="4992125"/>
            <a:chExt cx="481825" cy="481825"/>
          </a:xfrm>
        </p:grpSpPr>
        <p:sp>
          <p:nvSpPr>
            <p:cNvPr id="8390" name="Google Shape;8390;p84"/>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1" name="Google Shape;8391;p84"/>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92" name="Google Shape;8392;p84"/>
          <p:cNvGrpSpPr/>
          <p:nvPr/>
        </p:nvGrpSpPr>
        <p:grpSpPr>
          <a:xfrm>
            <a:off x="4951595" y="3951792"/>
            <a:ext cx="339253" cy="339253"/>
            <a:chOff x="2085525" y="4992125"/>
            <a:chExt cx="481825" cy="481825"/>
          </a:xfrm>
        </p:grpSpPr>
        <p:sp>
          <p:nvSpPr>
            <p:cNvPr id="8393" name="Google Shape;8393;p84"/>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4" name="Google Shape;8394;p84"/>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95" name="Google Shape;8395;p84"/>
          <p:cNvGrpSpPr/>
          <p:nvPr/>
        </p:nvGrpSpPr>
        <p:grpSpPr>
          <a:xfrm>
            <a:off x="6789344" y="3951792"/>
            <a:ext cx="339253" cy="339253"/>
            <a:chOff x="2678350" y="4992125"/>
            <a:chExt cx="481825" cy="481825"/>
          </a:xfrm>
        </p:grpSpPr>
        <p:sp>
          <p:nvSpPr>
            <p:cNvPr id="8396" name="Google Shape;8396;p84"/>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7" name="Google Shape;8397;p84"/>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8" name="Google Shape;8398;p84"/>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99" name="Google Shape;8399;p84"/>
          <p:cNvGrpSpPr/>
          <p:nvPr/>
        </p:nvGrpSpPr>
        <p:grpSpPr>
          <a:xfrm>
            <a:off x="4492198" y="3951792"/>
            <a:ext cx="339253" cy="339253"/>
            <a:chOff x="3271200" y="4992125"/>
            <a:chExt cx="481825" cy="481825"/>
          </a:xfrm>
        </p:grpSpPr>
        <p:sp>
          <p:nvSpPr>
            <p:cNvPr id="8400" name="Google Shape;8400;p84"/>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1" name="Google Shape;8401;p84"/>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2" name="Google Shape;8402;p84"/>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03" name="Google Shape;8403;p84"/>
          <p:cNvGrpSpPr/>
          <p:nvPr/>
        </p:nvGrpSpPr>
        <p:grpSpPr>
          <a:xfrm>
            <a:off x="6329788" y="3952813"/>
            <a:ext cx="339411" cy="337211"/>
            <a:chOff x="5049575" y="4993600"/>
            <a:chExt cx="482050" cy="478925"/>
          </a:xfrm>
        </p:grpSpPr>
        <p:sp>
          <p:nvSpPr>
            <p:cNvPr id="8404" name="Google Shape;8404;p84"/>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5" name="Google Shape;8405;p84"/>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6" name="Google Shape;8406;p84"/>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7" name="Google Shape;8407;p84"/>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08" name="Google Shape;8408;p84"/>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8409" name="Google Shape;8409;p8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8410" name="Google Shape;8410;p84"/>
          <p:cNvGrpSpPr/>
          <p:nvPr/>
        </p:nvGrpSpPr>
        <p:grpSpPr>
          <a:xfrm>
            <a:off x="7248742" y="3975375"/>
            <a:ext cx="195300" cy="343772"/>
            <a:chOff x="3999225" y="4364775"/>
            <a:chExt cx="195300" cy="343772"/>
          </a:xfrm>
        </p:grpSpPr>
        <p:grpSp>
          <p:nvGrpSpPr>
            <p:cNvPr id="8411" name="Google Shape;8411;p84"/>
            <p:cNvGrpSpPr/>
            <p:nvPr/>
          </p:nvGrpSpPr>
          <p:grpSpPr>
            <a:xfrm>
              <a:off x="4048568" y="4562577"/>
              <a:ext cx="97317" cy="145970"/>
              <a:chOff x="1529575" y="2222650"/>
              <a:chExt cx="203125" cy="304675"/>
            </a:xfrm>
          </p:grpSpPr>
          <p:sp>
            <p:nvSpPr>
              <p:cNvPr id="8412" name="Google Shape;8412;p84"/>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4"/>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84"/>
            <p:cNvGrpSpPr/>
            <p:nvPr/>
          </p:nvGrpSpPr>
          <p:grpSpPr>
            <a:xfrm>
              <a:off x="3999225" y="4364775"/>
              <a:ext cx="195300" cy="195300"/>
              <a:chOff x="3999225" y="4364775"/>
              <a:chExt cx="195300" cy="195300"/>
            </a:xfrm>
          </p:grpSpPr>
          <p:sp>
            <p:nvSpPr>
              <p:cNvPr id="8415" name="Google Shape;8415;p84"/>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4"/>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7" name="Google Shape;8417;p84"/>
          <p:cNvGrpSpPr/>
          <p:nvPr/>
        </p:nvGrpSpPr>
        <p:grpSpPr>
          <a:xfrm>
            <a:off x="7564186" y="3991627"/>
            <a:ext cx="277088" cy="259611"/>
            <a:chOff x="4335888" y="4398114"/>
            <a:chExt cx="277088" cy="259611"/>
          </a:xfrm>
        </p:grpSpPr>
        <p:grpSp>
          <p:nvGrpSpPr>
            <p:cNvPr id="8418" name="Google Shape;8418;p84"/>
            <p:cNvGrpSpPr/>
            <p:nvPr/>
          </p:nvGrpSpPr>
          <p:grpSpPr>
            <a:xfrm>
              <a:off x="4335888" y="4462425"/>
              <a:ext cx="195300" cy="195300"/>
              <a:chOff x="4335888" y="4462425"/>
              <a:chExt cx="195300" cy="195300"/>
            </a:xfrm>
          </p:grpSpPr>
          <p:sp>
            <p:nvSpPr>
              <p:cNvPr id="8419" name="Google Shape;8419;p84"/>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4"/>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1" name="Google Shape;8421;p84"/>
            <p:cNvGrpSpPr/>
            <p:nvPr/>
          </p:nvGrpSpPr>
          <p:grpSpPr>
            <a:xfrm>
              <a:off x="4509813" y="4398114"/>
              <a:ext cx="103162" cy="103198"/>
              <a:chOff x="2277975" y="2021700"/>
              <a:chExt cx="215325" cy="215400"/>
            </a:xfrm>
          </p:grpSpPr>
          <p:sp>
            <p:nvSpPr>
              <p:cNvPr id="8422" name="Google Shape;8422;p84"/>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4"/>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4" name="Google Shape;8424;p84"/>
          <p:cNvGrpSpPr/>
          <p:nvPr/>
        </p:nvGrpSpPr>
        <p:grpSpPr>
          <a:xfrm>
            <a:off x="7961419" y="4049613"/>
            <a:ext cx="392275" cy="195300"/>
            <a:chOff x="4752588" y="4440200"/>
            <a:chExt cx="392275" cy="195300"/>
          </a:xfrm>
        </p:grpSpPr>
        <p:grpSp>
          <p:nvGrpSpPr>
            <p:cNvPr id="8425" name="Google Shape;8425;p84"/>
            <p:cNvGrpSpPr/>
            <p:nvPr/>
          </p:nvGrpSpPr>
          <p:grpSpPr>
            <a:xfrm>
              <a:off x="4950384" y="4469728"/>
              <a:ext cx="194479" cy="136244"/>
              <a:chOff x="3163375" y="2175125"/>
              <a:chExt cx="405925" cy="284375"/>
            </a:xfrm>
          </p:grpSpPr>
          <p:sp>
            <p:nvSpPr>
              <p:cNvPr id="8426" name="Google Shape;8426;p84"/>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4"/>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4"/>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84"/>
            <p:cNvGrpSpPr/>
            <p:nvPr/>
          </p:nvGrpSpPr>
          <p:grpSpPr>
            <a:xfrm>
              <a:off x="4752588" y="4440200"/>
              <a:ext cx="195300" cy="195300"/>
              <a:chOff x="4335888" y="4462425"/>
              <a:chExt cx="195300" cy="195300"/>
            </a:xfrm>
          </p:grpSpPr>
          <p:sp>
            <p:nvSpPr>
              <p:cNvPr id="8430" name="Google Shape;8430;p84"/>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4"/>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35" name="Shape 8435"/>
        <p:cNvGrpSpPr/>
        <p:nvPr/>
      </p:nvGrpSpPr>
      <p:grpSpPr>
        <a:xfrm>
          <a:off x="0" y="0"/>
          <a:ext cx="0" cy="0"/>
          <a:chOff x="0" y="0"/>
          <a:chExt cx="0" cy="0"/>
        </a:xfrm>
      </p:grpSpPr>
      <p:grpSp>
        <p:nvGrpSpPr>
          <p:cNvPr id="8436" name="Google Shape;8436;p85"/>
          <p:cNvGrpSpPr/>
          <p:nvPr/>
        </p:nvGrpSpPr>
        <p:grpSpPr>
          <a:xfrm>
            <a:off x="856199" y="1311179"/>
            <a:ext cx="322099" cy="370529"/>
            <a:chOff x="-42971725" y="3217825"/>
            <a:chExt cx="275675" cy="317125"/>
          </a:xfrm>
        </p:grpSpPr>
        <p:sp>
          <p:nvSpPr>
            <p:cNvPr id="8437" name="Google Shape;8437;p85"/>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5"/>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5"/>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85"/>
          <p:cNvGrpSpPr/>
          <p:nvPr/>
        </p:nvGrpSpPr>
        <p:grpSpPr>
          <a:xfrm>
            <a:off x="828113" y="1779835"/>
            <a:ext cx="378270" cy="337551"/>
            <a:chOff x="-42996150" y="3612600"/>
            <a:chExt cx="323750" cy="288900"/>
          </a:xfrm>
        </p:grpSpPr>
        <p:sp>
          <p:nvSpPr>
            <p:cNvPr id="8441" name="Google Shape;8441;p85"/>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5"/>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5"/>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85"/>
          <p:cNvGrpSpPr/>
          <p:nvPr/>
        </p:nvGrpSpPr>
        <p:grpSpPr>
          <a:xfrm>
            <a:off x="830874" y="2189205"/>
            <a:ext cx="372749" cy="370909"/>
            <a:chOff x="-42994575" y="3950300"/>
            <a:chExt cx="319025" cy="317450"/>
          </a:xfrm>
        </p:grpSpPr>
        <p:sp>
          <p:nvSpPr>
            <p:cNvPr id="8445" name="Google Shape;8445;p85"/>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5"/>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5"/>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85"/>
          <p:cNvGrpSpPr/>
          <p:nvPr/>
        </p:nvGrpSpPr>
        <p:grpSpPr>
          <a:xfrm>
            <a:off x="2984269" y="1336037"/>
            <a:ext cx="371785" cy="370879"/>
            <a:chOff x="-41111350" y="3239100"/>
            <a:chExt cx="318200" cy="317425"/>
          </a:xfrm>
        </p:grpSpPr>
        <p:sp>
          <p:nvSpPr>
            <p:cNvPr id="8449" name="Google Shape;8449;p85"/>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5"/>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5"/>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5"/>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85"/>
          <p:cNvGrpSpPr/>
          <p:nvPr/>
        </p:nvGrpSpPr>
        <p:grpSpPr>
          <a:xfrm>
            <a:off x="2980588" y="1771568"/>
            <a:ext cx="379146" cy="370967"/>
            <a:chOff x="-41117650" y="3605525"/>
            <a:chExt cx="324500" cy="317500"/>
          </a:xfrm>
        </p:grpSpPr>
        <p:sp>
          <p:nvSpPr>
            <p:cNvPr id="8454" name="Google Shape;8454;p85"/>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5"/>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5"/>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7" name="Google Shape;8457;p85"/>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8" name="Google Shape;8458;p85"/>
          <p:cNvGrpSpPr/>
          <p:nvPr/>
        </p:nvGrpSpPr>
        <p:grpSpPr>
          <a:xfrm>
            <a:off x="1806843" y="2663092"/>
            <a:ext cx="216271" cy="371814"/>
            <a:chOff x="-39205300" y="3220175"/>
            <a:chExt cx="185100" cy="318225"/>
          </a:xfrm>
        </p:grpSpPr>
        <p:sp>
          <p:nvSpPr>
            <p:cNvPr id="8459" name="Google Shape;8459;p85"/>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5"/>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85"/>
          <p:cNvGrpSpPr/>
          <p:nvPr/>
        </p:nvGrpSpPr>
        <p:grpSpPr>
          <a:xfrm>
            <a:off x="1772370" y="3123163"/>
            <a:ext cx="300016" cy="369273"/>
            <a:chOff x="-39248625" y="3588600"/>
            <a:chExt cx="256775" cy="316050"/>
          </a:xfrm>
        </p:grpSpPr>
        <p:sp>
          <p:nvSpPr>
            <p:cNvPr id="8462" name="Google Shape;8462;p85"/>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5"/>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4" name="Google Shape;8464;p85"/>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5"/>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6" name="Google Shape;8466;p85"/>
          <p:cNvGrpSpPr/>
          <p:nvPr/>
        </p:nvGrpSpPr>
        <p:grpSpPr>
          <a:xfrm>
            <a:off x="1223084" y="1311179"/>
            <a:ext cx="429504" cy="370879"/>
            <a:chOff x="-42651700" y="3217825"/>
            <a:chExt cx="367600" cy="317425"/>
          </a:xfrm>
        </p:grpSpPr>
        <p:sp>
          <p:nvSpPr>
            <p:cNvPr id="8467" name="Google Shape;8467;p85"/>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5"/>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5"/>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5"/>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85"/>
          <p:cNvGrpSpPr/>
          <p:nvPr/>
        </p:nvGrpSpPr>
        <p:grpSpPr>
          <a:xfrm>
            <a:off x="1258516" y="1750829"/>
            <a:ext cx="358640" cy="363226"/>
            <a:chOff x="-42617300" y="3587775"/>
            <a:chExt cx="306950" cy="310875"/>
          </a:xfrm>
        </p:grpSpPr>
        <p:sp>
          <p:nvSpPr>
            <p:cNvPr id="8472" name="Google Shape;8472;p85"/>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5"/>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4" name="Google Shape;8474;p85"/>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5" name="Google Shape;8475;p85"/>
          <p:cNvGrpSpPr/>
          <p:nvPr/>
        </p:nvGrpSpPr>
        <p:grpSpPr>
          <a:xfrm>
            <a:off x="3430343" y="1335569"/>
            <a:ext cx="376926" cy="370324"/>
            <a:chOff x="-40748275" y="3238700"/>
            <a:chExt cx="322600" cy="316950"/>
          </a:xfrm>
        </p:grpSpPr>
        <p:sp>
          <p:nvSpPr>
            <p:cNvPr id="8476" name="Google Shape;8476;p85"/>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5"/>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5"/>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5"/>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5"/>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5"/>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85"/>
          <p:cNvGrpSpPr/>
          <p:nvPr/>
        </p:nvGrpSpPr>
        <p:grpSpPr>
          <a:xfrm>
            <a:off x="3432899" y="1803553"/>
            <a:ext cx="371814" cy="338690"/>
            <a:chOff x="-40745125" y="3632900"/>
            <a:chExt cx="318225" cy="289875"/>
          </a:xfrm>
        </p:grpSpPr>
        <p:sp>
          <p:nvSpPr>
            <p:cNvPr id="8483" name="Google Shape;8483;p85"/>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5"/>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5"/>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5"/>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5"/>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5"/>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5"/>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85"/>
          <p:cNvGrpSpPr/>
          <p:nvPr/>
        </p:nvGrpSpPr>
        <p:grpSpPr>
          <a:xfrm>
            <a:off x="3437047" y="2214764"/>
            <a:ext cx="363518" cy="370178"/>
            <a:chOff x="-40742750" y="3972175"/>
            <a:chExt cx="311125" cy="316825"/>
          </a:xfrm>
        </p:grpSpPr>
        <p:sp>
          <p:nvSpPr>
            <p:cNvPr id="8491" name="Google Shape;8491;p85"/>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5"/>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85"/>
          <p:cNvGrpSpPr/>
          <p:nvPr/>
        </p:nvGrpSpPr>
        <p:grpSpPr>
          <a:xfrm>
            <a:off x="2219708" y="2664932"/>
            <a:ext cx="266892" cy="369974"/>
            <a:chOff x="-38860325" y="3221750"/>
            <a:chExt cx="228425" cy="316650"/>
          </a:xfrm>
        </p:grpSpPr>
        <p:sp>
          <p:nvSpPr>
            <p:cNvPr id="8494" name="Google Shape;8494;p85"/>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5"/>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5"/>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5"/>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85"/>
          <p:cNvGrpSpPr/>
          <p:nvPr/>
        </p:nvGrpSpPr>
        <p:grpSpPr>
          <a:xfrm>
            <a:off x="2170515" y="3126989"/>
            <a:ext cx="380081" cy="367111"/>
            <a:chOff x="-38905225" y="3591875"/>
            <a:chExt cx="325300" cy="314200"/>
          </a:xfrm>
        </p:grpSpPr>
        <p:sp>
          <p:nvSpPr>
            <p:cNvPr id="8499" name="Google Shape;8499;p85"/>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5"/>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5"/>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2" name="Google Shape;8502;p85"/>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3" name="Google Shape;8503;p85"/>
          <p:cNvGrpSpPr/>
          <p:nvPr/>
        </p:nvGrpSpPr>
        <p:grpSpPr>
          <a:xfrm>
            <a:off x="3977265" y="3112069"/>
            <a:ext cx="290815" cy="369740"/>
            <a:chOff x="-37370925" y="3579105"/>
            <a:chExt cx="248900" cy="316450"/>
          </a:xfrm>
        </p:grpSpPr>
        <p:sp>
          <p:nvSpPr>
            <p:cNvPr id="8504" name="Google Shape;8504;p85"/>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5"/>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6" name="Google Shape;8506;p85"/>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5"/>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8" name="Google Shape;8508;p85"/>
          <p:cNvGrpSpPr/>
          <p:nvPr/>
        </p:nvGrpSpPr>
        <p:grpSpPr>
          <a:xfrm>
            <a:off x="1670640" y="2190140"/>
            <a:ext cx="371814" cy="369974"/>
            <a:chOff x="-42259725" y="3951100"/>
            <a:chExt cx="318225" cy="316650"/>
          </a:xfrm>
        </p:grpSpPr>
        <p:sp>
          <p:nvSpPr>
            <p:cNvPr id="8509" name="Google Shape;8509;p85"/>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5"/>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85"/>
          <p:cNvGrpSpPr/>
          <p:nvPr/>
        </p:nvGrpSpPr>
        <p:grpSpPr>
          <a:xfrm>
            <a:off x="3869002" y="1369161"/>
            <a:ext cx="370879" cy="337755"/>
            <a:chOff x="-40378075" y="3267450"/>
            <a:chExt cx="317425" cy="289075"/>
          </a:xfrm>
        </p:grpSpPr>
        <p:sp>
          <p:nvSpPr>
            <p:cNvPr id="8512" name="Google Shape;8512;p85"/>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5"/>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5"/>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5"/>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6" name="Google Shape;8516;p85"/>
          <p:cNvGrpSpPr/>
          <p:nvPr/>
        </p:nvGrpSpPr>
        <p:grpSpPr>
          <a:xfrm>
            <a:off x="3872668" y="1770429"/>
            <a:ext cx="363548" cy="369974"/>
            <a:chOff x="-40372575" y="3604550"/>
            <a:chExt cx="311150" cy="316650"/>
          </a:xfrm>
        </p:grpSpPr>
        <p:sp>
          <p:nvSpPr>
            <p:cNvPr id="8517" name="Google Shape;8517;p85"/>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5"/>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5"/>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0" name="Google Shape;8520;p85"/>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1" name="Google Shape;8521;p85"/>
          <p:cNvGrpSpPr/>
          <p:nvPr/>
        </p:nvGrpSpPr>
        <p:grpSpPr>
          <a:xfrm>
            <a:off x="2596617" y="2663092"/>
            <a:ext cx="399038" cy="372165"/>
            <a:chOff x="-38542250" y="3220175"/>
            <a:chExt cx="341525" cy="318525"/>
          </a:xfrm>
        </p:grpSpPr>
        <p:sp>
          <p:nvSpPr>
            <p:cNvPr id="8522" name="Google Shape;8522;p85"/>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5"/>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5"/>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85"/>
          <p:cNvGrpSpPr/>
          <p:nvPr/>
        </p:nvGrpSpPr>
        <p:grpSpPr>
          <a:xfrm>
            <a:off x="2618549" y="3122462"/>
            <a:ext cx="369974" cy="369068"/>
            <a:chOff x="-38537400" y="3588000"/>
            <a:chExt cx="316650" cy="315875"/>
          </a:xfrm>
        </p:grpSpPr>
        <p:sp>
          <p:nvSpPr>
            <p:cNvPr id="8526" name="Google Shape;8526;p85"/>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5"/>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5"/>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5"/>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85"/>
          <p:cNvGrpSpPr/>
          <p:nvPr/>
        </p:nvGrpSpPr>
        <p:grpSpPr>
          <a:xfrm>
            <a:off x="2617629" y="3579991"/>
            <a:ext cx="371814" cy="369974"/>
            <a:chOff x="-38538975" y="3954250"/>
            <a:chExt cx="318225" cy="316650"/>
          </a:xfrm>
        </p:grpSpPr>
        <p:sp>
          <p:nvSpPr>
            <p:cNvPr id="8531" name="Google Shape;8531;p85"/>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5"/>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85"/>
          <p:cNvGrpSpPr/>
          <p:nvPr/>
        </p:nvGrpSpPr>
        <p:grpSpPr>
          <a:xfrm>
            <a:off x="3934941" y="3574918"/>
            <a:ext cx="375465" cy="371814"/>
            <a:chOff x="-37385100" y="3949908"/>
            <a:chExt cx="321350" cy="318225"/>
          </a:xfrm>
        </p:grpSpPr>
        <p:sp>
          <p:nvSpPr>
            <p:cNvPr id="8534" name="Google Shape;8534;p85"/>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5"/>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85"/>
          <p:cNvGrpSpPr/>
          <p:nvPr/>
        </p:nvGrpSpPr>
        <p:grpSpPr>
          <a:xfrm>
            <a:off x="2110600" y="1310478"/>
            <a:ext cx="370909" cy="370675"/>
            <a:chOff x="-41895050" y="3217225"/>
            <a:chExt cx="317450" cy="317250"/>
          </a:xfrm>
        </p:grpSpPr>
        <p:sp>
          <p:nvSpPr>
            <p:cNvPr id="8537" name="Google Shape;8537;p85"/>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5"/>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5"/>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5"/>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5"/>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85"/>
          <p:cNvGrpSpPr/>
          <p:nvPr/>
        </p:nvGrpSpPr>
        <p:grpSpPr>
          <a:xfrm>
            <a:off x="2110148" y="1747412"/>
            <a:ext cx="371814" cy="369974"/>
            <a:chOff x="-41893475" y="3584850"/>
            <a:chExt cx="318225" cy="316650"/>
          </a:xfrm>
        </p:grpSpPr>
        <p:sp>
          <p:nvSpPr>
            <p:cNvPr id="8543" name="Google Shape;8543;p85"/>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5"/>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5"/>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5"/>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7" name="Google Shape;8547;p85"/>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5"/>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9" name="Google Shape;8549;p85"/>
          <p:cNvGrpSpPr/>
          <p:nvPr/>
        </p:nvGrpSpPr>
        <p:grpSpPr>
          <a:xfrm>
            <a:off x="880176" y="3142704"/>
            <a:ext cx="337522" cy="370909"/>
            <a:chOff x="-39998250" y="3605325"/>
            <a:chExt cx="288875" cy="317450"/>
          </a:xfrm>
        </p:grpSpPr>
        <p:sp>
          <p:nvSpPr>
            <p:cNvPr id="8550" name="Google Shape;8550;p85"/>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5"/>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85"/>
          <p:cNvGrpSpPr/>
          <p:nvPr/>
        </p:nvGrpSpPr>
        <p:grpSpPr>
          <a:xfrm>
            <a:off x="863950" y="3601168"/>
            <a:ext cx="369974" cy="369945"/>
            <a:chOff x="-40011050" y="3972375"/>
            <a:chExt cx="316650" cy="316625"/>
          </a:xfrm>
        </p:grpSpPr>
        <p:sp>
          <p:nvSpPr>
            <p:cNvPr id="8553" name="Google Shape;8553;p85"/>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5"/>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85"/>
          <p:cNvGrpSpPr/>
          <p:nvPr/>
        </p:nvGrpSpPr>
        <p:grpSpPr>
          <a:xfrm>
            <a:off x="3095881" y="2665867"/>
            <a:ext cx="266921" cy="369039"/>
            <a:chOff x="-38129425" y="3222550"/>
            <a:chExt cx="228450" cy="315850"/>
          </a:xfrm>
        </p:grpSpPr>
        <p:sp>
          <p:nvSpPr>
            <p:cNvPr id="8556" name="Google Shape;8556;p85"/>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5"/>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85"/>
          <p:cNvGrpSpPr/>
          <p:nvPr/>
        </p:nvGrpSpPr>
        <p:grpSpPr>
          <a:xfrm>
            <a:off x="3050850" y="3122462"/>
            <a:ext cx="371785" cy="369974"/>
            <a:chOff x="-38172725" y="3588000"/>
            <a:chExt cx="318200" cy="316650"/>
          </a:xfrm>
        </p:grpSpPr>
        <p:sp>
          <p:nvSpPr>
            <p:cNvPr id="8559" name="Google Shape;8559;p85"/>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5"/>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5"/>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5"/>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5"/>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5"/>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5"/>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5"/>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85"/>
          <p:cNvGrpSpPr/>
          <p:nvPr/>
        </p:nvGrpSpPr>
        <p:grpSpPr>
          <a:xfrm>
            <a:off x="3126752" y="3580897"/>
            <a:ext cx="219981" cy="369974"/>
            <a:chOff x="-38109725" y="3955025"/>
            <a:chExt cx="188275" cy="316650"/>
          </a:xfrm>
        </p:grpSpPr>
        <p:sp>
          <p:nvSpPr>
            <p:cNvPr id="8568" name="Google Shape;8568;p85"/>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5"/>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0" name="Google Shape;8570;p85"/>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1" name="Google Shape;8571;p85"/>
          <p:cNvGrpSpPr/>
          <p:nvPr/>
        </p:nvGrpSpPr>
        <p:grpSpPr>
          <a:xfrm>
            <a:off x="2542151" y="1312318"/>
            <a:ext cx="373654" cy="369068"/>
            <a:chOff x="-41530375" y="3218800"/>
            <a:chExt cx="319800" cy="315875"/>
          </a:xfrm>
        </p:grpSpPr>
        <p:sp>
          <p:nvSpPr>
            <p:cNvPr id="8572" name="Google Shape;8572;p85"/>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5"/>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85"/>
          <p:cNvGrpSpPr/>
          <p:nvPr/>
        </p:nvGrpSpPr>
        <p:grpSpPr>
          <a:xfrm>
            <a:off x="2544444" y="1827476"/>
            <a:ext cx="369068" cy="289004"/>
            <a:chOff x="-41526450" y="3653375"/>
            <a:chExt cx="315875" cy="247350"/>
          </a:xfrm>
        </p:grpSpPr>
        <p:sp>
          <p:nvSpPr>
            <p:cNvPr id="8575" name="Google Shape;8575;p85"/>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5"/>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85"/>
          <p:cNvGrpSpPr/>
          <p:nvPr/>
        </p:nvGrpSpPr>
        <p:grpSpPr>
          <a:xfrm>
            <a:off x="2545831" y="2190140"/>
            <a:ext cx="366293" cy="369974"/>
            <a:chOff x="-41526450" y="3951100"/>
            <a:chExt cx="313500" cy="316650"/>
          </a:xfrm>
        </p:grpSpPr>
        <p:sp>
          <p:nvSpPr>
            <p:cNvPr id="8578" name="Google Shape;8578;p85"/>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5"/>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5"/>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85"/>
          <p:cNvGrpSpPr/>
          <p:nvPr/>
        </p:nvGrpSpPr>
        <p:grpSpPr>
          <a:xfrm>
            <a:off x="1311086" y="2684269"/>
            <a:ext cx="339595" cy="371814"/>
            <a:chOff x="-39625900" y="3238300"/>
            <a:chExt cx="290650" cy="318225"/>
          </a:xfrm>
        </p:grpSpPr>
        <p:sp>
          <p:nvSpPr>
            <p:cNvPr id="8582" name="Google Shape;8582;p85"/>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5"/>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4" name="Google Shape;8584;p85"/>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5" name="Google Shape;8585;p85"/>
          <p:cNvGrpSpPr/>
          <p:nvPr/>
        </p:nvGrpSpPr>
        <p:grpSpPr>
          <a:xfrm>
            <a:off x="1305137" y="3600730"/>
            <a:ext cx="366293" cy="370441"/>
            <a:chOff x="-39647175" y="3972000"/>
            <a:chExt cx="313500" cy="317050"/>
          </a:xfrm>
        </p:grpSpPr>
        <p:sp>
          <p:nvSpPr>
            <p:cNvPr id="8586" name="Google Shape;8586;p85"/>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5"/>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5"/>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85"/>
          <p:cNvGrpSpPr/>
          <p:nvPr/>
        </p:nvGrpSpPr>
        <p:grpSpPr>
          <a:xfrm>
            <a:off x="3474265" y="2664728"/>
            <a:ext cx="375495" cy="370879"/>
            <a:chOff x="-37808850" y="3221575"/>
            <a:chExt cx="321375" cy="317425"/>
          </a:xfrm>
        </p:grpSpPr>
        <p:sp>
          <p:nvSpPr>
            <p:cNvPr id="8590" name="Google Shape;8590;p85"/>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5"/>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85"/>
          <p:cNvGrpSpPr/>
          <p:nvPr/>
        </p:nvGrpSpPr>
        <p:grpSpPr>
          <a:xfrm>
            <a:off x="3483038" y="3186759"/>
            <a:ext cx="372749" cy="241158"/>
            <a:chOff x="-37806500" y="3643030"/>
            <a:chExt cx="319025" cy="206400"/>
          </a:xfrm>
        </p:grpSpPr>
        <p:sp>
          <p:nvSpPr>
            <p:cNvPr id="8593" name="Google Shape;8593;p85"/>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5"/>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85"/>
          <p:cNvGrpSpPr/>
          <p:nvPr/>
        </p:nvGrpSpPr>
        <p:grpSpPr>
          <a:xfrm>
            <a:off x="3485346" y="3579056"/>
            <a:ext cx="368134" cy="371814"/>
            <a:chOff x="-37804925" y="3953450"/>
            <a:chExt cx="315075" cy="318225"/>
          </a:xfrm>
        </p:grpSpPr>
        <p:sp>
          <p:nvSpPr>
            <p:cNvPr id="8596" name="Google Shape;8596;p85"/>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5"/>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5"/>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9" name="Google Shape;8599;p85"/>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0" name="Google Shape;8600;p85"/>
          <p:cNvGrpSpPr/>
          <p:nvPr/>
        </p:nvGrpSpPr>
        <p:grpSpPr>
          <a:xfrm>
            <a:off x="4840364" y="1328538"/>
            <a:ext cx="355663" cy="308725"/>
            <a:chOff x="-28462125" y="3199700"/>
            <a:chExt cx="298550" cy="259150"/>
          </a:xfrm>
        </p:grpSpPr>
        <p:sp>
          <p:nvSpPr>
            <p:cNvPr id="8601" name="Google Shape;8601;p85"/>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5"/>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5"/>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85"/>
          <p:cNvGrpSpPr/>
          <p:nvPr/>
        </p:nvGrpSpPr>
        <p:grpSpPr>
          <a:xfrm>
            <a:off x="4841317" y="1763228"/>
            <a:ext cx="353757" cy="352833"/>
            <a:chOff x="-28461325" y="3545475"/>
            <a:chExt cx="296950" cy="296175"/>
          </a:xfrm>
        </p:grpSpPr>
        <p:sp>
          <p:nvSpPr>
            <p:cNvPr id="8605" name="Google Shape;8605;p85"/>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5"/>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5"/>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5"/>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5"/>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5"/>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1" name="Google Shape;8611;p85"/>
          <p:cNvGrpSpPr/>
          <p:nvPr/>
        </p:nvGrpSpPr>
        <p:grpSpPr>
          <a:xfrm>
            <a:off x="4837550" y="2213272"/>
            <a:ext cx="361292" cy="352803"/>
            <a:chOff x="-28463700" y="3914875"/>
            <a:chExt cx="303275" cy="296150"/>
          </a:xfrm>
        </p:grpSpPr>
        <p:sp>
          <p:nvSpPr>
            <p:cNvPr id="8612" name="Google Shape;8612;p85"/>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5"/>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85"/>
          <p:cNvGrpSpPr/>
          <p:nvPr/>
        </p:nvGrpSpPr>
        <p:grpSpPr>
          <a:xfrm>
            <a:off x="7072335" y="1369355"/>
            <a:ext cx="351880" cy="227092"/>
            <a:chOff x="-26573400" y="3224125"/>
            <a:chExt cx="295375" cy="190625"/>
          </a:xfrm>
        </p:grpSpPr>
        <p:sp>
          <p:nvSpPr>
            <p:cNvPr id="8615" name="Google Shape;8615;p85"/>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5"/>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85"/>
          <p:cNvGrpSpPr/>
          <p:nvPr/>
        </p:nvGrpSpPr>
        <p:grpSpPr>
          <a:xfrm>
            <a:off x="7072335" y="1763690"/>
            <a:ext cx="351880" cy="351910"/>
            <a:chOff x="-26573400" y="3546250"/>
            <a:chExt cx="295375" cy="295400"/>
          </a:xfrm>
        </p:grpSpPr>
        <p:sp>
          <p:nvSpPr>
            <p:cNvPr id="8618" name="Google Shape;8618;p85"/>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5"/>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5"/>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5"/>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5"/>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85"/>
          <p:cNvGrpSpPr/>
          <p:nvPr/>
        </p:nvGrpSpPr>
        <p:grpSpPr>
          <a:xfrm>
            <a:off x="7060615" y="2213599"/>
            <a:ext cx="375319" cy="352148"/>
            <a:chOff x="-26583625" y="3917025"/>
            <a:chExt cx="315050" cy="295600"/>
          </a:xfrm>
        </p:grpSpPr>
        <p:sp>
          <p:nvSpPr>
            <p:cNvPr id="8624" name="Google Shape;8624;p85"/>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5"/>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5"/>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5"/>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8" name="Google Shape;8628;p85"/>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9" name="Google Shape;8629;p85"/>
          <p:cNvGrpSpPr/>
          <p:nvPr/>
        </p:nvGrpSpPr>
        <p:grpSpPr>
          <a:xfrm>
            <a:off x="5759130" y="3172629"/>
            <a:ext cx="289039" cy="352833"/>
            <a:chOff x="-24694925" y="3518700"/>
            <a:chExt cx="242625" cy="296175"/>
          </a:xfrm>
        </p:grpSpPr>
        <p:sp>
          <p:nvSpPr>
            <p:cNvPr id="8630" name="Google Shape;8630;p85"/>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5"/>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5"/>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5"/>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4" name="Google Shape;8634;p85"/>
          <p:cNvGrpSpPr/>
          <p:nvPr/>
        </p:nvGrpSpPr>
        <p:grpSpPr>
          <a:xfrm>
            <a:off x="5758668" y="3622657"/>
            <a:ext cx="289962" cy="352833"/>
            <a:chOff x="-24709100" y="3888875"/>
            <a:chExt cx="243400" cy="296175"/>
          </a:xfrm>
        </p:grpSpPr>
        <p:sp>
          <p:nvSpPr>
            <p:cNvPr id="8635" name="Google Shape;8635;p85"/>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5"/>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5"/>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85"/>
          <p:cNvGrpSpPr/>
          <p:nvPr/>
        </p:nvGrpSpPr>
        <p:grpSpPr>
          <a:xfrm>
            <a:off x="7958668" y="2695320"/>
            <a:ext cx="356556" cy="349557"/>
            <a:chOff x="-22863675" y="3131775"/>
            <a:chExt cx="299300" cy="293425"/>
          </a:xfrm>
        </p:grpSpPr>
        <p:sp>
          <p:nvSpPr>
            <p:cNvPr id="8639" name="Google Shape;8639;p85"/>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5"/>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5"/>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85"/>
          <p:cNvGrpSpPr/>
          <p:nvPr/>
        </p:nvGrpSpPr>
        <p:grpSpPr>
          <a:xfrm>
            <a:off x="5301532" y="1306499"/>
            <a:ext cx="310602" cy="352803"/>
            <a:chOff x="-28069875" y="3175300"/>
            <a:chExt cx="260725" cy="296150"/>
          </a:xfrm>
        </p:grpSpPr>
        <p:sp>
          <p:nvSpPr>
            <p:cNvPr id="8643" name="Google Shape;8643;p85"/>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5"/>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5"/>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5"/>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5"/>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5"/>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5"/>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5"/>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5"/>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2" name="Google Shape;8652;p85"/>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3" name="Google Shape;8653;p85"/>
          <p:cNvGrpSpPr/>
          <p:nvPr/>
        </p:nvGrpSpPr>
        <p:grpSpPr>
          <a:xfrm>
            <a:off x="5342810" y="2213733"/>
            <a:ext cx="228045" cy="351880"/>
            <a:chOff x="-28032075" y="3916450"/>
            <a:chExt cx="191425" cy="295375"/>
          </a:xfrm>
        </p:grpSpPr>
        <p:sp>
          <p:nvSpPr>
            <p:cNvPr id="8654" name="Google Shape;8654;p85"/>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5"/>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5"/>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85"/>
          <p:cNvGrpSpPr/>
          <p:nvPr/>
        </p:nvGrpSpPr>
        <p:grpSpPr>
          <a:xfrm>
            <a:off x="7508157" y="1306484"/>
            <a:ext cx="352833" cy="352833"/>
            <a:chOff x="-26201650" y="3176075"/>
            <a:chExt cx="296175" cy="296175"/>
          </a:xfrm>
        </p:grpSpPr>
        <p:sp>
          <p:nvSpPr>
            <p:cNvPr id="8658" name="Google Shape;8658;p85"/>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5"/>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85"/>
          <p:cNvGrpSpPr/>
          <p:nvPr/>
        </p:nvGrpSpPr>
        <p:grpSpPr>
          <a:xfrm>
            <a:off x="7507680" y="1763705"/>
            <a:ext cx="353786" cy="351880"/>
            <a:chOff x="-26204800" y="3547050"/>
            <a:chExt cx="296975" cy="295375"/>
          </a:xfrm>
        </p:grpSpPr>
        <p:sp>
          <p:nvSpPr>
            <p:cNvPr id="8661" name="Google Shape;8661;p85"/>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5"/>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3" name="Google Shape;8663;p85"/>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4" name="Google Shape;8664;p85"/>
          <p:cNvGrpSpPr/>
          <p:nvPr/>
        </p:nvGrpSpPr>
        <p:grpSpPr>
          <a:xfrm>
            <a:off x="6178935" y="2693683"/>
            <a:ext cx="345328" cy="352833"/>
            <a:chOff x="-24353875" y="3147725"/>
            <a:chExt cx="289875" cy="296175"/>
          </a:xfrm>
        </p:grpSpPr>
        <p:sp>
          <p:nvSpPr>
            <p:cNvPr id="8665" name="Google Shape;8665;p85"/>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5"/>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85"/>
          <p:cNvGrpSpPr/>
          <p:nvPr/>
        </p:nvGrpSpPr>
        <p:grpSpPr>
          <a:xfrm>
            <a:off x="6186917" y="3173090"/>
            <a:ext cx="329365" cy="351910"/>
            <a:chOff x="-24344425" y="3519475"/>
            <a:chExt cx="276475" cy="295400"/>
          </a:xfrm>
        </p:grpSpPr>
        <p:sp>
          <p:nvSpPr>
            <p:cNvPr id="8668" name="Google Shape;8668;p85"/>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5"/>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85"/>
          <p:cNvGrpSpPr/>
          <p:nvPr/>
        </p:nvGrpSpPr>
        <p:grpSpPr>
          <a:xfrm>
            <a:off x="6176597" y="3625010"/>
            <a:ext cx="350004" cy="348128"/>
            <a:chOff x="-24353075" y="3891250"/>
            <a:chExt cx="293800" cy="292225"/>
          </a:xfrm>
        </p:grpSpPr>
        <p:sp>
          <p:nvSpPr>
            <p:cNvPr id="8671" name="Google Shape;8671;p85"/>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5"/>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85"/>
          <p:cNvGrpSpPr/>
          <p:nvPr/>
        </p:nvGrpSpPr>
        <p:grpSpPr>
          <a:xfrm>
            <a:off x="7960068" y="3173313"/>
            <a:ext cx="353757" cy="351463"/>
            <a:chOff x="-22845575" y="3504075"/>
            <a:chExt cx="296950" cy="295025"/>
          </a:xfrm>
        </p:grpSpPr>
        <p:sp>
          <p:nvSpPr>
            <p:cNvPr id="8674" name="Google Shape;8674;p85"/>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5"/>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85"/>
          <p:cNvGrpSpPr/>
          <p:nvPr/>
        </p:nvGrpSpPr>
        <p:grpSpPr>
          <a:xfrm>
            <a:off x="5753249" y="1306961"/>
            <a:ext cx="299344" cy="351880"/>
            <a:chOff x="-27691025" y="3175300"/>
            <a:chExt cx="251275" cy="295375"/>
          </a:xfrm>
        </p:grpSpPr>
        <p:sp>
          <p:nvSpPr>
            <p:cNvPr id="8677" name="Google Shape;8677;p85"/>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5"/>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5"/>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5"/>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85"/>
          <p:cNvGrpSpPr/>
          <p:nvPr/>
        </p:nvGrpSpPr>
        <p:grpSpPr>
          <a:xfrm>
            <a:off x="5725566" y="1825637"/>
            <a:ext cx="354710" cy="228015"/>
            <a:chOff x="-27721750" y="3598250"/>
            <a:chExt cx="297750" cy="191400"/>
          </a:xfrm>
        </p:grpSpPr>
        <p:sp>
          <p:nvSpPr>
            <p:cNvPr id="8682" name="Google Shape;8682;p85"/>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5"/>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85"/>
          <p:cNvGrpSpPr/>
          <p:nvPr/>
        </p:nvGrpSpPr>
        <p:grpSpPr>
          <a:xfrm>
            <a:off x="5726966" y="2219183"/>
            <a:ext cx="351910" cy="340980"/>
            <a:chOff x="-27719400" y="3925600"/>
            <a:chExt cx="295400" cy="286225"/>
          </a:xfrm>
        </p:grpSpPr>
        <p:sp>
          <p:nvSpPr>
            <p:cNvPr id="8685" name="Google Shape;8685;p85"/>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5"/>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85"/>
          <p:cNvGrpSpPr/>
          <p:nvPr/>
        </p:nvGrpSpPr>
        <p:grpSpPr>
          <a:xfrm>
            <a:off x="7948238" y="1306023"/>
            <a:ext cx="353757" cy="353757"/>
            <a:chOff x="-25834600" y="3176875"/>
            <a:chExt cx="296950" cy="296950"/>
          </a:xfrm>
        </p:grpSpPr>
        <p:sp>
          <p:nvSpPr>
            <p:cNvPr id="8688" name="Google Shape;8688;p85"/>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5"/>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5"/>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5"/>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5"/>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85"/>
          <p:cNvGrpSpPr/>
          <p:nvPr/>
        </p:nvGrpSpPr>
        <p:grpSpPr>
          <a:xfrm>
            <a:off x="7948238" y="1774024"/>
            <a:ext cx="353757" cy="331241"/>
            <a:chOff x="-25834600" y="3564375"/>
            <a:chExt cx="296950" cy="278050"/>
          </a:xfrm>
        </p:grpSpPr>
        <p:sp>
          <p:nvSpPr>
            <p:cNvPr id="8694" name="Google Shape;8694;p85"/>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5"/>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5"/>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5"/>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5"/>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5"/>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5"/>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5"/>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85"/>
          <p:cNvGrpSpPr/>
          <p:nvPr/>
        </p:nvGrpSpPr>
        <p:grpSpPr>
          <a:xfrm>
            <a:off x="7946362" y="2213376"/>
            <a:ext cx="357509" cy="352595"/>
            <a:chOff x="-25834600" y="3915850"/>
            <a:chExt cx="300100" cy="295975"/>
          </a:xfrm>
        </p:grpSpPr>
        <p:sp>
          <p:nvSpPr>
            <p:cNvPr id="8703" name="Google Shape;8703;p85"/>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5"/>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5"/>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85"/>
          <p:cNvGrpSpPr/>
          <p:nvPr/>
        </p:nvGrpSpPr>
        <p:grpSpPr>
          <a:xfrm>
            <a:off x="6681790" y="2694606"/>
            <a:ext cx="228968" cy="350987"/>
            <a:chOff x="-23930925" y="3149300"/>
            <a:chExt cx="192200" cy="294625"/>
          </a:xfrm>
        </p:grpSpPr>
        <p:sp>
          <p:nvSpPr>
            <p:cNvPr id="8707" name="Google Shape;8707;p85"/>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5"/>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5"/>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5"/>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85"/>
          <p:cNvGrpSpPr/>
          <p:nvPr/>
        </p:nvGrpSpPr>
        <p:grpSpPr>
          <a:xfrm>
            <a:off x="6638620" y="3173090"/>
            <a:ext cx="315307" cy="351910"/>
            <a:chOff x="-23962425" y="3519475"/>
            <a:chExt cx="264675" cy="295400"/>
          </a:xfrm>
        </p:grpSpPr>
        <p:sp>
          <p:nvSpPr>
            <p:cNvPr id="8712" name="Google Shape;8712;p85"/>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5"/>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4" name="Google Shape;8714;p85"/>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5" name="Google Shape;8715;p85"/>
          <p:cNvGrpSpPr/>
          <p:nvPr/>
        </p:nvGrpSpPr>
        <p:grpSpPr>
          <a:xfrm>
            <a:off x="8017295" y="3623134"/>
            <a:ext cx="239302" cy="351880"/>
            <a:chOff x="-22788075" y="3904625"/>
            <a:chExt cx="200875" cy="295375"/>
          </a:xfrm>
        </p:grpSpPr>
        <p:sp>
          <p:nvSpPr>
            <p:cNvPr id="8716" name="Google Shape;8716;p85"/>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5"/>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5"/>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5"/>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0" name="Google Shape;8720;p85"/>
          <p:cNvGrpSpPr/>
          <p:nvPr/>
        </p:nvGrpSpPr>
        <p:grpSpPr>
          <a:xfrm>
            <a:off x="6172593" y="1306499"/>
            <a:ext cx="354710" cy="352803"/>
            <a:chOff x="-27351575" y="3175300"/>
            <a:chExt cx="297750" cy="296150"/>
          </a:xfrm>
        </p:grpSpPr>
        <p:sp>
          <p:nvSpPr>
            <p:cNvPr id="8721" name="Google Shape;8721;p85"/>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5"/>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5"/>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5"/>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85"/>
          <p:cNvGrpSpPr/>
          <p:nvPr/>
        </p:nvGrpSpPr>
        <p:grpSpPr>
          <a:xfrm>
            <a:off x="6218402" y="1758809"/>
            <a:ext cx="269293" cy="353072"/>
            <a:chOff x="-27313750" y="3545275"/>
            <a:chExt cx="226050" cy="296375"/>
          </a:xfrm>
        </p:grpSpPr>
        <p:sp>
          <p:nvSpPr>
            <p:cNvPr id="8726" name="Google Shape;8726;p85"/>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5"/>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5"/>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85"/>
          <p:cNvGrpSpPr/>
          <p:nvPr/>
        </p:nvGrpSpPr>
        <p:grpSpPr>
          <a:xfrm>
            <a:off x="6172593" y="2211380"/>
            <a:ext cx="354710" cy="356586"/>
            <a:chOff x="-27351575" y="3915650"/>
            <a:chExt cx="297750" cy="299325"/>
          </a:xfrm>
        </p:grpSpPr>
        <p:sp>
          <p:nvSpPr>
            <p:cNvPr id="8730" name="Google Shape;8730;p85"/>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5"/>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85"/>
          <p:cNvGrpSpPr/>
          <p:nvPr/>
        </p:nvGrpSpPr>
        <p:grpSpPr>
          <a:xfrm>
            <a:off x="4860084" y="2693579"/>
            <a:ext cx="319060" cy="353042"/>
            <a:chOff x="-25445525" y="3175900"/>
            <a:chExt cx="267825" cy="296350"/>
          </a:xfrm>
        </p:grpSpPr>
        <p:sp>
          <p:nvSpPr>
            <p:cNvPr id="8733" name="Google Shape;8733;p85"/>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5"/>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5"/>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85"/>
          <p:cNvGrpSpPr/>
          <p:nvPr/>
        </p:nvGrpSpPr>
        <p:grpSpPr>
          <a:xfrm>
            <a:off x="4841797" y="3183902"/>
            <a:ext cx="355633" cy="330288"/>
            <a:chOff x="-25465200" y="3565175"/>
            <a:chExt cx="298525" cy="277250"/>
          </a:xfrm>
        </p:grpSpPr>
        <p:sp>
          <p:nvSpPr>
            <p:cNvPr id="8737" name="Google Shape;8737;p85"/>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5"/>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85"/>
          <p:cNvGrpSpPr/>
          <p:nvPr/>
        </p:nvGrpSpPr>
        <p:grpSpPr>
          <a:xfrm>
            <a:off x="4841336" y="3623432"/>
            <a:ext cx="356556" cy="351285"/>
            <a:chOff x="-25465200" y="3916150"/>
            <a:chExt cx="299300" cy="294875"/>
          </a:xfrm>
        </p:grpSpPr>
        <p:sp>
          <p:nvSpPr>
            <p:cNvPr id="8740" name="Google Shape;8740;p85"/>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5"/>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85"/>
          <p:cNvGrpSpPr/>
          <p:nvPr/>
        </p:nvGrpSpPr>
        <p:grpSpPr>
          <a:xfrm>
            <a:off x="7068775" y="2693698"/>
            <a:ext cx="351880" cy="352803"/>
            <a:chOff x="-23615075" y="3148525"/>
            <a:chExt cx="295375" cy="296150"/>
          </a:xfrm>
        </p:grpSpPr>
        <p:sp>
          <p:nvSpPr>
            <p:cNvPr id="8743" name="Google Shape;8743;p85"/>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5"/>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5"/>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5"/>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7" name="Google Shape;8747;p85"/>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8" name="Google Shape;8748;p85"/>
          <p:cNvGrpSpPr/>
          <p:nvPr/>
        </p:nvGrpSpPr>
        <p:grpSpPr>
          <a:xfrm>
            <a:off x="7068299" y="3632977"/>
            <a:ext cx="352833" cy="332194"/>
            <a:chOff x="-23615075" y="3906200"/>
            <a:chExt cx="296175" cy="278850"/>
          </a:xfrm>
        </p:grpSpPr>
        <p:sp>
          <p:nvSpPr>
            <p:cNvPr id="8749" name="Google Shape;8749;p85"/>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5"/>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5"/>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2" name="Google Shape;8752;p85"/>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3" name="Google Shape;8753;p85"/>
          <p:cNvGrpSpPr/>
          <p:nvPr/>
        </p:nvGrpSpPr>
        <p:grpSpPr>
          <a:xfrm>
            <a:off x="6617268" y="1306618"/>
            <a:ext cx="353757" cy="352565"/>
            <a:chOff x="-26980600" y="3175500"/>
            <a:chExt cx="296950" cy="295950"/>
          </a:xfrm>
        </p:grpSpPr>
        <p:sp>
          <p:nvSpPr>
            <p:cNvPr id="8754" name="Google Shape;8754;p85"/>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5"/>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5"/>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7" name="Google Shape;8757;p85"/>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8" name="Google Shape;8758;p85"/>
          <p:cNvGrpSpPr/>
          <p:nvPr/>
        </p:nvGrpSpPr>
        <p:grpSpPr>
          <a:xfrm>
            <a:off x="6617744" y="2245154"/>
            <a:ext cx="352803" cy="289039"/>
            <a:chOff x="-26981375" y="3951875"/>
            <a:chExt cx="296150" cy="242625"/>
          </a:xfrm>
        </p:grpSpPr>
        <p:sp>
          <p:nvSpPr>
            <p:cNvPr id="8759" name="Google Shape;8759;p85"/>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5"/>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5"/>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2" name="Google Shape;8762;p85"/>
          <p:cNvGrpSpPr/>
          <p:nvPr/>
        </p:nvGrpSpPr>
        <p:grpSpPr>
          <a:xfrm>
            <a:off x="5282787" y="2692745"/>
            <a:ext cx="351910" cy="354710"/>
            <a:chOff x="-25094250" y="3176075"/>
            <a:chExt cx="295400" cy="297750"/>
          </a:xfrm>
        </p:grpSpPr>
        <p:sp>
          <p:nvSpPr>
            <p:cNvPr id="8763" name="Google Shape;8763;p85"/>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5"/>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5"/>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6" name="Google Shape;8766;p85"/>
          <p:cNvGrpSpPr/>
          <p:nvPr/>
        </p:nvGrpSpPr>
        <p:grpSpPr>
          <a:xfrm>
            <a:off x="5282787" y="3173106"/>
            <a:ext cx="351910" cy="351880"/>
            <a:chOff x="-25094250" y="3547050"/>
            <a:chExt cx="295400" cy="295375"/>
          </a:xfrm>
        </p:grpSpPr>
        <p:sp>
          <p:nvSpPr>
            <p:cNvPr id="8767" name="Google Shape;8767;p85"/>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5"/>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5"/>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5"/>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5"/>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2" name="Google Shape;8772;p85"/>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3" name="Google Shape;8773;p85"/>
          <p:cNvGrpSpPr/>
          <p:nvPr/>
        </p:nvGrpSpPr>
        <p:grpSpPr>
          <a:xfrm>
            <a:off x="7514864" y="2693698"/>
            <a:ext cx="352803" cy="352803"/>
            <a:chOff x="-23245675" y="3148525"/>
            <a:chExt cx="296150" cy="296150"/>
          </a:xfrm>
        </p:grpSpPr>
        <p:sp>
          <p:nvSpPr>
            <p:cNvPr id="8774" name="Google Shape;8774;p85"/>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5"/>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5"/>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7" name="Google Shape;8777;p85"/>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8" name="Google Shape;8778;p85"/>
          <p:cNvGrpSpPr/>
          <p:nvPr/>
        </p:nvGrpSpPr>
        <p:grpSpPr>
          <a:xfrm>
            <a:off x="7515325" y="3622672"/>
            <a:ext cx="351880" cy="352803"/>
            <a:chOff x="-23244900" y="3888100"/>
            <a:chExt cx="295375" cy="296150"/>
          </a:xfrm>
        </p:grpSpPr>
        <p:sp>
          <p:nvSpPr>
            <p:cNvPr id="8779" name="Google Shape;8779;p85"/>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5"/>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5"/>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5"/>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5"/>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5"/>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5"/>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5"/>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5"/>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5"/>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5"/>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0" name="Google Shape;8790;p85"/>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5"/>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8792" name="Google Shape;8792;p85"/>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96" name="Shape 8796"/>
        <p:cNvGrpSpPr/>
        <p:nvPr/>
      </p:nvGrpSpPr>
      <p:grpSpPr>
        <a:xfrm>
          <a:off x="0" y="0"/>
          <a:ext cx="0" cy="0"/>
          <a:chOff x="0" y="0"/>
          <a:chExt cx="0" cy="0"/>
        </a:xfrm>
      </p:grpSpPr>
      <p:sp>
        <p:nvSpPr>
          <p:cNvPr id="8797" name="Google Shape;8797;p86"/>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8" name="Google Shape;8798;p86"/>
          <p:cNvGrpSpPr/>
          <p:nvPr/>
        </p:nvGrpSpPr>
        <p:grpSpPr>
          <a:xfrm>
            <a:off x="832654" y="1819647"/>
            <a:ext cx="367261" cy="367261"/>
            <a:chOff x="-65145700" y="3727425"/>
            <a:chExt cx="317425" cy="317425"/>
          </a:xfrm>
        </p:grpSpPr>
        <p:sp>
          <p:nvSpPr>
            <p:cNvPr id="8799" name="Google Shape;8799;p86"/>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6"/>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86"/>
          <p:cNvGrpSpPr/>
          <p:nvPr/>
        </p:nvGrpSpPr>
        <p:grpSpPr>
          <a:xfrm>
            <a:off x="835851" y="2248561"/>
            <a:ext cx="360868" cy="367261"/>
            <a:chOff x="-65144125" y="4094450"/>
            <a:chExt cx="311900" cy="317425"/>
          </a:xfrm>
        </p:grpSpPr>
        <p:sp>
          <p:nvSpPr>
            <p:cNvPr id="8802" name="Google Shape;8802;p86"/>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6"/>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6"/>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5" name="Google Shape;8805;p86"/>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6" name="Google Shape;8806;p86"/>
          <p:cNvGrpSpPr/>
          <p:nvPr/>
        </p:nvGrpSpPr>
        <p:grpSpPr>
          <a:xfrm>
            <a:off x="3039420" y="1819256"/>
            <a:ext cx="370645" cy="368042"/>
            <a:chOff x="-63250675" y="3744075"/>
            <a:chExt cx="320350" cy="318100"/>
          </a:xfrm>
        </p:grpSpPr>
        <p:sp>
          <p:nvSpPr>
            <p:cNvPr id="8807" name="Google Shape;8807;p86"/>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6"/>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6"/>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86"/>
          <p:cNvGrpSpPr/>
          <p:nvPr/>
        </p:nvGrpSpPr>
        <p:grpSpPr>
          <a:xfrm>
            <a:off x="3041112" y="2248561"/>
            <a:ext cx="367261" cy="367261"/>
            <a:chOff x="-63250675" y="4110200"/>
            <a:chExt cx="317425" cy="317425"/>
          </a:xfrm>
        </p:grpSpPr>
        <p:sp>
          <p:nvSpPr>
            <p:cNvPr id="8811" name="Google Shape;8811;p86"/>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6"/>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6"/>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6"/>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6"/>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6"/>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6"/>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6"/>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6"/>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86"/>
          <p:cNvGrpSpPr/>
          <p:nvPr/>
        </p:nvGrpSpPr>
        <p:grpSpPr>
          <a:xfrm>
            <a:off x="1720159" y="2745656"/>
            <a:ext cx="359075" cy="358844"/>
            <a:chOff x="-61351725" y="3372400"/>
            <a:chExt cx="310350" cy="310150"/>
          </a:xfrm>
        </p:grpSpPr>
        <p:sp>
          <p:nvSpPr>
            <p:cNvPr id="8821" name="Google Shape;8821;p86"/>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6"/>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6"/>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86"/>
          <p:cNvGrpSpPr/>
          <p:nvPr/>
        </p:nvGrpSpPr>
        <p:grpSpPr>
          <a:xfrm>
            <a:off x="1716514" y="3208713"/>
            <a:ext cx="366364" cy="333534"/>
            <a:chOff x="-61354875" y="3751050"/>
            <a:chExt cx="316650" cy="288275"/>
          </a:xfrm>
        </p:grpSpPr>
        <p:sp>
          <p:nvSpPr>
            <p:cNvPr id="8825" name="Google Shape;8825;p86"/>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6"/>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6"/>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86"/>
          <p:cNvGrpSpPr/>
          <p:nvPr/>
        </p:nvGrpSpPr>
        <p:grpSpPr>
          <a:xfrm>
            <a:off x="1716514" y="3650352"/>
            <a:ext cx="366364" cy="367290"/>
            <a:chOff x="-61354875" y="4101525"/>
            <a:chExt cx="316650" cy="317450"/>
          </a:xfrm>
        </p:grpSpPr>
        <p:sp>
          <p:nvSpPr>
            <p:cNvPr id="8829" name="Google Shape;8829;p86"/>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6"/>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86"/>
          <p:cNvGrpSpPr/>
          <p:nvPr/>
        </p:nvGrpSpPr>
        <p:grpSpPr>
          <a:xfrm>
            <a:off x="3932949" y="2742228"/>
            <a:ext cx="368157" cy="365699"/>
            <a:chOff x="-59470075" y="3308975"/>
            <a:chExt cx="318200" cy="316075"/>
          </a:xfrm>
        </p:grpSpPr>
        <p:sp>
          <p:nvSpPr>
            <p:cNvPr id="8832" name="Google Shape;8832;p86"/>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6"/>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6"/>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6"/>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6"/>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6"/>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6"/>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6"/>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6"/>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86"/>
          <p:cNvGrpSpPr/>
          <p:nvPr/>
        </p:nvGrpSpPr>
        <p:grpSpPr>
          <a:xfrm>
            <a:off x="1278379" y="1377933"/>
            <a:ext cx="367261" cy="364686"/>
            <a:chOff x="-64781025" y="3361050"/>
            <a:chExt cx="317425" cy="315200"/>
          </a:xfrm>
        </p:grpSpPr>
        <p:sp>
          <p:nvSpPr>
            <p:cNvPr id="8842" name="Google Shape;8842;p86"/>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6"/>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6"/>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6"/>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6" name="Google Shape;8846;p86"/>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6"/>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6"/>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9" name="Google Shape;8849;p86"/>
          <p:cNvGrpSpPr/>
          <p:nvPr/>
        </p:nvGrpSpPr>
        <p:grpSpPr>
          <a:xfrm>
            <a:off x="3482779" y="1819372"/>
            <a:ext cx="382765" cy="367810"/>
            <a:chOff x="-62890750" y="3747425"/>
            <a:chExt cx="330825" cy="317900"/>
          </a:xfrm>
        </p:grpSpPr>
        <p:sp>
          <p:nvSpPr>
            <p:cNvPr id="8850" name="Google Shape;8850;p86"/>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6"/>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6"/>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6"/>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6"/>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6"/>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6"/>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6"/>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6"/>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6"/>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6"/>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6"/>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6"/>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6"/>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86"/>
          <p:cNvGrpSpPr/>
          <p:nvPr/>
        </p:nvGrpSpPr>
        <p:grpSpPr>
          <a:xfrm>
            <a:off x="3490531" y="2249009"/>
            <a:ext cx="367261" cy="366364"/>
            <a:chOff x="-62884425" y="4111775"/>
            <a:chExt cx="317425" cy="316650"/>
          </a:xfrm>
        </p:grpSpPr>
        <p:sp>
          <p:nvSpPr>
            <p:cNvPr id="8865" name="Google Shape;8865;p86"/>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6"/>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86"/>
          <p:cNvGrpSpPr/>
          <p:nvPr/>
        </p:nvGrpSpPr>
        <p:grpSpPr>
          <a:xfrm>
            <a:off x="2163165" y="2745078"/>
            <a:ext cx="365438" cy="360001"/>
            <a:chOff x="-60991775" y="3376900"/>
            <a:chExt cx="315850" cy="311150"/>
          </a:xfrm>
        </p:grpSpPr>
        <p:sp>
          <p:nvSpPr>
            <p:cNvPr id="8868" name="Google Shape;8868;p86"/>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6"/>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6"/>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86"/>
          <p:cNvGrpSpPr/>
          <p:nvPr/>
        </p:nvGrpSpPr>
        <p:grpSpPr>
          <a:xfrm>
            <a:off x="2162702" y="3195942"/>
            <a:ext cx="366364" cy="359075"/>
            <a:chOff x="-60988625" y="3740800"/>
            <a:chExt cx="316650" cy="310350"/>
          </a:xfrm>
        </p:grpSpPr>
        <p:sp>
          <p:nvSpPr>
            <p:cNvPr id="8872" name="Google Shape;8872;p86"/>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6"/>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6"/>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86"/>
          <p:cNvGrpSpPr/>
          <p:nvPr/>
        </p:nvGrpSpPr>
        <p:grpSpPr>
          <a:xfrm>
            <a:off x="2162702" y="3651393"/>
            <a:ext cx="366364" cy="365207"/>
            <a:chOff x="-60987850" y="4100950"/>
            <a:chExt cx="316650" cy="315650"/>
          </a:xfrm>
        </p:grpSpPr>
        <p:sp>
          <p:nvSpPr>
            <p:cNvPr id="8876" name="Google Shape;8876;p86"/>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6"/>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6"/>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6"/>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6"/>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86"/>
          <p:cNvGrpSpPr/>
          <p:nvPr/>
        </p:nvGrpSpPr>
        <p:grpSpPr>
          <a:xfrm>
            <a:off x="3932486" y="3196853"/>
            <a:ext cx="369083" cy="357253"/>
            <a:chOff x="-59447250" y="3706150"/>
            <a:chExt cx="319000" cy="308775"/>
          </a:xfrm>
        </p:grpSpPr>
        <p:sp>
          <p:nvSpPr>
            <p:cNvPr id="8882" name="Google Shape;8882;p86"/>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6"/>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6"/>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6"/>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86"/>
          <p:cNvGrpSpPr/>
          <p:nvPr/>
        </p:nvGrpSpPr>
        <p:grpSpPr>
          <a:xfrm>
            <a:off x="1721214" y="1378164"/>
            <a:ext cx="368186" cy="364224"/>
            <a:chOff x="-64406125" y="3362225"/>
            <a:chExt cx="318225" cy="314800"/>
          </a:xfrm>
        </p:grpSpPr>
        <p:sp>
          <p:nvSpPr>
            <p:cNvPr id="8887" name="Google Shape;8887;p86"/>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6"/>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9" name="Google Shape;8889;p86"/>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0" name="Google Shape;8890;p86"/>
          <p:cNvGrpSpPr/>
          <p:nvPr/>
        </p:nvGrpSpPr>
        <p:grpSpPr>
          <a:xfrm>
            <a:off x="1721677" y="2249009"/>
            <a:ext cx="367261" cy="366364"/>
            <a:chOff x="-64410850" y="4094450"/>
            <a:chExt cx="317425" cy="316650"/>
          </a:xfrm>
        </p:grpSpPr>
        <p:sp>
          <p:nvSpPr>
            <p:cNvPr id="8891" name="Google Shape;8891;p86"/>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6"/>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6"/>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4" name="Google Shape;8894;p86"/>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5" name="Google Shape;8895;p86"/>
          <p:cNvGrpSpPr/>
          <p:nvPr/>
        </p:nvGrpSpPr>
        <p:grpSpPr>
          <a:xfrm>
            <a:off x="3943225" y="1819083"/>
            <a:ext cx="365467" cy="368389"/>
            <a:chOff x="-62516625" y="3743175"/>
            <a:chExt cx="315875" cy="318400"/>
          </a:xfrm>
        </p:grpSpPr>
        <p:sp>
          <p:nvSpPr>
            <p:cNvPr id="8896" name="Google Shape;8896;p86"/>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6"/>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86"/>
          <p:cNvGrpSpPr/>
          <p:nvPr/>
        </p:nvGrpSpPr>
        <p:grpSpPr>
          <a:xfrm>
            <a:off x="3950065" y="2269054"/>
            <a:ext cx="351786" cy="326274"/>
            <a:chOff x="-62511900" y="4129100"/>
            <a:chExt cx="304050" cy="282000"/>
          </a:xfrm>
        </p:grpSpPr>
        <p:sp>
          <p:nvSpPr>
            <p:cNvPr id="8899" name="Google Shape;8899;p86"/>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6"/>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6"/>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6"/>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6"/>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4" name="Google Shape;8904;p86"/>
          <p:cNvGrpSpPr/>
          <p:nvPr/>
        </p:nvGrpSpPr>
        <p:grpSpPr>
          <a:xfrm>
            <a:off x="2628187" y="2741448"/>
            <a:ext cx="310770" cy="367261"/>
            <a:chOff x="-60597975" y="3367475"/>
            <a:chExt cx="268600" cy="317425"/>
          </a:xfrm>
        </p:grpSpPr>
        <p:sp>
          <p:nvSpPr>
            <p:cNvPr id="8905" name="Google Shape;8905;p86"/>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6"/>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6"/>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6"/>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6"/>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0" name="Google Shape;8910;p86"/>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1" name="Google Shape;8911;p86"/>
          <p:cNvGrpSpPr/>
          <p:nvPr/>
        </p:nvGrpSpPr>
        <p:grpSpPr>
          <a:xfrm>
            <a:off x="2600390" y="3702764"/>
            <a:ext cx="366364" cy="262465"/>
            <a:chOff x="-60621600" y="4145650"/>
            <a:chExt cx="316650" cy="226850"/>
          </a:xfrm>
        </p:grpSpPr>
        <p:sp>
          <p:nvSpPr>
            <p:cNvPr id="8912" name="Google Shape;8912;p86"/>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6"/>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6"/>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86"/>
          <p:cNvGrpSpPr/>
          <p:nvPr/>
        </p:nvGrpSpPr>
        <p:grpSpPr>
          <a:xfrm>
            <a:off x="3937042" y="3651263"/>
            <a:ext cx="359972" cy="365467"/>
            <a:chOff x="-59400775" y="4084200"/>
            <a:chExt cx="311125" cy="315875"/>
          </a:xfrm>
        </p:grpSpPr>
        <p:sp>
          <p:nvSpPr>
            <p:cNvPr id="8916" name="Google Shape;8916;p86"/>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6"/>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6"/>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6"/>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6"/>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6"/>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86"/>
          <p:cNvGrpSpPr/>
          <p:nvPr/>
        </p:nvGrpSpPr>
        <p:grpSpPr>
          <a:xfrm>
            <a:off x="2161136" y="1377094"/>
            <a:ext cx="365438" cy="366364"/>
            <a:chOff x="-64044600" y="3360375"/>
            <a:chExt cx="315850" cy="316650"/>
          </a:xfrm>
        </p:grpSpPr>
        <p:sp>
          <p:nvSpPr>
            <p:cNvPr id="8923" name="Google Shape;8923;p86"/>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6"/>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6"/>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86"/>
          <p:cNvGrpSpPr/>
          <p:nvPr/>
        </p:nvGrpSpPr>
        <p:grpSpPr>
          <a:xfrm>
            <a:off x="2187559" y="1819647"/>
            <a:ext cx="312592" cy="367261"/>
            <a:chOff x="-64022550" y="3727425"/>
            <a:chExt cx="270175" cy="317425"/>
          </a:xfrm>
        </p:grpSpPr>
        <p:sp>
          <p:nvSpPr>
            <p:cNvPr id="8927" name="Google Shape;8927;p86"/>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6"/>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6"/>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86"/>
          <p:cNvGrpSpPr/>
          <p:nvPr/>
        </p:nvGrpSpPr>
        <p:grpSpPr>
          <a:xfrm>
            <a:off x="2211697" y="2248547"/>
            <a:ext cx="264317" cy="367290"/>
            <a:chOff x="-64001300" y="4093650"/>
            <a:chExt cx="228450" cy="317450"/>
          </a:xfrm>
        </p:grpSpPr>
        <p:sp>
          <p:nvSpPr>
            <p:cNvPr id="8931" name="Google Shape;8931;p86"/>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6"/>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6"/>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6"/>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86"/>
          <p:cNvGrpSpPr/>
          <p:nvPr/>
        </p:nvGrpSpPr>
        <p:grpSpPr>
          <a:xfrm>
            <a:off x="830701" y="2741838"/>
            <a:ext cx="359972" cy="366480"/>
            <a:chOff x="-62148800" y="3377700"/>
            <a:chExt cx="311125" cy="316750"/>
          </a:xfrm>
        </p:grpSpPr>
        <p:sp>
          <p:nvSpPr>
            <p:cNvPr id="8936" name="Google Shape;8936;p86"/>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6"/>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86"/>
          <p:cNvGrpSpPr/>
          <p:nvPr/>
        </p:nvGrpSpPr>
        <p:grpSpPr>
          <a:xfrm>
            <a:off x="826608" y="3191835"/>
            <a:ext cx="368157" cy="367290"/>
            <a:chOff x="-62154300" y="3743950"/>
            <a:chExt cx="318200" cy="317450"/>
          </a:xfrm>
        </p:grpSpPr>
        <p:sp>
          <p:nvSpPr>
            <p:cNvPr id="8939" name="Google Shape;8939;p86"/>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6"/>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1" name="Google Shape;8941;p86"/>
          <p:cNvGrpSpPr/>
          <p:nvPr/>
        </p:nvGrpSpPr>
        <p:grpSpPr>
          <a:xfrm>
            <a:off x="826594" y="3650815"/>
            <a:ext cx="368186" cy="366364"/>
            <a:chOff x="-62151950" y="4111775"/>
            <a:chExt cx="318225" cy="316650"/>
          </a:xfrm>
        </p:grpSpPr>
        <p:sp>
          <p:nvSpPr>
            <p:cNvPr id="8942" name="Google Shape;8942;p86"/>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6"/>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6"/>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6"/>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86"/>
          <p:cNvGrpSpPr/>
          <p:nvPr/>
        </p:nvGrpSpPr>
        <p:grpSpPr>
          <a:xfrm>
            <a:off x="3045218" y="2741361"/>
            <a:ext cx="368157" cy="367434"/>
            <a:chOff x="-60254550" y="3367325"/>
            <a:chExt cx="318200" cy="317575"/>
          </a:xfrm>
        </p:grpSpPr>
        <p:sp>
          <p:nvSpPr>
            <p:cNvPr id="8947" name="Google Shape;8947;p86"/>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6"/>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6"/>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6"/>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86"/>
          <p:cNvGrpSpPr/>
          <p:nvPr/>
        </p:nvGrpSpPr>
        <p:grpSpPr>
          <a:xfrm>
            <a:off x="3046115" y="3192355"/>
            <a:ext cx="366364" cy="366248"/>
            <a:chOff x="-60255350" y="3733825"/>
            <a:chExt cx="316650" cy="316550"/>
          </a:xfrm>
        </p:grpSpPr>
        <p:sp>
          <p:nvSpPr>
            <p:cNvPr id="8952" name="Google Shape;8952;p86"/>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6"/>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6"/>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6"/>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6"/>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6"/>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6"/>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86"/>
          <p:cNvGrpSpPr/>
          <p:nvPr/>
        </p:nvGrpSpPr>
        <p:grpSpPr>
          <a:xfrm>
            <a:off x="3073912" y="3651263"/>
            <a:ext cx="310770" cy="365467"/>
            <a:chOff x="-60232500" y="4101525"/>
            <a:chExt cx="268600" cy="315875"/>
          </a:xfrm>
        </p:grpSpPr>
        <p:sp>
          <p:nvSpPr>
            <p:cNvPr id="8960" name="Google Shape;8960;p86"/>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6"/>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2" name="Google Shape;8962;p86"/>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3" name="Google Shape;8963;p86"/>
          <p:cNvGrpSpPr/>
          <p:nvPr/>
        </p:nvGrpSpPr>
        <p:grpSpPr>
          <a:xfrm>
            <a:off x="2606912" y="1377094"/>
            <a:ext cx="368186" cy="366364"/>
            <a:chOff x="-63679950" y="3360375"/>
            <a:chExt cx="318225" cy="316650"/>
          </a:xfrm>
        </p:grpSpPr>
        <p:sp>
          <p:nvSpPr>
            <p:cNvPr id="8964" name="Google Shape;8964;p86"/>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6"/>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6"/>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6"/>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8" name="Google Shape;8968;p86"/>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9" name="Google Shape;8969;p86"/>
          <p:cNvGrpSpPr/>
          <p:nvPr/>
        </p:nvGrpSpPr>
        <p:grpSpPr>
          <a:xfrm>
            <a:off x="2605539" y="2248431"/>
            <a:ext cx="370934" cy="367521"/>
            <a:chOff x="-63679950" y="4093450"/>
            <a:chExt cx="320600" cy="317650"/>
          </a:xfrm>
        </p:grpSpPr>
        <p:sp>
          <p:nvSpPr>
            <p:cNvPr id="8970" name="Google Shape;8970;p86"/>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6"/>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6"/>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86"/>
          <p:cNvGrpSpPr/>
          <p:nvPr/>
        </p:nvGrpSpPr>
        <p:grpSpPr>
          <a:xfrm>
            <a:off x="1265656" y="2741433"/>
            <a:ext cx="366364" cy="367290"/>
            <a:chOff x="-61784125" y="3377700"/>
            <a:chExt cx="316650" cy="317450"/>
          </a:xfrm>
        </p:grpSpPr>
        <p:sp>
          <p:nvSpPr>
            <p:cNvPr id="8974" name="Google Shape;8974;p86"/>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6"/>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6"/>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6"/>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6"/>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6"/>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6"/>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86"/>
          <p:cNvGrpSpPr/>
          <p:nvPr/>
        </p:nvGrpSpPr>
        <p:grpSpPr>
          <a:xfrm>
            <a:off x="1265656" y="3191835"/>
            <a:ext cx="366364" cy="367290"/>
            <a:chOff x="-61783350" y="3743950"/>
            <a:chExt cx="316650" cy="317450"/>
          </a:xfrm>
        </p:grpSpPr>
        <p:sp>
          <p:nvSpPr>
            <p:cNvPr id="8982" name="Google Shape;8982;p86"/>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6"/>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4" name="Google Shape;8984;p86"/>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6"/>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6"/>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7" name="Google Shape;8987;p86"/>
          <p:cNvGrpSpPr/>
          <p:nvPr/>
        </p:nvGrpSpPr>
        <p:grpSpPr>
          <a:xfrm>
            <a:off x="3487080" y="3651668"/>
            <a:ext cx="369112" cy="364657"/>
            <a:chOff x="-59869425" y="4102225"/>
            <a:chExt cx="319025" cy="315175"/>
          </a:xfrm>
        </p:grpSpPr>
        <p:sp>
          <p:nvSpPr>
            <p:cNvPr id="8988" name="Google Shape;8988;p86"/>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6"/>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6"/>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6"/>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86"/>
          <p:cNvGrpSpPr/>
          <p:nvPr/>
        </p:nvGrpSpPr>
        <p:grpSpPr>
          <a:xfrm>
            <a:off x="2605883" y="4120490"/>
            <a:ext cx="366364" cy="365467"/>
            <a:chOff x="-59029025" y="3711650"/>
            <a:chExt cx="316650" cy="315875"/>
          </a:xfrm>
        </p:grpSpPr>
        <p:sp>
          <p:nvSpPr>
            <p:cNvPr id="8993" name="Google Shape;8993;p86"/>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6"/>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6"/>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6"/>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6"/>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6"/>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6"/>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0" name="Google Shape;9000;p86"/>
          <p:cNvGrpSpPr/>
          <p:nvPr/>
        </p:nvGrpSpPr>
        <p:grpSpPr>
          <a:xfrm>
            <a:off x="4841373" y="1398014"/>
            <a:ext cx="351940" cy="348188"/>
            <a:chOff x="581525" y="3254850"/>
            <a:chExt cx="297750" cy="294575"/>
          </a:xfrm>
        </p:grpSpPr>
        <p:sp>
          <p:nvSpPr>
            <p:cNvPr id="9001" name="Google Shape;9001;p86"/>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6"/>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6"/>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86"/>
          <p:cNvGrpSpPr/>
          <p:nvPr/>
        </p:nvGrpSpPr>
        <p:grpSpPr>
          <a:xfrm>
            <a:off x="4840442" y="1836950"/>
            <a:ext cx="353802" cy="351497"/>
            <a:chOff x="580725" y="3617925"/>
            <a:chExt cx="299325" cy="297375"/>
          </a:xfrm>
        </p:grpSpPr>
        <p:sp>
          <p:nvSpPr>
            <p:cNvPr id="9005" name="Google Shape;9005;p86"/>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6"/>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6"/>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6"/>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6"/>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86"/>
          <p:cNvGrpSpPr/>
          <p:nvPr/>
        </p:nvGrpSpPr>
        <p:grpSpPr>
          <a:xfrm>
            <a:off x="4842304" y="2284140"/>
            <a:ext cx="350079" cy="350079"/>
            <a:chOff x="583100" y="3982600"/>
            <a:chExt cx="296175" cy="296175"/>
          </a:xfrm>
        </p:grpSpPr>
        <p:sp>
          <p:nvSpPr>
            <p:cNvPr id="9011" name="Google Shape;9011;p86"/>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6"/>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6"/>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6"/>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6"/>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6"/>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6"/>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86"/>
          <p:cNvGrpSpPr/>
          <p:nvPr/>
        </p:nvGrpSpPr>
        <p:grpSpPr>
          <a:xfrm>
            <a:off x="7074918" y="1397764"/>
            <a:ext cx="307231" cy="348690"/>
            <a:chOff x="2423775" y="3226875"/>
            <a:chExt cx="259925" cy="295000"/>
          </a:xfrm>
        </p:grpSpPr>
        <p:sp>
          <p:nvSpPr>
            <p:cNvPr id="9019" name="Google Shape;9019;p86"/>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6"/>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6"/>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86"/>
          <p:cNvGrpSpPr/>
          <p:nvPr/>
        </p:nvGrpSpPr>
        <p:grpSpPr>
          <a:xfrm>
            <a:off x="7052106" y="1839049"/>
            <a:ext cx="352857" cy="347301"/>
            <a:chOff x="2404875" y="3592725"/>
            <a:chExt cx="298525" cy="293825"/>
          </a:xfrm>
        </p:grpSpPr>
        <p:sp>
          <p:nvSpPr>
            <p:cNvPr id="9023" name="Google Shape;9023;p86"/>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6"/>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6"/>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86"/>
          <p:cNvGrpSpPr/>
          <p:nvPr/>
        </p:nvGrpSpPr>
        <p:grpSpPr>
          <a:xfrm>
            <a:off x="7053036" y="2284614"/>
            <a:ext cx="350995" cy="349133"/>
            <a:chOff x="2404875" y="3955825"/>
            <a:chExt cx="296950" cy="295375"/>
          </a:xfrm>
        </p:grpSpPr>
        <p:sp>
          <p:nvSpPr>
            <p:cNvPr id="9027" name="Google Shape;9027;p86"/>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6"/>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6"/>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6"/>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86"/>
          <p:cNvGrpSpPr/>
          <p:nvPr/>
        </p:nvGrpSpPr>
        <p:grpSpPr>
          <a:xfrm>
            <a:off x="5747016" y="2748808"/>
            <a:ext cx="349163" cy="350079"/>
            <a:chOff x="4263650" y="3235150"/>
            <a:chExt cx="295400" cy="296175"/>
          </a:xfrm>
        </p:grpSpPr>
        <p:sp>
          <p:nvSpPr>
            <p:cNvPr id="9032" name="Google Shape;9032;p86"/>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6"/>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6"/>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6"/>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6"/>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7" name="Google Shape;9037;p86"/>
          <p:cNvGrpSpPr/>
          <p:nvPr/>
        </p:nvGrpSpPr>
        <p:grpSpPr>
          <a:xfrm>
            <a:off x="5744696" y="3207969"/>
            <a:ext cx="353802" cy="327739"/>
            <a:chOff x="4266025" y="3609275"/>
            <a:chExt cx="299325" cy="277275"/>
          </a:xfrm>
        </p:grpSpPr>
        <p:sp>
          <p:nvSpPr>
            <p:cNvPr id="9038" name="Google Shape;9038;p86"/>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6"/>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0" name="Google Shape;9040;p86"/>
          <p:cNvGrpSpPr/>
          <p:nvPr/>
        </p:nvGrpSpPr>
        <p:grpSpPr>
          <a:xfrm>
            <a:off x="5745154" y="3673356"/>
            <a:ext cx="352886" cy="349133"/>
            <a:chOff x="4263650" y="3963700"/>
            <a:chExt cx="298550" cy="295375"/>
          </a:xfrm>
        </p:grpSpPr>
        <p:sp>
          <p:nvSpPr>
            <p:cNvPr id="9041" name="Google Shape;9041;p86"/>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6"/>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6"/>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6"/>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6"/>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6"/>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6"/>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86"/>
          <p:cNvGrpSpPr/>
          <p:nvPr/>
        </p:nvGrpSpPr>
        <p:grpSpPr>
          <a:xfrm>
            <a:off x="8023491" y="2748809"/>
            <a:ext cx="226264" cy="350079"/>
            <a:chOff x="6164975" y="3211525"/>
            <a:chExt cx="191425" cy="296175"/>
          </a:xfrm>
        </p:grpSpPr>
        <p:sp>
          <p:nvSpPr>
            <p:cNvPr id="9049" name="Google Shape;9049;p86"/>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6"/>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6"/>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6"/>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6"/>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6"/>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6"/>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6" name="Google Shape;9056;p86"/>
          <p:cNvGrpSpPr/>
          <p:nvPr/>
        </p:nvGrpSpPr>
        <p:grpSpPr>
          <a:xfrm>
            <a:off x="5285528" y="1397084"/>
            <a:ext cx="352886" cy="350049"/>
            <a:chOff x="946175" y="3253275"/>
            <a:chExt cx="298550" cy="296150"/>
          </a:xfrm>
        </p:grpSpPr>
        <p:sp>
          <p:nvSpPr>
            <p:cNvPr id="9057" name="Google Shape;9057;p86"/>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6"/>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6"/>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6"/>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6"/>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2" name="Google Shape;9062;p86"/>
          <p:cNvGrpSpPr/>
          <p:nvPr/>
        </p:nvGrpSpPr>
        <p:grpSpPr>
          <a:xfrm>
            <a:off x="5286459" y="1839048"/>
            <a:ext cx="351024" cy="347301"/>
            <a:chOff x="946175" y="3619500"/>
            <a:chExt cx="296975" cy="293825"/>
          </a:xfrm>
        </p:grpSpPr>
        <p:sp>
          <p:nvSpPr>
            <p:cNvPr id="9063" name="Google Shape;9063;p86"/>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6"/>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6"/>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6"/>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6"/>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6"/>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86"/>
          <p:cNvGrpSpPr/>
          <p:nvPr/>
        </p:nvGrpSpPr>
        <p:grpSpPr>
          <a:xfrm>
            <a:off x="5286001" y="2283682"/>
            <a:ext cx="351940" cy="350995"/>
            <a:chOff x="944600" y="3981825"/>
            <a:chExt cx="297750" cy="296950"/>
          </a:xfrm>
        </p:grpSpPr>
        <p:sp>
          <p:nvSpPr>
            <p:cNvPr id="9070" name="Google Shape;9070;p86"/>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6"/>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6"/>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6"/>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86"/>
          <p:cNvGrpSpPr/>
          <p:nvPr/>
        </p:nvGrpSpPr>
        <p:grpSpPr>
          <a:xfrm>
            <a:off x="7502937" y="1397542"/>
            <a:ext cx="350079" cy="349133"/>
            <a:chOff x="2768750" y="3227275"/>
            <a:chExt cx="296175" cy="295375"/>
          </a:xfrm>
        </p:grpSpPr>
        <p:sp>
          <p:nvSpPr>
            <p:cNvPr id="9075" name="Google Shape;9075;p86"/>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6"/>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6"/>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6"/>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6"/>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6"/>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6"/>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6"/>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86"/>
          <p:cNvGrpSpPr/>
          <p:nvPr/>
        </p:nvGrpSpPr>
        <p:grpSpPr>
          <a:xfrm>
            <a:off x="7523888" y="1838414"/>
            <a:ext cx="308177" cy="348572"/>
            <a:chOff x="2786075" y="3591800"/>
            <a:chExt cx="260725" cy="294900"/>
          </a:xfrm>
        </p:grpSpPr>
        <p:sp>
          <p:nvSpPr>
            <p:cNvPr id="9084" name="Google Shape;9084;p86"/>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6"/>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6"/>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6"/>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6"/>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86"/>
          <p:cNvGrpSpPr/>
          <p:nvPr/>
        </p:nvGrpSpPr>
        <p:grpSpPr>
          <a:xfrm>
            <a:off x="7564387" y="2284141"/>
            <a:ext cx="227180" cy="350079"/>
            <a:chOff x="2819150" y="3955025"/>
            <a:chExt cx="192200" cy="296175"/>
          </a:xfrm>
        </p:grpSpPr>
        <p:sp>
          <p:nvSpPr>
            <p:cNvPr id="9090" name="Google Shape;9090;p86"/>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6"/>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6"/>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6"/>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86"/>
          <p:cNvGrpSpPr/>
          <p:nvPr/>
        </p:nvGrpSpPr>
        <p:grpSpPr>
          <a:xfrm>
            <a:off x="6188160" y="2749739"/>
            <a:ext cx="349133" cy="348217"/>
            <a:chOff x="4629125" y="3235150"/>
            <a:chExt cx="295375" cy="294600"/>
          </a:xfrm>
        </p:grpSpPr>
        <p:sp>
          <p:nvSpPr>
            <p:cNvPr id="9095" name="Google Shape;9095;p86"/>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6"/>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6"/>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6"/>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6"/>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86"/>
          <p:cNvGrpSpPr/>
          <p:nvPr/>
        </p:nvGrpSpPr>
        <p:grpSpPr>
          <a:xfrm>
            <a:off x="6188145" y="3197272"/>
            <a:ext cx="349163" cy="349133"/>
            <a:chOff x="4628325" y="3599825"/>
            <a:chExt cx="295400" cy="295375"/>
          </a:xfrm>
        </p:grpSpPr>
        <p:sp>
          <p:nvSpPr>
            <p:cNvPr id="9101" name="Google Shape;9101;p86"/>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6"/>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6"/>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6"/>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6"/>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6"/>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6"/>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6"/>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6"/>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6"/>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6"/>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6"/>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86"/>
          <p:cNvGrpSpPr/>
          <p:nvPr/>
        </p:nvGrpSpPr>
        <p:grpSpPr>
          <a:xfrm>
            <a:off x="6209096" y="3672883"/>
            <a:ext cx="307261" cy="350079"/>
            <a:chOff x="4645650" y="3962900"/>
            <a:chExt cx="259950" cy="296175"/>
          </a:xfrm>
        </p:grpSpPr>
        <p:sp>
          <p:nvSpPr>
            <p:cNvPr id="9114" name="Google Shape;9114;p86"/>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6"/>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6"/>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6"/>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6"/>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6"/>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0" name="Google Shape;9120;p86"/>
          <p:cNvGrpSpPr/>
          <p:nvPr/>
        </p:nvGrpSpPr>
        <p:grpSpPr>
          <a:xfrm>
            <a:off x="7962056" y="3197745"/>
            <a:ext cx="349133" cy="348188"/>
            <a:chOff x="6143725" y="3582500"/>
            <a:chExt cx="295375" cy="294575"/>
          </a:xfrm>
        </p:grpSpPr>
        <p:sp>
          <p:nvSpPr>
            <p:cNvPr id="9121" name="Google Shape;9121;p86"/>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6"/>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6"/>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6"/>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6"/>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6"/>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6"/>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86"/>
          <p:cNvGrpSpPr/>
          <p:nvPr/>
        </p:nvGrpSpPr>
        <p:grpSpPr>
          <a:xfrm>
            <a:off x="5730883" y="1397084"/>
            <a:ext cx="350995" cy="350049"/>
            <a:chOff x="1310075" y="3253275"/>
            <a:chExt cx="296950" cy="296150"/>
          </a:xfrm>
        </p:grpSpPr>
        <p:sp>
          <p:nvSpPr>
            <p:cNvPr id="9129" name="Google Shape;9129;p86"/>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6"/>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6"/>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2" name="Google Shape;9132;p86"/>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3" name="Google Shape;9133;p86"/>
          <p:cNvGrpSpPr/>
          <p:nvPr/>
        </p:nvGrpSpPr>
        <p:grpSpPr>
          <a:xfrm>
            <a:off x="5730410" y="2283343"/>
            <a:ext cx="351941" cy="351675"/>
            <a:chOff x="1310075" y="3980250"/>
            <a:chExt cx="297750" cy="297525"/>
          </a:xfrm>
        </p:grpSpPr>
        <p:sp>
          <p:nvSpPr>
            <p:cNvPr id="9134" name="Google Shape;9134;p86"/>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6"/>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6"/>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6"/>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86"/>
          <p:cNvGrpSpPr/>
          <p:nvPr/>
        </p:nvGrpSpPr>
        <p:grpSpPr>
          <a:xfrm>
            <a:off x="7995198" y="1397542"/>
            <a:ext cx="266305" cy="349133"/>
            <a:chOff x="3167275" y="3227275"/>
            <a:chExt cx="225300" cy="295375"/>
          </a:xfrm>
        </p:grpSpPr>
        <p:sp>
          <p:nvSpPr>
            <p:cNvPr id="9139" name="Google Shape;9139;p86"/>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6"/>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6"/>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6"/>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6"/>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4" name="Google Shape;9144;p86"/>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5" name="Google Shape;9145;p86"/>
          <p:cNvGrpSpPr/>
          <p:nvPr/>
        </p:nvGrpSpPr>
        <p:grpSpPr>
          <a:xfrm>
            <a:off x="7952380" y="2284599"/>
            <a:ext cx="351940" cy="349163"/>
            <a:chOff x="3133425" y="3955025"/>
            <a:chExt cx="297750" cy="295400"/>
          </a:xfrm>
        </p:grpSpPr>
        <p:sp>
          <p:nvSpPr>
            <p:cNvPr id="9146" name="Google Shape;9146;p86"/>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6"/>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6"/>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86"/>
          <p:cNvGrpSpPr/>
          <p:nvPr/>
        </p:nvGrpSpPr>
        <p:grpSpPr>
          <a:xfrm>
            <a:off x="6632554" y="2748187"/>
            <a:ext cx="350079" cy="351320"/>
            <a:chOff x="4991425" y="3234750"/>
            <a:chExt cx="296175" cy="297225"/>
          </a:xfrm>
        </p:grpSpPr>
        <p:sp>
          <p:nvSpPr>
            <p:cNvPr id="9150" name="Google Shape;9150;p86"/>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6"/>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6"/>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6"/>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6"/>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6"/>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86"/>
          <p:cNvGrpSpPr/>
          <p:nvPr/>
        </p:nvGrpSpPr>
        <p:grpSpPr>
          <a:xfrm>
            <a:off x="6632554" y="3217750"/>
            <a:ext cx="350079" cy="308177"/>
            <a:chOff x="4991425" y="3617150"/>
            <a:chExt cx="296175" cy="260725"/>
          </a:xfrm>
        </p:grpSpPr>
        <p:sp>
          <p:nvSpPr>
            <p:cNvPr id="9157" name="Google Shape;9157;p86"/>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6"/>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6"/>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6"/>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6"/>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6"/>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6"/>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86"/>
          <p:cNvGrpSpPr/>
          <p:nvPr/>
        </p:nvGrpSpPr>
        <p:grpSpPr>
          <a:xfrm>
            <a:off x="6709827" y="3673341"/>
            <a:ext cx="195532" cy="349163"/>
            <a:chOff x="5056800" y="3962900"/>
            <a:chExt cx="165425" cy="295400"/>
          </a:xfrm>
        </p:grpSpPr>
        <p:sp>
          <p:nvSpPr>
            <p:cNvPr id="9165" name="Google Shape;9165;p86"/>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6"/>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6"/>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86"/>
          <p:cNvGrpSpPr/>
          <p:nvPr/>
        </p:nvGrpSpPr>
        <p:grpSpPr>
          <a:xfrm>
            <a:off x="7961125" y="3673357"/>
            <a:ext cx="350995" cy="349133"/>
            <a:chOff x="6168925" y="3936925"/>
            <a:chExt cx="296950" cy="295375"/>
          </a:xfrm>
        </p:grpSpPr>
        <p:sp>
          <p:nvSpPr>
            <p:cNvPr id="9169" name="Google Shape;9169;p86"/>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6"/>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6"/>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6"/>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6"/>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6"/>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86"/>
          <p:cNvGrpSpPr/>
          <p:nvPr/>
        </p:nvGrpSpPr>
        <p:grpSpPr>
          <a:xfrm>
            <a:off x="6174844" y="1390429"/>
            <a:ext cx="348188" cy="349133"/>
            <a:chOff x="1674750" y="3254050"/>
            <a:chExt cx="294575" cy="295375"/>
          </a:xfrm>
        </p:grpSpPr>
        <p:sp>
          <p:nvSpPr>
            <p:cNvPr id="9176" name="Google Shape;9176;p86"/>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6"/>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6"/>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86"/>
          <p:cNvGrpSpPr/>
          <p:nvPr/>
        </p:nvGrpSpPr>
        <p:grpSpPr>
          <a:xfrm>
            <a:off x="6189239" y="1838132"/>
            <a:ext cx="319347" cy="349133"/>
            <a:chOff x="1687350" y="3618725"/>
            <a:chExt cx="270175" cy="295375"/>
          </a:xfrm>
        </p:grpSpPr>
        <p:sp>
          <p:nvSpPr>
            <p:cNvPr id="9180" name="Google Shape;9180;p86"/>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6"/>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6"/>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86"/>
          <p:cNvGrpSpPr/>
          <p:nvPr/>
        </p:nvGrpSpPr>
        <p:grpSpPr>
          <a:xfrm>
            <a:off x="6172942" y="2284613"/>
            <a:ext cx="351940" cy="349133"/>
            <a:chOff x="1672375" y="3982600"/>
            <a:chExt cx="297750" cy="295375"/>
          </a:xfrm>
        </p:grpSpPr>
        <p:sp>
          <p:nvSpPr>
            <p:cNvPr id="9184" name="Google Shape;9184;p86"/>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6"/>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6"/>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86"/>
          <p:cNvGrpSpPr/>
          <p:nvPr/>
        </p:nvGrpSpPr>
        <p:grpSpPr>
          <a:xfrm>
            <a:off x="4864934" y="2748808"/>
            <a:ext cx="350079" cy="350079"/>
            <a:chOff x="3497300" y="3227275"/>
            <a:chExt cx="296175" cy="296175"/>
          </a:xfrm>
        </p:grpSpPr>
        <p:sp>
          <p:nvSpPr>
            <p:cNvPr id="9188" name="Google Shape;9188;p86"/>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6"/>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6"/>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6"/>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6"/>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6"/>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6"/>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6"/>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86"/>
          <p:cNvGrpSpPr/>
          <p:nvPr/>
        </p:nvGrpSpPr>
        <p:grpSpPr>
          <a:xfrm>
            <a:off x="4865407" y="3198203"/>
            <a:ext cx="349133" cy="347272"/>
            <a:chOff x="3497300" y="3591950"/>
            <a:chExt cx="295375" cy="293800"/>
          </a:xfrm>
        </p:grpSpPr>
        <p:sp>
          <p:nvSpPr>
            <p:cNvPr id="9197" name="Google Shape;9197;p86"/>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6"/>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6"/>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6"/>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6"/>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6"/>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6"/>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6"/>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86"/>
          <p:cNvGrpSpPr/>
          <p:nvPr/>
        </p:nvGrpSpPr>
        <p:grpSpPr>
          <a:xfrm>
            <a:off x="4865407" y="3673341"/>
            <a:ext cx="349133" cy="349163"/>
            <a:chOff x="3497300" y="3955025"/>
            <a:chExt cx="295375" cy="295400"/>
          </a:xfrm>
        </p:grpSpPr>
        <p:sp>
          <p:nvSpPr>
            <p:cNvPr id="9206" name="Google Shape;9206;p86"/>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6"/>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6"/>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86"/>
          <p:cNvGrpSpPr/>
          <p:nvPr/>
        </p:nvGrpSpPr>
        <p:grpSpPr>
          <a:xfrm>
            <a:off x="7089979" y="2749532"/>
            <a:ext cx="327739" cy="348631"/>
            <a:chOff x="5364750" y="3235150"/>
            <a:chExt cx="277275" cy="294950"/>
          </a:xfrm>
        </p:grpSpPr>
        <p:sp>
          <p:nvSpPr>
            <p:cNvPr id="9210" name="Google Shape;9210;p86"/>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6"/>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6"/>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6"/>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6"/>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6"/>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6"/>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6"/>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86"/>
          <p:cNvGrpSpPr/>
          <p:nvPr/>
        </p:nvGrpSpPr>
        <p:grpSpPr>
          <a:xfrm>
            <a:off x="7078337" y="3195868"/>
            <a:ext cx="351024" cy="351941"/>
            <a:chOff x="5355300" y="3598250"/>
            <a:chExt cx="296975" cy="297750"/>
          </a:xfrm>
        </p:grpSpPr>
        <p:sp>
          <p:nvSpPr>
            <p:cNvPr id="9219" name="Google Shape;9219;p86"/>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6"/>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6"/>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6"/>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6"/>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6"/>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6"/>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6"/>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86"/>
          <p:cNvGrpSpPr/>
          <p:nvPr/>
        </p:nvGrpSpPr>
        <p:grpSpPr>
          <a:xfrm>
            <a:off x="7082533" y="3734790"/>
            <a:ext cx="342632" cy="226264"/>
            <a:chOff x="5358450" y="4015675"/>
            <a:chExt cx="289875" cy="191425"/>
          </a:xfrm>
        </p:grpSpPr>
        <p:sp>
          <p:nvSpPr>
            <p:cNvPr id="9228" name="Google Shape;9228;p86"/>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6"/>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6"/>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6"/>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86"/>
          <p:cNvGrpSpPr/>
          <p:nvPr/>
        </p:nvGrpSpPr>
        <p:grpSpPr>
          <a:xfrm>
            <a:off x="6209015" y="4117322"/>
            <a:ext cx="351024" cy="325464"/>
            <a:chOff x="6543825" y="3202075"/>
            <a:chExt cx="296975" cy="275350"/>
          </a:xfrm>
        </p:grpSpPr>
        <p:sp>
          <p:nvSpPr>
            <p:cNvPr id="9233" name="Google Shape;9233;p86"/>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6"/>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6"/>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6"/>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6"/>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6"/>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6"/>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86"/>
          <p:cNvGrpSpPr/>
          <p:nvPr/>
        </p:nvGrpSpPr>
        <p:grpSpPr>
          <a:xfrm>
            <a:off x="6615996" y="1397069"/>
            <a:ext cx="350079" cy="350079"/>
            <a:chOff x="2037825" y="3254050"/>
            <a:chExt cx="296175" cy="296175"/>
          </a:xfrm>
        </p:grpSpPr>
        <p:sp>
          <p:nvSpPr>
            <p:cNvPr id="9241" name="Google Shape;9241;p86"/>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6"/>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6"/>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6"/>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6"/>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6"/>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7" name="Google Shape;9247;p86"/>
          <p:cNvGrpSpPr/>
          <p:nvPr/>
        </p:nvGrpSpPr>
        <p:grpSpPr>
          <a:xfrm>
            <a:off x="6614135" y="1838236"/>
            <a:ext cx="353802" cy="348926"/>
            <a:chOff x="2034675" y="3617925"/>
            <a:chExt cx="299325" cy="295200"/>
          </a:xfrm>
        </p:grpSpPr>
        <p:sp>
          <p:nvSpPr>
            <p:cNvPr id="9248" name="Google Shape;9248;p86"/>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6"/>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6"/>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6"/>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6"/>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86"/>
          <p:cNvGrpSpPr/>
          <p:nvPr/>
        </p:nvGrpSpPr>
        <p:grpSpPr>
          <a:xfrm>
            <a:off x="6615996" y="2284613"/>
            <a:ext cx="350079" cy="349133"/>
            <a:chOff x="2037825" y="3981825"/>
            <a:chExt cx="296175" cy="295375"/>
          </a:xfrm>
        </p:grpSpPr>
        <p:sp>
          <p:nvSpPr>
            <p:cNvPr id="9254" name="Google Shape;9254;p86"/>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6"/>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6"/>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86"/>
          <p:cNvGrpSpPr/>
          <p:nvPr/>
        </p:nvGrpSpPr>
        <p:grpSpPr>
          <a:xfrm>
            <a:off x="5301014" y="2780929"/>
            <a:ext cx="350079" cy="285837"/>
            <a:chOff x="3860400" y="3254050"/>
            <a:chExt cx="296175" cy="241825"/>
          </a:xfrm>
        </p:grpSpPr>
        <p:sp>
          <p:nvSpPr>
            <p:cNvPr id="9258" name="Google Shape;9258;p86"/>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6"/>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6"/>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6"/>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6"/>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6"/>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6"/>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86"/>
          <p:cNvGrpSpPr/>
          <p:nvPr/>
        </p:nvGrpSpPr>
        <p:grpSpPr>
          <a:xfrm>
            <a:off x="5300541" y="3196800"/>
            <a:ext cx="351024" cy="350079"/>
            <a:chOff x="3859600" y="3591950"/>
            <a:chExt cx="296975" cy="296175"/>
          </a:xfrm>
        </p:grpSpPr>
        <p:sp>
          <p:nvSpPr>
            <p:cNvPr id="9266" name="Google Shape;9266;p86"/>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6"/>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6"/>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86"/>
          <p:cNvGrpSpPr/>
          <p:nvPr/>
        </p:nvGrpSpPr>
        <p:grpSpPr>
          <a:xfrm>
            <a:off x="5301014" y="3672883"/>
            <a:ext cx="350079" cy="350079"/>
            <a:chOff x="3860400" y="3955025"/>
            <a:chExt cx="296175" cy="296175"/>
          </a:xfrm>
        </p:grpSpPr>
        <p:sp>
          <p:nvSpPr>
            <p:cNvPr id="9270" name="Google Shape;9270;p86"/>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6"/>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6"/>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6"/>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6"/>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86"/>
          <p:cNvGrpSpPr/>
          <p:nvPr/>
        </p:nvGrpSpPr>
        <p:grpSpPr>
          <a:xfrm>
            <a:off x="7516230" y="2749281"/>
            <a:ext cx="355664" cy="349133"/>
            <a:chOff x="5716825" y="3235950"/>
            <a:chExt cx="300900" cy="295375"/>
          </a:xfrm>
        </p:grpSpPr>
        <p:sp>
          <p:nvSpPr>
            <p:cNvPr id="9276" name="Google Shape;9276;p86"/>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6"/>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6"/>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6"/>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86"/>
          <p:cNvGrpSpPr/>
          <p:nvPr/>
        </p:nvGrpSpPr>
        <p:grpSpPr>
          <a:xfrm>
            <a:off x="7529261" y="3207969"/>
            <a:ext cx="329601" cy="327739"/>
            <a:chOff x="5727850" y="3609275"/>
            <a:chExt cx="278850" cy="277275"/>
          </a:xfrm>
        </p:grpSpPr>
        <p:sp>
          <p:nvSpPr>
            <p:cNvPr id="9281" name="Google Shape;9281;p86"/>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6"/>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6"/>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6"/>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6"/>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6" name="Google Shape;9286;p86"/>
          <p:cNvGrpSpPr/>
          <p:nvPr/>
        </p:nvGrpSpPr>
        <p:grpSpPr>
          <a:xfrm>
            <a:off x="7540446" y="3673356"/>
            <a:ext cx="307231" cy="349133"/>
            <a:chOff x="5736525" y="3963700"/>
            <a:chExt cx="259925" cy="295375"/>
          </a:xfrm>
        </p:grpSpPr>
        <p:sp>
          <p:nvSpPr>
            <p:cNvPr id="9287" name="Google Shape;9287;p86"/>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6"/>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6"/>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6"/>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6"/>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6"/>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6"/>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86"/>
          <p:cNvGrpSpPr/>
          <p:nvPr/>
        </p:nvGrpSpPr>
        <p:grpSpPr>
          <a:xfrm>
            <a:off x="6632026" y="4122683"/>
            <a:ext cx="351024" cy="350079"/>
            <a:chOff x="6553275" y="3604550"/>
            <a:chExt cx="296975" cy="296175"/>
          </a:xfrm>
        </p:grpSpPr>
        <p:sp>
          <p:nvSpPr>
            <p:cNvPr id="9295" name="Google Shape;9295;p86"/>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6"/>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6"/>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6"/>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6"/>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6"/>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1" name="Google Shape;9301;p86"/>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9302" name="Google Shape;9302;p86"/>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06" name="Shape 9306"/>
        <p:cNvGrpSpPr/>
        <p:nvPr/>
      </p:nvGrpSpPr>
      <p:grpSpPr>
        <a:xfrm>
          <a:off x="0" y="0"/>
          <a:ext cx="0" cy="0"/>
          <a:chOff x="0" y="0"/>
          <a:chExt cx="0" cy="0"/>
        </a:xfrm>
      </p:grpSpPr>
      <p:grpSp>
        <p:nvGrpSpPr>
          <p:cNvPr id="9307" name="Google Shape;9307;p87"/>
          <p:cNvGrpSpPr/>
          <p:nvPr/>
        </p:nvGrpSpPr>
        <p:grpSpPr>
          <a:xfrm>
            <a:off x="859032" y="1380546"/>
            <a:ext cx="294401" cy="353645"/>
            <a:chOff x="-35814600" y="3202075"/>
            <a:chExt cx="242625" cy="291450"/>
          </a:xfrm>
        </p:grpSpPr>
        <p:sp>
          <p:nvSpPr>
            <p:cNvPr id="9308" name="Google Shape;9308;p87"/>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7"/>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7"/>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7"/>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7"/>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7"/>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7"/>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87"/>
          <p:cNvGrpSpPr/>
          <p:nvPr/>
        </p:nvGrpSpPr>
        <p:grpSpPr>
          <a:xfrm>
            <a:off x="829410" y="1821466"/>
            <a:ext cx="353645" cy="353888"/>
            <a:chOff x="-35839800" y="3561025"/>
            <a:chExt cx="291450" cy="291650"/>
          </a:xfrm>
        </p:grpSpPr>
        <p:sp>
          <p:nvSpPr>
            <p:cNvPr id="9316" name="Google Shape;9316;p87"/>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7"/>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7"/>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7"/>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7"/>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7"/>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7"/>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3" name="Google Shape;9323;p87"/>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4" name="Google Shape;9324;p87"/>
          <p:cNvGrpSpPr/>
          <p:nvPr/>
        </p:nvGrpSpPr>
        <p:grpSpPr>
          <a:xfrm>
            <a:off x="3066955" y="1380546"/>
            <a:ext cx="353645" cy="353645"/>
            <a:chOff x="-34003850" y="3227275"/>
            <a:chExt cx="291450" cy="291450"/>
          </a:xfrm>
        </p:grpSpPr>
        <p:sp>
          <p:nvSpPr>
            <p:cNvPr id="9325" name="Google Shape;9325;p87"/>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7"/>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7"/>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7"/>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7"/>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87"/>
          <p:cNvGrpSpPr/>
          <p:nvPr/>
        </p:nvGrpSpPr>
        <p:grpSpPr>
          <a:xfrm>
            <a:off x="3066485" y="1821238"/>
            <a:ext cx="354586" cy="354343"/>
            <a:chOff x="-34004625" y="3585850"/>
            <a:chExt cx="292225" cy="292025"/>
          </a:xfrm>
        </p:grpSpPr>
        <p:sp>
          <p:nvSpPr>
            <p:cNvPr id="9331" name="Google Shape;9331;p87"/>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7"/>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7"/>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7"/>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7"/>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87"/>
          <p:cNvGrpSpPr/>
          <p:nvPr/>
        </p:nvGrpSpPr>
        <p:grpSpPr>
          <a:xfrm>
            <a:off x="3066000" y="2256439"/>
            <a:ext cx="355557" cy="354616"/>
            <a:chOff x="-34005425" y="3945575"/>
            <a:chExt cx="293025" cy="292250"/>
          </a:xfrm>
        </p:grpSpPr>
        <p:sp>
          <p:nvSpPr>
            <p:cNvPr id="9337" name="Google Shape;9337;p87"/>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7"/>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7"/>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87"/>
          <p:cNvGrpSpPr/>
          <p:nvPr/>
        </p:nvGrpSpPr>
        <p:grpSpPr>
          <a:xfrm>
            <a:off x="1713099" y="2729615"/>
            <a:ext cx="358408" cy="355557"/>
            <a:chOff x="-32174975" y="3192625"/>
            <a:chExt cx="295375" cy="293025"/>
          </a:xfrm>
        </p:grpSpPr>
        <p:sp>
          <p:nvSpPr>
            <p:cNvPr id="9341" name="Google Shape;9341;p87"/>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7"/>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7"/>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7"/>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5" name="Google Shape;9345;p87"/>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7"/>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7" name="Google Shape;9347;p87"/>
          <p:cNvGrpSpPr/>
          <p:nvPr/>
        </p:nvGrpSpPr>
        <p:grpSpPr>
          <a:xfrm>
            <a:off x="3952249" y="2730570"/>
            <a:ext cx="354586" cy="353645"/>
            <a:chOff x="-30345325" y="3184750"/>
            <a:chExt cx="292225" cy="291450"/>
          </a:xfrm>
        </p:grpSpPr>
        <p:sp>
          <p:nvSpPr>
            <p:cNvPr id="9348" name="Google Shape;9348;p87"/>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7"/>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7"/>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7"/>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7"/>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3" name="Google Shape;9353;p87"/>
          <p:cNvGrpSpPr/>
          <p:nvPr/>
        </p:nvGrpSpPr>
        <p:grpSpPr>
          <a:xfrm>
            <a:off x="1277001" y="1380546"/>
            <a:ext cx="353645" cy="353645"/>
            <a:chOff x="-35481425" y="3202075"/>
            <a:chExt cx="291450" cy="291450"/>
          </a:xfrm>
        </p:grpSpPr>
        <p:sp>
          <p:nvSpPr>
            <p:cNvPr id="9354" name="Google Shape;9354;p87"/>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7"/>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7"/>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7"/>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7"/>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7"/>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7"/>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87"/>
          <p:cNvGrpSpPr/>
          <p:nvPr/>
        </p:nvGrpSpPr>
        <p:grpSpPr>
          <a:xfrm>
            <a:off x="1276531" y="1822072"/>
            <a:ext cx="354586" cy="352675"/>
            <a:chOff x="-35482200" y="3561225"/>
            <a:chExt cx="292225" cy="290650"/>
          </a:xfrm>
        </p:grpSpPr>
        <p:sp>
          <p:nvSpPr>
            <p:cNvPr id="9362" name="Google Shape;9362;p87"/>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7"/>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7"/>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87"/>
          <p:cNvGrpSpPr/>
          <p:nvPr/>
        </p:nvGrpSpPr>
        <p:grpSpPr>
          <a:xfrm>
            <a:off x="1277001" y="2256940"/>
            <a:ext cx="353645" cy="353615"/>
            <a:chOff x="-35481425" y="3919600"/>
            <a:chExt cx="291450" cy="291425"/>
          </a:xfrm>
        </p:grpSpPr>
        <p:sp>
          <p:nvSpPr>
            <p:cNvPr id="9366" name="Google Shape;9366;p87"/>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7"/>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7"/>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7"/>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7"/>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7"/>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7"/>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7"/>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87"/>
          <p:cNvGrpSpPr/>
          <p:nvPr/>
        </p:nvGrpSpPr>
        <p:grpSpPr>
          <a:xfrm>
            <a:off x="3512636" y="1381031"/>
            <a:ext cx="357468" cy="352675"/>
            <a:chOff x="-33645475" y="3228075"/>
            <a:chExt cx="294600" cy="290650"/>
          </a:xfrm>
        </p:grpSpPr>
        <p:sp>
          <p:nvSpPr>
            <p:cNvPr id="9375" name="Google Shape;9375;p87"/>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7"/>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7"/>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7"/>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7"/>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7"/>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7"/>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87"/>
          <p:cNvGrpSpPr/>
          <p:nvPr/>
        </p:nvGrpSpPr>
        <p:grpSpPr>
          <a:xfrm>
            <a:off x="3513606" y="1821116"/>
            <a:ext cx="355526" cy="354586"/>
            <a:chOff x="-33646250" y="3586425"/>
            <a:chExt cx="293000" cy="292225"/>
          </a:xfrm>
        </p:grpSpPr>
        <p:sp>
          <p:nvSpPr>
            <p:cNvPr id="9383" name="Google Shape;9383;p87"/>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7"/>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87"/>
          <p:cNvGrpSpPr/>
          <p:nvPr/>
        </p:nvGrpSpPr>
        <p:grpSpPr>
          <a:xfrm>
            <a:off x="3514076" y="2255969"/>
            <a:ext cx="354586" cy="355557"/>
            <a:chOff x="-33645475" y="3944800"/>
            <a:chExt cx="292225" cy="293025"/>
          </a:xfrm>
        </p:grpSpPr>
        <p:sp>
          <p:nvSpPr>
            <p:cNvPr id="9386" name="Google Shape;9386;p87"/>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7"/>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7"/>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7"/>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7"/>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7"/>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7"/>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7"/>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7"/>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7"/>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87"/>
          <p:cNvGrpSpPr/>
          <p:nvPr/>
        </p:nvGrpSpPr>
        <p:grpSpPr>
          <a:xfrm>
            <a:off x="2167295" y="2729706"/>
            <a:ext cx="352675" cy="355375"/>
            <a:chOff x="-31809525" y="3192625"/>
            <a:chExt cx="290650" cy="292875"/>
          </a:xfrm>
        </p:grpSpPr>
        <p:sp>
          <p:nvSpPr>
            <p:cNvPr id="9397" name="Google Shape;9397;p87"/>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7"/>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7"/>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7"/>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87"/>
          <p:cNvGrpSpPr/>
          <p:nvPr/>
        </p:nvGrpSpPr>
        <p:grpSpPr>
          <a:xfrm>
            <a:off x="2166810" y="3200258"/>
            <a:ext cx="353645" cy="355557"/>
            <a:chOff x="-31811100" y="3550975"/>
            <a:chExt cx="291450" cy="293025"/>
          </a:xfrm>
        </p:grpSpPr>
        <p:sp>
          <p:nvSpPr>
            <p:cNvPr id="9402" name="Google Shape;9402;p87"/>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7"/>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7"/>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7"/>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7"/>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7"/>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7"/>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87"/>
          <p:cNvGrpSpPr/>
          <p:nvPr/>
        </p:nvGrpSpPr>
        <p:grpSpPr>
          <a:xfrm>
            <a:off x="2160606" y="3664562"/>
            <a:ext cx="366052" cy="356831"/>
            <a:chOff x="-31817400" y="3910025"/>
            <a:chExt cx="301675" cy="294075"/>
          </a:xfrm>
        </p:grpSpPr>
        <p:sp>
          <p:nvSpPr>
            <p:cNvPr id="9410" name="Google Shape;9410;p87"/>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7"/>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7"/>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3" name="Google Shape;9413;p87"/>
          <p:cNvGrpSpPr/>
          <p:nvPr/>
        </p:nvGrpSpPr>
        <p:grpSpPr>
          <a:xfrm>
            <a:off x="3952234" y="3200743"/>
            <a:ext cx="354616" cy="354586"/>
            <a:chOff x="-30354000" y="3569100"/>
            <a:chExt cx="292250" cy="292225"/>
          </a:xfrm>
        </p:grpSpPr>
        <p:sp>
          <p:nvSpPr>
            <p:cNvPr id="9414" name="Google Shape;9414;p87"/>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7"/>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7"/>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7"/>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7"/>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7"/>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87"/>
          <p:cNvGrpSpPr/>
          <p:nvPr/>
        </p:nvGrpSpPr>
        <p:grpSpPr>
          <a:xfrm>
            <a:off x="1730812" y="1380546"/>
            <a:ext cx="342148" cy="353645"/>
            <a:chOff x="-35118325" y="3202075"/>
            <a:chExt cx="281975" cy="291450"/>
          </a:xfrm>
        </p:grpSpPr>
        <p:sp>
          <p:nvSpPr>
            <p:cNvPr id="9421" name="Google Shape;9421;p87"/>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7"/>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7"/>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7"/>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87"/>
          <p:cNvGrpSpPr/>
          <p:nvPr/>
        </p:nvGrpSpPr>
        <p:grpSpPr>
          <a:xfrm>
            <a:off x="1724593" y="1821799"/>
            <a:ext cx="354586" cy="353221"/>
            <a:chOff x="-35123050" y="3561225"/>
            <a:chExt cx="292225" cy="291100"/>
          </a:xfrm>
        </p:grpSpPr>
        <p:sp>
          <p:nvSpPr>
            <p:cNvPr id="9426" name="Google Shape;9426;p87"/>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7"/>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87"/>
          <p:cNvGrpSpPr/>
          <p:nvPr/>
        </p:nvGrpSpPr>
        <p:grpSpPr>
          <a:xfrm>
            <a:off x="1766652" y="2256940"/>
            <a:ext cx="270467" cy="353615"/>
            <a:chOff x="-35089175" y="3919600"/>
            <a:chExt cx="222900" cy="291425"/>
          </a:xfrm>
        </p:grpSpPr>
        <p:sp>
          <p:nvSpPr>
            <p:cNvPr id="9429" name="Google Shape;9429;p87"/>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7"/>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87"/>
          <p:cNvGrpSpPr/>
          <p:nvPr/>
        </p:nvGrpSpPr>
        <p:grpSpPr>
          <a:xfrm>
            <a:off x="3963648" y="1380303"/>
            <a:ext cx="336445" cy="354131"/>
            <a:chOff x="-33277650" y="3226875"/>
            <a:chExt cx="277275" cy="291850"/>
          </a:xfrm>
        </p:grpSpPr>
        <p:sp>
          <p:nvSpPr>
            <p:cNvPr id="9432" name="Google Shape;9432;p87"/>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7"/>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7"/>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7"/>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7"/>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7"/>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7"/>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87"/>
          <p:cNvGrpSpPr/>
          <p:nvPr/>
        </p:nvGrpSpPr>
        <p:grpSpPr>
          <a:xfrm>
            <a:off x="3955048" y="1821587"/>
            <a:ext cx="353645" cy="353645"/>
            <a:chOff x="-33286325" y="3586425"/>
            <a:chExt cx="291450" cy="291450"/>
          </a:xfrm>
        </p:grpSpPr>
        <p:sp>
          <p:nvSpPr>
            <p:cNvPr id="9440" name="Google Shape;9440;p87"/>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7"/>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7"/>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7"/>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7"/>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5" name="Google Shape;9445;p87"/>
          <p:cNvGrpSpPr/>
          <p:nvPr/>
        </p:nvGrpSpPr>
        <p:grpSpPr>
          <a:xfrm>
            <a:off x="3955048" y="2255969"/>
            <a:ext cx="353645" cy="355557"/>
            <a:chOff x="-33286325" y="3944800"/>
            <a:chExt cx="291450" cy="293025"/>
          </a:xfrm>
        </p:grpSpPr>
        <p:sp>
          <p:nvSpPr>
            <p:cNvPr id="9446" name="Google Shape;9446;p87"/>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7"/>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7"/>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7"/>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87"/>
          <p:cNvGrpSpPr/>
          <p:nvPr/>
        </p:nvGrpSpPr>
        <p:grpSpPr>
          <a:xfrm>
            <a:off x="2613445" y="2729129"/>
            <a:ext cx="353645" cy="356527"/>
            <a:chOff x="-31452725" y="3191825"/>
            <a:chExt cx="291450" cy="293825"/>
          </a:xfrm>
        </p:grpSpPr>
        <p:sp>
          <p:nvSpPr>
            <p:cNvPr id="9451" name="Google Shape;9451;p87"/>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7"/>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7"/>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7"/>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87"/>
          <p:cNvGrpSpPr/>
          <p:nvPr/>
        </p:nvGrpSpPr>
        <p:grpSpPr>
          <a:xfrm>
            <a:off x="2612975" y="3200744"/>
            <a:ext cx="354586" cy="354586"/>
            <a:chOff x="-31452725" y="3551775"/>
            <a:chExt cx="292225" cy="292225"/>
          </a:xfrm>
        </p:grpSpPr>
        <p:sp>
          <p:nvSpPr>
            <p:cNvPr id="9456" name="Google Shape;9456;p87"/>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7"/>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7"/>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7"/>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87"/>
          <p:cNvGrpSpPr/>
          <p:nvPr/>
        </p:nvGrpSpPr>
        <p:grpSpPr>
          <a:xfrm>
            <a:off x="2611534" y="3664729"/>
            <a:ext cx="357468" cy="356497"/>
            <a:chOff x="-31455100" y="3909350"/>
            <a:chExt cx="294600" cy="293800"/>
          </a:xfrm>
        </p:grpSpPr>
        <p:sp>
          <p:nvSpPr>
            <p:cNvPr id="9461" name="Google Shape;9461;p87"/>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7"/>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87"/>
          <p:cNvGrpSpPr/>
          <p:nvPr/>
        </p:nvGrpSpPr>
        <p:grpSpPr>
          <a:xfrm>
            <a:off x="3952719" y="3665684"/>
            <a:ext cx="353645" cy="354586"/>
            <a:chOff x="-30345325" y="3918800"/>
            <a:chExt cx="291450" cy="292225"/>
          </a:xfrm>
        </p:grpSpPr>
        <p:sp>
          <p:nvSpPr>
            <p:cNvPr id="9464" name="Google Shape;9464;p87"/>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7"/>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7"/>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7"/>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7"/>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87"/>
          <p:cNvGrpSpPr/>
          <p:nvPr/>
        </p:nvGrpSpPr>
        <p:grpSpPr>
          <a:xfrm>
            <a:off x="2172184" y="1821587"/>
            <a:ext cx="353645" cy="353645"/>
            <a:chOff x="-34763900" y="3561225"/>
            <a:chExt cx="291450" cy="291450"/>
          </a:xfrm>
        </p:grpSpPr>
        <p:sp>
          <p:nvSpPr>
            <p:cNvPr id="9470" name="Google Shape;9470;p87"/>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7"/>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7"/>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3" name="Google Shape;9473;p87"/>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4" name="Google Shape;9474;p87"/>
          <p:cNvGrpSpPr/>
          <p:nvPr/>
        </p:nvGrpSpPr>
        <p:grpSpPr>
          <a:xfrm>
            <a:off x="827081" y="2730099"/>
            <a:ext cx="354586" cy="354586"/>
            <a:chOff x="-32927950" y="3227275"/>
            <a:chExt cx="292225" cy="292225"/>
          </a:xfrm>
        </p:grpSpPr>
        <p:sp>
          <p:nvSpPr>
            <p:cNvPr id="9475" name="Google Shape;9475;p87"/>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7"/>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7"/>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7"/>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7"/>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87"/>
          <p:cNvGrpSpPr/>
          <p:nvPr/>
        </p:nvGrpSpPr>
        <p:grpSpPr>
          <a:xfrm>
            <a:off x="826596" y="3201213"/>
            <a:ext cx="355557" cy="353645"/>
            <a:chOff x="-32927950" y="3586425"/>
            <a:chExt cx="293025" cy="291450"/>
          </a:xfrm>
        </p:grpSpPr>
        <p:sp>
          <p:nvSpPr>
            <p:cNvPr id="9481" name="Google Shape;9481;p87"/>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7"/>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7"/>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7"/>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7"/>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87"/>
          <p:cNvGrpSpPr/>
          <p:nvPr/>
        </p:nvGrpSpPr>
        <p:grpSpPr>
          <a:xfrm>
            <a:off x="827081" y="3665198"/>
            <a:ext cx="354586" cy="355557"/>
            <a:chOff x="-32927950" y="3944800"/>
            <a:chExt cx="292225" cy="293025"/>
          </a:xfrm>
        </p:grpSpPr>
        <p:sp>
          <p:nvSpPr>
            <p:cNvPr id="9487" name="Google Shape;9487;p87"/>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7"/>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7"/>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7"/>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7"/>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7"/>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7"/>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7"/>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7"/>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87"/>
          <p:cNvGrpSpPr/>
          <p:nvPr/>
        </p:nvGrpSpPr>
        <p:grpSpPr>
          <a:xfrm>
            <a:off x="3055873" y="2730449"/>
            <a:ext cx="354586" cy="353888"/>
            <a:chOff x="-31094350" y="3194000"/>
            <a:chExt cx="292225" cy="291650"/>
          </a:xfrm>
        </p:grpSpPr>
        <p:sp>
          <p:nvSpPr>
            <p:cNvPr id="9497" name="Google Shape;9497;p87"/>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7"/>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7"/>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7"/>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7"/>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7"/>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7"/>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7"/>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87"/>
          <p:cNvGrpSpPr/>
          <p:nvPr/>
        </p:nvGrpSpPr>
        <p:grpSpPr>
          <a:xfrm>
            <a:off x="3056343" y="3200941"/>
            <a:ext cx="353645" cy="354191"/>
            <a:chOff x="-31093575" y="3552550"/>
            <a:chExt cx="291450" cy="291900"/>
          </a:xfrm>
        </p:grpSpPr>
        <p:sp>
          <p:nvSpPr>
            <p:cNvPr id="9506" name="Google Shape;9506;p87"/>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7"/>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7"/>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7"/>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87"/>
          <p:cNvGrpSpPr/>
          <p:nvPr/>
        </p:nvGrpSpPr>
        <p:grpSpPr>
          <a:xfrm>
            <a:off x="2182711" y="1380546"/>
            <a:ext cx="332593" cy="353645"/>
            <a:chOff x="-34755225" y="3202075"/>
            <a:chExt cx="274100" cy="291450"/>
          </a:xfrm>
        </p:grpSpPr>
        <p:sp>
          <p:nvSpPr>
            <p:cNvPr id="9511" name="Google Shape;9511;p87"/>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7"/>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7"/>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7"/>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7"/>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7"/>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7"/>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87"/>
          <p:cNvGrpSpPr/>
          <p:nvPr/>
        </p:nvGrpSpPr>
        <p:grpSpPr>
          <a:xfrm>
            <a:off x="3056343" y="3666169"/>
            <a:ext cx="353645" cy="353615"/>
            <a:chOff x="-31093575" y="3911725"/>
            <a:chExt cx="291450" cy="291425"/>
          </a:xfrm>
        </p:grpSpPr>
        <p:sp>
          <p:nvSpPr>
            <p:cNvPr id="9519" name="Google Shape;9519;p87"/>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7"/>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87"/>
          <p:cNvGrpSpPr/>
          <p:nvPr/>
        </p:nvGrpSpPr>
        <p:grpSpPr>
          <a:xfrm>
            <a:off x="2165773" y="4123136"/>
            <a:ext cx="356497" cy="354586"/>
            <a:chOff x="-29946000" y="3183175"/>
            <a:chExt cx="293800" cy="292225"/>
          </a:xfrm>
        </p:grpSpPr>
        <p:sp>
          <p:nvSpPr>
            <p:cNvPr id="9522" name="Google Shape;9522;p87"/>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7"/>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7"/>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7"/>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7"/>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7"/>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87"/>
          <p:cNvGrpSpPr/>
          <p:nvPr/>
        </p:nvGrpSpPr>
        <p:grpSpPr>
          <a:xfrm>
            <a:off x="2610305" y="1380289"/>
            <a:ext cx="358408" cy="354161"/>
            <a:chOff x="-34408675" y="3202075"/>
            <a:chExt cx="295375" cy="291875"/>
          </a:xfrm>
        </p:grpSpPr>
        <p:sp>
          <p:nvSpPr>
            <p:cNvPr id="9529" name="Google Shape;9529;p87"/>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7"/>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7"/>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7"/>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87"/>
          <p:cNvGrpSpPr/>
          <p:nvPr/>
        </p:nvGrpSpPr>
        <p:grpSpPr>
          <a:xfrm>
            <a:off x="2612216" y="1820283"/>
            <a:ext cx="354586" cy="356254"/>
            <a:chOff x="-34405525" y="3558075"/>
            <a:chExt cx="292225" cy="293600"/>
          </a:xfrm>
        </p:grpSpPr>
        <p:sp>
          <p:nvSpPr>
            <p:cNvPr id="9534" name="Google Shape;9534;p87"/>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7"/>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7"/>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87"/>
          <p:cNvGrpSpPr/>
          <p:nvPr/>
        </p:nvGrpSpPr>
        <p:grpSpPr>
          <a:xfrm>
            <a:off x="2611730" y="2256940"/>
            <a:ext cx="355557" cy="353615"/>
            <a:chOff x="-34406325" y="3919600"/>
            <a:chExt cx="293025" cy="291425"/>
          </a:xfrm>
        </p:grpSpPr>
        <p:sp>
          <p:nvSpPr>
            <p:cNvPr id="9538" name="Google Shape;9538;p87"/>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7"/>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7"/>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7"/>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7"/>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7"/>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7"/>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87"/>
          <p:cNvGrpSpPr/>
          <p:nvPr/>
        </p:nvGrpSpPr>
        <p:grpSpPr>
          <a:xfrm>
            <a:off x="1275628" y="2736303"/>
            <a:ext cx="353645" cy="342179"/>
            <a:chOff x="-32568800" y="3232000"/>
            <a:chExt cx="291450" cy="282000"/>
          </a:xfrm>
        </p:grpSpPr>
        <p:sp>
          <p:nvSpPr>
            <p:cNvPr id="9546" name="Google Shape;9546;p87"/>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7"/>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87"/>
          <p:cNvGrpSpPr/>
          <p:nvPr/>
        </p:nvGrpSpPr>
        <p:grpSpPr>
          <a:xfrm>
            <a:off x="1275158" y="3201213"/>
            <a:ext cx="354586" cy="353645"/>
            <a:chOff x="-32569575" y="3586425"/>
            <a:chExt cx="292225" cy="291450"/>
          </a:xfrm>
        </p:grpSpPr>
        <p:sp>
          <p:nvSpPr>
            <p:cNvPr id="9549" name="Google Shape;9549;p87"/>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7"/>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87"/>
          <p:cNvGrpSpPr/>
          <p:nvPr/>
        </p:nvGrpSpPr>
        <p:grpSpPr>
          <a:xfrm>
            <a:off x="1266073" y="3665805"/>
            <a:ext cx="372756" cy="354343"/>
            <a:chOff x="-32576675" y="3944600"/>
            <a:chExt cx="307200" cy="292025"/>
          </a:xfrm>
        </p:grpSpPr>
        <p:sp>
          <p:nvSpPr>
            <p:cNvPr id="9552" name="Google Shape;9552;p87"/>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7"/>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87"/>
          <p:cNvGrpSpPr/>
          <p:nvPr/>
        </p:nvGrpSpPr>
        <p:grpSpPr>
          <a:xfrm>
            <a:off x="3511040" y="2730100"/>
            <a:ext cx="354586" cy="354586"/>
            <a:chOff x="-30735200" y="3192625"/>
            <a:chExt cx="292225" cy="292225"/>
          </a:xfrm>
        </p:grpSpPr>
        <p:sp>
          <p:nvSpPr>
            <p:cNvPr id="9555" name="Google Shape;9555;p87"/>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7"/>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7"/>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7"/>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7"/>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7"/>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7"/>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87"/>
          <p:cNvGrpSpPr/>
          <p:nvPr/>
        </p:nvGrpSpPr>
        <p:grpSpPr>
          <a:xfrm>
            <a:off x="3511040" y="3201532"/>
            <a:ext cx="354586" cy="353008"/>
            <a:chOff x="-30735200" y="3552550"/>
            <a:chExt cx="292225" cy="290925"/>
          </a:xfrm>
        </p:grpSpPr>
        <p:sp>
          <p:nvSpPr>
            <p:cNvPr id="9563" name="Google Shape;9563;p87"/>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7"/>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87"/>
          <p:cNvGrpSpPr/>
          <p:nvPr/>
        </p:nvGrpSpPr>
        <p:grpSpPr>
          <a:xfrm>
            <a:off x="3511040" y="3666154"/>
            <a:ext cx="354586" cy="353645"/>
            <a:chOff x="-30735200" y="3910925"/>
            <a:chExt cx="292225" cy="291450"/>
          </a:xfrm>
        </p:grpSpPr>
        <p:sp>
          <p:nvSpPr>
            <p:cNvPr id="9566" name="Google Shape;9566;p87"/>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7"/>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8" name="Google Shape;9568;p87"/>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9" name="Google Shape;9569;p87"/>
          <p:cNvGrpSpPr/>
          <p:nvPr/>
        </p:nvGrpSpPr>
        <p:grpSpPr>
          <a:xfrm>
            <a:off x="4864547" y="1375808"/>
            <a:ext cx="358971" cy="359224"/>
            <a:chOff x="-57956275" y="3197925"/>
            <a:chExt cx="319000" cy="319225"/>
          </a:xfrm>
        </p:grpSpPr>
        <p:sp>
          <p:nvSpPr>
            <p:cNvPr id="9570" name="Google Shape;9570;p87"/>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7"/>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7"/>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7"/>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7"/>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7"/>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7"/>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7" name="Google Shape;9577;p87"/>
          <p:cNvGrpSpPr/>
          <p:nvPr/>
        </p:nvGrpSpPr>
        <p:grpSpPr>
          <a:xfrm>
            <a:off x="4886701" y="1832234"/>
            <a:ext cx="314662" cy="358971"/>
            <a:chOff x="-57940525" y="3590375"/>
            <a:chExt cx="279625" cy="319000"/>
          </a:xfrm>
        </p:grpSpPr>
        <p:sp>
          <p:nvSpPr>
            <p:cNvPr id="9578" name="Google Shape;9578;p87"/>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7"/>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7"/>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7"/>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7"/>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87"/>
          <p:cNvGrpSpPr/>
          <p:nvPr/>
        </p:nvGrpSpPr>
        <p:grpSpPr>
          <a:xfrm>
            <a:off x="4857582" y="2273605"/>
            <a:ext cx="358099" cy="358999"/>
            <a:chOff x="-57959425" y="3982600"/>
            <a:chExt cx="318225" cy="319025"/>
          </a:xfrm>
        </p:grpSpPr>
        <p:sp>
          <p:nvSpPr>
            <p:cNvPr id="9584" name="Google Shape;9584;p87"/>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7"/>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7"/>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7"/>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87"/>
          <p:cNvGrpSpPr/>
          <p:nvPr/>
        </p:nvGrpSpPr>
        <p:grpSpPr>
          <a:xfrm>
            <a:off x="7057749" y="1376934"/>
            <a:ext cx="357226" cy="357226"/>
            <a:chOff x="-55987225" y="3198925"/>
            <a:chExt cx="317450" cy="317450"/>
          </a:xfrm>
        </p:grpSpPr>
        <p:sp>
          <p:nvSpPr>
            <p:cNvPr id="9589" name="Google Shape;9589;p87"/>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7"/>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7"/>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7"/>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3" name="Google Shape;9593;p87"/>
          <p:cNvGrpSpPr/>
          <p:nvPr/>
        </p:nvGrpSpPr>
        <p:grpSpPr>
          <a:xfrm>
            <a:off x="7057749" y="1832965"/>
            <a:ext cx="357226" cy="357367"/>
            <a:chOff x="-55987225" y="3591025"/>
            <a:chExt cx="317450" cy="317575"/>
          </a:xfrm>
        </p:grpSpPr>
        <p:sp>
          <p:nvSpPr>
            <p:cNvPr id="9594" name="Google Shape;9594;p87"/>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7"/>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7"/>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7"/>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7"/>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9" name="Google Shape;9599;p87"/>
          <p:cNvGrpSpPr/>
          <p:nvPr/>
        </p:nvGrpSpPr>
        <p:grpSpPr>
          <a:xfrm>
            <a:off x="7071665" y="2273605"/>
            <a:ext cx="358999" cy="358999"/>
            <a:chOff x="-55988800" y="3982600"/>
            <a:chExt cx="319025" cy="319025"/>
          </a:xfrm>
        </p:grpSpPr>
        <p:sp>
          <p:nvSpPr>
            <p:cNvPr id="9600" name="Google Shape;9600;p87"/>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7"/>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7"/>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7"/>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7"/>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5" name="Google Shape;9605;p87"/>
          <p:cNvGrpSpPr/>
          <p:nvPr/>
        </p:nvGrpSpPr>
        <p:grpSpPr>
          <a:xfrm>
            <a:off x="5730184" y="2731562"/>
            <a:ext cx="356326" cy="358971"/>
            <a:chOff x="-54026025" y="3192625"/>
            <a:chExt cx="316650" cy="319000"/>
          </a:xfrm>
        </p:grpSpPr>
        <p:sp>
          <p:nvSpPr>
            <p:cNvPr id="9606" name="Google Shape;9606;p87"/>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7"/>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7"/>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7"/>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7"/>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7"/>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7"/>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7"/>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87"/>
          <p:cNvGrpSpPr/>
          <p:nvPr/>
        </p:nvGrpSpPr>
        <p:grpSpPr>
          <a:xfrm>
            <a:off x="5750130" y="3202536"/>
            <a:ext cx="316434" cy="358099"/>
            <a:chOff x="-54007925" y="3584850"/>
            <a:chExt cx="281200" cy="318225"/>
          </a:xfrm>
        </p:grpSpPr>
        <p:sp>
          <p:nvSpPr>
            <p:cNvPr id="9615" name="Google Shape;9615;p87"/>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7"/>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7"/>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7"/>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7"/>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7"/>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87"/>
          <p:cNvGrpSpPr/>
          <p:nvPr/>
        </p:nvGrpSpPr>
        <p:grpSpPr>
          <a:xfrm>
            <a:off x="5750130" y="3664421"/>
            <a:ext cx="316434" cy="358914"/>
            <a:chOff x="-54007925" y="3975575"/>
            <a:chExt cx="281200" cy="318950"/>
          </a:xfrm>
        </p:grpSpPr>
        <p:sp>
          <p:nvSpPr>
            <p:cNvPr id="9622" name="Google Shape;9622;p87"/>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7"/>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7"/>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7"/>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87"/>
          <p:cNvGrpSpPr/>
          <p:nvPr/>
        </p:nvGrpSpPr>
        <p:grpSpPr>
          <a:xfrm>
            <a:off x="7984996" y="2748891"/>
            <a:ext cx="274770" cy="358492"/>
            <a:chOff x="-52005775" y="3208025"/>
            <a:chExt cx="244175" cy="318575"/>
          </a:xfrm>
        </p:grpSpPr>
        <p:sp>
          <p:nvSpPr>
            <p:cNvPr id="9627" name="Google Shape;9627;p87"/>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7"/>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7"/>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7"/>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7"/>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7"/>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7"/>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7"/>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7"/>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7"/>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7"/>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8" name="Google Shape;9638;p87"/>
          <p:cNvGrpSpPr/>
          <p:nvPr/>
        </p:nvGrpSpPr>
        <p:grpSpPr>
          <a:xfrm>
            <a:off x="5291462" y="1376934"/>
            <a:ext cx="358099" cy="358099"/>
            <a:chOff x="-57568775" y="3198925"/>
            <a:chExt cx="318225" cy="318225"/>
          </a:xfrm>
        </p:grpSpPr>
        <p:sp>
          <p:nvSpPr>
            <p:cNvPr id="9639" name="Google Shape;9639;p87"/>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7"/>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7"/>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7"/>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7"/>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7"/>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87"/>
          <p:cNvGrpSpPr/>
          <p:nvPr/>
        </p:nvGrpSpPr>
        <p:grpSpPr>
          <a:xfrm>
            <a:off x="5313181" y="1832234"/>
            <a:ext cx="314662" cy="358099"/>
            <a:chOff x="-57549075" y="3590375"/>
            <a:chExt cx="279625" cy="318225"/>
          </a:xfrm>
        </p:grpSpPr>
        <p:sp>
          <p:nvSpPr>
            <p:cNvPr id="9646" name="Google Shape;9646;p87"/>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7"/>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7"/>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7"/>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87"/>
          <p:cNvGrpSpPr/>
          <p:nvPr/>
        </p:nvGrpSpPr>
        <p:grpSpPr>
          <a:xfrm>
            <a:off x="5305378" y="2273605"/>
            <a:ext cx="359871" cy="359871"/>
            <a:chOff x="-57570350" y="3982600"/>
            <a:chExt cx="319800" cy="319800"/>
          </a:xfrm>
        </p:grpSpPr>
        <p:sp>
          <p:nvSpPr>
            <p:cNvPr id="9651" name="Google Shape;9651;p87"/>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7"/>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7"/>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7"/>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87"/>
          <p:cNvGrpSpPr/>
          <p:nvPr/>
        </p:nvGrpSpPr>
        <p:grpSpPr>
          <a:xfrm>
            <a:off x="7520416" y="1376033"/>
            <a:ext cx="314662" cy="358999"/>
            <a:chOff x="-55576850" y="3198125"/>
            <a:chExt cx="279625" cy="319025"/>
          </a:xfrm>
        </p:grpSpPr>
        <p:sp>
          <p:nvSpPr>
            <p:cNvPr id="9656" name="Google Shape;9656;p87"/>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7"/>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7"/>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7"/>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87"/>
          <p:cNvGrpSpPr/>
          <p:nvPr/>
        </p:nvGrpSpPr>
        <p:grpSpPr>
          <a:xfrm>
            <a:off x="7497812" y="1832009"/>
            <a:ext cx="359871" cy="358324"/>
            <a:chOff x="-55596550" y="3590175"/>
            <a:chExt cx="319800" cy="318425"/>
          </a:xfrm>
        </p:grpSpPr>
        <p:sp>
          <p:nvSpPr>
            <p:cNvPr id="9661" name="Google Shape;9661;p87"/>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7"/>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7"/>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7"/>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87"/>
          <p:cNvGrpSpPr/>
          <p:nvPr/>
        </p:nvGrpSpPr>
        <p:grpSpPr>
          <a:xfrm>
            <a:off x="7513049" y="2273351"/>
            <a:ext cx="358999" cy="359252"/>
            <a:chOff x="-55595775" y="3982375"/>
            <a:chExt cx="319025" cy="319250"/>
          </a:xfrm>
        </p:grpSpPr>
        <p:sp>
          <p:nvSpPr>
            <p:cNvPr id="9666" name="Google Shape;9666;p87"/>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7"/>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7"/>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7"/>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7"/>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7"/>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2" name="Google Shape;9672;p87"/>
          <p:cNvGrpSpPr/>
          <p:nvPr/>
        </p:nvGrpSpPr>
        <p:grpSpPr>
          <a:xfrm>
            <a:off x="6170232" y="2731562"/>
            <a:ext cx="358999" cy="358099"/>
            <a:chOff x="-53635375" y="3192625"/>
            <a:chExt cx="319025" cy="318225"/>
          </a:xfrm>
        </p:grpSpPr>
        <p:sp>
          <p:nvSpPr>
            <p:cNvPr id="9673" name="Google Shape;9673;p87"/>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7"/>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7"/>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87"/>
          <p:cNvGrpSpPr/>
          <p:nvPr/>
        </p:nvGrpSpPr>
        <p:grpSpPr>
          <a:xfrm>
            <a:off x="6192401" y="3202536"/>
            <a:ext cx="314662" cy="358999"/>
            <a:chOff x="-53615675" y="3584850"/>
            <a:chExt cx="279625" cy="319025"/>
          </a:xfrm>
        </p:grpSpPr>
        <p:sp>
          <p:nvSpPr>
            <p:cNvPr id="9677" name="Google Shape;9677;p87"/>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7"/>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7"/>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87"/>
          <p:cNvGrpSpPr/>
          <p:nvPr/>
        </p:nvGrpSpPr>
        <p:grpSpPr>
          <a:xfrm>
            <a:off x="6170246" y="3665461"/>
            <a:ext cx="358971" cy="357874"/>
            <a:chOff x="-53634575" y="3976500"/>
            <a:chExt cx="319000" cy="318025"/>
          </a:xfrm>
        </p:grpSpPr>
        <p:sp>
          <p:nvSpPr>
            <p:cNvPr id="9681" name="Google Shape;9681;p87"/>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7"/>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7"/>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7"/>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7"/>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7"/>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7"/>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7"/>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87"/>
          <p:cNvGrpSpPr/>
          <p:nvPr/>
        </p:nvGrpSpPr>
        <p:grpSpPr>
          <a:xfrm>
            <a:off x="7965050" y="3208415"/>
            <a:ext cx="314662" cy="358436"/>
            <a:chOff x="-52023900" y="3590075"/>
            <a:chExt cx="279625" cy="318525"/>
          </a:xfrm>
        </p:grpSpPr>
        <p:sp>
          <p:nvSpPr>
            <p:cNvPr id="9690" name="Google Shape;9690;p87"/>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7"/>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7"/>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7"/>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7"/>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7"/>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7"/>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87"/>
          <p:cNvGrpSpPr/>
          <p:nvPr/>
        </p:nvGrpSpPr>
        <p:grpSpPr>
          <a:xfrm>
            <a:off x="5728292" y="1376934"/>
            <a:ext cx="358971" cy="358971"/>
            <a:chOff x="-57173375" y="3198925"/>
            <a:chExt cx="319000" cy="319000"/>
          </a:xfrm>
        </p:grpSpPr>
        <p:sp>
          <p:nvSpPr>
            <p:cNvPr id="9698" name="Google Shape;9698;p87"/>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7"/>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7"/>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7"/>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87"/>
          <p:cNvGrpSpPr/>
          <p:nvPr/>
        </p:nvGrpSpPr>
        <p:grpSpPr>
          <a:xfrm>
            <a:off x="5729178" y="1854374"/>
            <a:ext cx="357198" cy="314690"/>
            <a:chOff x="-57176525" y="3610050"/>
            <a:chExt cx="317425" cy="279650"/>
          </a:xfrm>
        </p:grpSpPr>
        <p:sp>
          <p:nvSpPr>
            <p:cNvPr id="9703" name="Google Shape;9703;p87"/>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7"/>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7"/>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7"/>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7"/>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87"/>
          <p:cNvGrpSpPr/>
          <p:nvPr/>
        </p:nvGrpSpPr>
        <p:grpSpPr>
          <a:xfrm>
            <a:off x="7939633" y="1376934"/>
            <a:ext cx="358099" cy="356326"/>
            <a:chOff x="-55202750" y="3198925"/>
            <a:chExt cx="318225" cy="316650"/>
          </a:xfrm>
        </p:grpSpPr>
        <p:sp>
          <p:nvSpPr>
            <p:cNvPr id="9709" name="Google Shape;9709;p87"/>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7"/>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87"/>
          <p:cNvGrpSpPr/>
          <p:nvPr/>
        </p:nvGrpSpPr>
        <p:grpSpPr>
          <a:xfrm>
            <a:off x="7950267" y="1832234"/>
            <a:ext cx="336830" cy="358099"/>
            <a:chOff x="-55194875" y="3590375"/>
            <a:chExt cx="299325" cy="318225"/>
          </a:xfrm>
        </p:grpSpPr>
        <p:sp>
          <p:nvSpPr>
            <p:cNvPr id="9712" name="Google Shape;9712;p87"/>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7"/>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7"/>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7"/>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7"/>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87"/>
          <p:cNvGrpSpPr/>
          <p:nvPr/>
        </p:nvGrpSpPr>
        <p:grpSpPr>
          <a:xfrm>
            <a:off x="7954884" y="2274505"/>
            <a:ext cx="357198" cy="357198"/>
            <a:chOff x="-55203525" y="3983400"/>
            <a:chExt cx="317425" cy="317425"/>
          </a:xfrm>
        </p:grpSpPr>
        <p:sp>
          <p:nvSpPr>
            <p:cNvPr id="9718" name="Google Shape;9718;p87"/>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7"/>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7"/>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87"/>
          <p:cNvGrpSpPr/>
          <p:nvPr/>
        </p:nvGrpSpPr>
        <p:grpSpPr>
          <a:xfrm>
            <a:off x="6621365" y="2731562"/>
            <a:ext cx="335930" cy="358971"/>
            <a:chOff x="-53232900" y="3192625"/>
            <a:chExt cx="298525" cy="319000"/>
          </a:xfrm>
        </p:grpSpPr>
        <p:sp>
          <p:nvSpPr>
            <p:cNvPr id="9722" name="Google Shape;9722;p87"/>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7"/>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7"/>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7"/>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7"/>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7"/>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7"/>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7"/>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87"/>
          <p:cNvGrpSpPr/>
          <p:nvPr/>
        </p:nvGrpSpPr>
        <p:grpSpPr>
          <a:xfrm>
            <a:off x="6610731" y="3202536"/>
            <a:ext cx="357198" cy="356326"/>
            <a:chOff x="-53242350" y="3584850"/>
            <a:chExt cx="317425" cy="316650"/>
          </a:xfrm>
        </p:grpSpPr>
        <p:sp>
          <p:nvSpPr>
            <p:cNvPr id="9731" name="Google Shape;9731;p87"/>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7"/>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7"/>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7"/>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7"/>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87"/>
          <p:cNvGrpSpPr/>
          <p:nvPr/>
        </p:nvGrpSpPr>
        <p:grpSpPr>
          <a:xfrm>
            <a:off x="6631999" y="3665236"/>
            <a:ext cx="314662" cy="358999"/>
            <a:chOff x="-53224225" y="3976300"/>
            <a:chExt cx="279625" cy="319025"/>
          </a:xfrm>
        </p:grpSpPr>
        <p:sp>
          <p:nvSpPr>
            <p:cNvPr id="9737" name="Google Shape;9737;p87"/>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7"/>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7"/>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7"/>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7"/>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7"/>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7"/>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87"/>
          <p:cNvGrpSpPr/>
          <p:nvPr/>
        </p:nvGrpSpPr>
        <p:grpSpPr>
          <a:xfrm>
            <a:off x="7942896" y="3672917"/>
            <a:ext cx="358971" cy="358408"/>
            <a:chOff x="-52043575" y="3983125"/>
            <a:chExt cx="319000" cy="318500"/>
          </a:xfrm>
        </p:grpSpPr>
        <p:sp>
          <p:nvSpPr>
            <p:cNvPr id="9745" name="Google Shape;9745;p87"/>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7"/>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7"/>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7"/>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7"/>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7"/>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7"/>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7"/>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7"/>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87"/>
          <p:cNvGrpSpPr/>
          <p:nvPr/>
        </p:nvGrpSpPr>
        <p:grpSpPr>
          <a:xfrm>
            <a:off x="6196836" y="1376934"/>
            <a:ext cx="314662" cy="358971"/>
            <a:chOff x="-56766175" y="3198925"/>
            <a:chExt cx="279625" cy="319000"/>
          </a:xfrm>
        </p:grpSpPr>
        <p:sp>
          <p:nvSpPr>
            <p:cNvPr id="9755" name="Google Shape;9755;p87"/>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7"/>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7"/>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7"/>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7"/>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7"/>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7"/>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87"/>
          <p:cNvGrpSpPr/>
          <p:nvPr/>
        </p:nvGrpSpPr>
        <p:grpSpPr>
          <a:xfrm>
            <a:off x="6195950" y="1832234"/>
            <a:ext cx="316434" cy="358099"/>
            <a:chOff x="-56766175" y="3590375"/>
            <a:chExt cx="281200" cy="318225"/>
          </a:xfrm>
        </p:grpSpPr>
        <p:sp>
          <p:nvSpPr>
            <p:cNvPr id="9763" name="Google Shape;9763;p87"/>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7"/>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7"/>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7"/>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87"/>
          <p:cNvGrpSpPr/>
          <p:nvPr/>
        </p:nvGrpSpPr>
        <p:grpSpPr>
          <a:xfrm>
            <a:off x="6232906" y="2273605"/>
            <a:ext cx="272126" cy="358099"/>
            <a:chOff x="-56747275" y="3982600"/>
            <a:chExt cx="241825" cy="318225"/>
          </a:xfrm>
        </p:grpSpPr>
        <p:sp>
          <p:nvSpPr>
            <p:cNvPr id="9768" name="Google Shape;9768;p87"/>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7"/>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7"/>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7"/>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7"/>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7"/>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7"/>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87"/>
          <p:cNvGrpSpPr/>
          <p:nvPr/>
        </p:nvGrpSpPr>
        <p:grpSpPr>
          <a:xfrm>
            <a:off x="4840657" y="3215842"/>
            <a:ext cx="358999" cy="342991"/>
            <a:chOff x="-54812875" y="3596675"/>
            <a:chExt cx="319025" cy="304800"/>
          </a:xfrm>
        </p:grpSpPr>
        <p:sp>
          <p:nvSpPr>
            <p:cNvPr id="9776" name="Google Shape;9776;p87"/>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7"/>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7"/>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7"/>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7"/>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7"/>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7"/>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3" name="Google Shape;9783;p87"/>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7"/>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5" name="Google Shape;9785;p87"/>
          <p:cNvGrpSpPr/>
          <p:nvPr/>
        </p:nvGrpSpPr>
        <p:grpSpPr>
          <a:xfrm>
            <a:off x="4862826" y="3672326"/>
            <a:ext cx="314662" cy="358099"/>
            <a:chOff x="-54793175" y="3982600"/>
            <a:chExt cx="279625" cy="318225"/>
          </a:xfrm>
        </p:grpSpPr>
        <p:sp>
          <p:nvSpPr>
            <p:cNvPr id="9786" name="Google Shape;9786;p87"/>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7"/>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7"/>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7"/>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7"/>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7"/>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7"/>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87"/>
          <p:cNvGrpSpPr/>
          <p:nvPr/>
        </p:nvGrpSpPr>
        <p:grpSpPr>
          <a:xfrm>
            <a:off x="7074284" y="2731562"/>
            <a:ext cx="314662" cy="358099"/>
            <a:chOff x="-52832000" y="3192625"/>
            <a:chExt cx="279625" cy="318225"/>
          </a:xfrm>
        </p:grpSpPr>
        <p:sp>
          <p:nvSpPr>
            <p:cNvPr id="9794" name="Google Shape;9794;p87"/>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7"/>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7"/>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7"/>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7"/>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7"/>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7"/>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7"/>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87"/>
          <p:cNvGrpSpPr/>
          <p:nvPr/>
        </p:nvGrpSpPr>
        <p:grpSpPr>
          <a:xfrm>
            <a:off x="5760817" y="2272929"/>
            <a:ext cx="323524" cy="358774"/>
            <a:chOff x="-57162350" y="3982000"/>
            <a:chExt cx="287500" cy="318825"/>
          </a:xfrm>
        </p:grpSpPr>
        <p:sp>
          <p:nvSpPr>
            <p:cNvPr id="9803" name="Google Shape;9803;p87"/>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7"/>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7"/>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7"/>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7"/>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7"/>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7"/>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7"/>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87"/>
          <p:cNvGrpSpPr/>
          <p:nvPr/>
        </p:nvGrpSpPr>
        <p:grpSpPr>
          <a:xfrm>
            <a:off x="7052130" y="3203436"/>
            <a:ext cx="358971" cy="357198"/>
            <a:chOff x="-52851675" y="3585650"/>
            <a:chExt cx="319000" cy="317425"/>
          </a:xfrm>
        </p:grpSpPr>
        <p:sp>
          <p:nvSpPr>
            <p:cNvPr id="9812" name="Google Shape;9812;p87"/>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7"/>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7"/>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7"/>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7"/>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7"/>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87"/>
          <p:cNvGrpSpPr/>
          <p:nvPr/>
        </p:nvGrpSpPr>
        <p:grpSpPr>
          <a:xfrm>
            <a:off x="7074284" y="3665236"/>
            <a:ext cx="314662" cy="358999"/>
            <a:chOff x="-52832000" y="3976300"/>
            <a:chExt cx="279625" cy="319025"/>
          </a:xfrm>
        </p:grpSpPr>
        <p:sp>
          <p:nvSpPr>
            <p:cNvPr id="9819" name="Google Shape;9819;p87"/>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7"/>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7"/>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7"/>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7"/>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87"/>
          <p:cNvGrpSpPr/>
          <p:nvPr/>
        </p:nvGrpSpPr>
        <p:grpSpPr>
          <a:xfrm>
            <a:off x="6191490" y="4119884"/>
            <a:ext cx="316434" cy="358099"/>
            <a:chOff x="-51633225" y="3198925"/>
            <a:chExt cx="281200" cy="318225"/>
          </a:xfrm>
        </p:grpSpPr>
        <p:sp>
          <p:nvSpPr>
            <p:cNvPr id="9825" name="Google Shape;9825;p87"/>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7"/>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7"/>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7"/>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7"/>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7"/>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7"/>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87"/>
          <p:cNvGrpSpPr/>
          <p:nvPr/>
        </p:nvGrpSpPr>
        <p:grpSpPr>
          <a:xfrm>
            <a:off x="6610314" y="1377806"/>
            <a:ext cx="365188" cy="357226"/>
            <a:chOff x="-56396775" y="3199700"/>
            <a:chExt cx="324525" cy="317450"/>
          </a:xfrm>
        </p:grpSpPr>
        <p:sp>
          <p:nvSpPr>
            <p:cNvPr id="9833" name="Google Shape;9833;p87"/>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7"/>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7"/>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7"/>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7"/>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7"/>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87"/>
          <p:cNvGrpSpPr/>
          <p:nvPr/>
        </p:nvGrpSpPr>
        <p:grpSpPr>
          <a:xfrm>
            <a:off x="6613408" y="1843740"/>
            <a:ext cx="358999" cy="335958"/>
            <a:chOff x="-56394425" y="3600600"/>
            <a:chExt cx="319025" cy="298550"/>
          </a:xfrm>
        </p:grpSpPr>
        <p:sp>
          <p:nvSpPr>
            <p:cNvPr id="9840" name="Google Shape;9840;p87"/>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7"/>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7"/>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87"/>
          <p:cNvGrpSpPr/>
          <p:nvPr/>
        </p:nvGrpSpPr>
        <p:grpSpPr>
          <a:xfrm>
            <a:off x="6644175" y="2274505"/>
            <a:ext cx="327068" cy="357198"/>
            <a:chOff x="-56379450" y="3983400"/>
            <a:chExt cx="290650" cy="317425"/>
          </a:xfrm>
        </p:grpSpPr>
        <p:sp>
          <p:nvSpPr>
            <p:cNvPr id="9844" name="Google Shape;9844;p87"/>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7"/>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7"/>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7"/>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7"/>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7"/>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7"/>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7"/>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87"/>
          <p:cNvGrpSpPr/>
          <p:nvPr/>
        </p:nvGrpSpPr>
        <p:grpSpPr>
          <a:xfrm>
            <a:off x="5307879" y="2738651"/>
            <a:ext cx="316434" cy="358971"/>
            <a:chOff x="-54401725" y="3198925"/>
            <a:chExt cx="281200" cy="319000"/>
          </a:xfrm>
        </p:grpSpPr>
        <p:sp>
          <p:nvSpPr>
            <p:cNvPr id="9853" name="Google Shape;9853;p87"/>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7"/>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7"/>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7"/>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7"/>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7"/>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7"/>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7"/>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7"/>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7"/>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7"/>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87"/>
          <p:cNvGrpSpPr/>
          <p:nvPr/>
        </p:nvGrpSpPr>
        <p:grpSpPr>
          <a:xfrm>
            <a:off x="5308766" y="3208753"/>
            <a:ext cx="314662" cy="358099"/>
            <a:chOff x="-54401725" y="3590375"/>
            <a:chExt cx="279625" cy="318225"/>
          </a:xfrm>
        </p:grpSpPr>
        <p:sp>
          <p:nvSpPr>
            <p:cNvPr id="9865" name="Google Shape;9865;p87"/>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7"/>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7"/>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7"/>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7"/>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7"/>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87"/>
          <p:cNvGrpSpPr/>
          <p:nvPr/>
        </p:nvGrpSpPr>
        <p:grpSpPr>
          <a:xfrm>
            <a:off x="5306557" y="3672326"/>
            <a:ext cx="319079" cy="358099"/>
            <a:chOff x="-54403300" y="3982600"/>
            <a:chExt cx="283550" cy="318225"/>
          </a:xfrm>
        </p:grpSpPr>
        <p:sp>
          <p:nvSpPr>
            <p:cNvPr id="9872" name="Google Shape;9872;p87"/>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7"/>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7"/>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7"/>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7"/>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7" name="Google Shape;9877;p87"/>
          <p:cNvGrpSpPr/>
          <p:nvPr/>
        </p:nvGrpSpPr>
        <p:grpSpPr>
          <a:xfrm>
            <a:off x="7493951" y="2733559"/>
            <a:ext cx="356298" cy="356973"/>
            <a:chOff x="-52458650" y="3194400"/>
            <a:chExt cx="316625" cy="317225"/>
          </a:xfrm>
        </p:grpSpPr>
        <p:sp>
          <p:nvSpPr>
            <p:cNvPr id="9878" name="Google Shape;9878;p87"/>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7"/>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7"/>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7"/>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7"/>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7"/>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7"/>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7"/>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87"/>
          <p:cNvGrpSpPr/>
          <p:nvPr/>
        </p:nvGrpSpPr>
        <p:grpSpPr>
          <a:xfrm>
            <a:off x="4862826" y="2738651"/>
            <a:ext cx="314662" cy="358971"/>
            <a:chOff x="-54793175" y="3198925"/>
            <a:chExt cx="279625" cy="319000"/>
          </a:xfrm>
        </p:grpSpPr>
        <p:sp>
          <p:nvSpPr>
            <p:cNvPr id="9887" name="Google Shape;9887;p87"/>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7"/>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7"/>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7"/>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7"/>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7"/>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7"/>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87"/>
          <p:cNvGrpSpPr/>
          <p:nvPr/>
        </p:nvGrpSpPr>
        <p:grpSpPr>
          <a:xfrm>
            <a:off x="7503249" y="3202536"/>
            <a:ext cx="337703" cy="357845"/>
            <a:chOff x="-52450000" y="3584850"/>
            <a:chExt cx="300100" cy="318000"/>
          </a:xfrm>
        </p:grpSpPr>
        <p:sp>
          <p:nvSpPr>
            <p:cNvPr id="9895" name="Google Shape;9895;p87"/>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7"/>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7"/>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7"/>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7"/>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7"/>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7"/>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87"/>
          <p:cNvGrpSpPr/>
          <p:nvPr/>
        </p:nvGrpSpPr>
        <p:grpSpPr>
          <a:xfrm>
            <a:off x="7514769" y="3667009"/>
            <a:ext cx="314662" cy="357226"/>
            <a:chOff x="-52440550" y="3977875"/>
            <a:chExt cx="279625" cy="317450"/>
          </a:xfrm>
        </p:grpSpPr>
        <p:sp>
          <p:nvSpPr>
            <p:cNvPr id="9903" name="Google Shape;9903;p87"/>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7"/>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7"/>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7"/>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7"/>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7"/>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7"/>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7"/>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87"/>
          <p:cNvGrpSpPr/>
          <p:nvPr/>
        </p:nvGrpSpPr>
        <p:grpSpPr>
          <a:xfrm>
            <a:off x="6626703" y="4123215"/>
            <a:ext cx="314662" cy="358999"/>
            <a:chOff x="-51623775" y="3584850"/>
            <a:chExt cx="279625" cy="319025"/>
          </a:xfrm>
        </p:grpSpPr>
        <p:sp>
          <p:nvSpPr>
            <p:cNvPr id="9912" name="Google Shape;9912;p87"/>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7"/>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7"/>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7"/>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7"/>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7"/>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7"/>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7"/>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7"/>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1" name="Google Shape;9921;p87"/>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9922" name="Google Shape;9922;p87"/>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26" name="Shape 9926"/>
        <p:cNvGrpSpPr/>
        <p:nvPr/>
      </p:nvGrpSpPr>
      <p:grpSpPr>
        <a:xfrm>
          <a:off x="0" y="0"/>
          <a:ext cx="0" cy="0"/>
          <a:chOff x="0" y="0"/>
          <a:chExt cx="0" cy="0"/>
        </a:xfrm>
      </p:grpSpPr>
      <p:grpSp>
        <p:nvGrpSpPr>
          <p:cNvPr id="9927" name="Google Shape;9927;p88"/>
          <p:cNvGrpSpPr/>
          <p:nvPr/>
        </p:nvGrpSpPr>
        <p:grpSpPr>
          <a:xfrm>
            <a:off x="866775" y="1386849"/>
            <a:ext cx="276003" cy="357300"/>
            <a:chOff x="-50469125" y="3183175"/>
            <a:chExt cx="233150" cy="301825"/>
          </a:xfrm>
        </p:grpSpPr>
        <p:sp>
          <p:nvSpPr>
            <p:cNvPr id="9928" name="Google Shape;9928;p88"/>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8"/>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8"/>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88"/>
          <p:cNvGrpSpPr/>
          <p:nvPr/>
        </p:nvGrpSpPr>
        <p:grpSpPr>
          <a:xfrm>
            <a:off x="826674" y="1822251"/>
            <a:ext cx="356205" cy="355288"/>
            <a:chOff x="-50504575" y="3550975"/>
            <a:chExt cx="300900" cy="300125"/>
          </a:xfrm>
        </p:grpSpPr>
        <p:sp>
          <p:nvSpPr>
            <p:cNvPr id="9932" name="Google Shape;9932;p88"/>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8"/>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8"/>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8"/>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88"/>
          <p:cNvGrpSpPr/>
          <p:nvPr/>
        </p:nvGrpSpPr>
        <p:grpSpPr>
          <a:xfrm>
            <a:off x="826674" y="2260493"/>
            <a:ext cx="356205" cy="354341"/>
            <a:chOff x="-50503000" y="3921175"/>
            <a:chExt cx="300900" cy="299325"/>
          </a:xfrm>
        </p:grpSpPr>
        <p:sp>
          <p:nvSpPr>
            <p:cNvPr id="9937" name="Google Shape;9937;p88"/>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8"/>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8"/>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8"/>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8"/>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2" name="Google Shape;9942;p88"/>
          <p:cNvGrpSpPr/>
          <p:nvPr/>
        </p:nvGrpSpPr>
        <p:grpSpPr>
          <a:xfrm>
            <a:off x="3030727" y="1406411"/>
            <a:ext cx="355258" cy="356205"/>
            <a:chOff x="-48630025" y="3199700"/>
            <a:chExt cx="300100" cy="300900"/>
          </a:xfrm>
        </p:grpSpPr>
        <p:sp>
          <p:nvSpPr>
            <p:cNvPr id="9943" name="Google Shape;9943;p88"/>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8"/>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8"/>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88"/>
          <p:cNvGrpSpPr/>
          <p:nvPr/>
        </p:nvGrpSpPr>
        <p:grpSpPr>
          <a:xfrm>
            <a:off x="3030727" y="1843707"/>
            <a:ext cx="355258" cy="355258"/>
            <a:chOff x="-48630025" y="3569100"/>
            <a:chExt cx="300100" cy="300100"/>
          </a:xfrm>
        </p:grpSpPr>
        <p:sp>
          <p:nvSpPr>
            <p:cNvPr id="9947" name="Google Shape;9947;p88"/>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8"/>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8"/>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8"/>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8"/>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8"/>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8"/>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8"/>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8"/>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8"/>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88"/>
          <p:cNvGrpSpPr/>
          <p:nvPr/>
        </p:nvGrpSpPr>
        <p:grpSpPr>
          <a:xfrm>
            <a:off x="3031201" y="2281003"/>
            <a:ext cx="354311" cy="353394"/>
            <a:chOff x="-48629225" y="3938500"/>
            <a:chExt cx="299300" cy="298525"/>
          </a:xfrm>
        </p:grpSpPr>
        <p:sp>
          <p:nvSpPr>
            <p:cNvPr id="9958" name="Google Shape;9958;p88"/>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8"/>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8"/>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8"/>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88"/>
          <p:cNvGrpSpPr/>
          <p:nvPr/>
        </p:nvGrpSpPr>
        <p:grpSpPr>
          <a:xfrm>
            <a:off x="1766604" y="2752344"/>
            <a:ext cx="311458" cy="354341"/>
            <a:chOff x="-46762575" y="3200500"/>
            <a:chExt cx="263100" cy="299325"/>
          </a:xfrm>
        </p:grpSpPr>
        <p:sp>
          <p:nvSpPr>
            <p:cNvPr id="9963" name="Google Shape;9963;p88"/>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8"/>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8"/>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8"/>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8"/>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88"/>
          <p:cNvGrpSpPr/>
          <p:nvPr/>
        </p:nvGrpSpPr>
        <p:grpSpPr>
          <a:xfrm>
            <a:off x="1744689" y="3211066"/>
            <a:ext cx="355288" cy="312375"/>
            <a:chOff x="-46779900" y="3588000"/>
            <a:chExt cx="300125" cy="263875"/>
          </a:xfrm>
        </p:grpSpPr>
        <p:sp>
          <p:nvSpPr>
            <p:cNvPr id="9969" name="Google Shape;9969;p88"/>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8"/>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8"/>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8"/>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88"/>
          <p:cNvGrpSpPr/>
          <p:nvPr/>
        </p:nvGrpSpPr>
        <p:grpSpPr>
          <a:xfrm>
            <a:off x="1745162" y="3625988"/>
            <a:ext cx="354341" cy="353394"/>
            <a:chOff x="-46779100" y="3938500"/>
            <a:chExt cx="299325" cy="298525"/>
          </a:xfrm>
        </p:grpSpPr>
        <p:sp>
          <p:nvSpPr>
            <p:cNvPr id="9974" name="Google Shape;9974;p88"/>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8"/>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88"/>
          <p:cNvGrpSpPr/>
          <p:nvPr/>
        </p:nvGrpSpPr>
        <p:grpSpPr>
          <a:xfrm>
            <a:off x="3952900" y="2758855"/>
            <a:ext cx="355258" cy="355288"/>
            <a:chOff x="-44924250" y="3206000"/>
            <a:chExt cx="300100" cy="300125"/>
          </a:xfrm>
        </p:grpSpPr>
        <p:sp>
          <p:nvSpPr>
            <p:cNvPr id="9977" name="Google Shape;9977;p88"/>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8"/>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8"/>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8"/>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8"/>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88"/>
          <p:cNvGrpSpPr/>
          <p:nvPr/>
        </p:nvGrpSpPr>
        <p:grpSpPr>
          <a:xfrm>
            <a:off x="1267386" y="1386849"/>
            <a:ext cx="355258" cy="355258"/>
            <a:chOff x="-50134375" y="3183175"/>
            <a:chExt cx="300100" cy="300100"/>
          </a:xfrm>
        </p:grpSpPr>
        <p:sp>
          <p:nvSpPr>
            <p:cNvPr id="9983" name="Google Shape;9983;p88"/>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8"/>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8"/>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8"/>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8"/>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8"/>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8"/>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8"/>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8"/>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8"/>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3" name="Google Shape;9993;p88"/>
          <p:cNvGrpSpPr/>
          <p:nvPr/>
        </p:nvGrpSpPr>
        <p:grpSpPr>
          <a:xfrm>
            <a:off x="1267386" y="1822251"/>
            <a:ext cx="355258" cy="355288"/>
            <a:chOff x="-50134375" y="3550975"/>
            <a:chExt cx="300100" cy="300125"/>
          </a:xfrm>
        </p:grpSpPr>
        <p:sp>
          <p:nvSpPr>
            <p:cNvPr id="9994" name="Google Shape;9994;p88"/>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8"/>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88"/>
          <p:cNvGrpSpPr/>
          <p:nvPr/>
        </p:nvGrpSpPr>
        <p:grpSpPr>
          <a:xfrm>
            <a:off x="1267386" y="2259783"/>
            <a:ext cx="355258" cy="355051"/>
            <a:chOff x="-50134375" y="3920575"/>
            <a:chExt cx="300100" cy="299925"/>
          </a:xfrm>
        </p:grpSpPr>
        <p:sp>
          <p:nvSpPr>
            <p:cNvPr id="9997" name="Google Shape;9997;p88"/>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8"/>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8"/>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88"/>
          <p:cNvGrpSpPr/>
          <p:nvPr/>
        </p:nvGrpSpPr>
        <p:grpSpPr>
          <a:xfrm>
            <a:off x="3478110" y="1407358"/>
            <a:ext cx="357123" cy="355258"/>
            <a:chOff x="-48262200" y="3200500"/>
            <a:chExt cx="301675" cy="300100"/>
          </a:xfrm>
        </p:grpSpPr>
        <p:sp>
          <p:nvSpPr>
            <p:cNvPr id="10001" name="Google Shape;10001;p88"/>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8"/>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8"/>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8"/>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8"/>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8"/>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8"/>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8"/>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8"/>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88"/>
          <p:cNvGrpSpPr/>
          <p:nvPr/>
        </p:nvGrpSpPr>
        <p:grpSpPr>
          <a:xfrm>
            <a:off x="3507483" y="1844447"/>
            <a:ext cx="298377" cy="354519"/>
            <a:chOff x="-48233050" y="3569725"/>
            <a:chExt cx="252050" cy="299475"/>
          </a:xfrm>
        </p:grpSpPr>
        <p:sp>
          <p:nvSpPr>
            <p:cNvPr id="10011" name="Google Shape;10011;p88"/>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8"/>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8"/>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88"/>
          <p:cNvGrpSpPr/>
          <p:nvPr/>
        </p:nvGrpSpPr>
        <p:grpSpPr>
          <a:xfrm>
            <a:off x="3531248" y="2278191"/>
            <a:ext cx="250847" cy="358070"/>
            <a:chOff x="-48216525" y="3936125"/>
            <a:chExt cx="211900" cy="302475"/>
          </a:xfrm>
        </p:grpSpPr>
        <p:sp>
          <p:nvSpPr>
            <p:cNvPr id="10015" name="Google Shape;10015;p88"/>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8"/>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8"/>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8"/>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88"/>
          <p:cNvGrpSpPr/>
          <p:nvPr/>
        </p:nvGrpSpPr>
        <p:grpSpPr>
          <a:xfrm>
            <a:off x="2186966" y="2753261"/>
            <a:ext cx="355258" cy="355288"/>
            <a:chOff x="-46410500" y="3201275"/>
            <a:chExt cx="300100" cy="300125"/>
          </a:xfrm>
        </p:grpSpPr>
        <p:sp>
          <p:nvSpPr>
            <p:cNvPr id="10020" name="Google Shape;10020;p88"/>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8"/>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8"/>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8"/>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8"/>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5" name="Google Shape;10025;p88"/>
          <p:cNvGrpSpPr/>
          <p:nvPr/>
        </p:nvGrpSpPr>
        <p:grpSpPr>
          <a:xfrm>
            <a:off x="2186966" y="3188692"/>
            <a:ext cx="355258" cy="356205"/>
            <a:chOff x="-46409700" y="3569100"/>
            <a:chExt cx="300100" cy="300900"/>
          </a:xfrm>
        </p:grpSpPr>
        <p:sp>
          <p:nvSpPr>
            <p:cNvPr id="10026" name="Google Shape;10026;p88"/>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8"/>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8"/>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8"/>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8"/>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88"/>
          <p:cNvGrpSpPr/>
          <p:nvPr/>
        </p:nvGrpSpPr>
        <p:grpSpPr>
          <a:xfrm>
            <a:off x="2174847" y="3624124"/>
            <a:ext cx="379497" cy="358070"/>
            <a:chOff x="-46422300" y="3936925"/>
            <a:chExt cx="320575" cy="302475"/>
          </a:xfrm>
        </p:grpSpPr>
        <p:sp>
          <p:nvSpPr>
            <p:cNvPr id="10032" name="Google Shape;10032;p88"/>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8"/>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88"/>
          <p:cNvGrpSpPr/>
          <p:nvPr/>
        </p:nvGrpSpPr>
        <p:grpSpPr>
          <a:xfrm>
            <a:off x="3952426" y="3178452"/>
            <a:ext cx="356205" cy="355258"/>
            <a:chOff x="-44914800" y="3560450"/>
            <a:chExt cx="300900" cy="300100"/>
          </a:xfrm>
        </p:grpSpPr>
        <p:sp>
          <p:nvSpPr>
            <p:cNvPr id="10035" name="Google Shape;10035;p88"/>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8"/>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8"/>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8"/>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8"/>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88"/>
          <p:cNvGrpSpPr/>
          <p:nvPr/>
        </p:nvGrpSpPr>
        <p:grpSpPr>
          <a:xfrm>
            <a:off x="1707478" y="1387086"/>
            <a:ext cx="354311" cy="354104"/>
            <a:chOff x="-49764975" y="3183375"/>
            <a:chExt cx="299300" cy="299125"/>
          </a:xfrm>
        </p:grpSpPr>
        <p:sp>
          <p:nvSpPr>
            <p:cNvPr id="10041" name="Google Shape;10041;p88"/>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8"/>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8"/>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8"/>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8"/>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8"/>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8"/>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8"/>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8"/>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88"/>
          <p:cNvGrpSpPr/>
          <p:nvPr/>
        </p:nvGrpSpPr>
        <p:grpSpPr>
          <a:xfrm>
            <a:off x="1707478" y="1822547"/>
            <a:ext cx="354311" cy="355909"/>
            <a:chOff x="-49764975" y="3551225"/>
            <a:chExt cx="299300" cy="300650"/>
          </a:xfrm>
        </p:grpSpPr>
        <p:sp>
          <p:nvSpPr>
            <p:cNvPr id="10051" name="Google Shape;10051;p88"/>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8"/>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8"/>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8"/>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8"/>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8"/>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8"/>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8"/>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8"/>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8"/>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8"/>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88"/>
          <p:cNvGrpSpPr/>
          <p:nvPr/>
        </p:nvGrpSpPr>
        <p:grpSpPr>
          <a:xfrm>
            <a:off x="1705140" y="2259310"/>
            <a:ext cx="358987" cy="355525"/>
            <a:chOff x="-49766550" y="3920175"/>
            <a:chExt cx="303250" cy="300325"/>
          </a:xfrm>
        </p:grpSpPr>
        <p:sp>
          <p:nvSpPr>
            <p:cNvPr id="10063" name="Google Shape;10063;p88"/>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8"/>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8"/>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8"/>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88"/>
          <p:cNvGrpSpPr/>
          <p:nvPr/>
        </p:nvGrpSpPr>
        <p:grpSpPr>
          <a:xfrm>
            <a:off x="3920671" y="1407358"/>
            <a:ext cx="357123" cy="354341"/>
            <a:chOff x="-47892800" y="3200500"/>
            <a:chExt cx="301675" cy="299325"/>
          </a:xfrm>
        </p:grpSpPr>
        <p:sp>
          <p:nvSpPr>
            <p:cNvPr id="10068" name="Google Shape;10068;p88"/>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8"/>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8"/>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8"/>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8"/>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8"/>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88"/>
          <p:cNvGrpSpPr/>
          <p:nvPr/>
        </p:nvGrpSpPr>
        <p:grpSpPr>
          <a:xfrm>
            <a:off x="3984537" y="1843707"/>
            <a:ext cx="229391" cy="355258"/>
            <a:chOff x="-47839250" y="3569100"/>
            <a:chExt cx="193775" cy="300100"/>
          </a:xfrm>
        </p:grpSpPr>
        <p:sp>
          <p:nvSpPr>
            <p:cNvPr id="10075" name="Google Shape;10075;p88"/>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8"/>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8"/>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8"/>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8"/>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8"/>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1" name="Google Shape;10081;p88"/>
          <p:cNvGrpSpPr/>
          <p:nvPr/>
        </p:nvGrpSpPr>
        <p:grpSpPr>
          <a:xfrm>
            <a:off x="3921603" y="2280056"/>
            <a:ext cx="355258" cy="356205"/>
            <a:chOff x="-47892800" y="3937700"/>
            <a:chExt cx="300100" cy="300900"/>
          </a:xfrm>
        </p:grpSpPr>
        <p:sp>
          <p:nvSpPr>
            <p:cNvPr id="10082" name="Google Shape;10082;p88"/>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8"/>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8"/>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8"/>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8"/>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8"/>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8"/>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8"/>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88"/>
          <p:cNvGrpSpPr/>
          <p:nvPr/>
        </p:nvGrpSpPr>
        <p:grpSpPr>
          <a:xfrm>
            <a:off x="2626898" y="2773770"/>
            <a:ext cx="355258" cy="311458"/>
            <a:chOff x="-46042675" y="3218600"/>
            <a:chExt cx="300100" cy="263100"/>
          </a:xfrm>
        </p:grpSpPr>
        <p:sp>
          <p:nvSpPr>
            <p:cNvPr id="10091" name="Google Shape;10091;p88"/>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8"/>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8"/>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8"/>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8"/>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8"/>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88"/>
          <p:cNvGrpSpPr/>
          <p:nvPr/>
        </p:nvGrpSpPr>
        <p:grpSpPr>
          <a:xfrm>
            <a:off x="2626898" y="3188219"/>
            <a:ext cx="355258" cy="323118"/>
            <a:chOff x="-46042675" y="3568700"/>
            <a:chExt cx="300100" cy="272950"/>
          </a:xfrm>
        </p:grpSpPr>
        <p:sp>
          <p:nvSpPr>
            <p:cNvPr id="10098" name="Google Shape;10098;p88"/>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8"/>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8"/>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8"/>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88"/>
          <p:cNvGrpSpPr/>
          <p:nvPr/>
        </p:nvGrpSpPr>
        <p:grpSpPr>
          <a:xfrm>
            <a:off x="2668849" y="3625189"/>
            <a:ext cx="271357" cy="356057"/>
            <a:chOff x="-46007225" y="3937825"/>
            <a:chExt cx="229225" cy="300775"/>
          </a:xfrm>
        </p:grpSpPr>
        <p:sp>
          <p:nvSpPr>
            <p:cNvPr id="10103" name="Google Shape;10103;p88"/>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8"/>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8"/>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8"/>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8"/>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8"/>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8"/>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8"/>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8"/>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8"/>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88"/>
          <p:cNvGrpSpPr/>
          <p:nvPr/>
        </p:nvGrpSpPr>
        <p:grpSpPr>
          <a:xfrm>
            <a:off x="3974341" y="3615275"/>
            <a:ext cx="312375" cy="357596"/>
            <a:chOff x="-44895900" y="3929450"/>
            <a:chExt cx="263875" cy="302075"/>
          </a:xfrm>
        </p:grpSpPr>
        <p:sp>
          <p:nvSpPr>
            <p:cNvPr id="10114" name="Google Shape;10114;p88"/>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8"/>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8"/>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8"/>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8"/>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8"/>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88"/>
          <p:cNvGrpSpPr/>
          <p:nvPr/>
        </p:nvGrpSpPr>
        <p:grpSpPr>
          <a:xfrm>
            <a:off x="2148160" y="1398036"/>
            <a:ext cx="356205" cy="332885"/>
            <a:chOff x="-49397175" y="3192625"/>
            <a:chExt cx="300900" cy="281200"/>
          </a:xfrm>
        </p:grpSpPr>
        <p:sp>
          <p:nvSpPr>
            <p:cNvPr id="10121" name="Google Shape;10121;p88"/>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8"/>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8"/>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8"/>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8"/>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8"/>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8"/>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88"/>
          <p:cNvGrpSpPr/>
          <p:nvPr/>
        </p:nvGrpSpPr>
        <p:grpSpPr>
          <a:xfrm>
            <a:off x="2174263" y="1822251"/>
            <a:ext cx="304000" cy="356205"/>
            <a:chOff x="-49375900" y="3550975"/>
            <a:chExt cx="256800" cy="300900"/>
          </a:xfrm>
        </p:grpSpPr>
        <p:sp>
          <p:nvSpPr>
            <p:cNvPr id="10129" name="Google Shape;10129;p88"/>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8"/>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8"/>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8"/>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8"/>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8"/>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8"/>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8"/>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8"/>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8"/>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8"/>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88"/>
          <p:cNvGrpSpPr/>
          <p:nvPr/>
        </p:nvGrpSpPr>
        <p:grpSpPr>
          <a:xfrm>
            <a:off x="2169616" y="2259546"/>
            <a:ext cx="313293" cy="356205"/>
            <a:chOff x="-49378250" y="3920375"/>
            <a:chExt cx="264650" cy="300900"/>
          </a:xfrm>
        </p:grpSpPr>
        <p:sp>
          <p:nvSpPr>
            <p:cNvPr id="10141" name="Google Shape;10141;p88"/>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8"/>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8"/>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8"/>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8"/>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8"/>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8"/>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88"/>
          <p:cNvGrpSpPr/>
          <p:nvPr/>
        </p:nvGrpSpPr>
        <p:grpSpPr>
          <a:xfrm>
            <a:off x="888604" y="2752344"/>
            <a:ext cx="312375" cy="357123"/>
            <a:chOff x="-47505300" y="3200500"/>
            <a:chExt cx="263875" cy="301675"/>
          </a:xfrm>
        </p:grpSpPr>
        <p:sp>
          <p:nvSpPr>
            <p:cNvPr id="10149" name="Google Shape;10149;p88"/>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8"/>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8"/>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8"/>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8"/>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8"/>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8"/>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8"/>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8"/>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8"/>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8"/>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8"/>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8"/>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88"/>
          <p:cNvGrpSpPr/>
          <p:nvPr/>
        </p:nvGrpSpPr>
        <p:grpSpPr>
          <a:xfrm>
            <a:off x="866704" y="3188692"/>
            <a:ext cx="356176" cy="355051"/>
            <a:chOff x="-47524975" y="3569100"/>
            <a:chExt cx="300875" cy="299925"/>
          </a:xfrm>
        </p:grpSpPr>
        <p:sp>
          <p:nvSpPr>
            <p:cNvPr id="10163" name="Google Shape;10163;p88"/>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8"/>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8"/>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8"/>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8"/>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88"/>
          <p:cNvGrpSpPr/>
          <p:nvPr/>
        </p:nvGrpSpPr>
        <p:grpSpPr>
          <a:xfrm>
            <a:off x="867162" y="3667954"/>
            <a:ext cx="355258" cy="270410"/>
            <a:chOff x="-47523400" y="3973950"/>
            <a:chExt cx="300100" cy="228425"/>
          </a:xfrm>
        </p:grpSpPr>
        <p:sp>
          <p:nvSpPr>
            <p:cNvPr id="10169" name="Google Shape;10169;p88"/>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8"/>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8"/>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8"/>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8"/>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88"/>
          <p:cNvGrpSpPr/>
          <p:nvPr/>
        </p:nvGrpSpPr>
        <p:grpSpPr>
          <a:xfrm>
            <a:off x="3072283" y="2750953"/>
            <a:ext cx="354341" cy="357596"/>
            <a:chOff x="-45673275" y="3199325"/>
            <a:chExt cx="299325" cy="302075"/>
          </a:xfrm>
        </p:grpSpPr>
        <p:sp>
          <p:nvSpPr>
            <p:cNvPr id="10175" name="Google Shape;10175;p88"/>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8"/>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8"/>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88"/>
          <p:cNvGrpSpPr/>
          <p:nvPr/>
        </p:nvGrpSpPr>
        <p:grpSpPr>
          <a:xfrm>
            <a:off x="3071351" y="3209202"/>
            <a:ext cx="356205" cy="314240"/>
            <a:chOff x="-45674075" y="3586425"/>
            <a:chExt cx="300900" cy="265450"/>
          </a:xfrm>
        </p:grpSpPr>
        <p:sp>
          <p:nvSpPr>
            <p:cNvPr id="10179" name="Google Shape;10179;p88"/>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8"/>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88"/>
          <p:cNvGrpSpPr/>
          <p:nvPr/>
        </p:nvGrpSpPr>
        <p:grpSpPr>
          <a:xfrm>
            <a:off x="3072283" y="3625041"/>
            <a:ext cx="354341" cy="356205"/>
            <a:chOff x="-45673275" y="3937700"/>
            <a:chExt cx="299325" cy="300900"/>
          </a:xfrm>
        </p:grpSpPr>
        <p:sp>
          <p:nvSpPr>
            <p:cNvPr id="10182" name="Google Shape;10182;p88"/>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8"/>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8"/>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8"/>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8"/>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8"/>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8" name="Google Shape;10188;p88"/>
          <p:cNvGrpSpPr/>
          <p:nvPr/>
        </p:nvGrpSpPr>
        <p:grpSpPr>
          <a:xfrm>
            <a:off x="2186449" y="4117825"/>
            <a:ext cx="356205" cy="356205"/>
            <a:chOff x="-44512325" y="3176075"/>
            <a:chExt cx="300900" cy="300900"/>
          </a:xfrm>
        </p:grpSpPr>
        <p:sp>
          <p:nvSpPr>
            <p:cNvPr id="10189" name="Google Shape;10189;p88"/>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8"/>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8"/>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88"/>
          <p:cNvGrpSpPr/>
          <p:nvPr/>
        </p:nvGrpSpPr>
        <p:grpSpPr>
          <a:xfrm>
            <a:off x="2589789" y="1386849"/>
            <a:ext cx="354341" cy="354341"/>
            <a:chOff x="-49027775" y="3183175"/>
            <a:chExt cx="299325" cy="299325"/>
          </a:xfrm>
        </p:grpSpPr>
        <p:sp>
          <p:nvSpPr>
            <p:cNvPr id="10193" name="Google Shape;10193;p88"/>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8"/>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8"/>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8"/>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88"/>
          <p:cNvGrpSpPr/>
          <p:nvPr/>
        </p:nvGrpSpPr>
        <p:grpSpPr>
          <a:xfrm>
            <a:off x="2589330" y="1822251"/>
            <a:ext cx="355258" cy="357152"/>
            <a:chOff x="-49027775" y="3550975"/>
            <a:chExt cx="300100" cy="301700"/>
          </a:xfrm>
        </p:grpSpPr>
        <p:sp>
          <p:nvSpPr>
            <p:cNvPr id="10198" name="Google Shape;10198;p88"/>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8"/>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8"/>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8"/>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8"/>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8"/>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8"/>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8"/>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8"/>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8"/>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88"/>
          <p:cNvGrpSpPr/>
          <p:nvPr/>
        </p:nvGrpSpPr>
        <p:grpSpPr>
          <a:xfrm>
            <a:off x="2587406" y="2259310"/>
            <a:ext cx="359106" cy="355525"/>
            <a:chOff x="-49031025" y="3920175"/>
            <a:chExt cx="303350" cy="300325"/>
          </a:xfrm>
        </p:grpSpPr>
        <p:sp>
          <p:nvSpPr>
            <p:cNvPr id="10209" name="Google Shape;10209;p88"/>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8"/>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8"/>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8"/>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8"/>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8"/>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88"/>
          <p:cNvGrpSpPr/>
          <p:nvPr/>
        </p:nvGrpSpPr>
        <p:grpSpPr>
          <a:xfrm>
            <a:off x="1303511" y="2752344"/>
            <a:ext cx="356176" cy="354341"/>
            <a:chOff x="-47155575" y="3200500"/>
            <a:chExt cx="300875" cy="299325"/>
          </a:xfrm>
        </p:grpSpPr>
        <p:sp>
          <p:nvSpPr>
            <p:cNvPr id="10216" name="Google Shape;10216;p88"/>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8"/>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8"/>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8"/>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8"/>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8"/>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88"/>
          <p:cNvGrpSpPr/>
          <p:nvPr/>
        </p:nvGrpSpPr>
        <p:grpSpPr>
          <a:xfrm>
            <a:off x="1303970" y="3188692"/>
            <a:ext cx="355258" cy="355258"/>
            <a:chOff x="-47154800" y="3569100"/>
            <a:chExt cx="300100" cy="300100"/>
          </a:xfrm>
        </p:grpSpPr>
        <p:sp>
          <p:nvSpPr>
            <p:cNvPr id="10223" name="Google Shape;10223;p88"/>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8"/>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8"/>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8"/>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8"/>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8"/>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88"/>
          <p:cNvGrpSpPr/>
          <p:nvPr/>
        </p:nvGrpSpPr>
        <p:grpSpPr>
          <a:xfrm>
            <a:off x="1304443" y="3626905"/>
            <a:ext cx="354311" cy="353423"/>
            <a:chOff x="-47154000" y="3939275"/>
            <a:chExt cx="299300" cy="298550"/>
          </a:xfrm>
        </p:grpSpPr>
        <p:sp>
          <p:nvSpPr>
            <p:cNvPr id="10230" name="Google Shape;10230;p88"/>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8"/>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8"/>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8"/>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88"/>
          <p:cNvGrpSpPr/>
          <p:nvPr/>
        </p:nvGrpSpPr>
        <p:grpSpPr>
          <a:xfrm>
            <a:off x="3529733" y="2752344"/>
            <a:ext cx="312375" cy="354341"/>
            <a:chOff x="-45286550" y="3200500"/>
            <a:chExt cx="263875" cy="299325"/>
          </a:xfrm>
        </p:grpSpPr>
        <p:sp>
          <p:nvSpPr>
            <p:cNvPr id="10235" name="Google Shape;10235;p88"/>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8"/>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8"/>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88"/>
          <p:cNvGrpSpPr/>
          <p:nvPr/>
        </p:nvGrpSpPr>
        <p:grpSpPr>
          <a:xfrm>
            <a:off x="3529733" y="3189639"/>
            <a:ext cx="312375" cy="354311"/>
            <a:chOff x="-45286550" y="3569900"/>
            <a:chExt cx="263875" cy="299300"/>
          </a:xfrm>
        </p:grpSpPr>
        <p:sp>
          <p:nvSpPr>
            <p:cNvPr id="10239" name="Google Shape;10239;p88"/>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8"/>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8"/>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8"/>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8"/>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8"/>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88"/>
          <p:cNvGrpSpPr/>
          <p:nvPr/>
        </p:nvGrpSpPr>
        <p:grpSpPr>
          <a:xfrm>
            <a:off x="3540920" y="3625988"/>
            <a:ext cx="290001" cy="355258"/>
            <a:chOff x="-45277900" y="3938500"/>
            <a:chExt cx="244975" cy="300100"/>
          </a:xfrm>
        </p:grpSpPr>
        <p:sp>
          <p:nvSpPr>
            <p:cNvPr id="10246" name="Google Shape;10246;p88"/>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8"/>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8"/>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8"/>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88"/>
          <p:cNvGrpSpPr/>
          <p:nvPr/>
        </p:nvGrpSpPr>
        <p:grpSpPr>
          <a:xfrm>
            <a:off x="2626869" y="4095090"/>
            <a:ext cx="355258" cy="355258"/>
            <a:chOff x="-44502875" y="3576975"/>
            <a:chExt cx="300100" cy="300100"/>
          </a:xfrm>
        </p:grpSpPr>
        <p:sp>
          <p:nvSpPr>
            <p:cNvPr id="10251" name="Google Shape;10251;p88"/>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8"/>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8"/>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88"/>
          <p:cNvGrpSpPr/>
          <p:nvPr/>
        </p:nvGrpSpPr>
        <p:grpSpPr>
          <a:xfrm>
            <a:off x="4835456" y="1828361"/>
            <a:ext cx="356196" cy="354670"/>
            <a:chOff x="-13946200" y="3647075"/>
            <a:chExt cx="353650" cy="352100"/>
          </a:xfrm>
        </p:grpSpPr>
        <p:sp>
          <p:nvSpPr>
            <p:cNvPr id="10255" name="Google Shape;10255;p88"/>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8"/>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8"/>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8"/>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8"/>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8"/>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88"/>
          <p:cNvGrpSpPr/>
          <p:nvPr/>
        </p:nvGrpSpPr>
        <p:grpSpPr>
          <a:xfrm>
            <a:off x="6618849" y="1387844"/>
            <a:ext cx="357002" cy="354267"/>
            <a:chOff x="-12163025" y="3214275"/>
            <a:chExt cx="354450" cy="351700"/>
          </a:xfrm>
        </p:grpSpPr>
        <p:sp>
          <p:nvSpPr>
            <p:cNvPr id="10262" name="Google Shape;10262;p88"/>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8"/>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8"/>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5" name="Google Shape;10265;p88"/>
          <p:cNvGrpSpPr/>
          <p:nvPr/>
        </p:nvGrpSpPr>
        <p:grpSpPr>
          <a:xfrm>
            <a:off x="6619629" y="1827581"/>
            <a:ext cx="355441" cy="356232"/>
            <a:chOff x="-12160675" y="3647875"/>
            <a:chExt cx="352900" cy="353650"/>
          </a:xfrm>
        </p:grpSpPr>
        <p:sp>
          <p:nvSpPr>
            <p:cNvPr id="10266" name="Google Shape;10266;p88"/>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8"/>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8"/>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8"/>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8"/>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8"/>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8"/>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88"/>
          <p:cNvGrpSpPr/>
          <p:nvPr/>
        </p:nvGrpSpPr>
        <p:grpSpPr>
          <a:xfrm>
            <a:off x="6630345" y="2272036"/>
            <a:ext cx="354635" cy="356232"/>
            <a:chOff x="-12160675" y="4081850"/>
            <a:chExt cx="352100" cy="353650"/>
          </a:xfrm>
        </p:grpSpPr>
        <p:sp>
          <p:nvSpPr>
            <p:cNvPr id="10274" name="Google Shape;10274;p88"/>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8"/>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8"/>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8"/>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8"/>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8"/>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88"/>
          <p:cNvGrpSpPr/>
          <p:nvPr/>
        </p:nvGrpSpPr>
        <p:grpSpPr>
          <a:xfrm>
            <a:off x="4835311" y="2746480"/>
            <a:ext cx="355416" cy="355652"/>
            <a:chOff x="-10391650" y="3180600"/>
            <a:chExt cx="352875" cy="353075"/>
          </a:xfrm>
        </p:grpSpPr>
        <p:sp>
          <p:nvSpPr>
            <p:cNvPr id="10281" name="Google Shape;10281;p88"/>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8"/>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8"/>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8"/>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8"/>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8"/>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7" name="Google Shape;10287;p88"/>
          <p:cNvGrpSpPr/>
          <p:nvPr/>
        </p:nvGrpSpPr>
        <p:grpSpPr>
          <a:xfrm>
            <a:off x="4835310" y="3223278"/>
            <a:ext cx="354635" cy="353890"/>
            <a:chOff x="-10390875" y="3616350"/>
            <a:chExt cx="352100" cy="351325"/>
          </a:xfrm>
        </p:grpSpPr>
        <p:sp>
          <p:nvSpPr>
            <p:cNvPr id="10288" name="Google Shape;10288;p88"/>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8"/>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8"/>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88"/>
          <p:cNvGrpSpPr/>
          <p:nvPr/>
        </p:nvGrpSpPr>
        <p:grpSpPr>
          <a:xfrm>
            <a:off x="7502285" y="2747943"/>
            <a:ext cx="312585" cy="354670"/>
            <a:chOff x="-10370400" y="4049550"/>
            <a:chExt cx="310350" cy="352100"/>
          </a:xfrm>
        </p:grpSpPr>
        <p:sp>
          <p:nvSpPr>
            <p:cNvPr id="10292" name="Google Shape;10292;p88"/>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8"/>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8"/>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8"/>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8"/>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88"/>
          <p:cNvGrpSpPr/>
          <p:nvPr/>
        </p:nvGrpSpPr>
        <p:grpSpPr>
          <a:xfrm>
            <a:off x="6606541" y="2746884"/>
            <a:ext cx="379236" cy="354847"/>
            <a:chOff x="-8674650" y="3210975"/>
            <a:chExt cx="376525" cy="352275"/>
          </a:xfrm>
        </p:grpSpPr>
        <p:sp>
          <p:nvSpPr>
            <p:cNvPr id="10298" name="Google Shape;10298;p88"/>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8"/>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8"/>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8"/>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8"/>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8"/>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88"/>
          <p:cNvGrpSpPr/>
          <p:nvPr/>
        </p:nvGrpSpPr>
        <p:grpSpPr>
          <a:xfrm>
            <a:off x="5278038" y="1828361"/>
            <a:ext cx="356221" cy="354670"/>
            <a:chOff x="-13512225" y="3647075"/>
            <a:chExt cx="353675" cy="352100"/>
          </a:xfrm>
        </p:grpSpPr>
        <p:sp>
          <p:nvSpPr>
            <p:cNvPr id="10305" name="Google Shape;10305;p88"/>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8"/>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8"/>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8"/>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8"/>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8"/>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8"/>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8"/>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8"/>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8"/>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88"/>
          <p:cNvGrpSpPr/>
          <p:nvPr/>
        </p:nvGrpSpPr>
        <p:grpSpPr>
          <a:xfrm>
            <a:off x="5288351" y="2272427"/>
            <a:ext cx="356221" cy="355451"/>
            <a:chOff x="-13512225" y="4080275"/>
            <a:chExt cx="353675" cy="352875"/>
          </a:xfrm>
        </p:grpSpPr>
        <p:sp>
          <p:nvSpPr>
            <p:cNvPr id="10316" name="Google Shape;10316;p88"/>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8"/>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8"/>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8"/>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8"/>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8"/>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8"/>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8"/>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8"/>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8"/>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8"/>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7" name="Google Shape;10327;p88"/>
          <p:cNvGrpSpPr/>
          <p:nvPr/>
        </p:nvGrpSpPr>
        <p:grpSpPr>
          <a:xfrm>
            <a:off x="7061431" y="1419788"/>
            <a:ext cx="356196" cy="290379"/>
            <a:chOff x="-11728250" y="3245400"/>
            <a:chExt cx="353650" cy="288275"/>
          </a:xfrm>
        </p:grpSpPr>
        <p:sp>
          <p:nvSpPr>
            <p:cNvPr id="10328" name="Google Shape;10328;p88"/>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8"/>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8"/>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8"/>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8"/>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88"/>
          <p:cNvGrpSpPr/>
          <p:nvPr/>
        </p:nvGrpSpPr>
        <p:grpSpPr>
          <a:xfrm>
            <a:off x="7093939" y="2272427"/>
            <a:ext cx="311804" cy="355451"/>
            <a:chOff x="-11703850" y="4081850"/>
            <a:chExt cx="309575" cy="352875"/>
          </a:xfrm>
        </p:grpSpPr>
        <p:sp>
          <p:nvSpPr>
            <p:cNvPr id="10334" name="Google Shape;10334;p88"/>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8"/>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8"/>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8"/>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8"/>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8"/>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8"/>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8"/>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2" name="Google Shape;10342;p88"/>
          <p:cNvGrpSpPr/>
          <p:nvPr/>
        </p:nvGrpSpPr>
        <p:grpSpPr>
          <a:xfrm>
            <a:off x="5282595" y="2746580"/>
            <a:ext cx="357002" cy="355451"/>
            <a:chOff x="-9958475" y="3180025"/>
            <a:chExt cx="354450" cy="352875"/>
          </a:xfrm>
        </p:grpSpPr>
        <p:sp>
          <p:nvSpPr>
            <p:cNvPr id="10343" name="Google Shape;10343;p88"/>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8"/>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8"/>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88"/>
          <p:cNvGrpSpPr/>
          <p:nvPr/>
        </p:nvGrpSpPr>
        <p:grpSpPr>
          <a:xfrm>
            <a:off x="5291722" y="3222561"/>
            <a:ext cx="337966" cy="355325"/>
            <a:chOff x="-9949025" y="3615575"/>
            <a:chExt cx="335550" cy="352750"/>
          </a:xfrm>
        </p:grpSpPr>
        <p:sp>
          <p:nvSpPr>
            <p:cNvPr id="10347" name="Google Shape;10347;p88"/>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8"/>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8"/>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88"/>
          <p:cNvGrpSpPr/>
          <p:nvPr/>
        </p:nvGrpSpPr>
        <p:grpSpPr>
          <a:xfrm>
            <a:off x="7926568" y="2746067"/>
            <a:ext cx="360175" cy="358423"/>
            <a:chOff x="-9961625" y="4048175"/>
            <a:chExt cx="357600" cy="355825"/>
          </a:xfrm>
        </p:grpSpPr>
        <p:sp>
          <p:nvSpPr>
            <p:cNvPr id="10351" name="Google Shape;10351;p88"/>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8"/>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8"/>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8"/>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8"/>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8"/>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88"/>
          <p:cNvGrpSpPr/>
          <p:nvPr/>
        </p:nvGrpSpPr>
        <p:grpSpPr>
          <a:xfrm>
            <a:off x="6613289" y="3221579"/>
            <a:ext cx="364959" cy="357289"/>
            <a:chOff x="-8680950" y="3624225"/>
            <a:chExt cx="362350" cy="354700"/>
          </a:xfrm>
        </p:grpSpPr>
        <p:sp>
          <p:nvSpPr>
            <p:cNvPr id="10358" name="Google Shape;10358;p88"/>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8"/>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8"/>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8"/>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8"/>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8"/>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88"/>
          <p:cNvGrpSpPr/>
          <p:nvPr/>
        </p:nvGrpSpPr>
        <p:grpSpPr>
          <a:xfrm>
            <a:off x="5749533" y="1387239"/>
            <a:ext cx="313365" cy="355476"/>
            <a:chOff x="-13056975" y="3212300"/>
            <a:chExt cx="311125" cy="352900"/>
          </a:xfrm>
        </p:grpSpPr>
        <p:sp>
          <p:nvSpPr>
            <p:cNvPr id="10365" name="Google Shape;10365;p88"/>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8"/>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8"/>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8"/>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88"/>
          <p:cNvGrpSpPr/>
          <p:nvPr/>
        </p:nvGrpSpPr>
        <p:grpSpPr>
          <a:xfrm>
            <a:off x="5726921" y="1828034"/>
            <a:ext cx="358588" cy="355325"/>
            <a:chOff x="-13077450" y="3647075"/>
            <a:chExt cx="356025" cy="352750"/>
          </a:xfrm>
        </p:grpSpPr>
        <p:sp>
          <p:nvSpPr>
            <p:cNvPr id="10370" name="Google Shape;10370;p88"/>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8"/>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8"/>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88"/>
          <p:cNvGrpSpPr/>
          <p:nvPr/>
        </p:nvGrpSpPr>
        <p:grpSpPr>
          <a:xfrm>
            <a:off x="5738027" y="2271633"/>
            <a:ext cx="357002" cy="357037"/>
            <a:chOff x="-13079025" y="4079475"/>
            <a:chExt cx="354450" cy="354450"/>
          </a:xfrm>
        </p:grpSpPr>
        <p:sp>
          <p:nvSpPr>
            <p:cNvPr id="10374" name="Google Shape;10374;p88"/>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8"/>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8"/>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8"/>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8" name="Google Shape;10378;p88"/>
          <p:cNvGrpSpPr/>
          <p:nvPr/>
        </p:nvGrpSpPr>
        <p:grpSpPr>
          <a:xfrm>
            <a:off x="7511094" y="1387642"/>
            <a:ext cx="356221" cy="354670"/>
            <a:chOff x="-11292700" y="3213875"/>
            <a:chExt cx="353675" cy="352100"/>
          </a:xfrm>
        </p:grpSpPr>
        <p:sp>
          <p:nvSpPr>
            <p:cNvPr id="10379" name="Google Shape;10379;p88"/>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8"/>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8"/>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8"/>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8"/>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8"/>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8"/>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6" name="Google Shape;10386;p88"/>
          <p:cNvGrpSpPr/>
          <p:nvPr/>
        </p:nvGrpSpPr>
        <p:grpSpPr>
          <a:xfrm>
            <a:off x="7505152" y="1827581"/>
            <a:ext cx="368106" cy="356232"/>
            <a:chOff x="-11299000" y="3647875"/>
            <a:chExt cx="365475" cy="353650"/>
          </a:xfrm>
        </p:grpSpPr>
        <p:sp>
          <p:nvSpPr>
            <p:cNvPr id="10387" name="Google Shape;10387;p88"/>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8"/>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8"/>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8"/>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8"/>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8"/>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88"/>
          <p:cNvGrpSpPr/>
          <p:nvPr/>
        </p:nvGrpSpPr>
        <p:grpSpPr>
          <a:xfrm>
            <a:off x="7520614" y="2283532"/>
            <a:ext cx="357808" cy="333240"/>
            <a:chOff x="-11295075" y="4092875"/>
            <a:chExt cx="355250" cy="330825"/>
          </a:xfrm>
        </p:grpSpPr>
        <p:sp>
          <p:nvSpPr>
            <p:cNvPr id="10394" name="Google Shape;10394;p88"/>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8"/>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8"/>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8"/>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8"/>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88"/>
          <p:cNvGrpSpPr/>
          <p:nvPr/>
        </p:nvGrpSpPr>
        <p:grpSpPr>
          <a:xfrm>
            <a:off x="5746214" y="2746580"/>
            <a:ext cx="312585" cy="355451"/>
            <a:chOff x="-9500075" y="3180800"/>
            <a:chExt cx="310350" cy="352875"/>
          </a:xfrm>
        </p:grpSpPr>
        <p:sp>
          <p:nvSpPr>
            <p:cNvPr id="10400" name="Google Shape;10400;p88"/>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8"/>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8"/>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8"/>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8"/>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8"/>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8"/>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8"/>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8"/>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88"/>
          <p:cNvGrpSpPr/>
          <p:nvPr/>
        </p:nvGrpSpPr>
        <p:grpSpPr>
          <a:xfrm>
            <a:off x="5724005" y="3222095"/>
            <a:ext cx="356221" cy="356257"/>
            <a:chOff x="-9523700" y="3614000"/>
            <a:chExt cx="353675" cy="353675"/>
          </a:xfrm>
        </p:grpSpPr>
        <p:sp>
          <p:nvSpPr>
            <p:cNvPr id="10410" name="Google Shape;10410;p88"/>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8"/>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8"/>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8"/>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8"/>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8"/>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8"/>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8"/>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8"/>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88"/>
          <p:cNvGrpSpPr/>
          <p:nvPr/>
        </p:nvGrpSpPr>
        <p:grpSpPr>
          <a:xfrm>
            <a:off x="7508956" y="3244737"/>
            <a:ext cx="356221" cy="354670"/>
            <a:chOff x="-9523700" y="4049550"/>
            <a:chExt cx="353675" cy="352100"/>
          </a:xfrm>
        </p:grpSpPr>
        <p:sp>
          <p:nvSpPr>
            <p:cNvPr id="10420" name="Google Shape;10420;p88"/>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8"/>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8"/>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8"/>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8"/>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8"/>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8"/>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88"/>
          <p:cNvGrpSpPr/>
          <p:nvPr/>
        </p:nvGrpSpPr>
        <p:grpSpPr>
          <a:xfrm>
            <a:off x="7065071" y="3244710"/>
            <a:ext cx="357002" cy="311029"/>
            <a:chOff x="-8209150" y="3659675"/>
            <a:chExt cx="354450" cy="308775"/>
          </a:xfrm>
        </p:grpSpPr>
        <p:sp>
          <p:nvSpPr>
            <p:cNvPr id="10428" name="Google Shape;10428;p88"/>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8"/>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8"/>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8"/>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8"/>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8"/>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88"/>
          <p:cNvGrpSpPr/>
          <p:nvPr/>
        </p:nvGrpSpPr>
        <p:grpSpPr>
          <a:xfrm>
            <a:off x="6178632" y="2273623"/>
            <a:ext cx="356221" cy="353059"/>
            <a:chOff x="-12643475" y="4081850"/>
            <a:chExt cx="353675" cy="350500"/>
          </a:xfrm>
        </p:grpSpPr>
        <p:sp>
          <p:nvSpPr>
            <p:cNvPr id="10435" name="Google Shape;10435;p88"/>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8"/>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8"/>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8"/>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9" name="Google Shape;10439;p88"/>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0" name="Google Shape;10440;p88"/>
          <p:cNvGrpSpPr/>
          <p:nvPr/>
        </p:nvGrpSpPr>
        <p:grpSpPr>
          <a:xfrm>
            <a:off x="7961232" y="2283532"/>
            <a:ext cx="356221" cy="333240"/>
            <a:chOff x="-10858725" y="4092875"/>
            <a:chExt cx="353675" cy="330825"/>
          </a:xfrm>
        </p:grpSpPr>
        <p:sp>
          <p:nvSpPr>
            <p:cNvPr id="10441" name="Google Shape;10441;p88"/>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8"/>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8"/>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8"/>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8"/>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8"/>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7" name="Google Shape;10447;p88"/>
          <p:cNvGrpSpPr/>
          <p:nvPr/>
        </p:nvGrpSpPr>
        <p:grpSpPr>
          <a:xfrm>
            <a:off x="6219755" y="3222498"/>
            <a:ext cx="252278" cy="355451"/>
            <a:chOff x="-9039300" y="3614000"/>
            <a:chExt cx="250475" cy="352875"/>
          </a:xfrm>
        </p:grpSpPr>
        <p:sp>
          <p:nvSpPr>
            <p:cNvPr id="10448" name="Google Shape;10448;p88"/>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8"/>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88"/>
          <p:cNvGrpSpPr/>
          <p:nvPr/>
        </p:nvGrpSpPr>
        <p:grpSpPr>
          <a:xfrm>
            <a:off x="7951721" y="3244737"/>
            <a:ext cx="354635" cy="354670"/>
            <a:chOff x="-9088150" y="4049550"/>
            <a:chExt cx="352100" cy="352100"/>
          </a:xfrm>
        </p:grpSpPr>
        <p:sp>
          <p:nvSpPr>
            <p:cNvPr id="10451" name="Google Shape;10451;p88"/>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8"/>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8"/>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8"/>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8"/>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8"/>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88"/>
          <p:cNvGrpSpPr/>
          <p:nvPr/>
        </p:nvGrpSpPr>
        <p:grpSpPr>
          <a:xfrm>
            <a:off x="7086085" y="2746970"/>
            <a:ext cx="315757" cy="354670"/>
            <a:chOff x="-8191825" y="3174500"/>
            <a:chExt cx="313500" cy="352100"/>
          </a:xfrm>
        </p:grpSpPr>
        <p:sp>
          <p:nvSpPr>
            <p:cNvPr id="10458" name="Google Shape;10458;p88"/>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8"/>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8"/>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88"/>
          <p:cNvGrpSpPr/>
          <p:nvPr/>
        </p:nvGrpSpPr>
        <p:grpSpPr>
          <a:xfrm>
            <a:off x="4835443" y="1387491"/>
            <a:ext cx="356221" cy="354973"/>
            <a:chOff x="-13947000" y="3212800"/>
            <a:chExt cx="353675" cy="352400"/>
          </a:xfrm>
        </p:grpSpPr>
        <p:sp>
          <p:nvSpPr>
            <p:cNvPr id="10462" name="Google Shape;10462;p88"/>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8"/>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4" name="Google Shape;10464;p88"/>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5" name="Google Shape;10465;p88"/>
          <p:cNvGrpSpPr/>
          <p:nvPr/>
        </p:nvGrpSpPr>
        <p:grpSpPr>
          <a:xfrm>
            <a:off x="5278038" y="1386849"/>
            <a:ext cx="356221" cy="356257"/>
            <a:chOff x="-13512225" y="3211525"/>
            <a:chExt cx="353675" cy="353675"/>
          </a:xfrm>
        </p:grpSpPr>
        <p:sp>
          <p:nvSpPr>
            <p:cNvPr id="10466" name="Google Shape;10466;p88"/>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8"/>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8"/>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8"/>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8"/>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88"/>
          <p:cNvGrpSpPr/>
          <p:nvPr/>
        </p:nvGrpSpPr>
        <p:grpSpPr>
          <a:xfrm>
            <a:off x="6168320" y="1387239"/>
            <a:ext cx="356221" cy="355476"/>
            <a:chOff x="-12643475" y="3212300"/>
            <a:chExt cx="353675" cy="352900"/>
          </a:xfrm>
        </p:grpSpPr>
        <p:sp>
          <p:nvSpPr>
            <p:cNvPr id="10472" name="Google Shape;10472;p88"/>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8"/>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8"/>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8"/>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8"/>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8"/>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8"/>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8"/>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8"/>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88"/>
          <p:cNvGrpSpPr/>
          <p:nvPr/>
        </p:nvGrpSpPr>
        <p:grpSpPr>
          <a:xfrm>
            <a:off x="6168320" y="1839013"/>
            <a:ext cx="356221" cy="333366"/>
            <a:chOff x="-12643475" y="3657325"/>
            <a:chExt cx="353675" cy="330950"/>
          </a:xfrm>
        </p:grpSpPr>
        <p:sp>
          <p:nvSpPr>
            <p:cNvPr id="10482" name="Google Shape;10482;p88"/>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8"/>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8"/>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8"/>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8"/>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8"/>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88"/>
          <p:cNvGrpSpPr/>
          <p:nvPr/>
        </p:nvGrpSpPr>
        <p:grpSpPr>
          <a:xfrm>
            <a:off x="7951322" y="1387642"/>
            <a:ext cx="355416" cy="354670"/>
            <a:chOff x="-10857925" y="3213875"/>
            <a:chExt cx="352875" cy="352100"/>
          </a:xfrm>
        </p:grpSpPr>
        <p:sp>
          <p:nvSpPr>
            <p:cNvPr id="10489" name="Google Shape;10489;p88"/>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8"/>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8"/>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8"/>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8"/>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8"/>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8"/>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8"/>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8"/>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8"/>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88"/>
          <p:cNvGrpSpPr/>
          <p:nvPr/>
        </p:nvGrpSpPr>
        <p:grpSpPr>
          <a:xfrm>
            <a:off x="6168237" y="2747071"/>
            <a:ext cx="356096" cy="354469"/>
            <a:chOff x="-9089725" y="3180200"/>
            <a:chExt cx="353550" cy="351900"/>
          </a:xfrm>
        </p:grpSpPr>
        <p:sp>
          <p:nvSpPr>
            <p:cNvPr id="10500" name="Google Shape;10500;p88"/>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8"/>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88"/>
          <p:cNvGrpSpPr/>
          <p:nvPr/>
        </p:nvGrpSpPr>
        <p:grpSpPr>
          <a:xfrm>
            <a:off x="7060235" y="1826875"/>
            <a:ext cx="358588" cy="357642"/>
            <a:chOff x="7083760" y="1971660"/>
            <a:chExt cx="358588" cy="357642"/>
          </a:xfrm>
        </p:grpSpPr>
        <p:sp>
          <p:nvSpPr>
            <p:cNvPr id="10503" name="Google Shape;10503;p88"/>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8"/>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8"/>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8"/>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8"/>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8"/>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8"/>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8"/>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8"/>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8"/>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8"/>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8"/>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5" name="Google Shape;10515;p88"/>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0516" name="Google Shape;10516;p88"/>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20" name="Shape 10520"/>
        <p:cNvGrpSpPr/>
        <p:nvPr/>
      </p:nvGrpSpPr>
      <p:grpSpPr>
        <a:xfrm>
          <a:off x="0" y="0"/>
          <a:ext cx="0" cy="0"/>
          <a:chOff x="0" y="0"/>
          <a:chExt cx="0" cy="0"/>
        </a:xfrm>
      </p:grpSpPr>
      <p:sp>
        <p:nvSpPr>
          <p:cNvPr id="10521" name="Google Shape;10521;p89"/>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2" name="Google Shape;10522;p89"/>
          <p:cNvGrpSpPr/>
          <p:nvPr/>
        </p:nvGrpSpPr>
        <p:grpSpPr>
          <a:xfrm>
            <a:off x="719610" y="2243507"/>
            <a:ext cx="452798" cy="449473"/>
            <a:chOff x="-21322300" y="3693325"/>
            <a:chExt cx="306400" cy="304150"/>
          </a:xfrm>
        </p:grpSpPr>
        <p:sp>
          <p:nvSpPr>
            <p:cNvPr id="10523" name="Google Shape;10523;p89"/>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9"/>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9"/>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9"/>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89"/>
          <p:cNvGrpSpPr/>
          <p:nvPr/>
        </p:nvGrpSpPr>
        <p:grpSpPr>
          <a:xfrm>
            <a:off x="719019" y="2810244"/>
            <a:ext cx="453980" cy="422540"/>
            <a:chOff x="-21322300" y="4077125"/>
            <a:chExt cx="307200" cy="285925"/>
          </a:xfrm>
        </p:grpSpPr>
        <p:sp>
          <p:nvSpPr>
            <p:cNvPr id="10528" name="Google Shape;10528;p89"/>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9"/>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9"/>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9"/>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9"/>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9"/>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9"/>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9"/>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9"/>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9"/>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9"/>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9"/>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89"/>
          <p:cNvGrpSpPr/>
          <p:nvPr/>
        </p:nvGrpSpPr>
        <p:grpSpPr>
          <a:xfrm>
            <a:off x="3496195" y="1689128"/>
            <a:ext cx="451653" cy="450212"/>
            <a:chOff x="-19394200" y="3333800"/>
            <a:chExt cx="305625" cy="304650"/>
          </a:xfrm>
        </p:grpSpPr>
        <p:sp>
          <p:nvSpPr>
            <p:cNvPr id="10541" name="Google Shape;10541;p89"/>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9"/>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9"/>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9"/>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9"/>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9"/>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9"/>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9"/>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9"/>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89"/>
          <p:cNvGrpSpPr/>
          <p:nvPr/>
        </p:nvGrpSpPr>
        <p:grpSpPr>
          <a:xfrm>
            <a:off x="3495032" y="2243580"/>
            <a:ext cx="453980" cy="449325"/>
            <a:chOff x="-19396575" y="3708500"/>
            <a:chExt cx="307200" cy="304050"/>
          </a:xfrm>
        </p:grpSpPr>
        <p:sp>
          <p:nvSpPr>
            <p:cNvPr id="10551" name="Google Shape;10551;p89"/>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9"/>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9"/>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4" name="Google Shape;10554;p89"/>
          <p:cNvGrpSpPr/>
          <p:nvPr/>
        </p:nvGrpSpPr>
        <p:grpSpPr>
          <a:xfrm>
            <a:off x="3489212" y="2796461"/>
            <a:ext cx="465618" cy="450101"/>
            <a:chOff x="-19394200" y="4084200"/>
            <a:chExt cx="315075" cy="304575"/>
          </a:xfrm>
        </p:grpSpPr>
        <p:sp>
          <p:nvSpPr>
            <p:cNvPr id="10555" name="Google Shape;10555;p89"/>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9"/>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9"/>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9"/>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9"/>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9"/>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89"/>
          <p:cNvGrpSpPr/>
          <p:nvPr/>
        </p:nvGrpSpPr>
        <p:grpSpPr>
          <a:xfrm>
            <a:off x="6294923" y="1689001"/>
            <a:ext cx="400447" cy="450470"/>
            <a:chOff x="-17526750" y="3309200"/>
            <a:chExt cx="270975" cy="304825"/>
          </a:xfrm>
        </p:grpSpPr>
        <p:sp>
          <p:nvSpPr>
            <p:cNvPr id="10562" name="Google Shape;10562;p89"/>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9"/>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9"/>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9"/>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9"/>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7" name="Google Shape;10567;p89"/>
          <p:cNvGrpSpPr/>
          <p:nvPr/>
        </p:nvGrpSpPr>
        <p:grpSpPr>
          <a:xfrm>
            <a:off x="6271075" y="2244173"/>
            <a:ext cx="448143" cy="448143"/>
            <a:chOff x="-17542500" y="3684100"/>
            <a:chExt cx="303250" cy="303250"/>
          </a:xfrm>
        </p:grpSpPr>
        <p:sp>
          <p:nvSpPr>
            <p:cNvPr id="10568" name="Google Shape;10568;p89"/>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9"/>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9"/>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9"/>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9"/>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9"/>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9"/>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89"/>
          <p:cNvGrpSpPr/>
          <p:nvPr/>
        </p:nvGrpSpPr>
        <p:grpSpPr>
          <a:xfrm>
            <a:off x="6270484" y="2810817"/>
            <a:ext cx="449325" cy="421395"/>
            <a:chOff x="-17542500" y="4068450"/>
            <a:chExt cx="304050" cy="285150"/>
          </a:xfrm>
        </p:grpSpPr>
        <p:sp>
          <p:nvSpPr>
            <p:cNvPr id="10576" name="Google Shape;10576;p89"/>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9"/>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9"/>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9"/>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9"/>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9"/>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89"/>
          <p:cNvGrpSpPr/>
          <p:nvPr/>
        </p:nvGrpSpPr>
        <p:grpSpPr>
          <a:xfrm>
            <a:off x="3500906" y="3342211"/>
            <a:ext cx="343404" cy="449325"/>
            <a:chOff x="-15652200" y="3335975"/>
            <a:chExt cx="232375" cy="304050"/>
          </a:xfrm>
        </p:grpSpPr>
        <p:sp>
          <p:nvSpPr>
            <p:cNvPr id="10583" name="Google Shape;10583;p89"/>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9"/>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9"/>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9"/>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9"/>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9"/>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9"/>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9"/>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9"/>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89"/>
          <p:cNvGrpSpPr/>
          <p:nvPr/>
        </p:nvGrpSpPr>
        <p:grpSpPr>
          <a:xfrm>
            <a:off x="1274819" y="2243729"/>
            <a:ext cx="449325" cy="449030"/>
            <a:chOff x="-20945825" y="3692175"/>
            <a:chExt cx="304050" cy="303850"/>
          </a:xfrm>
        </p:grpSpPr>
        <p:sp>
          <p:nvSpPr>
            <p:cNvPr id="10593" name="Google Shape;10593;p89"/>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9"/>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9"/>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9"/>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89"/>
          <p:cNvGrpSpPr/>
          <p:nvPr/>
        </p:nvGrpSpPr>
        <p:grpSpPr>
          <a:xfrm>
            <a:off x="4081644" y="1689848"/>
            <a:ext cx="372516" cy="448771"/>
            <a:chOff x="-18994100" y="3334775"/>
            <a:chExt cx="252075" cy="303675"/>
          </a:xfrm>
        </p:grpSpPr>
        <p:sp>
          <p:nvSpPr>
            <p:cNvPr id="10598" name="Google Shape;10598;p89"/>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9"/>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9"/>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9"/>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89"/>
          <p:cNvGrpSpPr/>
          <p:nvPr/>
        </p:nvGrpSpPr>
        <p:grpSpPr>
          <a:xfrm>
            <a:off x="4096200" y="2244743"/>
            <a:ext cx="343404" cy="446998"/>
            <a:chOff x="-18983850" y="3710075"/>
            <a:chExt cx="232375" cy="302475"/>
          </a:xfrm>
        </p:grpSpPr>
        <p:sp>
          <p:nvSpPr>
            <p:cNvPr id="10603" name="Google Shape;10603;p89"/>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9"/>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9"/>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9"/>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89"/>
          <p:cNvGrpSpPr/>
          <p:nvPr/>
        </p:nvGrpSpPr>
        <p:grpSpPr>
          <a:xfrm>
            <a:off x="1274247" y="1689573"/>
            <a:ext cx="450470" cy="449325"/>
            <a:chOff x="-20946600" y="3317850"/>
            <a:chExt cx="304825" cy="304050"/>
          </a:xfrm>
        </p:grpSpPr>
        <p:sp>
          <p:nvSpPr>
            <p:cNvPr id="10608" name="Google Shape;10608;p89"/>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9"/>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9"/>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89"/>
          <p:cNvGrpSpPr/>
          <p:nvPr/>
        </p:nvGrpSpPr>
        <p:grpSpPr>
          <a:xfrm>
            <a:off x="1300422" y="2797442"/>
            <a:ext cx="398119" cy="448143"/>
            <a:chOff x="-20930075" y="4066100"/>
            <a:chExt cx="269400" cy="303250"/>
          </a:xfrm>
        </p:grpSpPr>
        <p:sp>
          <p:nvSpPr>
            <p:cNvPr id="10612" name="Google Shape;10612;p89"/>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9"/>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89"/>
          <p:cNvGrpSpPr/>
          <p:nvPr/>
        </p:nvGrpSpPr>
        <p:grpSpPr>
          <a:xfrm>
            <a:off x="4042667" y="2797422"/>
            <a:ext cx="450470" cy="448180"/>
            <a:chOff x="-19020075" y="4084200"/>
            <a:chExt cx="304825" cy="303275"/>
          </a:xfrm>
        </p:grpSpPr>
        <p:sp>
          <p:nvSpPr>
            <p:cNvPr id="10615" name="Google Shape;10615;p89"/>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9"/>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9"/>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9"/>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9"/>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9"/>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9"/>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9"/>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9"/>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89"/>
          <p:cNvGrpSpPr/>
          <p:nvPr/>
        </p:nvGrpSpPr>
        <p:grpSpPr>
          <a:xfrm>
            <a:off x="6859931" y="1689001"/>
            <a:ext cx="396937" cy="450470"/>
            <a:chOff x="-17149475" y="3309200"/>
            <a:chExt cx="268600" cy="304825"/>
          </a:xfrm>
        </p:grpSpPr>
        <p:sp>
          <p:nvSpPr>
            <p:cNvPr id="10625" name="Google Shape;10625;p89"/>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9"/>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89"/>
          <p:cNvGrpSpPr/>
          <p:nvPr/>
        </p:nvGrpSpPr>
        <p:grpSpPr>
          <a:xfrm>
            <a:off x="6833737" y="2258120"/>
            <a:ext cx="449325" cy="420249"/>
            <a:chOff x="-17168375" y="3692750"/>
            <a:chExt cx="304050" cy="284375"/>
          </a:xfrm>
        </p:grpSpPr>
        <p:sp>
          <p:nvSpPr>
            <p:cNvPr id="10628" name="Google Shape;10628;p89"/>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9"/>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9"/>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9"/>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9"/>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9"/>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9"/>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5" name="Google Shape;10635;p89"/>
          <p:cNvGrpSpPr/>
          <p:nvPr/>
        </p:nvGrpSpPr>
        <p:grpSpPr>
          <a:xfrm>
            <a:off x="6830246" y="2796852"/>
            <a:ext cx="456308" cy="449325"/>
            <a:chOff x="-17170750" y="4058800"/>
            <a:chExt cx="308775" cy="304050"/>
          </a:xfrm>
        </p:grpSpPr>
        <p:sp>
          <p:nvSpPr>
            <p:cNvPr id="10636" name="Google Shape;10636;p89"/>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9"/>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9"/>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9"/>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9"/>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9"/>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9"/>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9"/>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9"/>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9"/>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9"/>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9"/>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9"/>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9"/>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9"/>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9"/>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9"/>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3" name="Google Shape;10653;p89"/>
          <p:cNvGrpSpPr/>
          <p:nvPr/>
        </p:nvGrpSpPr>
        <p:grpSpPr>
          <a:xfrm>
            <a:off x="5692143" y="3343358"/>
            <a:ext cx="450470" cy="446998"/>
            <a:chOff x="-15688425" y="3707725"/>
            <a:chExt cx="304825" cy="302475"/>
          </a:xfrm>
        </p:grpSpPr>
        <p:sp>
          <p:nvSpPr>
            <p:cNvPr id="10654" name="Google Shape;10654;p89"/>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9"/>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9"/>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9"/>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9"/>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9"/>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89"/>
          <p:cNvGrpSpPr/>
          <p:nvPr/>
        </p:nvGrpSpPr>
        <p:grpSpPr>
          <a:xfrm>
            <a:off x="1836300" y="1690441"/>
            <a:ext cx="451653" cy="447589"/>
            <a:chOff x="-20572500" y="3319025"/>
            <a:chExt cx="305625" cy="302875"/>
          </a:xfrm>
        </p:grpSpPr>
        <p:sp>
          <p:nvSpPr>
            <p:cNvPr id="10661" name="Google Shape;10661;p89"/>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9"/>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89"/>
          <p:cNvGrpSpPr/>
          <p:nvPr/>
        </p:nvGrpSpPr>
        <p:grpSpPr>
          <a:xfrm>
            <a:off x="1837463" y="2305410"/>
            <a:ext cx="449325" cy="325670"/>
            <a:chOff x="-20571700" y="3722875"/>
            <a:chExt cx="304050" cy="220375"/>
          </a:xfrm>
        </p:grpSpPr>
        <p:sp>
          <p:nvSpPr>
            <p:cNvPr id="10664" name="Google Shape;10664;p89"/>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9"/>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9"/>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9"/>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9"/>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9"/>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9"/>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89"/>
          <p:cNvGrpSpPr/>
          <p:nvPr/>
        </p:nvGrpSpPr>
        <p:grpSpPr>
          <a:xfrm>
            <a:off x="1836891" y="2796278"/>
            <a:ext cx="450470" cy="450470"/>
            <a:chOff x="-20571700" y="4066875"/>
            <a:chExt cx="304825" cy="304825"/>
          </a:xfrm>
        </p:grpSpPr>
        <p:sp>
          <p:nvSpPr>
            <p:cNvPr id="10672" name="Google Shape;10672;p89"/>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9"/>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9"/>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9"/>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9"/>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9"/>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89"/>
          <p:cNvGrpSpPr/>
          <p:nvPr/>
        </p:nvGrpSpPr>
        <p:grpSpPr>
          <a:xfrm>
            <a:off x="4603593" y="1688259"/>
            <a:ext cx="453980" cy="451948"/>
            <a:chOff x="-18645175" y="3334200"/>
            <a:chExt cx="307200" cy="305825"/>
          </a:xfrm>
        </p:grpSpPr>
        <p:sp>
          <p:nvSpPr>
            <p:cNvPr id="10679" name="Google Shape;10679;p89"/>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9"/>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9"/>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9"/>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9"/>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89"/>
          <p:cNvGrpSpPr/>
          <p:nvPr/>
        </p:nvGrpSpPr>
        <p:grpSpPr>
          <a:xfrm>
            <a:off x="4604184" y="2242989"/>
            <a:ext cx="452798" cy="450507"/>
            <a:chOff x="-18645175" y="3708500"/>
            <a:chExt cx="306400" cy="304850"/>
          </a:xfrm>
        </p:grpSpPr>
        <p:sp>
          <p:nvSpPr>
            <p:cNvPr id="10685" name="Google Shape;10685;p89"/>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9"/>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9"/>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9"/>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9"/>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9"/>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9"/>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89"/>
          <p:cNvGrpSpPr/>
          <p:nvPr/>
        </p:nvGrpSpPr>
        <p:grpSpPr>
          <a:xfrm>
            <a:off x="4601857" y="2795630"/>
            <a:ext cx="457453" cy="451763"/>
            <a:chOff x="-18647525" y="4082625"/>
            <a:chExt cx="309550" cy="305700"/>
          </a:xfrm>
        </p:grpSpPr>
        <p:sp>
          <p:nvSpPr>
            <p:cNvPr id="10693" name="Google Shape;10693;p89"/>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9"/>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9"/>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9"/>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89"/>
          <p:cNvGrpSpPr/>
          <p:nvPr/>
        </p:nvGrpSpPr>
        <p:grpSpPr>
          <a:xfrm>
            <a:off x="7412241" y="1689592"/>
            <a:ext cx="395755" cy="449288"/>
            <a:chOff x="-16775350" y="3309200"/>
            <a:chExt cx="267800" cy="304025"/>
          </a:xfrm>
        </p:grpSpPr>
        <p:sp>
          <p:nvSpPr>
            <p:cNvPr id="10698" name="Google Shape;10698;p89"/>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9"/>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9"/>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89"/>
          <p:cNvGrpSpPr/>
          <p:nvPr/>
        </p:nvGrpSpPr>
        <p:grpSpPr>
          <a:xfrm>
            <a:off x="7412241" y="2241827"/>
            <a:ext cx="395755" cy="452835"/>
            <a:chOff x="-16775350" y="3683300"/>
            <a:chExt cx="267800" cy="306425"/>
          </a:xfrm>
        </p:grpSpPr>
        <p:sp>
          <p:nvSpPr>
            <p:cNvPr id="10702" name="Google Shape;10702;p89"/>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9"/>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9"/>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5" name="Google Shape;10705;p89"/>
          <p:cNvGrpSpPr/>
          <p:nvPr/>
        </p:nvGrpSpPr>
        <p:grpSpPr>
          <a:xfrm>
            <a:off x="7384292" y="2796870"/>
            <a:ext cx="451653" cy="449288"/>
            <a:chOff x="-16794250" y="4058225"/>
            <a:chExt cx="305625" cy="304025"/>
          </a:xfrm>
        </p:grpSpPr>
        <p:sp>
          <p:nvSpPr>
            <p:cNvPr id="10706" name="Google Shape;10706;p89"/>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9"/>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9"/>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9"/>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9"/>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9"/>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9"/>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9"/>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9"/>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5" name="Google Shape;10715;p89"/>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6" name="Google Shape;10716;p89"/>
          <p:cNvGrpSpPr/>
          <p:nvPr/>
        </p:nvGrpSpPr>
        <p:grpSpPr>
          <a:xfrm>
            <a:off x="2385709" y="1689573"/>
            <a:ext cx="457453" cy="449325"/>
            <a:chOff x="-20199150" y="3317850"/>
            <a:chExt cx="309550" cy="304050"/>
          </a:xfrm>
        </p:grpSpPr>
        <p:sp>
          <p:nvSpPr>
            <p:cNvPr id="10717" name="Google Shape;10717;p89"/>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9"/>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9"/>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9"/>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9"/>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9"/>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9"/>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89"/>
          <p:cNvGrpSpPr/>
          <p:nvPr/>
        </p:nvGrpSpPr>
        <p:grpSpPr>
          <a:xfrm>
            <a:off x="2388036" y="2242861"/>
            <a:ext cx="452798" cy="450766"/>
            <a:chOff x="-20199150" y="3693150"/>
            <a:chExt cx="306400" cy="305025"/>
          </a:xfrm>
        </p:grpSpPr>
        <p:sp>
          <p:nvSpPr>
            <p:cNvPr id="10725" name="Google Shape;10725;p89"/>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9"/>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9"/>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9"/>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9"/>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9"/>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89"/>
          <p:cNvGrpSpPr/>
          <p:nvPr/>
        </p:nvGrpSpPr>
        <p:grpSpPr>
          <a:xfrm>
            <a:off x="2388609" y="2795687"/>
            <a:ext cx="451653" cy="451653"/>
            <a:chOff x="-20197575" y="4066875"/>
            <a:chExt cx="305625" cy="305625"/>
          </a:xfrm>
        </p:grpSpPr>
        <p:sp>
          <p:nvSpPr>
            <p:cNvPr id="10732" name="Google Shape;10732;p89"/>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9"/>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9"/>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9"/>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9"/>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9"/>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9"/>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9"/>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89"/>
          <p:cNvGrpSpPr/>
          <p:nvPr/>
        </p:nvGrpSpPr>
        <p:grpSpPr>
          <a:xfrm>
            <a:off x="5170827" y="1687520"/>
            <a:ext cx="449325" cy="453426"/>
            <a:chOff x="-18271050" y="3333200"/>
            <a:chExt cx="304050" cy="306825"/>
          </a:xfrm>
        </p:grpSpPr>
        <p:sp>
          <p:nvSpPr>
            <p:cNvPr id="10741" name="Google Shape;10741;p89"/>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9"/>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9"/>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9"/>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9"/>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89"/>
          <p:cNvGrpSpPr/>
          <p:nvPr/>
        </p:nvGrpSpPr>
        <p:grpSpPr>
          <a:xfrm>
            <a:off x="5171399" y="2244171"/>
            <a:ext cx="448180" cy="448143"/>
            <a:chOff x="-18270275" y="3710875"/>
            <a:chExt cx="303275" cy="303250"/>
          </a:xfrm>
        </p:grpSpPr>
        <p:sp>
          <p:nvSpPr>
            <p:cNvPr id="10747" name="Google Shape;10747;p89"/>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9"/>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9"/>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9"/>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9"/>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9"/>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89"/>
          <p:cNvGrpSpPr/>
          <p:nvPr/>
        </p:nvGrpSpPr>
        <p:grpSpPr>
          <a:xfrm>
            <a:off x="5224951" y="2797422"/>
            <a:ext cx="341076" cy="448180"/>
            <a:chOff x="-18234025" y="4084200"/>
            <a:chExt cx="230800" cy="303275"/>
          </a:xfrm>
        </p:grpSpPr>
        <p:sp>
          <p:nvSpPr>
            <p:cNvPr id="10754" name="Google Shape;10754;p89"/>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9"/>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9"/>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89"/>
          <p:cNvGrpSpPr/>
          <p:nvPr/>
        </p:nvGrpSpPr>
        <p:grpSpPr>
          <a:xfrm>
            <a:off x="2337506" y="3341641"/>
            <a:ext cx="449325" cy="450470"/>
            <a:chOff x="-16419350" y="3308400"/>
            <a:chExt cx="304050" cy="304825"/>
          </a:xfrm>
        </p:grpSpPr>
        <p:sp>
          <p:nvSpPr>
            <p:cNvPr id="10758" name="Google Shape;10758;p89"/>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9"/>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9"/>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9"/>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9"/>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9"/>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9"/>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89"/>
          <p:cNvGrpSpPr/>
          <p:nvPr/>
        </p:nvGrpSpPr>
        <p:grpSpPr>
          <a:xfrm>
            <a:off x="4609062" y="3340423"/>
            <a:ext cx="395755" cy="452872"/>
            <a:chOff x="-16401225" y="3683275"/>
            <a:chExt cx="267800" cy="306450"/>
          </a:xfrm>
        </p:grpSpPr>
        <p:sp>
          <p:nvSpPr>
            <p:cNvPr id="10766" name="Google Shape;10766;p89"/>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9"/>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9"/>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9"/>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9"/>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9"/>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9"/>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89"/>
          <p:cNvGrpSpPr/>
          <p:nvPr/>
        </p:nvGrpSpPr>
        <p:grpSpPr>
          <a:xfrm>
            <a:off x="7974511" y="2797062"/>
            <a:ext cx="450470" cy="448180"/>
            <a:chOff x="-16419350" y="4058200"/>
            <a:chExt cx="304825" cy="303275"/>
          </a:xfrm>
        </p:grpSpPr>
        <p:sp>
          <p:nvSpPr>
            <p:cNvPr id="10774" name="Google Shape;10774;p89"/>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9"/>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9"/>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9"/>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9"/>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9"/>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9"/>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89"/>
          <p:cNvGrpSpPr/>
          <p:nvPr/>
        </p:nvGrpSpPr>
        <p:grpSpPr>
          <a:xfrm>
            <a:off x="4001398" y="3343080"/>
            <a:ext cx="450507" cy="447589"/>
            <a:chOff x="-15296200" y="3326900"/>
            <a:chExt cx="304850" cy="302875"/>
          </a:xfrm>
        </p:grpSpPr>
        <p:sp>
          <p:nvSpPr>
            <p:cNvPr id="10782" name="Google Shape;10782;p89"/>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9"/>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9"/>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9"/>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9"/>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7" name="Google Shape;10787;p89"/>
          <p:cNvGrpSpPr/>
          <p:nvPr/>
        </p:nvGrpSpPr>
        <p:grpSpPr>
          <a:xfrm>
            <a:off x="2917051" y="1706881"/>
            <a:ext cx="486566" cy="414708"/>
            <a:chOff x="-19835275" y="3330250"/>
            <a:chExt cx="329250" cy="280625"/>
          </a:xfrm>
        </p:grpSpPr>
        <p:sp>
          <p:nvSpPr>
            <p:cNvPr id="10788" name="Google Shape;10788;p89"/>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9"/>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9"/>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89"/>
          <p:cNvGrpSpPr/>
          <p:nvPr/>
        </p:nvGrpSpPr>
        <p:grpSpPr>
          <a:xfrm>
            <a:off x="2935080" y="2243470"/>
            <a:ext cx="450507" cy="449547"/>
            <a:chOff x="-19822675" y="3692750"/>
            <a:chExt cx="304850" cy="304200"/>
          </a:xfrm>
        </p:grpSpPr>
        <p:sp>
          <p:nvSpPr>
            <p:cNvPr id="10792" name="Google Shape;10792;p89"/>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9"/>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9"/>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9"/>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9"/>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89"/>
          <p:cNvGrpSpPr/>
          <p:nvPr/>
        </p:nvGrpSpPr>
        <p:grpSpPr>
          <a:xfrm>
            <a:off x="2935672" y="2796278"/>
            <a:ext cx="449325" cy="450470"/>
            <a:chOff x="-19822675" y="4066875"/>
            <a:chExt cx="304050" cy="304825"/>
          </a:xfrm>
        </p:grpSpPr>
        <p:sp>
          <p:nvSpPr>
            <p:cNvPr id="10798" name="Google Shape;10798;p89"/>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9"/>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9"/>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9"/>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9"/>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9"/>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89"/>
          <p:cNvGrpSpPr/>
          <p:nvPr/>
        </p:nvGrpSpPr>
        <p:grpSpPr>
          <a:xfrm>
            <a:off x="5744740" y="1689571"/>
            <a:ext cx="399302" cy="449325"/>
            <a:chOff x="-17878825" y="3334400"/>
            <a:chExt cx="270200" cy="304050"/>
          </a:xfrm>
        </p:grpSpPr>
        <p:sp>
          <p:nvSpPr>
            <p:cNvPr id="10805" name="Google Shape;10805;p89"/>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9"/>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9"/>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9"/>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9"/>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9"/>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9"/>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2" name="Google Shape;10812;p89"/>
          <p:cNvGrpSpPr/>
          <p:nvPr/>
        </p:nvGrpSpPr>
        <p:grpSpPr>
          <a:xfrm>
            <a:off x="5718565" y="2242416"/>
            <a:ext cx="451653" cy="451653"/>
            <a:chOff x="-17896150" y="3709300"/>
            <a:chExt cx="305625" cy="305625"/>
          </a:xfrm>
        </p:grpSpPr>
        <p:sp>
          <p:nvSpPr>
            <p:cNvPr id="10813" name="Google Shape;10813;p89"/>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9"/>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9"/>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9"/>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89"/>
          <p:cNvGrpSpPr/>
          <p:nvPr/>
        </p:nvGrpSpPr>
        <p:grpSpPr>
          <a:xfrm>
            <a:off x="5746495" y="2795686"/>
            <a:ext cx="395792" cy="451653"/>
            <a:chOff x="-17878025" y="4082625"/>
            <a:chExt cx="267825" cy="305625"/>
          </a:xfrm>
        </p:grpSpPr>
        <p:sp>
          <p:nvSpPr>
            <p:cNvPr id="10818" name="Google Shape;10818;p89"/>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9"/>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9"/>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9"/>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9"/>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9"/>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9"/>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89"/>
          <p:cNvGrpSpPr/>
          <p:nvPr/>
        </p:nvGrpSpPr>
        <p:grpSpPr>
          <a:xfrm>
            <a:off x="2890388" y="3355015"/>
            <a:ext cx="450507" cy="423722"/>
            <a:chOff x="-16044450" y="3317850"/>
            <a:chExt cx="304850" cy="286725"/>
          </a:xfrm>
        </p:grpSpPr>
        <p:sp>
          <p:nvSpPr>
            <p:cNvPr id="10826" name="Google Shape;10826;p89"/>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9"/>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9"/>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9"/>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0" name="Google Shape;10830;p89"/>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1" name="Google Shape;10831;p89"/>
          <p:cNvGrpSpPr/>
          <p:nvPr/>
        </p:nvGrpSpPr>
        <p:grpSpPr>
          <a:xfrm>
            <a:off x="8012905" y="2243724"/>
            <a:ext cx="373662" cy="449030"/>
            <a:chOff x="-16018450" y="4058400"/>
            <a:chExt cx="252850" cy="303850"/>
          </a:xfrm>
        </p:grpSpPr>
        <p:sp>
          <p:nvSpPr>
            <p:cNvPr id="10832" name="Google Shape;10832;p89"/>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9"/>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9"/>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9"/>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6" name="Google Shape;10836;p89"/>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41" name="Shape 10841"/>
        <p:cNvGrpSpPr/>
        <p:nvPr/>
      </p:nvGrpSpPr>
      <p:grpSpPr>
        <a:xfrm>
          <a:off x="0" y="0"/>
          <a:ext cx="0" cy="0"/>
          <a:chOff x="0" y="0"/>
          <a:chExt cx="0" cy="0"/>
        </a:xfrm>
      </p:grpSpPr>
      <p:grpSp>
        <p:nvGrpSpPr>
          <p:cNvPr id="10842" name="Google Shape;10842;p90"/>
          <p:cNvGrpSpPr/>
          <p:nvPr/>
        </p:nvGrpSpPr>
        <p:grpSpPr>
          <a:xfrm>
            <a:off x="829817" y="1689241"/>
            <a:ext cx="442337" cy="419623"/>
            <a:chOff x="-6696925" y="3272575"/>
            <a:chExt cx="307200" cy="291425"/>
          </a:xfrm>
        </p:grpSpPr>
        <p:sp>
          <p:nvSpPr>
            <p:cNvPr id="10843" name="Google Shape;10843;p90"/>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90"/>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90"/>
          <p:cNvGrpSpPr/>
          <p:nvPr/>
        </p:nvGrpSpPr>
        <p:grpSpPr>
          <a:xfrm>
            <a:off x="829799" y="2204636"/>
            <a:ext cx="442373" cy="420775"/>
            <a:chOff x="-6690625" y="3631325"/>
            <a:chExt cx="307225" cy="292225"/>
          </a:xfrm>
        </p:grpSpPr>
        <p:sp>
          <p:nvSpPr>
            <p:cNvPr id="10846" name="Google Shape;10846;p90"/>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90"/>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90"/>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90"/>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90"/>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90"/>
          <p:cNvGrpSpPr/>
          <p:nvPr/>
        </p:nvGrpSpPr>
        <p:grpSpPr>
          <a:xfrm>
            <a:off x="851921" y="2756972"/>
            <a:ext cx="421927" cy="419371"/>
            <a:chOff x="-6689825" y="3992050"/>
            <a:chExt cx="293025" cy="291250"/>
          </a:xfrm>
        </p:grpSpPr>
        <p:sp>
          <p:nvSpPr>
            <p:cNvPr id="10852" name="Google Shape;10852;p90"/>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90"/>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90"/>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90"/>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90"/>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90"/>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90"/>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90"/>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90"/>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90"/>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90"/>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90"/>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4" name="Google Shape;10864;p90"/>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5" name="Google Shape;10865;p90"/>
          <p:cNvGrpSpPr/>
          <p:nvPr/>
        </p:nvGrpSpPr>
        <p:grpSpPr>
          <a:xfrm>
            <a:off x="3535232" y="2205192"/>
            <a:ext cx="423043" cy="419659"/>
            <a:chOff x="-4837325" y="3612425"/>
            <a:chExt cx="293800" cy="291450"/>
          </a:xfrm>
        </p:grpSpPr>
        <p:sp>
          <p:nvSpPr>
            <p:cNvPr id="10866" name="Google Shape;10866;p90"/>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90"/>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90"/>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90"/>
          <p:cNvGrpSpPr/>
          <p:nvPr/>
        </p:nvGrpSpPr>
        <p:grpSpPr>
          <a:xfrm>
            <a:off x="3548265" y="2756826"/>
            <a:ext cx="420775" cy="419659"/>
            <a:chOff x="-4837325" y="3971575"/>
            <a:chExt cx="292225" cy="291450"/>
          </a:xfrm>
        </p:grpSpPr>
        <p:sp>
          <p:nvSpPr>
            <p:cNvPr id="10870" name="Google Shape;10870;p90"/>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90"/>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90"/>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90"/>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90"/>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90"/>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90"/>
          <p:cNvGrpSpPr/>
          <p:nvPr/>
        </p:nvGrpSpPr>
        <p:grpSpPr>
          <a:xfrm>
            <a:off x="6240279" y="1714185"/>
            <a:ext cx="430998" cy="369730"/>
            <a:chOff x="-3037625" y="3254850"/>
            <a:chExt cx="299325" cy="256775"/>
          </a:xfrm>
        </p:grpSpPr>
        <p:sp>
          <p:nvSpPr>
            <p:cNvPr id="10877" name="Google Shape;10877;p90"/>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90"/>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90"/>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90"/>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90"/>
          <p:cNvGrpSpPr/>
          <p:nvPr/>
        </p:nvGrpSpPr>
        <p:grpSpPr>
          <a:xfrm>
            <a:off x="6244239" y="2204615"/>
            <a:ext cx="423079" cy="420811"/>
            <a:chOff x="-3031325" y="3597450"/>
            <a:chExt cx="293825" cy="292250"/>
          </a:xfrm>
        </p:grpSpPr>
        <p:sp>
          <p:nvSpPr>
            <p:cNvPr id="10882" name="Google Shape;10882;p90"/>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90"/>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90"/>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90"/>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6" name="Google Shape;10886;p90"/>
          <p:cNvGrpSpPr/>
          <p:nvPr/>
        </p:nvGrpSpPr>
        <p:grpSpPr>
          <a:xfrm>
            <a:off x="6256714" y="2781214"/>
            <a:ext cx="421927" cy="370882"/>
            <a:chOff x="-3030525" y="3973150"/>
            <a:chExt cx="293025" cy="257575"/>
          </a:xfrm>
        </p:grpSpPr>
        <p:sp>
          <p:nvSpPr>
            <p:cNvPr id="10887" name="Google Shape;10887;p90"/>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90"/>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90"/>
          <p:cNvGrpSpPr/>
          <p:nvPr/>
        </p:nvGrpSpPr>
        <p:grpSpPr>
          <a:xfrm>
            <a:off x="1358307" y="3369426"/>
            <a:ext cx="421927" cy="297195"/>
            <a:chOff x="-1199300" y="3279250"/>
            <a:chExt cx="293025" cy="206400"/>
          </a:xfrm>
        </p:grpSpPr>
        <p:sp>
          <p:nvSpPr>
            <p:cNvPr id="10890" name="Google Shape;10890;p90"/>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90"/>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90"/>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90"/>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4" name="Google Shape;10894;p90"/>
          <p:cNvGrpSpPr/>
          <p:nvPr/>
        </p:nvGrpSpPr>
        <p:grpSpPr>
          <a:xfrm>
            <a:off x="1365393" y="1688773"/>
            <a:ext cx="444605" cy="420559"/>
            <a:chOff x="-6338550" y="3272950"/>
            <a:chExt cx="308775" cy="292075"/>
          </a:xfrm>
        </p:grpSpPr>
        <p:sp>
          <p:nvSpPr>
            <p:cNvPr id="10895" name="Google Shape;10895;p90"/>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90"/>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90"/>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90"/>
          <p:cNvGrpSpPr/>
          <p:nvPr/>
        </p:nvGrpSpPr>
        <p:grpSpPr>
          <a:xfrm>
            <a:off x="1376732" y="2205194"/>
            <a:ext cx="421927" cy="419659"/>
            <a:chOff x="-6329100" y="3632100"/>
            <a:chExt cx="293025" cy="291450"/>
          </a:xfrm>
        </p:grpSpPr>
        <p:sp>
          <p:nvSpPr>
            <p:cNvPr id="10899" name="Google Shape;10899;p90"/>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90"/>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90"/>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90"/>
          <p:cNvGrpSpPr/>
          <p:nvPr/>
        </p:nvGrpSpPr>
        <p:grpSpPr>
          <a:xfrm>
            <a:off x="1389783" y="2756828"/>
            <a:ext cx="419623" cy="419659"/>
            <a:chOff x="-6329875" y="3992050"/>
            <a:chExt cx="291425" cy="291450"/>
          </a:xfrm>
        </p:grpSpPr>
        <p:sp>
          <p:nvSpPr>
            <p:cNvPr id="10903" name="Google Shape;10903;p90"/>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90"/>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90"/>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90"/>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7" name="Google Shape;10907;p90"/>
          <p:cNvGrpSpPr/>
          <p:nvPr/>
        </p:nvGrpSpPr>
        <p:grpSpPr>
          <a:xfrm>
            <a:off x="4075920" y="1687530"/>
            <a:ext cx="423079" cy="423043"/>
            <a:chOff x="-4478975" y="3251700"/>
            <a:chExt cx="293825" cy="293800"/>
          </a:xfrm>
        </p:grpSpPr>
        <p:sp>
          <p:nvSpPr>
            <p:cNvPr id="10908" name="Google Shape;10908;p90"/>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90"/>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90"/>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90"/>
          <p:cNvGrpSpPr/>
          <p:nvPr/>
        </p:nvGrpSpPr>
        <p:grpSpPr>
          <a:xfrm>
            <a:off x="4075920" y="2205192"/>
            <a:ext cx="423079" cy="419659"/>
            <a:chOff x="-4475825" y="3612425"/>
            <a:chExt cx="293825" cy="291450"/>
          </a:xfrm>
        </p:grpSpPr>
        <p:sp>
          <p:nvSpPr>
            <p:cNvPr id="10912" name="Google Shape;10912;p90"/>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90"/>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90"/>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90"/>
          <p:cNvGrpSpPr/>
          <p:nvPr/>
        </p:nvGrpSpPr>
        <p:grpSpPr>
          <a:xfrm>
            <a:off x="4084992" y="2756844"/>
            <a:ext cx="428730" cy="419623"/>
            <a:chOff x="-4480550" y="3970800"/>
            <a:chExt cx="297750" cy="291425"/>
          </a:xfrm>
        </p:grpSpPr>
        <p:sp>
          <p:nvSpPr>
            <p:cNvPr id="10916" name="Google Shape;10916;p90"/>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90"/>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90"/>
          <p:cNvGrpSpPr/>
          <p:nvPr/>
        </p:nvGrpSpPr>
        <p:grpSpPr>
          <a:xfrm>
            <a:off x="6788826" y="1689221"/>
            <a:ext cx="415123" cy="419659"/>
            <a:chOff x="-2668225" y="3239075"/>
            <a:chExt cx="288300" cy="291450"/>
          </a:xfrm>
        </p:grpSpPr>
        <p:sp>
          <p:nvSpPr>
            <p:cNvPr id="10919" name="Google Shape;10919;p90"/>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90"/>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90"/>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90"/>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90"/>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90"/>
          <p:cNvGrpSpPr/>
          <p:nvPr/>
        </p:nvGrpSpPr>
        <p:grpSpPr>
          <a:xfrm>
            <a:off x="6785982" y="2205191"/>
            <a:ext cx="420811" cy="419659"/>
            <a:chOff x="-2671375" y="3597450"/>
            <a:chExt cx="292250" cy="291450"/>
          </a:xfrm>
        </p:grpSpPr>
        <p:sp>
          <p:nvSpPr>
            <p:cNvPr id="10925" name="Google Shape;10925;p90"/>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90"/>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90"/>
          <p:cNvGrpSpPr/>
          <p:nvPr/>
        </p:nvGrpSpPr>
        <p:grpSpPr>
          <a:xfrm>
            <a:off x="6796765" y="2755691"/>
            <a:ext cx="423043" cy="421927"/>
            <a:chOff x="-2670575" y="3956600"/>
            <a:chExt cx="293800" cy="293025"/>
          </a:xfrm>
        </p:grpSpPr>
        <p:sp>
          <p:nvSpPr>
            <p:cNvPr id="10928" name="Google Shape;10928;p90"/>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90"/>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90"/>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90"/>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90"/>
          <p:cNvGrpSpPr/>
          <p:nvPr/>
        </p:nvGrpSpPr>
        <p:grpSpPr>
          <a:xfrm>
            <a:off x="3054285" y="3311947"/>
            <a:ext cx="426462" cy="418363"/>
            <a:chOff x="-1183550" y="3586525"/>
            <a:chExt cx="296175" cy="290550"/>
          </a:xfrm>
        </p:grpSpPr>
        <p:sp>
          <p:nvSpPr>
            <p:cNvPr id="10933" name="Google Shape;10933;p90"/>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90"/>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90"/>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90"/>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90"/>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90"/>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90"/>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90"/>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90"/>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90"/>
          <p:cNvGrpSpPr/>
          <p:nvPr/>
        </p:nvGrpSpPr>
        <p:grpSpPr>
          <a:xfrm>
            <a:off x="1917896" y="1689799"/>
            <a:ext cx="420811" cy="418507"/>
            <a:chOff x="-5971525" y="3273750"/>
            <a:chExt cx="292250" cy="290650"/>
          </a:xfrm>
        </p:grpSpPr>
        <p:sp>
          <p:nvSpPr>
            <p:cNvPr id="10943" name="Google Shape;10943;p90"/>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90"/>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90"/>
          <p:cNvGrpSpPr/>
          <p:nvPr/>
        </p:nvGrpSpPr>
        <p:grpSpPr>
          <a:xfrm>
            <a:off x="1912226" y="2203826"/>
            <a:ext cx="432150" cy="422395"/>
            <a:chOff x="-5974675" y="3632100"/>
            <a:chExt cx="300125" cy="293350"/>
          </a:xfrm>
        </p:grpSpPr>
        <p:sp>
          <p:nvSpPr>
            <p:cNvPr id="10946" name="Google Shape;10946;p90"/>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90"/>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90"/>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90"/>
          <p:cNvGrpSpPr/>
          <p:nvPr/>
        </p:nvGrpSpPr>
        <p:grpSpPr>
          <a:xfrm>
            <a:off x="1942267" y="2755694"/>
            <a:ext cx="395865" cy="421927"/>
            <a:chOff x="-5971525" y="3990475"/>
            <a:chExt cx="274925" cy="293025"/>
          </a:xfrm>
        </p:grpSpPr>
        <p:sp>
          <p:nvSpPr>
            <p:cNvPr id="10950" name="Google Shape;10950;p90"/>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90"/>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90"/>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90"/>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90"/>
          <p:cNvGrpSpPr/>
          <p:nvPr/>
        </p:nvGrpSpPr>
        <p:grpSpPr>
          <a:xfrm>
            <a:off x="4615473" y="1689798"/>
            <a:ext cx="420775" cy="418507"/>
            <a:chOff x="-4118225" y="3253275"/>
            <a:chExt cx="292225" cy="290650"/>
          </a:xfrm>
        </p:grpSpPr>
        <p:sp>
          <p:nvSpPr>
            <p:cNvPr id="10955" name="Google Shape;10955;p90"/>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90"/>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7" name="Google Shape;10957;p90"/>
          <p:cNvGrpSpPr/>
          <p:nvPr/>
        </p:nvGrpSpPr>
        <p:grpSpPr>
          <a:xfrm>
            <a:off x="4665924" y="2204922"/>
            <a:ext cx="319874" cy="420199"/>
            <a:chOff x="-4082800" y="3612425"/>
            <a:chExt cx="222150" cy="291825"/>
          </a:xfrm>
        </p:grpSpPr>
        <p:sp>
          <p:nvSpPr>
            <p:cNvPr id="10958" name="Google Shape;10958;p90"/>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90"/>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90"/>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90"/>
          <p:cNvGrpSpPr/>
          <p:nvPr/>
        </p:nvGrpSpPr>
        <p:grpSpPr>
          <a:xfrm>
            <a:off x="4627372" y="2769876"/>
            <a:ext cx="420775" cy="393561"/>
            <a:chOff x="-4118225" y="3990475"/>
            <a:chExt cx="292225" cy="273325"/>
          </a:xfrm>
        </p:grpSpPr>
        <p:sp>
          <p:nvSpPr>
            <p:cNvPr id="10962" name="Google Shape;10962;p90"/>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90"/>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90"/>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90"/>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90"/>
          <p:cNvGrpSpPr/>
          <p:nvPr/>
        </p:nvGrpSpPr>
        <p:grpSpPr>
          <a:xfrm>
            <a:off x="7338026" y="1688087"/>
            <a:ext cx="394713" cy="421927"/>
            <a:chOff x="-2312225" y="3238300"/>
            <a:chExt cx="274125" cy="293025"/>
          </a:xfrm>
        </p:grpSpPr>
        <p:sp>
          <p:nvSpPr>
            <p:cNvPr id="10967" name="Google Shape;10967;p90"/>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90"/>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9" name="Google Shape;10969;p90"/>
          <p:cNvGrpSpPr/>
          <p:nvPr/>
        </p:nvGrpSpPr>
        <p:grpSpPr>
          <a:xfrm>
            <a:off x="7335742" y="2756825"/>
            <a:ext cx="423079" cy="419659"/>
            <a:chOff x="-2310650" y="3958175"/>
            <a:chExt cx="293825" cy="291450"/>
          </a:xfrm>
        </p:grpSpPr>
        <p:sp>
          <p:nvSpPr>
            <p:cNvPr id="10970" name="Google Shape;10970;p90"/>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90"/>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90"/>
          <p:cNvGrpSpPr/>
          <p:nvPr/>
        </p:nvGrpSpPr>
        <p:grpSpPr>
          <a:xfrm>
            <a:off x="4702603" y="3308459"/>
            <a:ext cx="424159" cy="419659"/>
            <a:chOff x="-1182750" y="3962900"/>
            <a:chExt cx="294575" cy="291450"/>
          </a:xfrm>
        </p:grpSpPr>
        <p:sp>
          <p:nvSpPr>
            <p:cNvPr id="10973" name="Google Shape;10973;p90"/>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90"/>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90"/>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90"/>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90"/>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90"/>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90"/>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90"/>
          <p:cNvGrpSpPr/>
          <p:nvPr/>
        </p:nvGrpSpPr>
        <p:grpSpPr>
          <a:xfrm>
            <a:off x="2455739" y="1689223"/>
            <a:ext cx="424195" cy="419659"/>
            <a:chOff x="-5611575" y="3272950"/>
            <a:chExt cx="294600" cy="291450"/>
          </a:xfrm>
        </p:grpSpPr>
        <p:sp>
          <p:nvSpPr>
            <p:cNvPr id="10981" name="Google Shape;10981;p90"/>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90"/>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90"/>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90"/>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90"/>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90"/>
          <p:cNvGrpSpPr/>
          <p:nvPr/>
        </p:nvGrpSpPr>
        <p:grpSpPr>
          <a:xfrm>
            <a:off x="2455739" y="2205770"/>
            <a:ext cx="424195" cy="418507"/>
            <a:chOff x="-5613150" y="3632900"/>
            <a:chExt cx="294600" cy="290650"/>
          </a:xfrm>
        </p:grpSpPr>
        <p:sp>
          <p:nvSpPr>
            <p:cNvPr id="10987" name="Google Shape;10987;p90"/>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90"/>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90"/>
          <p:cNvGrpSpPr/>
          <p:nvPr/>
        </p:nvGrpSpPr>
        <p:grpSpPr>
          <a:xfrm>
            <a:off x="7324977" y="2153586"/>
            <a:ext cx="420811" cy="522864"/>
            <a:chOff x="-2310650" y="3525775"/>
            <a:chExt cx="292250" cy="363125"/>
          </a:xfrm>
        </p:grpSpPr>
        <p:sp>
          <p:nvSpPr>
            <p:cNvPr id="10990" name="Google Shape;10990;p90"/>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90"/>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90"/>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90"/>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4" name="Google Shape;10994;p90"/>
          <p:cNvGrpSpPr/>
          <p:nvPr/>
        </p:nvGrpSpPr>
        <p:grpSpPr>
          <a:xfrm>
            <a:off x="2467638" y="2756270"/>
            <a:ext cx="424195" cy="420775"/>
            <a:chOff x="-5613150" y="3991275"/>
            <a:chExt cx="294600" cy="292225"/>
          </a:xfrm>
        </p:grpSpPr>
        <p:sp>
          <p:nvSpPr>
            <p:cNvPr id="10995" name="Google Shape;10995;p90"/>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90"/>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90"/>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90"/>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90"/>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90"/>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90"/>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90"/>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90"/>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4" name="Google Shape;11004;p90"/>
          <p:cNvGrpSpPr/>
          <p:nvPr/>
        </p:nvGrpSpPr>
        <p:grpSpPr>
          <a:xfrm>
            <a:off x="5139126" y="1689438"/>
            <a:ext cx="434634" cy="419227"/>
            <a:chOff x="-3768700" y="3253275"/>
            <a:chExt cx="301850" cy="291150"/>
          </a:xfrm>
        </p:grpSpPr>
        <p:sp>
          <p:nvSpPr>
            <p:cNvPr id="11005" name="Google Shape;11005;p90"/>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90"/>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90"/>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90"/>
          <p:cNvGrpSpPr/>
          <p:nvPr/>
        </p:nvGrpSpPr>
        <p:grpSpPr>
          <a:xfrm>
            <a:off x="5143209" y="2217090"/>
            <a:ext cx="426462" cy="395865"/>
            <a:chOff x="-3808700" y="3628950"/>
            <a:chExt cx="296175" cy="274925"/>
          </a:xfrm>
        </p:grpSpPr>
        <p:sp>
          <p:nvSpPr>
            <p:cNvPr id="11009" name="Google Shape;11009;p90"/>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90"/>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90"/>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2" name="Google Shape;11012;p90"/>
          <p:cNvGrpSpPr/>
          <p:nvPr/>
        </p:nvGrpSpPr>
        <p:grpSpPr>
          <a:xfrm>
            <a:off x="5208420" y="2756412"/>
            <a:ext cx="419443" cy="420487"/>
            <a:chOff x="-3771675" y="3971775"/>
            <a:chExt cx="291300" cy="292025"/>
          </a:xfrm>
        </p:grpSpPr>
        <p:sp>
          <p:nvSpPr>
            <p:cNvPr id="11013" name="Google Shape;11013;p90"/>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90"/>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90"/>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90"/>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90"/>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8" name="Google Shape;11018;p90"/>
          <p:cNvGrpSpPr/>
          <p:nvPr/>
        </p:nvGrpSpPr>
        <p:grpSpPr>
          <a:xfrm>
            <a:off x="7869864" y="1716461"/>
            <a:ext cx="420271" cy="320774"/>
            <a:chOff x="-1951475" y="3273100"/>
            <a:chExt cx="291875" cy="222775"/>
          </a:xfrm>
        </p:grpSpPr>
        <p:sp>
          <p:nvSpPr>
            <p:cNvPr id="11019" name="Google Shape;11019;p90"/>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90"/>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90"/>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2" name="Google Shape;11022;p90"/>
          <p:cNvGrpSpPr/>
          <p:nvPr/>
        </p:nvGrpSpPr>
        <p:grpSpPr>
          <a:xfrm>
            <a:off x="7867344" y="2205191"/>
            <a:ext cx="425310" cy="419659"/>
            <a:chOff x="-1951475" y="3597450"/>
            <a:chExt cx="295375" cy="291450"/>
          </a:xfrm>
        </p:grpSpPr>
        <p:sp>
          <p:nvSpPr>
            <p:cNvPr id="11023" name="Google Shape;11023;p90"/>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90"/>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90"/>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90"/>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7" name="Google Shape;11027;p90"/>
          <p:cNvGrpSpPr/>
          <p:nvPr/>
        </p:nvGrpSpPr>
        <p:grpSpPr>
          <a:xfrm>
            <a:off x="7869595" y="2756825"/>
            <a:ext cx="444605" cy="419659"/>
            <a:chOff x="-1960150" y="3956600"/>
            <a:chExt cx="308775" cy="291450"/>
          </a:xfrm>
        </p:grpSpPr>
        <p:sp>
          <p:nvSpPr>
            <p:cNvPr id="11028" name="Google Shape;11028;p90"/>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90"/>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90"/>
          <p:cNvGrpSpPr/>
          <p:nvPr/>
        </p:nvGrpSpPr>
        <p:grpSpPr>
          <a:xfrm>
            <a:off x="1923633" y="3307636"/>
            <a:ext cx="420775" cy="420775"/>
            <a:chOff x="-804700" y="3226500"/>
            <a:chExt cx="292225" cy="292225"/>
          </a:xfrm>
        </p:grpSpPr>
        <p:sp>
          <p:nvSpPr>
            <p:cNvPr id="11031" name="Google Shape;11031;p90"/>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90"/>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90"/>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90"/>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90"/>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90"/>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90"/>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8" name="Google Shape;11038;p90"/>
          <p:cNvGrpSpPr/>
          <p:nvPr/>
        </p:nvGrpSpPr>
        <p:grpSpPr>
          <a:xfrm>
            <a:off x="3003724" y="1688647"/>
            <a:ext cx="420775" cy="420811"/>
            <a:chOff x="-5251625" y="3272950"/>
            <a:chExt cx="292225" cy="292250"/>
          </a:xfrm>
        </p:grpSpPr>
        <p:sp>
          <p:nvSpPr>
            <p:cNvPr id="11039" name="Google Shape;11039;p90"/>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90"/>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90"/>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90"/>
          <p:cNvGrpSpPr/>
          <p:nvPr/>
        </p:nvGrpSpPr>
        <p:grpSpPr>
          <a:xfrm>
            <a:off x="3000322" y="2204348"/>
            <a:ext cx="427578" cy="421351"/>
            <a:chOff x="-5254775" y="3631325"/>
            <a:chExt cx="296950" cy="292625"/>
          </a:xfrm>
        </p:grpSpPr>
        <p:sp>
          <p:nvSpPr>
            <p:cNvPr id="11043" name="Google Shape;11043;p90"/>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90"/>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90"/>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90"/>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90"/>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90"/>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90"/>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0" name="Google Shape;11050;p90"/>
          <p:cNvGrpSpPr/>
          <p:nvPr/>
        </p:nvGrpSpPr>
        <p:grpSpPr>
          <a:xfrm>
            <a:off x="3016181" y="2756270"/>
            <a:ext cx="419659" cy="420775"/>
            <a:chOff x="-5251625" y="3991275"/>
            <a:chExt cx="291450" cy="292225"/>
          </a:xfrm>
        </p:grpSpPr>
        <p:sp>
          <p:nvSpPr>
            <p:cNvPr id="11051" name="Google Shape;11051;p90"/>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90"/>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90"/>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90"/>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90"/>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6" name="Google Shape;11056;p90"/>
          <p:cNvGrpSpPr/>
          <p:nvPr/>
        </p:nvGrpSpPr>
        <p:grpSpPr>
          <a:xfrm>
            <a:off x="5756763" y="1689240"/>
            <a:ext cx="319874" cy="419623"/>
            <a:chOff x="-3365275" y="3253275"/>
            <a:chExt cx="222150" cy="291425"/>
          </a:xfrm>
        </p:grpSpPr>
        <p:sp>
          <p:nvSpPr>
            <p:cNvPr id="11057" name="Google Shape;11057;p90"/>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90"/>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9" name="Google Shape;11059;p90"/>
          <p:cNvGrpSpPr/>
          <p:nvPr/>
        </p:nvGrpSpPr>
        <p:grpSpPr>
          <a:xfrm>
            <a:off x="5730701" y="2204058"/>
            <a:ext cx="371998" cy="421927"/>
            <a:chOff x="-3383375" y="3611625"/>
            <a:chExt cx="258350" cy="293025"/>
          </a:xfrm>
        </p:grpSpPr>
        <p:sp>
          <p:nvSpPr>
            <p:cNvPr id="11060" name="Google Shape;11060;p90"/>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90"/>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2" name="Google Shape;11062;p90"/>
          <p:cNvGrpSpPr/>
          <p:nvPr/>
        </p:nvGrpSpPr>
        <p:grpSpPr>
          <a:xfrm>
            <a:off x="5793050" y="2756826"/>
            <a:ext cx="271097" cy="419659"/>
            <a:chOff x="-3347950" y="3971575"/>
            <a:chExt cx="188275" cy="291450"/>
          </a:xfrm>
        </p:grpSpPr>
        <p:sp>
          <p:nvSpPr>
            <p:cNvPr id="11063" name="Google Shape;11063;p90"/>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90"/>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90"/>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6" name="Google Shape;11066;p90"/>
          <p:cNvGrpSpPr/>
          <p:nvPr/>
        </p:nvGrpSpPr>
        <p:grpSpPr>
          <a:xfrm>
            <a:off x="842909" y="3307061"/>
            <a:ext cx="371998" cy="421927"/>
            <a:chOff x="-1575775" y="3238300"/>
            <a:chExt cx="258350" cy="293025"/>
          </a:xfrm>
        </p:grpSpPr>
        <p:sp>
          <p:nvSpPr>
            <p:cNvPr id="11067" name="Google Shape;11067;p90"/>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90"/>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90"/>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90"/>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90"/>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2" name="Google Shape;11072;p90"/>
          <p:cNvGrpSpPr/>
          <p:nvPr/>
        </p:nvGrpSpPr>
        <p:grpSpPr>
          <a:xfrm>
            <a:off x="2487807" y="3309051"/>
            <a:ext cx="423079" cy="424159"/>
            <a:chOff x="-1591550" y="3597475"/>
            <a:chExt cx="293825" cy="294575"/>
          </a:xfrm>
        </p:grpSpPr>
        <p:sp>
          <p:nvSpPr>
            <p:cNvPr id="11073" name="Google Shape;11073;p90"/>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90"/>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90"/>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90"/>
          <p:cNvGrpSpPr/>
          <p:nvPr/>
        </p:nvGrpSpPr>
        <p:grpSpPr>
          <a:xfrm>
            <a:off x="4137277" y="3318663"/>
            <a:ext cx="421927" cy="399248"/>
            <a:chOff x="-1592325" y="3957400"/>
            <a:chExt cx="293025" cy="277275"/>
          </a:xfrm>
        </p:grpSpPr>
        <p:sp>
          <p:nvSpPr>
            <p:cNvPr id="11077" name="Google Shape;11077;p90"/>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90"/>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90"/>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90"/>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1" name="Google Shape;11081;p90"/>
          <p:cNvGrpSpPr/>
          <p:nvPr/>
        </p:nvGrpSpPr>
        <p:grpSpPr>
          <a:xfrm>
            <a:off x="3624147" y="3310744"/>
            <a:ext cx="369730" cy="420775"/>
            <a:chOff x="-778700" y="3612425"/>
            <a:chExt cx="256775" cy="292225"/>
          </a:xfrm>
        </p:grpSpPr>
        <p:sp>
          <p:nvSpPr>
            <p:cNvPr id="11082" name="Google Shape;11082;p90"/>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90"/>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90"/>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90"/>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90"/>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90"/>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90"/>
          <p:cNvGrpSpPr/>
          <p:nvPr/>
        </p:nvGrpSpPr>
        <p:grpSpPr>
          <a:xfrm>
            <a:off x="6095649" y="3828305"/>
            <a:ext cx="340731" cy="387641"/>
            <a:chOff x="7728464" y="1561258"/>
            <a:chExt cx="349719" cy="397866"/>
          </a:xfrm>
        </p:grpSpPr>
        <p:sp>
          <p:nvSpPr>
            <p:cNvPr id="11089" name="Google Shape;11089;p90"/>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90"/>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90"/>
          <p:cNvGrpSpPr/>
          <p:nvPr/>
        </p:nvGrpSpPr>
        <p:grpSpPr>
          <a:xfrm>
            <a:off x="4018617" y="3828305"/>
            <a:ext cx="387681" cy="387641"/>
            <a:chOff x="5611350" y="1561258"/>
            <a:chExt cx="397907" cy="397866"/>
          </a:xfrm>
        </p:grpSpPr>
        <p:sp>
          <p:nvSpPr>
            <p:cNvPr id="11092" name="Google Shape;11092;p90"/>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90"/>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90"/>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90"/>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90"/>
          <p:cNvGrpSpPr/>
          <p:nvPr/>
        </p:nvGrpSpPr>
        <p:grpSpPr>
          <a:xfrm>
            <a:off x="4537903" y="3925571"/>
            <a:ext cx="387610" cy="193109"/>
            <a:chOff x="6140660" y="1661097"/>
            <a:chExt cx="397835" cy="198202"/>
          </a:xfrm>
        </p:grpSpPr>
        <p:sp>
          <p:nvSpPr>
            <p:cNvPr id="11097" name="Google Shape;11097;p90"/>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90"/>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90"/>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90"/>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90"/>
          <p:cNvGrpSpPr/>
          <p:nvPr/>
        </p:nvGrpSpPr>
        <p:grpSpPr>
          <a:xfrm>
            <a:off x="5057118" y="3828305"/>
            <a:ext cx="387681" cy="387641"/>
            <a:chOff x="6669907" y="1561258"/>
            <a:chExt cx="397907" cy="397866"/>
          </a:xfrm>
        </p:grpSpPr>
        <p:sp>
          <p:nvSpPr>
            <p:cNvPr id="11102" name="Google Shape;11102;p90"/>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90"/>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90"/>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90"/>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90"/>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7" name="Google Shape;11107;p90"/>
          <p:cNvGrpSpPr/>
          <p:nvPr/>
        </p:nvGrpSpPr>
        <p:grpSpPr>
          <a:xfrm>
            <a:off x="1942348" y="3885842"/>
            <a:ext cx="387681" cy="272572"/>
            <a:chOff x="3386036" y="1746339"/>
            <a:chExt cx="397907" cy="279762"/>
          </a:xfrm>
        </p:grpSpPr>
        <p:sp>
          <p:nvSpPr>
            <p:cNvPr id="11108" name="Google Shape;11108;p90"/>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90"/>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90"/>
          <p:cNvGrpSpPr/>
          <p:nvPr/>
        </p:nvGrpSpPr>
        <p:grpSpPr>
          <a:xfrm>
            <a:off x="2980045" y="3828288"/>
            <a:ext cx="387681" cy="387681"/>
            <a:chOff x="4417380" y="1687279"/>
            <a:chExt cx="397907" cy="397907"/>
          </a:xfrm>
        </p:grpSpPr>
        <p:sp>
          <p:nvSpPr>
            <p:cNvPr id="11111" name="Google Shape;11111;p90"/>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90"/>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3" name="Google Shape;11113;p90"/>
          <p:cNvGrpSpPr/>
          <p:nvPr/>
        </p:nvGrpSpPr>
        <p:grpSpPr>
          <a:xfrm>
            <a:off x="7926526" y="3308537"/>
            <a:ext cx="387661" cy="387661"/>
            <a:chOff x="2869999" y="1687279"/>
            <a:chExt cx="397887" cy="397887"/>
          </a:xfrm>
        </p:grpSpPr>
        <p:sp>
          <p:nvSpPr>
            <p:cNvPr id="11114" name="Google Shape;11114;p90"/>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90"/>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90"/>
          <p:cNvGrpSpPr/>
          <p:nvPr/>
        </p:nvGrpSpPr>
        <p:grpSpPr>
          <a:xfrm>
            <a:off x="2461634" y="3828664"/>
            <a:ext cx="386807" cy="386929"/>
            <a:chOff x="3902887" y="1687655"/>
            <a:chExt cx="397010" cy="397135"/>
          </a:xfrm>
        </p:grpSpPr>
        <p:sp>
          <p:nvSpPr>
            <p:cNvPr id="11117" name="Google Shape;11117;p90"/>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90"/>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90"/>
          <p:cNvGrpSpPr/>
          <p:nvPr/>
        </p:nvGrpSpPr>
        <p:grpSpPr>
          <a:xfrm>
            <a:off x="3499331" y="3828344"/>
            <a:ext cx="387681" cy="387681"/>
            <a:chOff x="4933458" y="1687279"/>
            <a:chExt cx="397907" cy="397907"/>
          </a:xfrm>
        </p:grpSpPr>
        <p:sp>
          <p:nvSpPr>
            <p:cNvPr id="11120" name="Google Shape;11120;p90"/>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90"/>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2" name="Google Shape;11122;p90"/>
          <p:cNvGrpSpPr/>
          <p:nvPr/>
        </p:nvGrpSpPr>
        <p:grpSpPr>
          <a:xfrm>
            <a:off x="5273586" y="3308775"/>
            <a:ext cx="387681" cy="387661"/>
            <a:chOff x="266768" y="1721375"/>
            <a:chExt cx="397907" cy="397887"/>
          </a:xfrm>
        </p:grpSpPr>
        <p:sp>
          <p:nvSpPr>
            <p:cNvPr id="11123" name="Google Shape;11123;p90"/>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90"/>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90"/>
          <p:cNvGrpSpPr/>
          <p:nvPr/>
        </p:nvGrpSpPr>
        <p:grpSpPr>
          <a:xfrm>
            <a:off x="7395588" y="3308924"/>
            <a:ext cx="387539" cy="386888"/>
            <a:chOff x="2408992" y="1722875"/>
            <a:chExt cx="397761" cy="397093"/>
          </a:xfrm>
        </p:grpSpPr>
        <p:sp>
          <p:nvSpPr>
            <p:cNvPr id="11126" name="Google Shape;11126;p90"/>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90"/>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90"/>
          <p:cNvGrpSpPr/>
          <p:nvPr/>
        </p:nvGrpSpPr>
        <p:grpSpPr>
          <a:xfrm>
            <a:off x="5576404" y="3828305"/>
            <a:ext cx="387641" cy="387641"/>
            <a:chOff x="7199196" y="1561258"/>
            <a:chExt cx="397866" cy="397866"/>
          </a:xfrm>
        </p:grpSpPr>
        <p:sp>
          <p:nvSpPr>
            <p:cNvPr id="11129" name="Google Shape;11129;p90"/>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90"/>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90"/>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90"/>
          <p:cNvGrpSpPr/>
          <p:nvPr/>
        </p:nvGrpSpPr>
        <p:grpSpPr>
          <a:xfrm>
            <a:off x="6332282" y="3308537"/>
            <a:ext cx="387661" cy="387661"/>
            <a:chOff x="1379798" y="1723250"/>
            <a:chExt cx="397887" cy="397887"/>
          </a:xfrm>
        </p:grpSpPr>
        <p:sp>
          <p:nvSpPr>
            <p:cNvPr id="11133" name="Google Shape;11133;p90"/>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90"/>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90"/>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90"/>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7" name="Google Shape;11137;p90"/>
          <p:cNvGrpSpPr/>
          <p:nvPr/>
        </p:nvGrpSpPr>
        <p:grpSpPr>
          <a:xfrm>
            <a:off x="5801242" y="3308537"/>
            <a:ext cx="387641" cy="387661"/>
            <a:chOff x="864491" y="1723250"/>
            <a:chExt cx="397866" cy="397887"/>
          </a:xfrm>
        </p:grpSpPr>
        <p:sp>
          <p:nvSpPr>
            <p:cNvPr id="11138" name="Google Shape;11138;p9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9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90"/>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1" name="Google Shape;11141;p90"/>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2" name="Google Shape;11142;p90"/>
          <p:cNvGrpSpPr/>
          <p:nvPr/>
        </p:nvGrpSpPr>
        <p:grpSpPr>
          <a:xfrm>
            <a:off x="6568070" y="3827060"/>
            <a:ext cx="388966" cy="388966"/>
            <a:chOff x="1190625" y="238125"/>
            <a:chExt cx="5235075" cy="5235075"/>
          </a:xfrm>
        </p:grpSpPr>
        <p:sp>
          <p:nvSpPr>
            <p:cNvPr id="11143" name="Google Shape;11143;p90"/>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90"/>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5" name="Google Shape;11145;p9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49" name="Shape 11149"/>
        <p:cNvGrpSpPr/>
        <p:nvPr/>
      </p:nvGrpSpPr>
      <p:grpSpPr>
        <a:xfrm>
          <a:off x="0" y="0"/>
          <a:ext cx="0" cy="0"/>
          <a:chOff x="0" y="0"/>
          <a:chExt cx="0" cy="0"/>
        </a:xfrm>
      </p:grpSpPr>
      <p:pic>
        <p:nvPicPr>
          <p:cNvPr id="11150" name="Google Shape;11150;p9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Home Remedies for Health and Well-being by Slidesgo">
  <a:themeElements>
    <a:clrScheme name="Simple Light">
      <a:dk1>
        <a:srgbClr val="000000"/>
      </a:dk1>
      <a:lt1>
        <a:srgbClr val="FFFFFF"/>
      </a:lt1>
      <a:dk2>
        <a:srgbClr val="5E5535"/>
      </a:dk2>
      <a:lt2>
        <a:srgbClr val="F0CF3F"/>
      </a:lt2>
      <a:accent1>
        <a:srgbClr val="E49A26"/>
      </a:accent1>
      <a:accent2>
        <a:srgbClr val="497E72"/>
      </a:accent2>
      <a:accent3>
        <a:srgbClr val="305954"/>
      </a:accent3>
      <a:accent4>
        <a:srgbClr val="F0B087"/>
      </a:accent4>
      <a:accent5>
        <a:srgbClr val="C35E29"/>
      </a:accent5>
      <a:accent6>
        <a:srgbClr val="883814"/>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