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3" r:id="rId4"/>
    <p:sldMasterId id="214748366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Proxima Nova"/>
      <p:regular r:id="rId55"/>
      <p:bold r:id="rId56"/>
      <p:italic r:id="rId57"/>
      <p:boldItalic r:id="rId58"/>
    </p:embeddedFont>
    <p:embeddedFont>
      <p:font typeface="Amatic SC"/>
      <p:regular r:id="rId59"/>
      <p:bold r:id="rId60"/>
    </p:embeddedFont>
    <p:embeddedFont>
      <p:font typeface="Proxima Nova Semibold"/>
      <p:regular r:id="rId61"/>
      <p:bold r:id="rId62"/>
      <p:boldItalic r:id="rId63"/>
    </p:embeddedFont>
    <p:embeddedFont>
      <p:font typeface="Fira Sans Extra Condensed"/>
      <p:regular r:id="rId64"/>
      <p:bold r:id="rId65"/>
      <p:italic r:id="rId66"/>
      <p:boldItalic r:id="rId67"/>
    </p:embeddedFont>
    <p:embeddedFont>
      <p:font typeface="Saira ExtraCondensed SemiBold"/>
      <p:regular r:id="rId68"/>
      <p:bold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E1BD325-25F3-4FE7-AC33-B5618C25816B}">
  <a:tblStyle styleId="{FE1BD325-25F3-4FE7-AC33-B5618C25816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4" Type="http://schemas.openxmlformats.org/officeDocument/2006/relationships/font" Target="fonts/FiraSansExtraCondensed-regular.fntdata"/><Relationship Id="rId63" Type="http://schemas.openxmlformats.org/officeDocument/2006/relationships/font" Target="fonts/ProximaNovaSemibold-boldItalic.fntdata"/><Relationship Id="rId22" Type="http://schemas.openxmlformats.org/officeDocument/2006/relationships/slide" Target="slides/slide16.xml"/><Relationship Id="rId66" Type="http://schemas.openxmlformats.org/officeDocument/2006/relationships/font" Target="fonts/FiraSansExtraCondensed-italic.fntdata"/><Relationship Id="rId21" Type="http://schemas.openxmlformats.org/officeDocument/2006/relationships/slide" Target="slides/slide15.xml"/><Relationship Id="rId65" Type="http://schemas.openxmlformats.org/officeDocument/2006/relationships/font" Target="fonts/FiraSansExtraCondensed-bold.fntdata"/><Relationship Id="rId24" Type="http://schemas.openxmlformats.org/officeDocument/2006/relationships/slide" Target="slides/slide18.xml"/><Relationship Id="rId68" Type="http://schemas.openxmlformats.org/officeDocument/2006/relationships/font" Target="fonts/SairaExtraCondensedSemiBold-regular.fntdata"/><Relationship Id="rId23" Type="http://schemas.openxmlformats.org/officeDocument/2006/relationships/slide" Target="slides/slide17.xml"/><Relationship Id="rId67" Type="http://schemas.openxmlformats.org/officeDocument/2006/relationships/font" Target="fonts/FiraSansExtraCondensed-boldItalic.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SairaExtraCondensedSemiBold-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italic.fntdata"/><Relationship Id="rId12" Type="http://schemas.openxmlformats.org/officeDocument/2006/relationships/slide" Target="slides/slide6.xml"/><Relationship Id="rId56" Type="http://schemas.openxmlformats.org/officeDocument/2006/relationships/font" Target="fonts/ProximaNova-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ProximaNova-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 name="Shape 84"/>
        <p:cNvGrpSpPr/>
        <p:nvPr/>
      </p:nvGrpSpPr>
      <p:grpSpPr>
        <a:xfrm>
          <a:off x="0" y="0"/>
          <a:ext cx="0" cy="0"/>
          <a:chOff x="0" y="0"/>
          <a:chExt cx="0" cy="0"/>
        </a:xfrm>
      </p:grpSpPr>
      <p:sp>
        <p:nvSpPr>
          <p:cNvPr id="85" name="Google Shape;85;g33d9a80511_1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 name="Google Shape;86;g33d9a80511_1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 name="Shape 94"/>
        <p:cNvGrpSpPr/>
        <p:nvPr/>
      </p:nvGrpSpPr>
      <p:grpSpPr>
        <a:xfrm>
          <a:off x="0" y="0"/>
          <a:ext cx="0" cy="0"/>
          <a:chOff x="0" y="0"/>
          <a:chExt cx="0" cy="0"/>
        </a:xfrm>
      </p:grpSpPr>
      <p:sp>
        <p:nvSpPr>
          <p:cNvPr id="95" name="Google Shape;95;g33dddc6b2a_12_97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 name="Google Shape;96;g33dddc6b2a_12_97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 name="Shape 122"/>
        <p:cNvGrpSpPr/>
        <p:nvPr/>
      </p:nvGrpSpPr>
      <p:grpSpPr>
        <a:xfrm>
          <a:off x="0" y="0"/>
          <a:ext cx="0" cy="0"/>
          <a:chOff x="0" y="0"/>
          <a:chExt cx="0" cy="0"/>
        </a:xfrm>
      </p:grpSpPr>
      <p:sp>
        <p:nvSpPr>
          <p:cNvPr id="123" name="Google Shape;123;g56c698b07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 name="Google Shape;124;g56c698b07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 name="Shape 134"/>
        <p:cNvGrpSpPr/>
        <p:nvPr/>
      </p:nvGrpSpPr>
      <p:grpSpPr>
        <a:xfrm>
          <a:off x="0" y="0"/>
          <a:ext cx="0" cy="0"/>
          <a:chOff x="0" y="0"/>
          <a:chExt cx="0" cy="0"/>
        </a:xfrm>
      </p:grpSpPr>
      <p:sp>
        <p:nvSpPr>
          <p:cNvPr id="135" name="Google Shape;135;g56c698b077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 name="Google Shape;136;g56c698b077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 name="Shape 143"/>
        <p:cNvGrpSpPr/>
        <p:nvPr/>
      </p:nvGrpSpPr>
      <p:grpSpPr>
        <a:xfrm>
          <a:off x="0" y="0"/>
          <a:ext cx="0" cy="0"/>
          <a:chOff x="0" y="0"/>
          <a:chExt cx="0" cy="0"/>
        </a:xfrm>
      </p:grpSpPr>
      <p:sp>
        <p:nvSpPr>
          <p:cNvPr id="144" name="Google Shape;144;g56c698b077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 name="Google Shape;145;g56c698b077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 name="Shape 160"/>
        <p:cNvGrpSpPr/>
        <p:nvPr/>
      </p:nvGrpSpPr>
      <p:grpSpPr>
        <a:xfrm>
          <a:off x="0" y="0"/>
          <a:ext cx="0" cy="0"/>
          <a:chOff x="0" y="0"/>
          <a:chExt cx="0" cy="0"/>
        </a:xfrm>
      </p:grpSpPr>
      <p:sp>
        <p:nvSpPr>
          <p:cNvPr id="161" name="Google Shape;161;g56c698b077_0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 name="Google Shape;162;g56c698b077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 name="Shape 186"/>
        <p:cNvGrpSpPr/>
        <p:nvPr/>
      </p:nvGrpSpPr>
      <p:grpSpPr>
        <a:xfrm>
          <a:off x="0" y="0"/>
          <a:ext cx="0" cy="0"/>
          <a:chOff x="0" y="0"/>
          <a:chExt cx="0" cy="0"/>
        </a:xfrm>
      </p:grpSpPr>
      <p:sp>
        <p:nvSpPr>
          <p:cNvPr id="187" name="Google Shape;187;g56c698b077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 name="Google Shape;188;g56c698b077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 name="Shape 204"/>
        <p:cNvGrpSpPr/>
        <p:nvPr/>
      </p:nvGrpSpPr>
      <p:grpSpPr>
        <a:xfrm>
          <a:off x="0" y="0"/>
          <a:ext cx="0" cy="0"/>
          <a:chOff x="0" y="0"/>
          <a:chExt cx="0" cy="0"/>
        </a:xfrm>
      </p:grpSpPr>
      <p:sp>
        <p:nvSpPr>
          <p:cNvPr id="205" name="Google Shape;205;g56c698b077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 name="Google Shape;206;g56c698b077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 name="Shape 218"/>
        <p:cNvGrpSpPr/>
        <p:nvPr/>
      </p:nvGrpSpPr>
      <p:grpSpPr>
        <a:xfrm>
          <a:off x="0" y="0"/>
          <a:ext cx="0" cy="0"/>
          <a:chOff x="0" y="0"/>
          <a:chExt cx="0" cy="0"/>
        </a:xfrm>
      </p:grpSpPr>
      <p:sp>
        <p:nvSpPr>
          <p:cNvPr id="219" name="Google Shape;219;g33d9a80511_5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 name="Google Shape;220;g33d9a80511_5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56c698b077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56c698b077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56c698b077_0_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56c698b077_0_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 name="Shape 361"/>
        <p:cNvGrpSpPr/>
        <p:nvPr/>
      </p:nvGrpSpPr>
      <p:grpSpPr>
        <a:xfrm>
          <a:off x="0" y="0"/>
          <a:ext cx="0" cy="0"/>
          <a:chOff x="0" y="0"/>
          <a:chExt cx="0" cy="0"/>
        </a:xfrm>
      </p:grpSpPr>
      <p:sp>
        <p:nvSpPr>
          <p:cNvPr id="362" name="Google Shape;362;g5540b6adc3_2_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 name="Google Shape;363;g5540b6adc3_2_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 name="Shape 379"/>
        <p:cNvGrpSpPr/>
        <p:nvPr/>
      </p:nvGrpSpPr>
      <p:grpSpPr>
        <a:xfrm>
          <a:off x="0" y="0"/>
          <a:ext cx="0" cy="0"/>
          <a:chOff x="0" y="0"/>
          <a:chExt cx="0" cy="0"/>
        </a:xfrm>
      </p:grpSpPr>
      <p:sp>
        <p:nvSpPr>
          <p:cNvPr id="380" name="Google Shape;380;g5540b6adc3_2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 name="Google Shape;381;g5540b6adc3_2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 name="Shape 398"/>
        <p:cNvGrpSpPr/>
        <p:nvPr/>
      </p:nvGrpSpPr>
      <p:grpSpPr>
        <a:xfrm>
          <a:off x="0" y="0"/>
          <a:ext cx="0" cy="0"/>
          <a:chOff x="0" y="0"/>
          <a:chExt cx="0" cy="0"/>
        </a:xfrm>
      </p:grpSpPr>
      <p:sp>
        <p:nvSpPr>
          <p:cNvPr id="399" name="Google Shape;399;g56c698b077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 name="Google Shape;400;g56c698b077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33d9a80511_1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33d9a80511_1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 name="Shape 465"/>
        <p:cNvGrpSpPr/>
        <p:nvPr/>
      </p:nvGrpSpPr>
      <p:grpSpPr>
        <a:xfrm>
          <a:off x="0" y="0"/>
          <a:ext cx="0" cy="0"/>
          <a:chOff x="0" y="0"/>
          <a:chExt cx="0" cy="0"/>
        </a:xfrm>
      </p:grpSpPr>
      <p:sp>
        <p:nvSpPr>
          <p:cNvPr id="466" name="Google Shape;466;g56c698b077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 name="Google Shape;467;g56c698b077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33d9a80511_5_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33d9a80511_5_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33d9a80511_5_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33d9a80511_5_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g33d9a80511_5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 name="Google Shape;555;g33d9a80511_5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56c92a5e06_0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56c92a5e06_0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5540b6adc3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5540b6adc3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114300" marR="114300" rtl="0" algn="l">
              <a:lnSpc>
                <a:spcPct val="142857"/>
              </a:lnSpc>
              <a:spcBef>
                <a:spcPts val="50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56c92a5e06_0_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56c92a5e06_0_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56c92a5e06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56c92a5e06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 name="Shape 819"/>
        <p:cNvGrpSpPr/>
        <p:nvPr/>
      </p:nvGrpSpPr>
      <p:grpSpPr>
        <a:xfrm>
          <a:off x="0" y="0"/>
          <a:ext cx="0" cy="0"/>
          <a:chOff x="0" y="0"/>
          <a:chExt cx="0" cy="0"/>
        </a:xfrm>
      </p:grpSpPr>
      <p:sp>
        <p:nvSpPr>
          <p:cNvPr id="820" name="Google Shape;820;g5540b6adc3_2_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 name="Google Shape;821;g5540b6adc3_2_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 name="Shape 832"/>
        <p:cNvGrpSpPr/>
        <p:nvPr/>
      </p:nvGrpSpPr>
      <p:grpSpPr>
        <a:xfrm>
          <a:off x="0" y="0"/>
          <a:ext cx="0" cy="0"/>
          <a:chOff x="0" y="0"/>
          <a:chExt cx="0" cy="0"/>
        </a:xfrm>
      </p:grpSpPr>
      <p:sp>
        <p:nvSpPr>
          <p:cNvPr id="833" name="Google Shape;833;g5540b6adc3_2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 name="Google Shape;834;g5540b6adc3_2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 name="Shape 877"/>
        <p:cNvGrpSpPr/>
        <p:nvPr/>
      </p:nvGrpSpPr>
      <p:grpSpPr>
        <a:xfrm>
          <a:off x="0" y="0"/>
          <a:ext cx="0" cy="0"/>
          <a:chOff x="0" y="0"/>
          <a:chExt cx="0" cy="0"/>
        </a:xfrm>
      </p:grpSpPr>
      <p:sp>
        <p:nvSpPr>
          <p:cNvPr id="878" name="Google Shape;878;g33d9a80511_5_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 name="Google Shape;879;g33d9a80511_5_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 name="Shape 895"/>
        <p:cNvGrpSpPr/>
        <p:nvPr/>
      </p:nvGrpSpPr>
      <p:grpSpPr>
        <a:xfrm>
          <a:off x="0" y="0"/>
          <a:ext cx="0" cy="0"/>
          <a:chOff x="0" y="0"/>
          <a:chExt cx="0" cy="0"/>
        </a:xfrm>
      </p:grpSpPr>
      <p:sp>
        <p:nvSpPr>
          <p:cNvPr id="896" name="Google Shape;896;g33dddc6b2a_2_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 name="Google Shape;897;g33dddc6b2a_2_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g33dddc6b2a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 name="Google Shape;903;g33dddc6b2a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0" name="Shape 1670"/>
        <p:cNvGrpSpPr/>
        <p:nvPr/>
      </p:nvGrpSpPr>
      <p:grpSpPr>
        <a:xfrm>
          <a:off x="0" y="0"/>
          <a:ext cx="0" cy="0"/>
          <a:chOff x="0" y="0"/>
          <a:chExt cx="0" cy="0"/>
        </a:xfrm>
      </p:grpSpPr>
      <p:sp>
        <p:nvSpPr>
          <p:cNvPr id="1671" name="Google Shape;1671;g33dddc6b2a_16_1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2" name="Google Shape;1672;g33dddc6b2a_16_1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7" name="Shape 2257"/>
        <p:cNvGrpSpPr/>
        <p:nvPr/>
      </p:nvGrpSpPr>
      <p:grpSpPr>
        <a:xfrm>
          <a:off x="0" y="0"/>
          <a:ext cx="0" cy="0"/>
          <a:chOff x="0" y="0"/>
          <a:chExt cx="0" cy="0"/>
        </a:xfrm>
      </p:grpSpPr>
      <p:sp>
        <p:nvSpPr>
          <p:cNvPr id="2258" name="Google Shape;2258;g33dddc6b2a_16_4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9" name="Google Shape;2259;g33dddc6b2a_16_4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5" name="Shape 3015"/>
        <p:cNvGrpSpPr/>
        <p:nvPr/>
      </p:nvGrpSpPr>
      <p:grpSpPr>
        <a:xfrm>
          <a:off x="0" y="0"/>
          <a:ext cx="0" cy="0"/>
          <a:chOff x="0" y="0"/>
          <a:chExt cx="0" cy="0"/>
        </a:xfrm>
      </p:grpSpPr>
      <p:sp>
        <p:nvSpPr>
          <p:cNvPr id="3016" name="Google Shape;3016;g55df1754de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7" name="Google Shape;3017;g55df1754de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7" name="Shape 3027"/>
        <p:cNvGrpSpPr/>
        <p:nvPr/>
      </p:nvGrpSpPr>
      <p:grpSpPr>
        <a:xfrm>
          <a:off x="0" y="0"/>
          <a:ext cx="0" cy="0"/>
          <a:chOff x="0" y="0"/>
          <a:chExt cx="0" cy="0"/>
        </a:xfrm>
      </p:grpSpPr>
      <p:sp>
        <p:nvSpPr>
          <p:cNvPr id="3028" name="Google Shape;3028;g56c92a5e06_0_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9" name="Google Shape;3029;g56c92a5e06_0_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5" name="Shape 3035"/>
        <p:cNvGrpSpPr/>
        <p:nvPr/>
      </p:nvGrpSpPr>
      <p:grpSpPr>
        <a:xfrm>
          <a:off x="0" y="0"/>
          <a:ext cx="0" cy="0"/>
          <a:chOff x="0" y="0"/>
          <a:chExt cx="0" cy="0"/>
        </a:xfrm>
      </p:grpSpPr>
      <p:sp>
        <p:nvSpPr>
          <p:cNvPr id="3036" name="Google Shape;3036;g33dddc6b2a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7" name="Google Shape;3037;g33dddc6b2a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2" name="Shape 3042"/>
        <p:cNvGrpSpPr/>
        <p:nvPr/>
      </p:nvGrpSpPr>
      <p:grpSpPr>
        <a:xfrm>
          <a:off x="0" y="0"/>
          <a:ext cx="0" cy="0"/>
          <a:chOff x="0" y="0"/>
          <a:chExt cx="0" cy="0"/>
        </a:xfrm>
      </p:grpSpPr>
      <p:sp>
        <p:nvSpPr>
          <p:cNvPr id="3043" name="Google Shape;3043;g33dddc6b2a_1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4" name="Google Shape;3044;g33dddc6b2a_1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8" name="Shape 3058"/>
        <p:cNvGrpSpPr/>
        <p:nvPr/>
      </p:nvGrpSpPr>
      <p:grpSpPr>
        <a:xfrm>
          <a:off x="0" y="0"/>
          <a:ext cx="0" cy="0"/>
          <a:chOff x="0" y="0"/>
          <a:chExt cx="0" cy="0"/>
        </a:xfrm>
      </p:grpSpPr>
      <p:sp>
        <p:nvSpPr>
          <p:cNvPr id="3059" name="Google Shape;3059;g33dddc6b2a_12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0" name="Google Shape;3060;g33dddc6b2a_12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9" name="Shape 5549"/>
        <p:cNvGrpSpPr/>
        <p:nvPr/>
      </p:nvGrpSpPr>
      <p:grpSpPr>
        <a:xfrm>
          <a:off x="0" y="0"/>
          <a:ext cx="0" cy="0"/>
          <a:chOff x="0" y="0"/>
          <a:chExt cx="0" cy="0"/>
        </a:xfrm>
      </p:grpSpPr>
      <p:sp>
        <p:nvSpPr>
          <p:cNvPr id="5550" name="Google Shape;5550;g33dddc6b2a_12_3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1" name="Google Shape;5551;g33dddc6b2a_12_3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5" name="Shape 6165"/>
        <p:cNvGrpSpPr/>
        <p:nvPr/>
      </p:nvGrpSpPr>
      <p:grpSpPr>
        <a:xfrm>
          <a:off x="0" y="0"/>
          <a:ext cx="0" cy="0"/>
          <a:chOff x="0" y="0"/>
          <a:chExt cx="0" cy="0"/>
        </a:xfrm>
      </p:grpSpPr>
      <p:sp>
        <p:nvSpPr>
          <p:cNvPr id="6166" name="Google Shape;6166;g33dddc6b2a_12_4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7" name="Google Shape;6167;g33dddc6b2a_12_4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5" name="Shape 6875"/>
        <p:cNvGrpSpPr/>
        <p:nvPr/>
      </p:nvGrpSpPr>
      <p:grpSpPr>
        <a:xfrm>
          <a:off x="0" y="0"/>
          <a:ext cx="0" cy="0"/>
          <a:chOff x="0" y="0"/>
          <a:chExt cx="0" cy="0"/>
        </a:xfrm>
      </p:grpSpPr>
      <p:sp>
        <p:nvSpPr>
          <p:cNvPr id="6876" name="Google Shape;6876;g33dddc6b2a_12_5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7" name="Google Shape;6877;g33dddc6b2a_12_5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1" name="Shape 7271"/>
        <p:cNvGrpSpPr/>
        <p:nvPr/>
      </p:nvGrpSpPr>
      <p:grpSpPr>
        <a:xfrm>
          <a:off x="0" y="0"/>
          <a:ext cx="0" cy="0"/>
          <a:chOff x="0" y="0"/>
          <a:chExt cx="0" cy="0"/>
        </a:xfrm>
      </p:grpSpPr>
      <p:sp>
        <p:nvSpPr>
          <p:cNvPr id="7272" name="Google Shape;7272;g33dddc6b2a_12_5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73" name="Google Shape;7273;g33dddc6b2a_12_5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4" name="Shape 7864"/>
        <p:cNvGrpSpPr/>
        <p:nvPr/>
      </p:nvGrpSpPr>
      <p:grpSpPr>
        <a:xfrm>
          <a:off x="0" y="0"/>
          <a:ext cx="0" cy="0"/>
          <a:chOff x="0" y="0"/>
          <a:chExt cx="0" cy="0"/>
        </a:xfrm>
      </p:grpSpPr>
      <p:sp>
        <p:nvSpPr>
          <p:cNvPr id="7865" name="Google Shape;7865;g33dddc6b2a_12_6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6" name="Google Shape;7866;g33dddc6b2a_12_6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9" name="Shape 8399"/>
        <p:cNvGrpSpPr/>
        <p:nvPr/>
      </p:nvGrpSpPr>
      <p:grpSpPr>
        <a:xfrm>
          <a:off x="0" y="0"/>
          <a:ext cx="0" cy="0"/>
          <a:chOff x="0" y="0"/>
          <a:chExt cx="0" cy="0"/>
        </a:xfrm>
      </p:grpSpPr>
      <p:sp>
        <p:nvSpPr>
          <p:cNvPr id="8400" name="Google Shape;8400;g33dddc6b2a_12_6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1" name="Google Shape;8401;g33dddc6b2a_12_6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4" name="Shape 8684"/>
        <p:cNvGrpSpPr/>
        <p:nvPr/>
      </p:nvGrpSpPr>
      <p:grpSpPr>
        <a:xfrm>
          <a:off x="0" y="0"/>
          <a:ext cx="0" cy="0"/>
          <a:chOff x="0" y="0"/>
          <a:chExt cx="0" cy="0"/>
        </a:xfrm>
      </p:grpSpPr>
      <p:sp>
        <p:nvSpPr>
          <p:cNvPr id="8685" name="Google Shape;8685;g33dddc6b2a_12_70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6" name="Google Shape;8686;g33dddc6b2a_12_70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6" name="Shape 9126"/>
        <p:cNvGrpSpPr/>
        <p:nvPr/>
      </p:nvGrpSpPr>
      <p:grpSpPr>
        <a:xfrm>
          <a:off x="0" y="0"/>
          <a:ext cx="0" cy="0"/>
          <a:chOff x="0" y="0"/>
          <a:chExt cx="0" cy="0"/>
        </a:xfrm>
      </p:grpSpPr>
      <p:sp>
        <p:nvSpPr>
          <p:cNvPr id="9127" name="Google Shape;9127;g33dddc6b2a_12_7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28" name="Google Shape;9128;g33dddc6b2a_12_7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2" name="Shape 9492"/>
        <p:cNvGrpSpPr/>
        <p:nvPr/>
      </p:nvGrpSpPr>
      <p:grpSpPr>
        <a:xfrm>
          <a:off x="0" y="0"/>
          <a:ext cx="0" cy="0"/>
          <a:chOff x="0" y="0"/>
          <a:chExt cx="0" cy="0"/>
        </a:xfrm>
      </p:grpSpPr>
      <p:sp>
        <p:nvSpPr>
          <p:cNvPr id="9493" name="Google Shape;9493;g33dddc6b2a_12_7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4" name="Google Shape;9494;g33dddc6b2a_12_7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6" name="Shape 9996"/>
        <p:cNvGrpSpPr/>
        <p:nvPr/>
      </p:nvGrpSpPr>
      <p:grpSpPr>
        <a:xfrm>
          <a:off x="0" y="0"/>
          <a:ext cx="0" cy="0"/>
          <a:chOff x="0" y="0"/>
          <a:chExt cx="0" cy="0"/>
        </a:xfrm>
      </p:grpSpPr>
      <p:sp>
        <p:nvSpPr>
          <p:cNvPr id="9997" name="Google Shape;9997;g33dddc6b2a_12_83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8" name="Google Shape;9998;g33dddc6b2a_12_83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2" name="Shape 10392"/>
        <p:cNvGrpSpPr/>
        <p:nvPr/>
      </p:nvGrpSpPr>
      <p:grpSpPr>
        <a:xfrm>
          <a:off x="0" y="0"/>
          <a:ext cx="0" cy="0"/>
          <a:chOff x="0" y="0"/>
          <a:chExt cx="0" cy="0"/>
        </a:xfrm>
      </p:grpSpPr>
      <p:sp>
        <p:nvSpPr>
          <p:cNvPr id="10393" name="Google Shape;10393;g33dddc6b2a_12_8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4" name="Google Shape;10394;g33dddc6b2a_12_8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5" name="Shape 10935"/>
        <p:cNvGrpSpPr/>
        <p:nvPr/>
      </p:nvGrpSpPr>
      <p:grpSpPr>
        <a:xfrm>
          <a:off x="0" y="0"/>
          <a:ext cx="0" cy="0"/>
          <a:chOff x="0" y="0"/>
          <a:chExt cx="0" cy="0"/>
        </a:xfrm>
      </p:grpSpPr>
      <p:sp>
        <p:nvSpPr>
          <p:cNvPr id="10936" name="Google Shape;10936;g33dddc6b2a_12_9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37" name="Google Shape;10937;g33dddc6b2a_12_9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6" name="Shape 11406"/>
        <p:cNvGrpSpPr/>
        <p:nvPr/>
      </p:nvGrpSpPr>
      <p:grpSpPr>
        <a:xfrm>
          <a:off x="0" y="0"/>
          <a:ext cx="0" cy="0"/>
          <a:chOff x="0" y="0"/>
          <a:chExt cx="0" cy="0"/>
        </a:xfrm>
      </p:grpSpPr>
      <p:sp>
        <p:nvSpPr>
          <p:cNvPr id="11407" name="Google Shape;11407;g33dddc6b2a_12_9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8" name="Google Shape;11408;g33dddc6b2a_12_9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spTree>
      <p:nvGrpSpPr>
        <p:cNvPr id="8" name="Shape 8"/>
        <p:cNvGrpSpPr/>
        <p:nvPr/>
      </p:nvGrpSpPr>
      <p:grpSpPr>
        <a:xfrm>
          <a:off x="0" y="0"/>
          <a:ext cx="0" cy="0"/>
          <a:chOff x="0" y="0"/>
          <a:chExt cx="0" cy="0"/>
        </a:xfrm>
      </p:grpSpPr>
      <p:sp>
        <p:nvSpPr>
          <p:cNvPr id="9" name="Google Shape;9;p2"/>
          <p:cNvSpPr/>
          <p:nvPr/>
        </p:nvSpPr>
        <p:spPr>
          <a:xfrm>
            <a:off x="186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186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txBox="1"/>
          <p:nvPr>
            <p:ph type="ctrTitle"/>
          </p:nvPr>
        </p:nvSpPr>
        <p:spPr>
          <a:xfrm flipH="1">
            <a:off x="4573775" y="2569875"/>
            <a:ext cx="33942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6000"/>
              <a:buNone/>
              <a:defRPr sz="6000">
                <a:solidFill>
                  <a:schemeClr val="accent3"/>
                </a:solidFill>
              </a:defRPr>
            </a:lvl1pPr>
            <a:lvl2pPr lvl="1" rtl="0" algn="ctr">
              <a:spcBef>
                <a:spcPts val="0"/>
              </a:spcBef>
              <a:spcAft>
                <a:spcPts val="0"/>
              </a:spcAft>
              <a:buClr>
                <a:schemeClr val="accent3"/>
              </a:buClr>
              <a:buSzPts val="5200"/>
              <a:buNone/>
              <a:defRPr sz="5200">
                <a:solidFill>
                  <a:schemeClr val="accent3"/>
                </a:solidFill>
              </a:defRPr>
            </a:lvl2pPr>
            <a:lvl3pPr lvl="2" rtl="0" algn="ctr">
              <a:spcBef>
                <a:spcPts val="0"/>
              </a:spcBef>
              <a:spcAft>
                <a:spcPts val="0"/>
              </a:spcAft>
              <a:buClr>
                <a:schemeClr val="accent3"/>
              </a:buClr>
              <a:buSzPts val="5200"/>
              <a:buNone/>
              <a:defRPr sz="5200">
                <a:solidFill>
                  <a:schemeClr val="accent3"/>
                </a:solidFill>
              </a:defRPr>
            </a:lvl3pPr>
            <a:lvl4pPr lvl="3" rtl="0" algn="ctr">
              <a:spcBef>
                <a:spcPts val="0"/>
              </a:spcBef>
              <a:spcAft>
                <a:spcPts val="0"/>
              </a:spcAft>
              <a:buClr>
                <a:schemeClr val="accent3"/>
              </a:buClr>
              <a:buSzPts val="5200"/>
              <a:buNone/>
              <a:defRPr sz="5200">
                <a:solidFill>
                  <a:schemeClr val="accent3"/>
                </a:solidFill>
              </a:defRPr>
            </a:lvl4pPr>
            <a:lvl5pPr lvl="4" rtl="0" algn="ctr">
              <a:spcBef>
                <a:spcPts val="0"/>
              </a:spcBef>
              <a:spcAft>
                <a:spcPts val="0"/>
              </a:spcAft>
              <a:buClr>
                <a:schemeClr val="accent3"/>
              </a:buClr>
              <a:buSzPts val="5200"/>
              <a:buNone/>
              <a:defRPr sz="5200">
                <a:solidFill>
                  <a:schemeClr val="accent3"/>
                </a:solidFill>
              </a:defRPr>
            </a:lvl5pPr>
            <a:lvl6pPr lvl="5" rtl="0" algn="ctr">
              <a:spcBef>
                <a:spcPts val="0"/>
              </a:spcBef>
              <a:spcAft>
                <a:spcPts val="0"/>
              </a:spcAft>
              <a:buClr>
                <a:schemeClr val="accent3"/>
              </a:buClr>
              <a:buSzPts val="5200"/>
              <a:buNone/>
              <a:defRPr sz="5200">
                <a:solidFill>
                  <a:schemeClr val="accent3"/>
                </a:solidFill>
              </a:defRPr>
            </a:lvl6pPr>
            <a:lvl7pPr lvl="6" rtl="0" algn="ctr">
              <a:spcBef>
                <a:spcPts val="0"/>
              </a:spcBef>
              <a:spcAft>
                <a:spcPts val="0"/>
              </a:spcAft>
              <a:buClr>
                <a:schemeClr val="accent3"/>
              </a:buClr>
              <a:buSzPts val="5200"/>
              <a:buNone/>
              <a:defRPr sz="5200">
                <a:solidFill>
                  <a:schemeClr val="accent3"/>
                </a:solidFill>
              </a:defRPr>
            </a:lvl7pPr>
            <a:lvl8pPr lvl="7" rtl="0" algn="ctr">
              <a:spcBef>
                <a:spcPts val="0"/>
              </a:spcBef>
              <a:spcAft>
                <a:spcPts val="0"/>
              </a:spcAft>
              <a:buClr>
                <a:schemeClr val="accent3"/>
              </a:buClr>
              <a:buSzPts val="5200"/>
              <a:buNone/>
              <a:defRPr sz="5200">
                <a:solidFill>
                  <a:schemeClr val="accent3"/>
                </a:solidFill>
              </a:defRPr>
            </a:lvl8pPr>
            <a:lvl9pPr lvl="8" rtl="0" algn="ctr">
              <a:spcBef>
                <a:spcPts val="0"/>
              </a:spcBef>
              <a:spcAft>
                <a:spcPts val="0"/>
              </a:spcAft>
              <a:buClr>
                <a:schemeClr val="accent3"/>
              </a:buClr>
              <a:buSzPts val="5200"/>
              <a:buNone/>
              <a:defRPr sz="5200">
                <a:solidFill>
                  <a:schemeClr val="accent3"/>
                </a:solidFill>
              </a:defRPr>
            </a:lvl9pPr>
          </a:lstStyle>
          <a:p/>
        </p:txBody>
      </p:sp>
      <p:sp>
        <p:nvSpPr>
          <p:cNvPr id="14" name="Google Shape;14;p2"/>
          <p:cNvSpPr txBox="1"/>
          <p:nvPr>
            <p:ph idx="1" type="subTitle"/>
          </p:nvPr>
        </p:nvSpPr>
        <p:spPr>
          <a:xfrm flipH="1">
            <a:off x="5303675" y="3164175"/>
            <a:ext cx="19344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1400"/>
              <a:buNone/>
              <a:defRPr sz="1400">
                <a:solidFill>
                  <a:schemeClr val="accent3"/>
                </a:solidFill>
              </a:defRPr>
            </a:lvl1pPr>
            <a:lvl2pPr lvl="1" rtl="0" algn="ctr">
              <a:lnSpc>
                <a:spcPct val="100000"/>
              </a:lnSpc>
              <a:spcBef>
                <a:spcPts val="0"/>
              </a:spcBef>
              <a:spcAft>
                <a:spcPts val="0"/>
              </a:spcAft>
              <a:buClr>
                <a:schemeClr val="accent3"/>
              </a:buClr>
              <a:buSzPts val="1400"/>
              <a:buNone/>
              <a:defRPr sz="1400">
                <a:solidFill>
                  <a:schemeClr val="accent3"/>
                </a:solidFill>
              </a:defRPr>
            </a:lvl2pPr>
            <a:lvl3pPr lvl="2" rtl="0" algn="ctr">
              <a:lnSpc>
                <a:spcPct val="100000"/>
              </a:lnSpc>
              <a:spcBef>
                <a:spcPts val="0"/>
              </a:spcBef>
              <a:spcAft>
                <a:spcPts val="0"/>
              </a:spcAft>
              <a:buClr>
                <a:schemeClr val="accent3"/>
              </a:buClr>
              <a:buSzPts val="1400"/>
              <a:buNone/>
              <a:defRPr sz="1400">
                <a:solidFill>
                  <a:schemeClr val="accent3"/>
                </a:solidFill>
              </a:defRPr>
            </a:lvl3pPr>
            <a:lvl4pPr lvl="3" rtl="0" algn="ctr">
              <a:lnSpc>
                <a:spcPct val="100000"/>
              </a:lnSpc>
              <a:spcBef>
                <a:spcPts val="0"/>
              </a:spcBef>
              <a:spcAft>
                <a:spcPts val="0"/>
              </a:spcAft>
              <a:buClr>
                <a:schemeClr val="accent3"/>
              </a:buClr>
              <a:buSzPts val="1400"/>
              <a:buNone/>
              <a:defRPr sz="1400">
                <a:solidFill>
                  <a:schemeClr val="accent3"/>
                </a:solidFill>
              </a:defRPr>
            </a:lvl4pPr>
            <a:lvl5pPr lvl="4" rtl="0" algn="ctr">
              <a:lnSpc>
                <a:spcPct val="100000"/>
              </a:lnSpc>
              <a:spcBef>
                <a:spcPts val="0"/>
              </a:spcBef>
              <a:spcAft>
                <a:spcPts val="0"/>
              </a:spcAft>
              <a:buClr>
                <a:schemeClr val="accent3"/>
              </a:buClr>
              <a:buSzPts val="1400"/>
              <a:buNone/>
              <a:defRPr sz="1400">
                <a:solidFill>
                  <a:schemeClr val="accent3"/>
                </a:solidFill>
              </a:defRPr>
            </a:lvl5pPr>
            <a:lvl6pPr lvl="5" rtl="0" algn="ctr">
              <a:lnSpc>
                <a:spcPct val="100000"/>
              </a:lnSpc>
              <a:spcBef>
                <a:spcPts val="0"/>
              </a:spcBef>
              <a:spcAft>
                <a:spcPts val="0"/>
              </a:spcAft>
              <a:buClr>
                <a:schemeClr val="accent3"/>
              </a:buClr>
              <a:buSzPts val="1400"/>
              <a:buNone/>
              <a:defRPr sz="1400">
                <a:solidFill>
                  <a:schemeClr val="accent3"/>
                </a:solidFill>
              </a:defRPr>
            </a:lvl6pPr>
            <a:lvl7pPr lvl="6" rtl="0" algn="ctr">
              <a:lnSpc>
                <a:spcPct val="100000"/>
              </a:lnSpc>
              <a:spcBef>
                <a:spcPts val="0"/>
              </a:spcBef>
              <a:spcAft>
                <a:spcPts val="0"/>
              </a:spcAft>
              <a:buClr>
                <a:schemeClr val="accent3"/>
              </a:buClr>
              <a:buSzPts val="1400"/>
              <a:buNone/>
              <a:defRPr sz="1400">
                <a:solidFill>
                  <a:schemeClr val="accent3"/>
                </a:solidFill>
              </a:defRPr>
            </a:lvl7pPr>
            <a:lvl8pPr lvl="7" rtl="0" algn="ctr">
              <a:lnSpc>
                <a:spcPct val="100000"/>
              </a:lnSpc>
              <a:spcBef>
                <a:spcPts val="0"/>
              </a:spcBef>
              <a:spcAft>
                <a:spcPts val="0"/>
              </a:spcAft>
              <a:buClr>
                <a:schemeClr val="accent3"/>
              </a:buClr>
              <a:buSzPts val="1400"/>
              <a:buNone/>
              <a:defRPr sz="1400">
                <a:solidFill>
                  <a:schemeClr val="accent3"/>
                </a:solidFill>
              </a:defRPr>
            </a:lvl8pPr>
            <a:lvl9pPr lvl="8" rtl="0" algn="ctr">
              <a:lnSpc>
                <a:spcPct val="100000"/>
              </a:lnSpc>
              <a:spcBef>
                <a:spcPts val="0"/>
              </a:spcBef>
              <a:spcAft>
                <a:spcPts val="0"/>
              </a:spcAft>
              <a:buClr>
                <a:schemeClr val="accent3"/>
              </a:buClr>
              <a:buSzPts val="1400"/>
              <a:buNone/>
              <a:defRPr sz="1400">
                <a:solidFill>
                  <a:schemeClr val="accent3"/>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_1">
    <p:spTree>
      <p:nvGrpSpPr>
        <p:cNvPr id="15" name="Shape 15"/>
        <p:cNvGrpSpPr/>
        <p:nvPr/>
      </p:nvGrpSpPr>
      <p:grpSpPr>
        <a:xfrm>
          <a:off x="0" y="0"/>
          <a:ext cx="0" cy="0"/>
          <a:chOff x="0" y="0"/>
          <a:chExt cx="0" cy="0"/>
        </a:xfrm>
      </p:grpSpPr>
      <p:sp>
        <p:nvSpPr>
          <p:cNvPr id="16" name="Google Shape;16;p3"/>
          <p:cNvSpPr txBox="1"/>
          <p:nvPr>
            <p:ph hasCustomPrompt="1" type="title"/>
          </p:nvPr>
        </p:nvSpPr>
        <p:spPr>
          <a:xfrm>
            <a:off x="251577" y="2305818"/>
            <a:ext cx="11091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accent3"/>
              </a:buClr>
              <a:buSzPts val="5000"/>
              <a:buNone/>
              <a:defRPr sz="5000">
                <a:solidFill>
                  <a:schemeClr val="accent3"/>
                </a:solidFill>
              </a:defRPr>
            </a:lvl1pPr>
            <a:lvl2pPr lvl="1"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t>xx%</a:t>
            </a:r>
          </a:p>
        </p:txBody>
      </p:sp>
      <p:sp>
        <p:nvSpPr>
          <p:cNvPr id="17" name="Google Shape;17;p3"/>
          <p:cNvSpPr txBox="1"/>
          <p:nvPr>
            <p:ph idx="2" type="ctrTitle"/>
          </p:nvPr>
        </p:nvSpPr>
        <p:spPr>
          <a:xfrm>
            <a:off x="2828250" y="269146"/>
            <a:ext cx="3487500" cy="851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3000"/>
              <a:buNone/>
              <a:defRPr sz="3000">
                <a:solidFill>
                  <a:schemeClr val="accent3"/>
                </a:solidFill>
              </a:defRPr>
            </a:lvl2pPr>
            <a:lvl3pPr lvl="2" rtl="0" algn="ctr">
              <a:spcBef>
                <a:spcPts val="0"/>
              </a:spcBef>
              <a:spcAft>
                <a:spcPts val="0"/>
              </a:spcAft>
              <a:buClr>
                <a:schemeClr val="accent3"/>
              </a:buClr>
              <a:buSzPts val="3000"/>
              <a:buNone/>
              <a:defRPr sz="3000">
                <a:solidFill>
                  <a:schemeClr val="accent3"/>
                </a:solidFill>
              </a:defRPr>
            </a:lvl3pPr>
            <a:lvl4pPr lvl="3" rtl="0" algn="ctr">
              <a:spcBef>
                <a:spcPts val="0"/>
              </a:spcBef>
              <a:spcAft>
                <a:spcPts val="0"/>
              </a:spcAft>
              <a:buClr>
                <a:schemeClr val="accent3"/>
              </a:buClr>
              <a:buSzPts val="3000"/>
              <a:buNone/>
              <a:defRPr sz="3000">
                <a:solidFill>
                  <a:schemeClr val="accent3"/>
                </a:solidFill>
              </a:defRPr>
            </a:lvl4pPr>
            <a:lvl5pPr lvl="4" rtl="0" algn="ctr">
              <a:spcBef>
                <a:spcPts val="0"/>
              </a:spcBef>
              <a:spcAft>
                <a:spcPts val="0"/>
              </a:spcAft>
              <a:buClr>
                <a:schemeClr val="accent3"/>
              </a:buClr>
              <a:buSzPts val="3000"/>
              <a:buNone/>
              <a:defRPr sz="3000">
                <a:solidFill>
                  <a:schemeClr val="accent3"/>
                </a:solidFill>
              </a:defRPr>
            </a:lvl5pPr>
            <a:lvl6pPr lvl="5" rtl="0" algn="ctr">
              <a:spcBef>
                <a:spcPts val="0"/>
              </a:spcBef>
              <a:spcAft>
                <a:spcPts val="0"/>
              </a:spcAft>
              <a:buClr>
                <a:schemeClr val="accent3"/>
              </a:buClr>
              <a:buSzPts val="3000"/>
              <a:buNone/>
              <a:defRPr sz="3000">
                <a:solidFill>
                  <a:schemeClr val="accent3"/>
                </a:solidFill>
              </a:defRPr>
            </a:lvl6pPr>
            <a:lvl7pPr lvl="6" rtl="0" algn="ctr">
              <a:spcBef>
                <a:spcPts val="0"/>
              </a:spcBef>
              <a:spcAft>
                <a:spcPts val="0"/>
              </a:spcAft>
              <a:buClr>
                <a:schemeClr val="accent3"/>
              </a:buClr>
              <a:buSzPts val="3000"/>
              <a:buNone/>
              <a:defRPr sz="3000">
                <a:solidFill>
                  <a:schemeClr val="accent3"/>
                </a:solidFill>
              </a:defRPr>
            </a:lvl7pPr>
            <a:lvl8pPr lvl="7" rtl="0" algn="ctr">
              <a:spcBef>
                <a:spcPts val="0"/>
              </a:spcBef>
              <a:spcAft>
                <a:spcPts val="0"/>
              </a:spcAft>
              <a:buClr>
                <a:schemeClr val="accent3"/>
              </a:buClr>
              <a:buSzPts val="3000"/>
              <a:buNone/>
              <a:defRPr sz="3000">
                <a:solidFill>
                  <a:schemeClr val="accent3"/>
                </a:solidFill>
              </a:defRPr>
            </a:lvl8pPr>
            <a:lvl9pPr lvl="8" rtl="0" algn="ctr">
              <a:spcBef>
                <a:spcPts val="0"/>
              </a:spcBef>
              <a:spcAft>
                <a:spcPts val="0"/>
              </a:spcAft>
              <a:buClr>
                <a:schemeClr val="accent3"/>
              </a:buClr>
              <a:buSzPts val="3000"/>
              <a:buNone/>
              <a:defRPr sz="3000">
                <a:solidFill>
                  <a:schemeClr val="accent3"/>
                </a:solidFill>
              </a:defRPr>
            </a:lvl9pPr>
          </a:lstStyle>
          <a:p/>
        </p:txBody>
      </p:sp>
      <p:sp>
        <p:nvSpPr>
          <p:cNvPr id="18" name="Google Shape;18;p3"/>
          <p:cNvSpPr txBox="1"/>
          <p:nvPr>
            <p:ph idx="3" type="ctrTitle"/>
          </p:nvPr>
        </p:nvSpPr>
        <p:spPr>
          <a:xfrm>
            <a:off x="1409443" y="2078925"/>
            <a:ext cx="1228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p:txBody>
      </p:sp>
      <p:sp>
        <p:nvSpPr>
          <p:cNvPr id="19" name="Google Shape;19;p3"/>
          <p:cNvSpPr txBox="1"/>
          <p:nvPr>
            <p:ph idx="1" type="subTitle"/>
          </p:nvPr>
        </p:nvSpPr>
        <p:spPr>
          <a:xfrm>
            <a:off x="1409448" y="2464168"/>
            <a:ext cx="1906500" cy="61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p:txBody>
      </p:sp>
      <p:sp>
        <p:nvSpPr>
          <p:cNvPr id="20" name="Google Shape;20;p3"/>
          <p:cNvSpPr txBox="1"/>
          <p:nvPr>
            <p:ph hasCustomPrompt="1" idx="4" type="title"/>
          </p:nvPr>
        </p:nvSpPr>
        <p:spPr>
          <a:xfrm>
            <a:off x="2800144" y="2305818"/>
            <a:ext cx="11091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accent3"/>
              </a:buClr>
              <a:buSzPts val="5000"/>
              <a:buNone/>
              <a:defRPr sz="5000">
                <a:solidFill>
                  <a:schemeClr val="accent3"/>
                </a:solidFill>
              </a:defRPr>
            </a:lvl1pPr>
            <a:lvl2pPr lvl="1"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t>xx%</a:t>
            </a:r>
          </a:p>
        </p:txBody>
      </p:sp>
      <p:sp>
        <p:nvSpPr>
          <p:cNvPr id="21" name="Google Shape;21;p3"/>
          <p:cNvSpPr txBox="1"/>
          <p:nvPr>
            <p:ph idx="5" type="ctrTitle"/>
          </p:nvPr>
        </p:nvSpPr>
        <p:spPr>
          <a:xfrm>
            <a:off x="3958015" y="2078921"/>
            <a:ext cx="2392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p:txBody>
      </p:sp>
      <p:sp>
        <p:nvSpPr>
          <p:cNvPr id="22" name="Google Shape;22;p3"/>
          <p:cNvSpPr txBox="1"/>
          <p:nvPr>
            <p:ph idx="6" type="subTitle"/>
          </p:nvPr>
        </p:nvSpPr>
        <p:spPr>
          <a:xfrm>
            <a:off x="3958015" y="2464168"/>
            <a:ext cx="1906500" cy="61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p:txBody>
      </p:sp>
      <p:sp>
        <p:nvSpPr>
          <p:cNvPr id="23" name="Google Shape;23;p3"/>
          <p:cNvSpPr txBox="1"/>
          <p:nvPr>
            <p:ph hasCustomPrompt="1" idx="7" type="title"/>
          </p:nvPr>
        </p:nvSpPr>
        <p:spPr>
          <a:xfrm>
            <a:off x="5341752" y="2305818"/>
            <a:ext cx="11091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accent3"/>
              </a:buClr>
              <a:buSzPts val="5000"/>
              <a:buNone/>
              <a:defRPr sz="5000">
                <a:solidFill>
                  <a:schemeClr val="accent3"/>
                </a:solidFill>
              </a:defRPr>
            </a:lvl1pPr>
            <a:lvl2pPr lvl="1"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t>xx%</a:t>
            </a:r>
          </a:p>
        </p:txBody>
      </p:sp>
      <p:sp>
        <p:nvSpPr>
          <p:cNvPr id="24" name="Google Shape;24;p3"/>
          <p:cNvSpPr txBox="1"/>
          <p:nvPr>
            <p:ph idx="8" type="ctrTitle"/>
          </p:nvPr>
        </p:nvSpPr>
        <p:spPr>
          <a:xfrm>
            <a:off x="6499623" y="2078921"/>
            <a:ext cx="2392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p:txBody>
      </p:sp>
      <p:sp>
        <p:nvSpPr>
          <p:cNvPr id="25" name="Google Shape;25;p3"/>
          <p:cNvSpPr txBox="1"/>
          <p:nvPr>
            <p:ph idx="9" type="subTitle"/>
          </p:nvPr>
        </p:nvSpPr>
        <p:spPr>
          <a:xfrm>
            <a:off x="6499623" y="2464168"/>
            <a:ext cx="1906500" cy="61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p:txBody>
      </p:sp>
      <p:sp>
        <p:nvSpPr>
          <p:cNvPr id="26" name="Google Shape;26;p3"/>
          <p:cNvSpPr txBox="1"/>
          <p:nvPr>
            <p:ph hasCustomPrompt="1" idx="13" type="title"/>
          </p:nvPr>
        </p:nvSpPr>
        <p:spPr>
          <a:xfrm>
            <a:off x="1518578" y="3075668"/>
            <a:ext cx="11091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accent3"/>
              </a:buClr>
              <a:buSzPts val="5000"/>
              <a:buNone/>
              <a:defRPr sz="5000">
                <a:solidFill>
                  <a:schemeClr val="accent3"/>
                </a:solidFill>
              </a:defRPr>
            </a:lvl1pPr>
            <a:lvl2pPr lvl="1"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t>xx%</a:t>
            </a:r>
          </a:p>
        </p:txBody>
      </p:sp>
      <p:sp>
        <p:nvSpPr>
          <p:cNvPr id="27" name="Google Shape;27;p3"/>
          <p:cNvSpPr txBox="1"/>
          <p:nvPr>
            <p:ph idx="14" type="ctrTitle"/>
          </p:nvPr>
        </p:nvSpPr>
        <p:spPr>
          <a:xfrm>
            <a:off x="2676448" y="2848771"/>
            <a:ext cx="2392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p:txBody>
      </p:sp>
      <p:sp>
        <p:nvSpPr>
          <p:cNvPr id="28" name="Google Shape;28;p3"/>
          <p:cNvSpPr txBox="1"/>
          <p:nvPr>
            <p:ph idx="15" type="subTitle"/>
          </p:nvPr>
        </p:nvSpPr>
        <p:spPr>
          <a:xfrm>
            <a:off x="2676448" y="3234018"/>
            <a:ext cx="1906500" cy="61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p:txBody>
      </p:sp>
      <p:sp>
        <p:nvSpPr>
          <p:cNvPr id="29" name="Google Shape;29;p3"/>
          <p:cNvSpPr txBox="1"/>
          <p:nvPr>
            <p:ph hasCustomPrompt="1" idx="16" type="title"/>
          </p:nvPr>
        </p:nvSpPr>
        <p:spPr>
          <a:xfrm>
            <a:off x="4074752" y="3075668"/>
            <a:ext cx="11091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accent3"/>
              </a:buClr>
              <a:buSzPts val="5000"/>
              <a:buNone/>
              <a:defRPr sz="5000">
                <a:solidFill>
                  <a:schemeClr val="accent3"/>
                </a:solidFill>
              </a:defRPr>
            </a:lvl1pPr>
            <a:lvl2pPr lvl="1"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2pPr>
            <a:lvl3pPr lvl="2"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3pPr>
            <a:lvl4pPr lvl="3"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4pPr>
            <a:lvl5pPr lvl="4"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5pPr>
            <a:lvl6pPr lvl="5"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6pPr>
            <a:lvl7pPr lvl="6"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7pPr>
            <a:lvl8pPr lvl="7"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8pPr>
            <a:lvl9pPr lvl="8" rtl="0" algn="r">
              <a:spcBef>
                <a:spcPts val="0"/>
              </a:spcBef>
              <a:spcAft>
                <a:spcPts val="0"/>
              </a:spcAft>
              <a:buClr>
                <a:schemeClr val="accent3"/>
              </a:buClr>
              <a:buSzPts val="5000"/>
              <a:buFont typeface="Fira Sans Extra Condensed"/>
              <a:buNone/>
              <a:defRPr sz="5000">
                <a:solidFill>
                  <a:schemeClr val="accent3"/>
                </a:solidFill>
                <a:latin typeface="Fira Sans Extra Condensed"/>
                <a:ea typeface="Fira Sans Extra Condensed"/>
                <a:cs typeface="Fira Sans Extra Condensed"/>
                <a:sym typeface="Fira Sans Extra Condensed"/>
              </a:defRPr>
            </a:lvl9pPr>
          </a:lstStyle>
          <a:p>
            <a:r>
              <a:t>xx%</a:t>
            </a:r>
          </a:p>
        </p:txBody>
      </p:sp>
      <p:sp>
        <p:nvSpPr>
          <p:cNvPr id="30" name="Google Shape;30;p3"/>
          <p:cNvSpPr txBox="1"/>
          <p:nvPr>
            <p:ph idx="17" type="ctrTitle"/>
          </p:nvPr>
        </p:nvSpPr>
        <p:spPr>
          <a:xfrm>
            <a:off x="5232622" y="2848771"/>
            <a:ext cx="2392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3"/>
              </a:buClr>
              <a:buSzPts val="1800"/>
              <a:buNone/>
              <a:defRPr sz="1800">
                <a:solidFill>
                  <a:schemeClr val="accent3"/>
                </a:solidFill>
              </a:defRPr>
            </a:lvl1pPr>
            <a:lvl2pPr lvl="1" rtl="0">
              <a:spcBef>
                <a:spcPts val="0"/>
              </a:spcBef>
              <a:spcAft>
                <a:spcPts val="0"/>
              </a:spcAft>
              <a:buClr>
                <a:schemeClr val="accent3"/>
              </a:buClr>
              <a:buSzPts val="2400"/>
              <a:buNone/>
              <a:defRPr sz="2400">
                <a:solidFill>
                  <a:schemeClr val="accent3"/>
                </a:solidFill>
              </a:defRPr>
            </a:lvl2pPr>
            <a:lvl3pPr lvl="2" rtl="0">
              <a:spcBef>
                <a:spcPts val="0"/>
              </a:spcBef>
              <a:spcAft>
                <a:spcPts val="0"/>
              </a:spcAft>
              <a:buClr>
                <a:schemeClr val="accent3"/>
              </a:buClr>
              <a:buSzPts val="2400"/>
              <a:buNone/>
              <a:defRPr sz="2400">
                <a:solidFill>
                  <a:schemeClr val="accent3"/>
                </a:solidFill>
              </a:defRPr>
            </a:lvl3pPr>
            <a:lvl4pPr lvl="3" rtl="0">
              <a:spcBef>
                <a:spcPts val="0"/>
              </a:spcBef>
              <a:spcAft>
                <a:spcPts val="0"/>
              </a:spcAft>
              <a:buClr>
                <a:schemeClr val="accent3"/>
              </a:buClr>
              <a:buSzPts val="2400"/>
              <a:buNone/>
              <a:defRPr sz="2400">
                <a:solidFill>
                  <a:schemeClr val="accent3"/>
                </a:solidFill>
              </a:defRPr>
            </a:lvl4pPr>
            <a:lvl5pPr lvl="4" rtl="0">
              <a:spcBef>
                <a:spcPts val="0"/>
              </a:spcBef>
              <a:spcAft>
                <a:spcPts val="0"/>
              </a:spcAft>
              <a:buClr>
                <a:schemeClr val="accent3"/>
              </a:buClr>
              <a:buSzPts val="2400"/>
              <a:buNone/>
              <a:defRPr sz="2400">
                <a:solidFill>
                  <a:schemeClr val="accent3"/>
                </a:solidFill>
              </a:defRPr>
            </a:lvl5pPr>
            <a:lvl6pPr lvl="5" rtl="0">
              <a:spcBef>
                <a:spcPts val="0"/>
              </a:spcBef>
              <a:spcAft>
                <a:spcPts val="0"/>
              </a:spcAft>
              <a:buClr>
                <a:schemeClr val="accent3"/>
              </a:buClr>
              <a:buSzPts val="2400"/>
              <a:buNone/>
              <a:defRPr sz="2400">
                <a:solidFill>
                  <a:schemeClr val="accent3"/>
                </a:solidFill>
              </a:defRPr>
            </a:lvl6pPr>
            <a:lvl7pPr lvl="6" rtl="0">
              <a:spcBef>
                <a:spcPts val="0"/>
              </a:spcBef>
              <a:spcAft>
                <a:spcPts val="0"/>
              </a:spcAft>
              <a:buClr>
                <a:schemeClr val="accent3"/>
              </a:buClr>
              <a:buSzPts val="2400"/>
              <a:buNone/>
              <a:defRPr sz="2400">
                <a:solidFill>
                  <a:schemeClr val="accent3"/>
                </a:solidFill>
              </a:defRPr>
            </a:lvl7pPr>
            <a:lvl8pPr lvl="7" rtl="0">
              <a:spcBef>
                <a:spcPts val="0"/>
              </a:spcBef>
              <a:spcAft>
                <a:spcPts val="0"/>
              </a:spcAft>
              <a:buClr>
                <a:schemeClr val="accent3"/>
              </a:buClr>
              <a:buSzPts val="2400"/>
              <a:buNone/>
              <a:defRPr sz="2400">
                <a:solidFill>
                  <a:schemeClr val="accent3"/>
                </a:solidFill>
              </a:defRPr>
            </a:lvl8pPr>
            <a:lvl9pPr lvl="8" rtl="0">
              <a:spcBef>
                <a:spcPts val="0"/>
              </a:spcBef>
              <a:spcAft>
                <a:spcPts val="0"/>
              </a:spcAft>
              <a:buClr>
                <a:schemeClr val="accent3"/>
              </a:buClr>
              <a:buSzPts val="2400"/>
              <a:buNone/>
              <a:defRPr sz="2400">
                <a:solidFill>
                  <a:schemeClr val="accent3"/>
                </a:solidFill>
              </a:defRPr>
            </a:lvl9pPr>
          </a:lstStyle>
          <a:p/>
        </p:txBody>
      </p:sp>
      <p:sp>
        <p:nvSpPr>
          <p:cNvPr id="31" name="Google Shape;31;p3"/>
          <p:cNvSpPr txBox="1"/>
          <p:nvPr>
            <p:ph idx="18" type="subTitle"/>
          </p:nvPr>
        </p:nvSpPr>
        <p:spPr>
          <a:xfrm>
            <a:off x="5232622" y="3234018"/>
            <a:ext cx="1906500" cy="61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000"/>
              <a:buNone/>
              <a:defRPr sz="1000">
                <a:solidFill>
                  <a:schemeClr val="accent3"/>
                </a:solidFill>
              </a:defRPr>
            </a:lvl1pPr>
            <a:lvl2pPr lvl="1" rtl="0">
              <a:lnSpc>
                <a:spcPct val="100000"/>
              </a:lnSpc>
              <a:spcBef>
                <a:spcPts val="0"/>
              </a:spcBef>
              <a:spcAft>
                <a:spcPts val="0"/>
              </a:spcAft>
              <a:buClr>
                <a:schemeClr val="accent3"/>
              </a:buClr>
              <a:buSzPts val="1000"/>
              <a:buNone/>
              <a:defRPr sz="1000">
                <a:solidFill>
                  <a:schemeClr val="accent3"/>
                </a:solidFill>
              </a:defRPr>
            </a:lvl2pPr>
            <a:lvl3pPr lvl="2" rtl="0">
              <a:lnSpc>
                <a:spcPct val="100000"/>
              </a:lnSpc>
              <a:spcBef>
                <a:spcPts val="0"/>
              </a:spcBef>
              <a:spcAft>
                <a:spcPts val="0"/>
              </a:spcAft>
              <a:buClr>
                <a:schemeClr val="accent3"/>
              </a:buClr>
              <a:buSzPts val="1000"/>
              <a:buNone/>
              <a:defRPr sz="1000">
                <a:solidFill>
                  <a:schemeClr val="accent3"/>
                </a:solidFill>
              </a:defRPr>
            </a:lvl3pPr>
            <a:lvl4pPr lvl="3" rtl="0">
              <a:lnSpc>
                <a:spcPct val="100000"/>
              </a:lnSpc>
              <a:spcBef>
                <a:spcPts val="0"/>
              </a:spcBef>
              <a:spcAft>
                <a:spcPts val="0"/>
              </a:spcAft>
              <a:buClr>
                <a:schemeClr val="accent3"/>
              </a:buClr>
              <a:buSzPts val="1000"/>
              <a:buNone/>
              <a:defRPr sz="1000">
                <a:solidFill>
                  <a:schemeClr val="accent3"/>
                </a:solidFill>
              </a:defRPr>
            </a:lvl4pPr>
            <a:lvl5pPr lvl="4" rtl="0">
              <a:lnSpc>
                <a:spcPct val="100000"/>
              </a:lnSpc>
              <a:spcBef>
                <a:spcPts val="0"/>
              </a:spcBef>
              <a:spcAft>
                <a:spcPts val="0"/>
              </a:spcAft>
              <a:buClr>
                <a:schemeClr val="accent3"/>
              </a:buClr>
              <a:buSzPts val="1000"/>
              <a:buNone/>
              <a:defRPr sz="1000">
                <a:solidFill>
                  <a:schemeClr val="accent3"/>
                </a:solidFill>
              </a:defRPr>
            </a:lvl5pPr>
            <a:lvl6pPr lvl="5" rtl="0">
              <a:lnSpc>
                <a:spcPct val="100000"/>
              </a:lnSpc>
              <a:spcBef>
                <a:spcPts val="0"/>
              </a:spcBef>
              <a:spcAft>
                <a:spcPts val="0"/>
              </a:spcAft>
              <a:buClr>
                <a:schemeClr val="accent3"/>
              </a:buClr>
              <a:buSzPts val="1000"/>
              <a:buNone/>
              <a:defRPr sz="1000">
                <a:solidFill>
                  <a:schemeClr val="accent3"/>
                </a:solidFill>
              </a:defRPr>
            </a:lvl6pPr>
            <a:lvl7pPr lvl="6" rtl="0">
              <a:lnSpc>
                <a:spcPct val="100000"/>
              </a:lnSpc>
              <a:spcBef>
                <a:spcPts val="0"/>
              </a:spcBef>
              <a:spcAft>
                <a:spcPts val="0"/>
              </a:spcAft>
              <a:buClr>
                <a:schemeClr val="accent3"/>
              </a:buClr>
              <a:buSzPts val="1000"/>
              <a:buNone/>
              <a:defRPr sz="1000">
                <a:solidFill>
                  <a:schemeClr val="accent3"/>
                </a:solidFill>
              </a:defRPr>
            </a:lvl7pPr>
            <a:lvl8pPr lvl="7" rtl="0">
              <a:lnSpc>
                <a:spcPct val="100000"/>
              </a:lnSpc>
              <a:spcBef>
                <a:spcPts val="0"/>
              </a:spcBef>
              <a:spcAft>
                <a:spcPts val="0"/>
              </a:spcAft>
              <a:buClr>
                <a:schemeClr val="accent3"/>
              </a:buClr>
              <a:buSzPts val="1000"/>
              <a:buNone/>
              <a:defRPr sz="1000">
                <a:solidFill>
                  <a:schemeClr val="accent3"/>
                </a:solidFill>
              </a:defRPr>
            </a:lvl8pPr>
            <a:lvl9pPr lvl="8" rtl="0">
              <a:lnSpc>
                <a:spcPct val="100000"/>
              </a:lnSpc>
              <a:spcBef>
                <a:spcPts val="0"/>
              </a:spcBef>
              <a:spcAft>
                <a:spcPts val="0"/>
              </a:spcAft>
              <a:buClr>
                <a:schemeClr val="accent3"/>
              </a:buClr>
              <a:buSzPts val="1000"/>
              <a:buNone/>
              <a:defRPr sz="1000">
                <a:solidFill>
                  <a:schemeClr val="accent3"/>
                </a:solidFil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7">
    <p:spTree>
      <p:nvGrpSpPr>
        <p:cNvPr id="32" name="Shape 32"/>
        <p:cNvGrpSpPr/>
        <p:nvPr/>
      </p:nvGrpSpPr>
      <p:grpSpPr>
        <a:xfrm>
          <a:off x="0" y="0"/>
          <a:ext cx="0" cy="0"/>
          <a:chOff x="0" y="0"/>
          <a:chExt cx="0" cy="0"/>
        </a:xfrm>
      </p:grpSpPr>
      <p:sp>
        <p:nvSpPr>
          <p:cNvPr id="33" name="Google Shape;33;p4"/>
          <p:cNvSpPr txBox="1"/>
          <p:nvPr>
            <p:ph idx="1" type="subTitle"/>
          </p:nvPr>
        </p:nvSpPr>
        <p:spPr>
          <a:xfrm>
            <a:off x="4603475" y="2557800"/>
            <a:ext cx="3133200" cy="1784400"/>
          </a:xfrm>
          <a:prstGeom prst="rect">
            <a:avLst/>
          </a:prstGeom>
        </p:spPr>
        <p:txBody>
          <a:bodyPr anchorCtr="0" anchor="ctr" bIns="91425" lIns="91425" spcFirstLastPara="1" rIns="91425" wrap="square" tIns="91425">
            <a:noAutofit/>
          </a:bodyPr>
          <a:lstStyle>
            <a:lvl1pPr lvl="0" rtl="0" algn="r">
              <a:lnSpc>
                <a:spcPct val="115000"/>
              </a:lnSpc>
              <a:spcBef>
                <a:spcPts val="0"/>
              </a:spcBef>
              <a:spcAft>
                <a:spcPts val="0"/>
              </a:spcAft>
              <a:buClr>
                <a:schemeClr val="dk1"/>
              </a:buClr>
              <a:buSzPts val="1200"/>
              <a:buNone/>
              <a:defRPr>
                <a:solidFill>
                  <a:schemeClr val="dk1"/>
                </a:solidFill>
              </a:defRPr>
            </a:lvl1pPr>
            <a:lvl2pPr lvl="1" rtl="0" algn="r">
              <a:lnSpc>
                <a:spcPct val="115000"/>
              </a:lnSpc>
              <a:spcBef>
                <a:spcPts val="0"/>
              </a:spcBef>
              <a:spcAft>
                <a:spcPts val="0"/>
              </a:spcAft>
              <a:buClr>
                <a:schemeClr val="dk1"/>
              </a:buClr>
              <a:buSzPts val="1200"/>
              <a:buNone/>
              <a:defRPr>
                <a:solidFill>
                  <a:schemeClr val="dk1"/>
                </a:solidFill>
              </a:defRPr>
            </a:lvl2pPr>
            <a:lvl3pPr lvl="2" rtl="0" algn="r">
              <a:lnSpc>
                <a:spcPct val="115000"/>
              </a:lnSpc>
              <a:spcBef>
                <a:spcPts val="0"/>
              </a:spcBef>
              <a:spcAft>
                <a:spcPts val="0"/>
              </a:spcAft>
              <a:buClr>
                <a:schemeClr val="dk1"/>
              </a:buClr>
              <a:buSzPts val="1200"/>
              <a:buNone/>
              <a:defRPr>
                <a:solidFill>
                  <a:schemeClr val="dk1"/>
                </a:solidFill>
              </a:defRPr>
            </a:lvl3pPr>
            <a:lvl4pPr lvl="3" rtl="0" algn="r">
              <a:lnSpc>
                <a:spcPct val="115000"/>
              </a:lnSpc>
              <a:spcBef>
                <a:spcPts val="0"/>
              </a:spcBef>
              <a:spcAft>
                <a:spcPts val="0"/>
              </a:spcAft>
              <a:buClr>
                <a:schemeClr val="dk1"/>
              </a:buClr>
              <a:buSzPts val="1200"/>
              <a:buNone/>
              <a:defRPr>
                <a:solidFill>
                  <a:schemeClr val="dk1"/>
                </a:solidFill>
              </a:defRPr>
            </a:lvl4pPr>
            <a:lvl5pPr lvl="4" rtl="0" algn="r">
              <a:lnSpc>
                <a:spcPct val="115000"/>
              </a:lnSpc>
              <a:spcBef>
                <a:spcPts val="0"/>
              </a:spcBef>
              <a:spcAft>
                <a:spcPts val="0"/>
              </a:spcAft>
              <a:buClr>
                <a:schemeClr val="dk1"/>
              </a:buClr>
              <a:buSzPts val="1200"/>
              <a:buNone/>
              <a:defRPr>
                <a:solidFill>
                  <a:schemeClr val="dk1"/>
                </a:solidFill>
              </a:defRPr>
            </a:lvl5pPr>
            <a:lvl6pPr lvl="5" rtl="0" algn="r">
              <a:lnSpc>
                <a:spcPct val="115000"/>
              </a:lnSpc>
              <a:spcBef>
                <a:spcPts val="0"/>
              </a:spcBef>
              <a:spcAft>
                <a:spcPts val="0"/>
              </a:spcAft>
              <a:buClr>
                <a:schemeClr val="dk1"/>
              </a:buClr>
              <a:buSzPts val="1200"/>
              <a:buNone/>
              <a:defRPr>
                <a:solidFill>
                  <a:schemeClr val="dk1"/>
                </a:solidFill>
              </a:defRPr>
            </a:lvl6pPr>
            <a:lvl7pPr lvl="6" rtl="0" algn="r">
              <a:lnSpc>
                <a:spcPct val="115000"/>
              </a:lnSpc>
              <a:spcBef>
                <a:spcPts val="0"/>
              </a:spcBef>
              <a:spcAft>
                <a:spcPts val="0"/>
              </a:spcAft>
              <a:buClr>
                <a:schemeClr val="dk1"/>
              </a:buClr>
              <a:buSzPts val="1200"/>
              <a:buNone/>
              <a:defRPr>
                <a:solidFill>
                  <a:schemeClr val="dk1"/>
                </a:solidFill>
              </a:defRPr>
            </a:lvl7pPr>
            <a:lvl8pPr lvl="7" rtl="0" algn="r">
              <a:lnSpc>
                <a:spcPct val="115000"/>
              </a:lnSpc>
              <a:spcBef>
                <a:spcPts val="0"/>
              </a:spcBef>
              <a:spcAft>
                <a:spcPts val="0"/>
              </a:spcAft>
              <a:buClr>
                <a:schemeClr val="dk1"/>
              </a:buClr>
              <a:buSzPts val="1200"/>
              <a:buNone/>
              <a:defRPr>
                <a:solidFill>
                  <a:schemeClr val="dk1"/>
                </a:solidFill>
              </a:defRPr>
            </a:lvl8pPr>
            <a:lvl9pPr lvl="8" rtl="0" algn="r">
              <a:lnSpc>
                <a:spcPct val="115000"/>
              </a:lnSpc>
              <a:spcBef>
                <a:spcPts val="0"/>
              </a:spcBef>
              <a:spcAft>
                <a:spcPts val="0"/>
              </a:spcAft>
              <a:buClr>
                <a:schemeClr val="dk1"/>
              </a:buClr>
              <a:buSzPts val="1200"/>
              <a:buNone/>
              <a:defRPr>
                <a:solidFill>
                  <a:schemeClr val="dk1"/>
                </a:solidFill>
              </a:defRPr>
            </a:lvl9pPr>
          </a:lstStyle>
          <a:p/>
        </p:txBody>
      </p:sp>
      <p:sp>
        <p:nvSpPr>
          <p:cNvPr id="34" name="Google Shape;34;p4"/>
          <p:cNvSpPr txBox="1"/>
          <p:nvPr>
            <p:ph type="ctrTitle"/>
          </p:nvPr>
        </p:nvSpPr>
        <p:spPr>
          <a:xfrm>
            <a:off x="5165499" y="1996137"/>
            <a:ext cx="2571300" cy="8517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3"/>
              </a:buClr>
              <a:buSzPts val="3000"/>
              <a:buNone/>
              <a:defRPr sz="3000">
                <a:solidFill>
                  <a:schemeClr val="accent3"/>
                </a:solidFill>
              </a:defRPr>
            </a:lvl1pPr>
            <a:lvl2pPr lvl="1" rtl="0" algn="r">
              <a:spcBef>
                <a:spcPts val="0"/>
              </a:spcBef>
              <a:spcAft>
                <a:spcPts val="0"/>
              </a:spcAft>
              <a:buClr>
                <a:schemeClr val="accent3"/>
              </a:buClr>
              <a:buSzPts val="3000"/>
              <a:buNone/>
              <a:defRPr sz="3000">
                <a:solidFill>
                  <a:schemeClr val="accent3"/>
                </a:solidFill>
              </a:defRPr>
            </a:lvl2pPr>
            <a:lvl3pPr lvl="2" rtl="0" algn="r">
              <a:spcBef>
                <a:spcPts val="0"/>
              </a:spcBef>
              <a:spcAft>
                <a:spcPts val="0"/>
              </a:spcAft>
              <a:buClr>
                <a:schemeClr val="accent3"/>
              </a:buClr>
              <a:buSzPts val="3000"/>
              <a:buNone/>
              <a:defRPr sz="3000">
                <a:solidFill>
                  <a:schemeClr val="accent3"/>
                </a:solidFill>
              </a:defRPr>
            </a:lvl3pPr>
            <a:lvl4pPr lvl="3" rtl="0" algn="r">
              <a:spcBef>
                <a:spcPts val="0"/>
              </a:spcBef>
              <a:spcAft>
                <a:spcPts val="0"/>
              </a:spcAft>
              <a:buClr>
                <a:schemeClr val="accent3"/>
              </a:buClr>
              <a:buSzPts val="3000"/>
              <a:buNone/>
              <a:defRPr sz="3000">
                <a:solidFill>
                  <a:schemeClr val="accent3"/>
                </a:solidFill>
              </a:defRPr>
            </a:lvl4pPr>
            <a:lvl5pPr lvl="4" rtl="0" algn="r">
              <a:spcBef>
                <a:spcPts val="0"/>
              </a:spcBef>
              <a:spcAft>
                <a:spcPts val="0"/>
              </a:spcAft>
              <a:buClr>
                <a:schemeClr val="accent3"/>
              </a:buClr>
              <a:buSzPts val="3000"/>
              <a:buNone/>
              <a:defRPr sz="3000">
                <a:solidFill>
                  <a:schemeClr val="accent3"/>
                </a:solidFill>
              </a:defRPr>
            </a:lvl5pPr>
            <a:lvl6pPr lvl="5" rtl="0" algn="r">
              <a:spcBef>
                <a:spcPts val="0"/>
              </a:spcBef>
              <a:spcAft>
                <a:spcPts val="0"/>
              </a:spcAft>
              <a:buClr>
                <a:schemeClr val="accent3"/>
              </a:buClr>
              <a:buSzPts val="3000"/>
              <a:buNone/>
              <a:defRPr sz="3000">
                <a:solidFill>
                  <a:schemeClr val="accent3"/>
                </a:solidFill>
              </a:defRPr>
            </a:lvl6pPr>
            <a:lvl7pPr lvl="6" rtl="0" algn="r">
              <a:spcBef>
                <a:spcPts val="0"/>
              </a:spcBef>
              <a:spcAft>
                <a:spcPts val="0"/>
              </a:spcAft>
              <a:buClr>
                <a:schemeClr val="accent3"/>
              </a:buClr>
              <a:buSzPts val="3000"/>
              <a:buNone/>
              <a:defRPr sz="3000">
                <a:solidFill>
                  <a:schemeClr val="accent3"/>
                </a:solidFill>
              </a:defRPr>
            </a:lvl7pPr>
            <a:lvl8pPr lvl="7" rtl="0" algn="r">
              <a:spcBef>
                <a:spcPts val="0"/>
              </a:spcBef>
              <a:spcAft>
                <a:spcPts val="0"/>
              </a:spcAft>
              <a:buClr>
                <a:schemeClr val="accent3"/>
              </a:buClr>
              <a:buSzPts val="3000"/>
              <a:buNone/>
              <a:defRPr sz="3000">
                <a:solidFill>
                  <a:schemeClr val="accent3"/>
                </a:solidFill>
              </a:defRPr>
            </a:lvl8pPr>
            <a:lvl9pPr lvl="8" rtl="0" algn="r">
              <a:spcBef>
                <a:spcPts val="0"/>
              </a:spcBef>
              <a:spcAft>
                <a:spcPts val="0"/>
              </a:spcAft>
              <a:buClr>
                <a:schemeClr val="accent3"/>
              </a:buClr>
              <a:buSzPts val="3000"/>
              <a:buNone/>
              <a:defRPr sz="3000">
                <a:solidFill>
                  <a:schemeClr val="accent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
  <p:cSld name="CUSTOM_7_1">
    <p:spTree>
      <p:nvGrpSpPr>
        <p:cNvPr id="35" name="Shape 35"/>
        <p:cNvGrpSpPr/>
        <p:nvPr/>
      </p:nvGrpSpPr>
      <p:grpSpPr>
        <a:xfrm>
          <a:off x="0" y="0"/>
          <a:ext cx="0" cy="0"/>
          <a:chOff x="0" y="0"/>
          <a:chExt cx="0" cy="0"/>
        </a:xfrm>
      </p:grpSpPr>
      <p:sp>
        <p:nvSpPr>
          <p:cNvPr id="36" name="Google Shape;36;p5"/>
          <p:cNvSpPr txBox="1"/>
          <p:nvPr>
            <p:ph idx="1" type="subTitle"/>
          </p:nvPr>
        </p:nvSpPr>
        <p:spPr>
          <a:xfrm flipH="1">
            <a:off x="1450349" y="2176794"/>
            <a:ext cx="3867600" cy="17844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Clr>
                <a:schemeClr val="dk1"/>
              </a:buClr>
              <a:buSzPts val="1200"/>
              <a:buNone/>
              <a:defRPr>
                <a:solidFill>
                  <a:schemeClr val="dk1"/>
                </a:solidFill>
              </a:defRPr>
            </a:lvl1pPr>
            <a:lvl2pPr lvl="1" rtl="0">
              <a:lnSpc>
                <a:spcPct val="115000"/>
              </a:lnSpc>
              <a:spcBef>
                <a:spcPts val="0"/>
              </a:spcBef>
              <a:spcAft>
                <a:spcPts val="0"/>
              </a:spcAft>
              <a:buClr>
                <a:schemeClr val="dk1"/>
              </a:buClr>
              <a:buSzPts val="1200"/>
              <a:buNone/>
              <a:defRPr>
                <a:solidFill>
                  <a:schemeClr val="dk1"/>
                </a:solidFill>
              </a:defRPr>
            </a:lvl2pPr>
            <a:lvl3pPr lvl="2" rtl="0">
              <a:lnSpc>
                <a:spcPct val="115000"/>
              </a:lnSpc>
              <a:spcBef>
                <a:spcPts val="0"/>
              </a:spcBef>
              <a:spcAft>
                <a:spcPts val="0"/>
              </a:spcAft>
              <a:buClr>
                <a:schemeClr val="dk1"/>
              </a:buClr>
              <a:buSzPts val="1200"/>
              <a:buNone/>
              <a:defRPr>
                <a:solidFill>
                  <a:schemeClr val="dk1"/>
                </a:solidFill>
              </a:defRPr>
            </a:lvl3pPr>
            <a:lvl4pPr lvl="3" rtl="0">
              <a:lnSpc>
                <a:spcPct val="115000"/>
              </a:lnSpc>
              <a:spcBef>
                <a:spcPts val="0"/>
              </a:spcBef>
              <a:spcAft>
                <a:spcPts val="0"/>
              </a:spcAft>
              <a:buClr>
                <a:schemeClr val="dk1"/>
              </a:buClr>
              <a:buSzPts val="1200"/>
              <a:buNone/>
              <a:defRPr>
                <a:solidFill>
                  <a:schemeClr val="dk1"/>
                </a:solidFill>
              </a:defRPr>
            </a:lvl4pPr>
            <a:lvl5pPr lvl="4" rtl="0">
              <a:lnSpc>
                <a:spcPct val="115000"/>
              </a:lnSpc>
              <a:spcBef>
                <a:spcPts val="0"/>
              </a:spcBef>
              <a:spcAft>
                <a:spcPts val="0"/>
              </a:spcAft>
              <a:buClr>
                <a:schemeClr val="dk1"/>
              </a:buClr>
              <a:buSzPts val="1200"/>
              <a:buNone/>
              <a:defRPr>
                <a:solidFill>
                  <a:schemeClr val="dk1"/>
                </a:solidFill>
              </a:defRPr>
            </a:lvl5pPr>
            <a:lvl6pPr lvl="5" rtl="0">
              <a:lnSpc>
                <a:spcPct val="115000"/>
              </a:lnSpc>
              <a:spcBef>
                <a:spcPts val="0"/>
              </a:spcBef>
              <a:spcAft>
                <a:spcPts val="0"/>
              </a:spcAft>
              <a:buClr>
                <a:schemeClr val="dk1"/>
              </a:buClr>
              <a:buSzPts val="1200"/>
              <a:buNone/>
              <a:defRPr>
                <a:solidFill>
                  <a:schemeClr val="dk1"/>
                </a:solidFill>
              </a:defRPr>
            </a:lvl6pPr>
            <a:lvl7pPr lvl="6" rtl="0">
              <a:lnSpc>
                <a:spcPct val="115000"/>
              </a:lnSpc>
              <a:spcBef>
                <a:spcPts val="0"/>
              </a:spcBef>
              <a:spcAft>
                <a:spcPts val="0"/>
              </a:spcAft>
              <a:buClr>
                <a:schemeClr val="dk1"/>
              </a:buClr>
              <a:buSzPts val="1200"/>
              <a:buNone/>
              <a:defRPr>
                <a:solidFill>
                  <a:schemeClr val="dk1"/>
                </a:solidFill>
              </a:defRPr>
            </a:lvl7pPr>
            <a:lvl8pPr lvl="7" rtl="0">
              <a:lnSpc>
                <a:spcPct val="115000"/>
              </a:lnSpc>
              <a:spcBef>
                <a:spcPts val="0"/>
              </a:spcBef>
              <a:spcAft>
                <a:spcPts val="0"/>
              </a:spcAft>
              <a:buClr>
                <a:schemeClr val="dk1"/>
              </a:buClr>
              <a:buSzPts val="1200"/>
              <a:buNone/>
              <a:defRPr>
                <a:solidFill>
                  <a:schemeClr val="dk1"/>
                </a:solidFill>
              </a:defRPr>
            </a:lvl8pPr>
            <a:lvl9pPr lvl="8" rtl="0">
              <a:lnSpc>
                <a:spcPct val="115000"/>
              </a:lnSpc>
              <a:spcBef>
                <a:spcPts val="0"/>
              </a:spcBef>
              <a:spcAft>
                <a:spcPts val="0"/>
              </a:spcAft>
              <a:buClr>
                <a:schemeClr val="dk1"/>
              </a:buClr>
              <a:buSzPts val="1200"/>
              <a:buNone/>
              <a:defRPr>
                <a:solidFill>
                  <a:schemeClr val="dk1"/>
                </a:solidFill>
              </a:defRPr>
            </a:lvl9pPr>
          </a:lstStyle>
          <a:p/>
        </p:txBody>
      </p:sp>
      <p:sp>
        <p:nvSpPr>
          <p:cNvPr id="37" name="Google Shape;37;p5"/>
          <p:cNvSpPr txBox="1"/>
          <p:nvPr>
            <p:ph type="ctrTitle"/>
          </p:nvPr>
        </p:nvSpPr>
        <p:spPr>
          <a:xfrm flipH="1">
            <a:off x="1450372" y="1706425"/>
            <a:ext cx="2571300" cy="8517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3000"/>
              <a:buNone/>
              <a:defRPr sz="30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7_1_1">
    <p:spTree>
      <p:nvGrpSpPr>
        <p:cNvPr id="38" name="Shape 38"/>
        <p:cNvGrpSpPr/>
        <p:nvPr/>
      </p:nvGrpSpPr>
      <p:grpSpPr>
        <a:xfrm>
          <a:off x="0" y="0"/>
          <a:ext cx="0" cy="0"/>
          <a:chOff x="0" y="0"/>
          <a:chExt cx="0" cy="0"/>
        </a:xfrm>
      </p:grpSpPr>
      <p:sp>
        <p:nvSpPr>
          <p:cNvPr id="39" name="Google Shape;39;p6"/>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1100"/>
              <a:buNone/>
              <a:defRPr sz="1100">
                <a:solidFill>
                  <a:schemeClr val="accent3"/>
                </a:solidFill>
              </a:defRPr>
            </a:lvl2pPr>
            <a:lvl3pPr lvl="2" rtl="0" algn="ctr">
              <a:spcBef>
                <a:spcPts val="0"/>
              </a:spcBef>
              <a:spcAft>
                <a:spcPts val="0"/>
              </a:spcAft>
              <a:buClr>
                <a:schemeClr val="accent3"/>
              </a:buClr>
              <a:buSzPts val="1100"/>
              <a:buNone/>
              <a:defRPr sz="1100">
                <a:solidFill>
                  <a:schemeClr val="accent3"/>
                </a:solidFill>
              </a:defRPr>
            </a:lvl3pPr>
            <a:lvl4pPr lvl="3" rtl="0" algn="ctr">
              <a:spcBef>
                <a:spcPts val="0"/>
              </a:spcBef>
              <a:spcAft>
                <a:spcPts val="0"/>
              </a:spcAft>
              <a:buClr>
                <a:schemeClr val="accent3"/>
              </a:buClr>
              <a:buSzPts val="1100"/>
              <a:buNone/>
              <a:defRPr sz="1100">
                <a:solidFill>
                  <a:schemeClr val="accent3"/>
                </a:solidFill>
              </a:defRPr>
            </a:lvl4pPr>
            <a:lvl5pPr lvl="4" rtl="0" algn="ctr">
              <a:spcBef>
                <a:spcPts val="0"/>
              </a:spcBef>
              <a:spcAft>
                <a:spcPts val="0"/>
              </a:spcAft>
              <a:buClr>
                <a:schemeClr val="accent3"/>
              </a:buClr>
              <a:buSzPts val="1100"/>
              <a:buNone/>
              <a:defRPr sz="1100">
                <a:solidFill>
                  <a:schemeClr val="accent3"/>
                </a:solidFill>
              </a:defRPr>
            </a:lvl5pPr>
            <a:lvl6pPr lvl="5" rtl="0" algn="ctr">
              <a:spcBef>
                <a:spcPts val="0"/>
              </a:spcBef>
              <a:spcAft>
                <a:spcPts val="0"/>
              </a:spcAft>
              <a:buClr>
                <a:schemeClr val="accent3"/>
              </a:buClr>
              <a:buSzPts val="1100"/>
              <a:buNone/>
              <a:defRPr sz="1100">
                <a:solidFill>
                  <a:schemeClr val="accent3"/>
                </a:solidFill>
              </a:defRPr>
            </a:lvl6pPr>
            <a:lvl7pPr lvl="6" rtl="0" algn="ctr">
              <a:spcBef>
                <a:spcPts val="0"/>
              </a:spcBef>
              <a:spcAft>
                <a:spcPts val="0"/>
              </a:spcAft>
              <a:buClr>
                <a:schemeClr val="accent3"/>
              </a:buClr>
              <a:buSzPts val="1100"/>
              <a:buNone/>
              <a:defRPr sz="1100">
                <a:solidFill>
                  <a:schemeClr val="accent3"/>
                </a:solidFill>
              </a:defRPr>
            </a:lvl7pPr>
            <a:lvl8pPr lvl="7" rtl="0" algn="ctr">
              <a:spcBef>
                <a:spcPts val="0"/>
              </a:spcBef>
              <a:spcAft>
                <a:spcPts val="0"/>
              </a:spcAft>
              <a:buClr>
                <a:schemeClr val="accent3"/>
              </a:buClr>
              <a:buSzPts val="1100"/>
              <a:buNone/>
              <a:defRPr sz="1100">
                <a:solidFill>
                  <a:schemeClr val="accent3"/>
                </a:solidFill>
              </a:defRPr>
            </a:lvl8pPr>
            <a:lvl9pPr lvl="8" rtl="0" algn="ctr">
              <a:spcBef>
                <a:spcPts val="0"/>
              </a:spcBef>
              <a:spcAft>
                <a:spcPts val="0"/>
              </a:spcAft>
              <a:buClr>
                <a:schemeClr val="accent3"/>
              </a:buClr>
              <a:buSzPts val="1100"/>
              <a:buNone/>
              <a:defRPr sz="1100">
                <a:solidFill>
                  <a:schemeClr val="accent3"/>
                </a:solidFill>
              </a:defRPr>
            </a:lvl9pPr>
          </a:lstStyle>
          <a:p/>
        </p:txBody>
      </p:sp>
      <p:sp>
        <p:nvSpPr>
          <p:cNvPr id="40" name="Google Shape;40;p6"/>
          <p:cNvSpPr txBox="1"/>
          <p:nvPr>
            <p:ph idx="2" type="ctrTitle"/>
          </p:nvPr>
        </p:nvSpPr>
        <p:spPr>
          <a:xfrm>
            <a:off x="1799504" y="3075650"/>
            <a:ext cx="11271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41" name="Google Shape;41;p6"/>
          <p:cNvSpPr txBox="1"/>
          <p:nvPr>
            <p:ph idx="1" type="subTitle"/>
          </p:nvPr>
        </p:nvSpPr>
        <p:spPr>
          <a:xfrm>
            <a:off x="1386371" y="3286338"/>
            <a:ext cx="19536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100"/>
              <a:buNone/>
              <a:defRPr sz="1100">
                <a:solidFill>
                  <a:srgbClr val="000000"/>
                </a:solidFill>
              </a:defRPr>
            </a:lvl1pPr>
            <a:lvl2pPr lvl="1" rtl="0" algn="ctr">
              <a:lnSpc>
                <a:spcPct val="100000"/>
              </a:lnSpc>
              <a:spcBef>
                <a:spcPts val="0"/>
              </a:spcBef>
              <a:spcAft>
                <a:spcPts val="0"/>
              </a:spcAft>
              <a:buClr>
                <a:srgbClr val="000000"/>
              </a:buClr>
              <a:buSzPts val="1100"/>
              <a:buNone/>
              <a:defRPr sz="1100">
                <a:solidFill>
                  <a:srgbClr val="000000"/>
                </a:solidFill>
              </a:defRPr>
            </a:lvl2pPr>
            <a:lvl3pPr lvl="2" rtl="0" algn="ctr">
              <a:lnSpc>
                <a:spcPct val="100000"/>
              </a:lnSpc>
              <a:spcBef>
                <a:spcPts val="0"/>
              </a:spcBef>
              <a:spcAft>
                <a:spcPts val="0"/>
              </a:spcAft>
              <a:buClr>
                <a:srgbClr val="000000"/>
              </a:buClr>
              <a:buSzPts val="1100"/>
              <a:buNone/>
              <a:defRPr sz="1100">
                <a:solidFill>
                  <a:srgbClr val="000000"/>
                </a:solidFill>
              </a:defRPr>
            </a:lvl3pPr>
            <a:lvl4pPr lvl="3" rtl="0" algn="ctr">
              <a:lnSpc>
                <a:spcPct val="100000"/>
              </a:lnSpc>
              <a:spcBef>
                <a:spcPts val="0"/>
              </a:spcBef>
              <a:spcAft>
                <a:spcPts val="0"/>
              </a:spcAft>
              <a:buClr>
                <a:srgbClr val="000000"/>
              </a:buClr>
              <a:buSzPts val="1100"/>
              <a:buNone/>
              <a:defRPr sz="1100">
                <a:solidFill>
                  <a:srgbClr val="000000"/>
                </a:solidFill>
              </a:defRPr>
            </a:lvl4pPr>
            <a:lvl5pPr lvl="4" rtl="0" algn="ctr">
              <a:lnSpc>
                <a:spcPct val="100000"/>
              </a:lnSpc>
              <a:spcBef>
                <a:spcPts val="0"/>
              </a:spcBef>
              <a:spcAft>
                <a:spcPts val="0"/>
              </a:spcAft>
              <a:buClr>
                <a:srgbClr val="000000"/>
              </a:buClr>
              <a:buSzPts val="1100"/>
              <a:buNone/>
              <a:defRPr sz="1100">
                <a:solidFill>
                  <a:srgbClr val="000000"/>
                </a:solidFill>
              </a:defRPr>
            </a:lvl5pPr>
            <a:lvl6pPr lvl="5" rtl="0" algn="ctr">
              <a:lnSpc>
                <a:spcPct val="100000"/>
              </a:lnSpc>
              <a:spcBef>
                <a:spcPts val="0"/>
              </a:spcBef>
              <a:spcAft>
                <a:spcPts val="0"/>
              </a:spcAft>
              <a:buClr>
                <a:srgbClr val="000000"/>
              </a:buClr>
              <a:buSzPts val="1100"/>
              <a:buNone/>
              <a:defRPr sz="1100">
                <a:solidFill>
                  <a:srgbClr val="000000"/>
                </a:solidFill>
              </a:defRPr>
            </a:lvl6pPr>
            <a:lvl7pPr lvl="6" rtl="0" algn="ctr">
              <a:lnSpc>
                <a:spcPct val="100000"/>
              </a:lnSpc>
              <a:spcBef>
                <a:spcPts val="0"/>
              </a:spcBef>
              <a:spcAft>
                <a:spcPts val="0"/>
              </a:spcAft>
              <a:buClr>
                <a:srgbClr val="000000"/>
              </a:buClr>
              <a:buSzPts val="1100"/>
              <a:buNone/>
              <a:defRPr sz="1100">
                <a:solidFill>
                  <a:srgbClr val="000000"/>
                </a:solidFill>
              </a:defRPr>
            </a:lvl7pPr>
            <a:lvl8pPr lvl="7" rtl="0" algn="ctr">
              <a:lnSpc>
                <a:spcPct val="100000"/>
              </a:lnSpc>
              <a:spcBef>
                <a:spcPts val="0"/>
              </a:spcBef>
              <a:spcAft>
                <a:spcPts val="0"/>
              </a:spcAft>
              <a:buClr>
                <a:srgbClr val="000000"/>
              </a:buClr>
              <a:buSzPts val="1100"/>
              <a:buNone/>
              <a:defRPr sz="1100">
                <a:solidFill>
                  <a:srgbClr val="000000"/>
                </a:solidFill>
              </a:defRPr>
            </a:lvl8pPr>
            <a:lvl9pPr lvl="8" rtl="0" algn="ctr">
              <a:lnSpc>
                <a:spcPct val="100000"/>
              </a:lnSpc>
              <a:spcBef>
                <a:spcPts val="0"/>
              </a:spcBef>
              <a:spcAft>
                <a:spcPts val="0"/>
              </a:spcAft>
              <a:buClr>
                <a:srgbClr val="000000"/>
              </a:buClr>
              <a:buSzPts val="1100"/>
              <a:buNone/>
              <a:defRPr sz="1100">
                <a:solidFill>
                  <a:srgbClr val="000000"/>
                </a:solidFill>
              </a:defRPr>
            </a:lvl9pPr>
          </a:lstStyle>
          <a:p/>
        </p:txBody>
      </p:sp>
      <p:sp>
        <p:nvSpPr>
          <p:cNvPr id="42" name="Google Shape;42;p6"/>
          <p:cNvSpPr txBox="1"/>
          <p:nvPr>
            <p:ph idx="3" type="ctrTitle"/>
          </p:nvPr>
        </p:nvSpPr>
        <p:spPr>
          <a:xfrm>
            <a:off x="4046584" y="3075650"/>
            <a:ext cx="11271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43" name="Google Shape;43;p6"/>
          <p:cNvSpPr txBox="1"/>
          <p:nvPr>
            <p:ph idx="4" type="subTitle"/>
          </p:nvPr>
        </p:nvSpPr>
        <p:spPr>
          <a:xfrm>
            <a:off x="3633425" y="3286338"/>
            <a:ext cx="19536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100"/>
              <a:buNone/>
              <a:defRPr sz="1100">
                <a:solidFill>
                  <a:srgbClr val="000000"/>
                </a:solidFill>
              </a:defRPr>
            </a:lvl1pPr>
            <a:lvl2pPr lvl="1" rtl="0" algn="ctr">
              <a:lnSpc>
                <a:spcPct val="100000"/>
              </a:lnSpc>
              <a:spcBef>
                <a:spcPts val="0"/>
              </a:spcBef>
              <a:spcAft>
                <a:spcPts val="0"/>
              </a:spcAft>
              <a:buClr>
                <a:srgbClr val="000000"/>
              </a:buClr>
              <a:buSzPts val="1100"/>
              <a:buNone/>
              <a:defRPr sz="1100">
                <a:solidFill>
                  <a:srgbClr val="000000"/>
                </a:solidFill>
              </a:defRPr>
            </a:lvl2pPr>
            <a:lvl3pPr lvl="2" rtl="0" algn="ctr">
              <a:lnSpc>
                <a:spcPct val="100000"/>
              </a:lnSpc>
              <a:spcBef>
                <a:spcPts val="0"/>
              </a:spcBef>
              <a:spcAft>
                <a:spcPts val="0"/>
              </a:spcAft>
              <a:buClr>
                <a:srgbClr val="000000"/>
              </a:buClr>
              <a:buSzPts val="1100"/>
              <a:buNone/>
              <a:defRPr sz="1100">
                <a:solidFill>
                  <a:srgbClr val="000000"/>
                </a:solidFill>
              </a:defRPr>
            </a:lvl3pPr>
            <a:lvl4pPr lvl="3" rtl="0" algn="ctr">
              <a:lnSpc>
                <a:spcPct val="100000"/>
              </a:lnSpc>
              <a:spcBef>
                <a:spcPts val="0"/>
              </a:spcBef>
              <a:spcAft>
                <a:spcPts val="0"/>
              </a:spcAft>
              <a:buClr>
                <a:srgbClr val="000000"/>
              </a:buClr>
              <a:buSzPts val="1100"/>
              <a:buNone/>
              <a:defRPr sz="1100">
                <a:solidFill>
                  <a:srgbClr val="000000"/>
                </a:solidFill>
              </a:defRPr>
            </a:lvl4pPr>
            <a:lvl5pPr lvl="4" rtl="0" algn="ctr">
              <a:lnSpc>
                <a:spcPct val="100000"/>
              </a:lnSpc>
              <a:spcBef>
                <a:spcPts val="0"/>
              </a:spcBef>
              <a:spcAft>
                <a:spcPts val="0"/>
              </a:spcAft>
              <a:buClr>
                <a:srgbClr val="000000"/>
              </a:buClr>
              <a:buSzPts val="1100"/>
              <a:buNone/>
              <a:defRPr sz="1100">
                <a:solidFill>
                  <a:srgbClr val="000000"/>
                </a:solidFill>
              </a:defRPr>
            </a:lvl5pPr>
            <a:lvl6pPr lvl="5" rtl="0" algn="ctr">
              <a:lnSpc>
                <a:spcPct val="100000"/>
              </a:lnSpc>
              <a:spcBef>
                <a:spcPts val="0"/>
              </a:spcBef>
              <a:spcAft>
                <a:spcPts val="0"/>
              </a:spcAft>
              <a:buClr>
                <a:srgbClr val="000000"/>
              </a:buClr>
              <a:buSzPts val="1100"/>
              <a:buNone/>
              <a:defRPr sz="1100">
                <a:solidFill>
                  <a:srgbClr val="000000"/>
                </a:solidFill>
              </a:defRPr>
            </a:lvl6pPr>
            <a:lvl7pPr lvl="6" rtl="0" algn="ctr">
              <a:lnSpc>
                <a:spcPct val="100000"/>
              </a:lnSpc>
              <a:spcBef>
                <a:spcPts val="0"/>
              </a:spcBef>
              <a:spcAft>
                <a:spcPts val="0"/>
              </a:spcAft>
              <a:buClr>
                <a:srgbClr val="000000"/>
              </a:buClr>
              <a:buSzPts val="1100"/>
              <a:buNone/>
              <a:defRPr sz="1100">
                <a:solidFill>
                  <a:srgbClr val="000000"/>
                </a:solidFill>
              </a:defRPr>
            </a:lvl7pPr>
            <a:lvl8pPr lvl="7" rtl="0" algn="ctr">
              <a:lnSpc>
                <a:spcPct val="100000"/>
              </a:lnSpc>
              <a:spcBef>
                <a:spcPts val="0"/>
              </a:spcBef>
              <a:spcAft>
                <a:spcPts val="0"/>
              </a:spcAft>
              <a:buClr>
                <a:srgbClr val="000000"/>
              </a:buClr>
              <a:buSzPts val="1100"/>
              <a:buNone/>
              <a:defRPr sz="1100">
                <a:solidFill>
                  <a:srgbClr val="000000"/>
                </a:solidFill>
              </a:defRPr>
            </a:lvl8pPr>
            <a:lvl9pPr lvl="8" rtl="0" algn="ctr">
              <a:lnSpc>
                <a:spcPct val="100000"/>
              </a:lnSpc>
              <a:spcBef>
                <a:spcPts val="0"/>
              </a:spcBef>
              <a:spcAft>
                <a:spcPts val="0"/>
              </a:spcAft>
              <a:buClr>
                <a:srgbClr val="000000"/>
              </a:buClr>
              <a:buSzPts val="1100"/>
              <a:buNone/>
              <a:defRPr sz="1100">
                <a:solidFill>
                  <a:srgbClr val="000000"/>
                </a:solidFill>
              </a:defRPr>
            </a:lvl9pPr>
          </a:lstStyle>
          <a:p/>
        </p:txBody>
      </p:sp>
      <p:sp>
        <p:nvSpPr>
          <p:cNvPr id="44" name="Google Shape;44;p6"/>
          <p:cNvSpPr txBox="1"/>
          <p:nvPr>
            <p:ph idx="5" type="ctrTitle"/>
          </p:nvPr>
        </p:nvSpPr>
        <p:spPr>
          <a:xfrm>
            <a:off x="6293663" y="3075650"/>
            <a:ext cx="11271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45" name="Google Shape;45;p6"/>
          <p:cNvSpPr txBox="1"/>
          <p:nvPr>
            <p:ph idx="6" type="subTitle"/>
          </p:nvPr>
        </p:nvSpPr>
        <p:spPr>
          <a:xfrm>
            <a:off x="5880479" y="3286338"/>
            <a:ext cx="19536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100"/>
              <a:buNone/>
              <a:defRPr sz="1100">
                <a:solidFill>
                  <a:srgbClr val="000000"/>
                </a:solidFill>
              </a:defRPr>
            </a:lvl1pPr>
            <a:lvl2pPr lvl="1" rtl="0" algn="ctr">
              <a:lnSpc>
                <a:spcPct val="100000"/>
              </a:lnSpc>
              <a:spcBef>
                <a:spcPts val="0"/>
              </a:spcBef>
              <a:spcAft>
                <a:spcPts val="0"/>
              </a:spcAft>
              <a:buClr>
                <a:srgbClr val="000000"/>
              </a:buClr>
              <a:buSzPts val="1100"/>
              <a:buNone/>
              <a:defRPr sz="1100">
                <a:solidFill>
                  <a:srgbClr val="000000"/>
                </a:solidFill>
              </a:defRPr>
            </a:lvl2pPr>
            <a:lvl3pPr lvl="2" rtl="0" algn="ctr">
              <a:lnSpc>
                <a:spcPct val="100000"/>
              </a:lnSpc>
              <a:spcBef>
                <a:spcPts val="0"/>
              </a:spcBef>
              <a:spcAft>
                <a:spcPts val="0"/>
              </a:spcAft>
              <a:buClr>
                <a:srgbClr val="000000"/>
              </a:buClr>
              <a:buSzPts val="1100"/>
              <a:buNone/>
              <a:defRPr sz="1100">
                <a:solidFill>
                  <a:srgbClr val="000000"/>
                </a:solidFill>
              </a:defRPr>
            </a:lvl3pPr>
            <a:lvl4pPr lvl="3" rtl="0" algn="ctr">
              <a:lnSpc>
                <a:spcPct val="100000"/>
              </a:lnSpc>
              <a:spcBef>
                <a:spcPts val="0"/>
              </a:spcBef>
              <a:spcAft>
                <a:spcPts val="0"/>
              </a:spcAft>
              <a:buClr>
                <a:srgbClr val="000000"/>
              </a:buClr>
              <a:buSzPts val="1100"/>
              <a:buNone/>
              <a:defRPr sz="1100">
                <a:solidFill>
                  <a:srgbClr val="000000"/>
                </a:solidFill>
              </a:defRPr>
            </a:lvl4pPr>
            <a:lvl5pPr lvl="4" rtl="0" algn="ctr">
              <a:lnSpc>
                <a:spcPct val="100000"/>
              </a:lnSpc>
              <a:spcBef>
                <a:spcPts val="0"/>
              </a:spcBef>
              <a:spcAft>
                <a:spcPts val="0"/>
              </a:spcAft>
              <a:buClr>
                <a:srgbClr val="000000"/>
              </a:buClr>
              <a:buSzPts val="1100"/>
              <a:buNone/>
              <a:defRPr sz="1100">
                <a:solidFill>
                  <a:srgbClr val="000000"/>
                </a:solidFill>
              </a:defRPr>
            </a:lvl5pPr>
            <a:lvl6pPr lvl="5" rtl="0" algn="ctr">
              <a:lnSpc>
                <a:spcPct val="100000"/>
              </a:lnSpc>
              <a:spcBef>
                <a:spcPts val="0"/>
              </a:spcBef>
              <a:spcAft>
                <a:spcPts val="0"/>
              </a:spcAft>
              <a:buClr>
                <a:srgbClr val="000000"/>
              </a:buClr>
              <a:buSzPts val="1100"/>
              <a:buNone/>
              <a:defRPr sz="1100">
                <a:solidFill>
                  <a:srgbClr val="000000"/>
                </a:solidFill>
              </a:defRPr>
            </a:lvl6pPr>
            <a:lvl7pPr lvl="6" rtl="0" algn="ctr">
              <a:lnSpc>
                <a:spcPct val="100000"/>
              </a:lnSpc>
              <a:spcBef>
                <a:spcPts val="0"/>
              </a:spcBef>
              <a:spcAft>
                <a:spcPts val="0"/>
              </a:spcAft>
              <a:buClr>
                <a:srgbClr val="000000"/>
              </a:buClr>
              <a:buSzPts val="1100"/>
              <a:buNone/>
              <a:defRPr sz="1100">
                <a:solidFill>
                  <a:srgbClr val="000000"/>
                </a:solidFill>
              </a:defRPr>
            </a:lvl7pPr>
            <a:lvl8pPr lvl="7" rtl="0" algn="ctr">
              <a:lnSpc>
                <a:spcPct val="100000"/>
              </a:lnSpc>
              <a:spcBef>
                <a:spcPts val="0"/>
              </a:spcBef>
              <a:spcAft>
                <a:spcPts val="0"/>
              </a:spcAft>
              <a:buClr>
                <a:srgbClr val="000000"/>
              </a:buClr>
              <a:buSzPts val="1100"/>
              <a:buNone/>
              <a:defRPr sz="1100">
                <a:solidFill>
                  <a:srgbClr val="000000"/>
                </a:solidFill>
              </a:defRPr>
            </a:lvl8pPr>
            <a:lvl9pPr lvl="8" rtl="0" algn="ctr">
              <a:lnSpc>
                <a:spcPct val="100000"/>
              </a:lnSpc>
              <a:spcBef>
                <a:spcPts val="0"/>
              </a:spcBef>
              <a:spcAft>
                <a:spcPts val="0"/>
              </a:spcAft>
              <a:buClr>
                <a:srgbClr val="000000"/>
              </a:buClr>
              <a:buSzPts val="1100"/>
              <a:buNone/>
              <a:defRPr sz="1100">
                <a:solidFill>
                  <a:srgbClr val="000000"/>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p:cSld name="CUSTOM_9_2">
    <p:spTree>
      <p:nvGrpSpPr>
        <p:cNvPr id="46" name="Shape 46"/>
        <p:cNvGrpSpPr/>
        <p:nvPr/>
      </p:nvGrpSpPr>
      <p:grpSpPr>
        <a:xfrm>
          <a:off x="0" y="0"/>
          <a:ext cx="0" cy="0"/>
          <a:chOff x="0" y="0"/>
          <a:chExt cx="0" cy="0"/>
        </a:xfrm>
      </p:grpSpPr>
      <p:sp>
        <p:nvSpPr>
          <p:cNvPr id="47" name="Google Shape;47;p7"/>
          <p:cNvSpPr txBox="1"/>
          <p:nvPr>
            <p:ph type="ctrTitle"/>
          </p:nvPr>
        </p:nvSpPr>
        <p:spPr>
          <a:xfrm>
            <a:off x="1583883" y="2127750"/>
            <a:ext cx="16530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48" name="Google Shape;48;p7"/>
          <p:cNvSpPr txBox="1"/>
          <p:nvPr>
            <p:ph idx="1" type="subTitle"/>
          </p:nvPr>
        </p:nvSpPr>
        <p:spPr>
          <a:xfrm>
            <a:off x="1325356" y="2300275"/>
            <a:ext cx="2170200" cy="987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100"/>
              <a:buNone/>
              <a:defRPr sz="1100"/>
            </a:lvl1pPr>
            <a:lvl2pPr lvl="1" rtl="0" algn="ctr">
              <a:lnSpc>
                <a:spcPct val="115000"/>
              </a:lnSpc>
              <a:spcBef>
                <a:spcPts val="0"/>
              </a:spcBef>
              <a:spcAft>
                <a:spcPts val="0"/>
              </a:spcAft>
              <a:buSzPts val="1100"/>
              <a:buNone/>
              <a:defRPr sz="1100"/>
            </a:lvl2pPr>
            <a:lvl3pPr lvl="2" rtl="0" algn="ctr">
              <a:lnSpc>
                <a:spcPct val="115000"/>
              </a:lnSpc>
              <a:spcBef>
                <a:spcPts val="0"/>
              </a:spcBef>
              <a:spcAft>
                <a:spcPts val="0"/>
              </a:spcAft>
              <a:buSzPts val="1100"/>
              <a:buNone/>
              <a:defRPr sz="1100"/>
            </a:lvl3pPr>
            <a:lvl4pPr lvl="3" rtl="0" algn="ctr">
              <a:lnSpc>
                <a:spcPct val="115000"/>
              </a:lnSpc>
              <a:spcBef>
                <a:spcPts val="0"/>
              </a:spcBef>
              <a:spcAft>
                <a:spcPts val="0"/>
              </a:spcAft>
              <a:buSzPts val="1100"/>
              <a:buNone/>
              <a:defRPr sz="1100"/>
            </a:lvl4pPr>
            <a:lvl5pPr lvl="4" rtl="0" algn="ctr">
              <a:lnSpc>
                <a:spcPct val="115000"/>
              </a:lnSpc>
              <a:spcBef>
                <a:spcPts val="0"/>
              </a:spcBef>
              <a:spcAft>
                <a:spcPts val="0"/>
              </a:spcAft>
              <a:buSzPts val="1100"/>
              <a:buNone/>
              <a:defRPr sz="1100"/>
            </a:lvl5pPr>
            <a:lvl6pPr lvl="5" rtl="0" algn="ctr">
              <a:lnSpc>
                <a:spcPct val="115000"/>
              </a:lnSpc>
              <a:spcBef>
                <a:spcPts val="0"/>
              </a:spcBef>
              <a:spcAft>
                <a:spcPts val="0"/>
              </a:spcAft>
              <a:buSzPts val="1100"/>
              <a:buNone/>
              <a:defRPr sz="1100"/>
            </a:lvl6pPr>
            <a:lvl7pPr lvl="6" rtl="0" algn="ctr">
              <a:lnSpc>
                <a:spcPct val="115000"/>
              </a:lnSpc>
              <a:spcBef>
                <a:spcPts val="0"/>
              </a:spcBef>
              <a:spcAft>
                <a:spcPts val="0"/>
              </a:spcAft>
              <a:buSzPts val="1100"/>
              <a:buNone/>
              <a:defRPr sz="1100"/>
            </a:lvl7pPr>
            <a:lvl8pPr lvl="7" rtl="0" algn="ctr">
              <a:lnSpc>
                <a:spcPct val="115000"/>
              </a:lnSpc>
              <a:spcBef>
                <a:spcPts val="0"/>
              </a:spcBef>
              <a:spcAft>
                <a:spcPts val="0"/>
              </a:spcAft>
              <a:buSzPts val="1100"/>
              <a:buNone/>
              <a:defRPr sz="1100"/>
            </a:lvl8pPr>
            <a:lvl9pPr lvl="8" rtl="0" algn="ctr">
              <a:lnSpc>
                <a:spcPct val="115000"/>
              </a:lnSpc>
              <a:spcBef>
                <a:spcPts val="0"/>
              </a:spcBef>
              <a:spcAft>
                <a:spcPts val="0"/>
              </a:spcAft>
              <a:buSzPts val="1100"/>
              <a:buNone/>
              <a:defRPr sz="1100"/>
            </a:lvl9pPr>
          </a:lstStyle>
          <a:p/>
        </p:txBody>
      </p:sp>
      <p:sp>
        <p:nvSpPr>
          <p:cNvPr id="49" name="Google Shape;49;p7"/>
          <p:cNvSpPr txBox="1"/>
          <p:nvPr>
            <p:ph idx="2" type="ctrTitle"/>
          </p:nvPr>
        </p:nvSpPr>
        <p:spPr>
          <a:xfrm>
            <a:off x="5947133" y="3261550"/>
            <a:ext cx="15726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400"/>
              <a:buNone/>
              <a:defRPr sz="2400">
                <a:solidFill>
                  <a:schemeClr val="accent2"/>
                </a:solidFill>
              </a:defRPr>
            </a:lvl1pPr>
            <a:lvl2pPr lvl="1" rtl="0" algn="ctr">
              <a:spcBef>
                <a:spcPts val="0"/>
              </a:spcBef>
              <a:spcAft>
                <a:spcPts val="0"/>
              </a:spcAft>
              <a:buClr>
                <a:schemeClr val="accent2"/>
              </a:buClr>
              <a:buSzPts val="2400"/>
              <a:buNone/>
              <a:defRPr sz="2400">
                <a:solidFill>
                  <a:schemeClr val="accent2"/>
                </a:solidFill>
              </a:defRPr>
            </a:lvl2pPr>
            <a:lvl3pPr lvl="2" rtl="0" algn="ctr">
              <a:spcBef>
                <a:spcPts val="0"/>
              </a:spcBef>
              <a:spcAft>
                <a:spcPts val="0"/>
              </a:spcAft>
              <a:buClr>
                <a:schemeClr val="accent2"/>
              </a:buClr>
              <a:buSzPts val="2400"/>
              <a:buNone/>
              <a:defRPr sz="2400">
                <a:solidFill>
                  <a:schemeClr val="accent2"/>
                </a:solidFill>
              </a:defRPr>
            </a:lvl3pPr>
            <a:lvl4pPr lvl="3" rtl="0" algn="ctr">
              <a:spcBef>
                <a:spcPts val="0"/>
              </a:spcBef>
              <a:spcAft>
                <a:spcPts val="0"/>
              </a:spcAft>
              <a:buClr>
                <a:schemeClr val="accent2"/>
              </a:buClr>
              <a:buSzPts val="2400"/>
              <a:buNone/>
              <a:defRPr sz="2400">
                <a:solidFill>
                  <a:schemeClr val="accent2"/>
                </a:solidFill>
              </a:defRPr>
            </a:lvl4pPr>
            <a:lvl5pPr lvl="4" rtl="0" algn="ctr">
              <a:spcBef>
                <a:spcPts val="0"/>
              </a:spcBef>
              <a:spcAft>
                <a:spcPts val="0"/>
              </a:spcAft>
              <a:buClr>
                <a:schemeClr val="accent2"/>
              </a:buClr>
              <a:buSzPts val="2400"/>
              <a:buNone/>
              <a:defRPr sz="2400">
                <a:solidFill>
                  <a:schemeClr val="accent2"/>
                </a:solidFill>
              </a:defRPr>
            </a:lvl5pPr>
            <a:lvl6pPr lvl="5" rtl="0" algn="ctr">
              <a:spcBef>
                <a:spcPts val="0"/>
              </a:spcBef>
              <a:spcAft>
                <a:spcPts val="0"/>
              </a:spcAft>
              <a:buClr>
                <a:schemeClr val="accent2"/>
              </a:buClr>
              <a:buSzPts val="2400"/>
              <a:buNone/>
              <a:defRPr sz="2400">
                <a:solidFill>
                  <a:schemeClr val="accent2"/>
                </a:solidFill>
              </a:defRPr>
            </a:lvl6pPr>
            <a:lvl7pPr lvl="6" rtl="0" algn="ctr">
              <a:spcBef>
                <a:spcPts val="0"/>
              </a:spcBef>
              <a:spcAft>
                <a:spcPts val="0"/>
              </a:spcAft>
              <a:buClr>
                <a:schemeClr val="accent2"/>
              </a:buClr>
              <a:buSzPts val="2400"/>
              <a:buNone/>
              <a:defRPr sz="2400">
                <a:solidFill>
                  <a:schemeClr val="accent2"/>
                </a:solidFill>
              </a:defRPr>
            </a:lvl7pPr>
            <a:lvl8pPr lvl="7" rtl="0" algn="ctr">
              <a:spcBef>
                <a:spcPts val="0"/>
              </a:spcBef>
              <a:spcAft>
                <a:spcPts val="0"/>
              </a:spcAft>
              <a:buClr>
                <a:schemeClr val="accent2"/>
              </a:buClr>
              <a:buSzPts val="2400"/>
              <a:buNone/>
              <a:defRPr sz="2400">
                <a:solidFill>
                  <a:schemeClr val="accent2"/>
                </a:solidFill>
              </a:defRPr>
            </a:lvl8pPr>
            <a:lvl9pPr lvl="8" rtl="0" algn="ctr">
              <a:spcBef>
                <a:spcPts val="0"/>
              </a:spcBef>
              <a:spcAft>
                <a:spcPts val="0"/>
              </a:spcAft>
              <a:buClr>
                <a:schemeClr val="accent2"/>
              </a:buClr>
              <a:buSzPts val="2400"/>
              <a:buNone/>
              <a:defRPr sz="2400">
                <a:solidFill>
                  <a:schemeClr val="accent2"/>
                </a:solidFill>
              </a:defRPr>
            </a:lvl9pPr>
          </a:lstStyle>
          <a:p/>
        </p:txBody>
      </p:sp>
      <p:sp>
        <p:nvSpPr>
          <p:cNvPr id="50" name="Google Shape;50;p7"/>
          <p:cNvSpPr txBox="1"/>
          <p:nvPr>
            <p:ph idx="3" type="subTitle"/>
          </p:nvPr>
        </p:nvSpPr>
        <p:spPr>
          <a:xfrm>
            <a:off x="5648444" y="3434075"/>
            <a:ext cx="2170200" cy="987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100"/>
              <a:buNone/>
              <a:defRPr sz="1100"/>
            </a:lvl1pPr>
            <a:lvl2pPr lvl="1" rtl="0" algn="ctr">
              <a:lnSpc>
                <a:spcPct val="115000"/>
              </a:lnSpc>
              <a:spcBef>
                <a:spcPts val="0"/>
              </a:spcBef>
              <a:spcAft>
                <a:spcPts val="0"/>
              </a:spcAft>
              <a:buSzPts val="1100"/>
              <a:buNone/>
              <a:defRPr sz="1100"/>
            </a:lvl2pPr>
            <a:lvl3pPr lvl="2" rtl="0" algn="ctr">
              <a:lnSpc>
                <a:spcPct val="115000"/>
              </a:lnSpc>
              <a:spcBef>
                <a:spcPts val="0"/>
              </a:spcBef>
              <a:spcAft>
                <a:spcPts val="0"/>
              </a:spcAft>
              <a:buSzPts val="1100"/>
              <a:buNone/>
              <a:defRPr sz="1100"/>
            </a:lvl3pPr>
            <a:lvl4pPr lvl="3" rtl="0" algn="ctr">
              <a:lnSpc>
                <a:spcPct val="115000"/>
              </a:lnSpc>
              <a:spcBef>
                <a:spcPts val="0"/>
              </a:spcBef>
              <a:spcAft>
                <a:spcPts val="0"/>
              </a:spcAft>
              <a:buSzPts val="1100"/>
              <a:buNone/>
              <a:defRPr sz="1100"/>
            </a:lvl4pPr>
            <a:lvl5pPr lvl="4" rtl="0" algn="ctr">
              <a:lnSpc>
                <a:spcPct val="115000"/>
              </a:lnSpc>
              <a:spcBef>
                <a:spcPts val="0"/>
              </a:spcBef>
              <a:spcAft>
                <a:spcPts val="0"/>
              </a:spcAft>
              <a:buSzPts val="1100"/>
              <a:buNone/>
              <a:defRPr sz="1100"/>
            </a:lvl5pPr>
            <a:lvl6pPr lvl="5" rtl="0" algn="ctr">
              <a:lnSpc>
                <a:spcPct val="115000"/>
              </a:lnSpc>
              <a:spcBef>
                <a:spcPts val="0"/>
              </a:spcBef>
              <a:spcAft>
                <a:spcPts val="0"/>
              </a:spcAft>
              <a:buSzPts val="1100"/>
              <a:buNone/>
              <a:defRPr sz="1100"/>
            </a:lvl6pPr>
            <a:lvl7pPr lvl="6" rtl="0" algn="ctr">
              <a:lnSpc>
                <a:spcPct val="115000"/>
              </a:lnSpc>
              <a:spcBef>
                <a:spcPts val="0"/>
              </a:spcBef>
              <a:spcAft>
                <a:spcPts val="0"/>
              </a:spcAft>
              <a:buSzPts val="1100"/>
              <a:buNone/>
              <a:defRPr sz="1100"/>
            </a:lvl7pPr>
            <a:lvl8pPr lvl="7" rtl="0" algn="ctr">
              <a:lnSpc>
                <a:spcPct val="115000"/>
              </a:lnSpc>
              <a:spcBef>
                <a:spcPts val="0"/>
              </a:spcBef>
              <a:spcAft>
                <a:spcPts val="0"/>
              </a:spcAft>
              <a:buSzPts val="1100"/>
              <a:buNone/>
              <a:defRPr sz="1100"/>
            </a:lvl8pPr>
            <a:lvl9pPr lvl="8" rtl="0" algn="ctr">
              <a:lnSpc>
                <a:spcPct val="115000"/>
              </a:lnSpc>
              <a:spcBef>
                <a:spcPts val="0"/>
              </a:spcBef>
              <a:spcAft>
                <a:spcPts val="0"/>
              </a:spcAft>
              <a:buSzPts val="1100"/>
              <a:buNone/>
              <a:defRPr sz="1100"/>
            </a:lvl9pPr>
          </a:lstStyle>
          <a:p/>
        </p:txBody>
      </p:sp>
      <p:sp>
        <p:nvSpPr>
          <p:cNvPr id="51" name="Google Shape;51;p7"/>
          <p:cNvSpPr txBox="1"/>
          <p:nvPr>
            <p:ph idx="4" type="ctrTitle"/>
          </p:nvPr>
        </p:nvSpPr>
        <p:spPr>
          <a:xfrm>
            <a:off x="619900" y="165229"/>
            <a:ext cx="79041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1100"/>
              <a:buNone/>
              <a:defRPr sz="1100">
                <a:solidFill>
                  <a:schemeClr val="accent3"/>
                </a:solidFill>
              </a:defRPr>
            </a:lvl2pPr>
            <a:lvl3pPr lvl="2" rtl="0" algn="ctr">
              <a:spcBef>
                <a:spcPts val="0"/>
              </a:spcBef>
              <a:spcAft>
                <a:spcPts val="0"/>
              </a:spcAft>
              <a:buClr>
                <a:schemeClr val="accent3"/>
              </a:buClr>
              <a:buSzPts val="1100"/>
              <a:buNone/>
              <a:defRPr sz="1100">
                <a:solidFill>
                  <a:schemeClr val="accent3"/>
                </a:solidFill>
              </a:defRPr>
            </a:lvl3pPr>
            <a:lvl4pPr lvl="3" rtl="0" algn="ctr">
              <a:spcBef>
                <a:spcPts val="0"/>
              </a:spcBef>
              <a:spcAft>
                <a:spcPts val="0"/>
              </a:spcAft>
              <a:buClr>
                <a:schemeClr val="accent3"/>
              </a:buClr>
              <a:buSzPts val="1100"/>
              <a:buNone/>
              <a:defRPr sz="1100">
                <a:solidFill>
                  <a:schemeClr val="accent3"/>
                </a:solidFill>
              </a:defRPr>
            </a:lvl4pPr>
            <a:lvl5pPr lvl="4" rtl="0" algn="ctr">
              <a:spcBef>
                <a:spcPts val="0"/>
              </a:spcBef>
              <a:spcAft>
                <a:spcPts val="0"/>
              </a:spcAft>
              <a:buClr>
                <a:schemeClr val="accent3"/>
              </a:buClr>
              <a:buSzPts val="1100"/>
              <a:buNone/>
              <a:defRPr sz="1100">
                <a:solidFill>
                  <a:schemeClr val="accent3"/>
                </a:solidFill>
              </a:defRPr>
            </a:lvl5pPr>
            <a:lvl6pPr lvl="5" rtl="0" algn="ctr">
              <a:spcBef>
                <a:spcPts val="0"/>
              </a:spcBef>
              <a:spcAft>
                <a:spcPts val="0"/>
              </a:spcAft>
              <a:buClr>
                <a:schemeClr val="accent3"/>
              </a:buClr>
              <a:buSzPts val="1100"/>
              <a:buNone/>
              <a:defRPr sz="1100">
                <a:solidFill>
                  <a:schemeClr val="accent3"/>
                </a:solidFill>
              </a:defRPr>
            </a:lvl6pPr>
            <a:lvl7pPr lvl="6" rtl="0" algn="ctr">
              <a:spcBef>
                <a:spcPts val="0"/>
              </a:spcBef>
              <a:spcAft>
                <a:spcPts val="0"/>
              </a:spcAft>
              <a:buClr>
                <a:schemeClr val="accent3"/>
              </a:buClr>
              <a:buSzPts val="1100"/>
              <a:buNone/>
              <a:defRPr sz="1100">
                <a:solidFill>
                  <a:schemeClr val="accent3"/>
                </a:solidFill>
              </a:defRPr>
            </a:lvl7pPr>
            <a:lvl8pPr lvl="7" rtl="0" algn="ctr">
              <a:spcBef>
                <a:spcPts val="0"/>
              </a:spcBef>
              <a:spcAft>
                <a:spcPts val="0"/>
              </a:spcAft>
              <a:buClr>
                <a:schemeClr val="accent3"/>
              </a:buClr>
              <a:buSzPts val="1100"/>
              <a:buNone/>
              <a:defRPr sz="1100">
                <a:solidFill>
                  <a:schemeClr val="accent3"/>
                </a:solidFill>
              </a:defRPr>
            </a:lvl8pPr>
            <a:lvl9pPr lvl="8" rtl="0" algn="ctr">
              <a:spcBef>
                <a:spcPts val="0"/>
              </a:spcBef>
              <a:spcAft>
                <a:spcPts val="0"/>
              </a:spcAft>
              <a:buClr>
                <a:schemeClr val="accent3"/>
              </a:buClr>
              <a:buSzPts val="1100"/>
              <a:buNone/>
              <a:defRPr sz="1100">
                <a:solidFill>
                  <a:schemeClr val="accent3"/>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6">
    <p:spTree>
      <p:nvGrpSpPr>
        <p:cNvPr id="52" name="Shape 52"/>
        <p:cNvGrpSpPr/>
        <p:nvPr/>
      </p:nvGrpSpPr>
      <p:grpSpPr>
        <a:xfrm>
          <a:off x="0" y="0"/>
          <a:ext cx="0" cy="0"/>
          <a:chOff x="0" y="0"/>
          <a:chExt cx="0" cy="0"/>
        </a:xfrm>
      </p:grpSpPr>
      <p:sp>
        <p:nvSpPr>
          <p:cNvPr id="53" name="Google Shape;53;p8"/>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1100"/>
              <a:buNone/>
              <a:defRPr sz="1100">
                <a:solidFill>
                  <a:schemeClr val="accent3"/>
                </a:solidFill>
              </a:defRPr>
            </a:lvl2pPr>
            <a:lvl3pPr lvl="2" rtl="0" algn="ctr">
              <a:spcBef>
                <a:spcPts val="0"/>
              </a:spcBef>
              <a:spcAft>
                <a:spcPts val="0"/>
              </a:spcAft>
              <a:buClr>
                <a:schemeClr val="accent3"/>
              </a:buClr>
              <a:buSzPts val="1100"/>
              <a:buNone/>
              <a:defRPr sz="1100">
                <a:solidFill>
                  <a:schemeClr val="accent3"/>
                </a:solidFill>
              </a:defRPr>
            </a:lvl3pPr>
            <a:lvl4pPr lvl="3" rtl="0" algn="ctr">
              <a:spcBef>
                <a:spcPts val="0"/>
              </a:spcBef>
              <a:spcAft>
                <a:spcPts val="0"/>
              </a:spcAft>
              <a:buClr>
                <a:schemeClr val="accent3"/>
              </a:buClr>
              <a:buSzPts val="1100"/>
              <a:buNone/>
              <a:defRPr sz="1100">
                <a:solidFill>
                  <a:schemeClr val="accent3"/>
                </a:solidFill>
              </a:defRPr>
            </a:lvl4pPr>
            <a:lvl5pPr lvl="4" rtl="0" algn="ctr">
              <a:spcBef>
                <a:spcPts val="0"/>
              </a:spcBef>
              <a:spcAft>
                <a:spcPts val="0"/>
              </a:spcAft>
              <a:buClr>
                <a:schemeClr val="accent3"/>
              </a:buClr>
              <a:buSzPts val="1100"/>
              <a:buNone/>
              <a:defRPr sz="1100">
                <a:solidFill>
                  <a:schemeClr val="accent3"/>
                </a:solidFill>
              </a:defRPr>
            </a:lvl5pPr>
            <a:lvl6pPr lvl="5" rtl="0" algn="ctr">
              <a:spcBef>
                <a:spcPts val="0"/>
              </a:spcBef>
              <a:spcAft>
                <a:spcPts val="0"/>
              </a:spcAft>
              <a:buClr>
                <a:schemeClr val="accent3"/>
              </a:buClr>
              <a:buSzPts val="1100"/>
              <a:buNone/>
              <a:defRPr sz="1100">
                <a:solidFill>
                  <a:schemeClr val="accent3"/>
                </a:solidFill>
              </a:defRPr>
            </a:lvl6pPr>
            <a:lvl7pPr lvl="6" rtl="0" algn="ctr">
              <a:spcBef>
                <a:spcPts val="0"/>
              </a:spcBef>
              <a:spcAft>
                <a:spcPts val="0"/>
              </a:spcAft>
              <a:buClr>
                <a:schemeClr val="accent3"/>
              </a:buClr>
              <a:buSzPts val="1100"/>
              <a:buNone/>
              <a:defRPr sz="1100">
                <a:solidFill>
                  <a:schemeClr val="accent3"/>
                </a:solidFill>
              </a:defRPr>
            </a:lvl7pPr>
            <a:lvl8pPr lvl="7" rtl="0" algn="ctr">
              <a:spcBef>
                <a:spcPts val="0"/>
              </a:spcBef>
              <a:spcAft>
                <a:spcPts val="0"/>
              </a:spcAft>
              <a:buClr>
                <a:schemeClr val="accent3"/>
              </a:buClr>
              <a:buSzPts val="1100"/>
              <a:buNone/>
              <a:defRPr sz="1100">
                <a:solidFill>
                  <a:schemeClr val="accent3"/>
                </a:solidFill>
              </a:defRPr>
            </a:lvl8pPr>
            <a:lvl9pPr lvl="8" rtl="0" algn="ctr">
              <a:spcBef>
                <a:spcPts val="0"/>
              </a:spcBef>
              <a:spcAft>
                <a:spcPts val="0"/>
              </a:spcAft>
              <a:buClr>
                <a:schemeClr val="accent3"/>
              </a:buClr>
              <a:buSzPts val="1100"/>
              <a:buNone/>
              <a:defRPr sz="1100">
                <a:solidFill>
                  <a:schemeClr val="accent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CUSTOM_9_1">
    <p:spTree>
      <p:nvGrpSpPr>
        <p:cNvPr id="54" name="Shape 54"/>
        <p:cNvGrpSpPr/>
        <p:nvPr/>
      </p:nvGrpSpPr>
      <p:grpSpPr>
        <a:xfrm>
          <a:off x="0" y="0"/>
          <a:ext cx="0" cy="0"/>
          <a:chOff x="0" y="0"/>
          <a:chExt cx="0" cy="0"/>
        </a:xfrm>
      </p:grpSpPr>
      <p:sp>
        <p:nvSpPr>
          <p:cNvPr id="55" name="Google Shape;55;p9"/>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1100"/>
              <a:buNone/>
              <a:defRPr sz="1100">
                <a:solidFill>
                  <a:schemeClr val="accent3"/>
                </a:solidFill>
              </a:defRPr>
            </a:lvl2pPr>
            <a:lvl3pPr lvl="2" rtl="0" algn="ctr">
              <a:spcBef>
                <a:spcPts val="0"/>
              </a:spcBef>
              <a:spcAft>
                <a:spcPts val="0"/>
              </a:spcAft>
              <a:buClr>
                <a:schemeClr val="accent3"/>
              </a:buClr>
              <a:buSzPts val="1100"/>
              <a:buNone/>
              <a:defRPr sz="1100">
                <a:solidFill>
                  <a:schemeClr val="accent3"/>
                </a:solidFill>
              </a:defRPr>
            </a:lvl3pPr>
            <a:lvl4pPr lvl="3" rtl="0" algn="ctr">
              <a:spcBef>
                <a:spcPts val="0"/>
              </a:spcBef>
              <a:spcAft>
                <a:spcPts val="0"/>
              </a:spcAft>
              <a:buClr>
                <a:schemeClr val="accent3"/>
              </a:buClr>
              <a:buSzPts val="1100"/>
              <a:buNone/>
              <a:defRPr sz="1100">
                <a:solidFill>
                  <a:schemeClr val="accent3"/>
                </a:solidFill>
              </a:defRPr>
            </a:lvl4pPr>
            <a:lvl5pPr lvl="4" rtl="0" algn="ctr">
              <a:spcBef>
                <a:spcPts val="0"/>
              </a:spcBef>
              <a:spcAft>
                <a:spcPts val="0"/>
              </a:spcAft>
              <a:buClr>
                <a:schemeClr val="accent3"/>
              </a:buClr>
              <a:buSzPts val="1100"/>
              <a:buNone/>
              <a:defRPr sz="1100">
                <a:solidFill>
                  <a:schemeClr val="accent3"/>
                </a:solidFill>
              </a:defRPr>
            </a:lvl5pPr>
            <a:lvl6pPr lvl="5" rtl="0" algn="ctr">
              <a:spcBef>
                <a:spcPts val="0"/>
              </a:spcBef>
              <a:spcAft>
                <a:spcPts val="0"/>
              </a:spcAft>
              <a:buClr>
                <a:schemeClr val="accent3"/>
              </a:buClr>
              <a:buSzPts val="1100"/>
              <a:buNone/>
              <a:defRPr sz="1100">
                <a:solidFill>
                  <a:schemeClr val="accent3"/>
                </a:solidFill>
              </a:defRPr>
            </a:lvl6pPr>
            <a:lvl7pPr lvl="6" rtl="0" algn="ctr">
              <a:spcBef>
                <a:spcPts val="0"/>
              </a:spcBef>
              <a:spcAft>
                <a:spcPts val="0"/>
              </a:spcAft>
              <a:buClr>
                <a:schemeClr val="accent3"/>
              </a:buClr>
              <a:buSzPts val="1100"/>
              <a:buNone/>
              <a:defRPr sz="1100">
                <a:solidFill>
                  <a:schemeClr val="accent3"/>
                </a:solidFill>
              </a:defRPr>
            </a:lvl7pPr>
            <a:lvl8pPr lvl="7" rtl="0" algn="ctr">
              <a:spcBef>
                <a:spcPts val="0"/>
              </a:spcBef>
              <a:spcAft>
                <a:spcPts val="0"/>
              </a:spcAft>
              <a:buClr>
                <a:schemeClr val="accent3"/>
              </a:buClr>
              <a:buSzPts val="1100"/>
              <a:buNone/>
              <a:defRPr sz="1100">
                <a:solidFill>
                  <a:schemeClr val="accent3"/>
                </a:solidFill>
              </a:defRPr>
            </a:lvl8pPr>
            <a:lvl9pPr lvl="8" rtl="0" algn="ctr">
              <a:spcBef>
                <a:spcPts val="0"/>
              </a:spcBef>
              <a:spcAft>
                <a:spcPts val="0"/>
              </a:spcAft>
              <a:buClr>
                <a:schemeClr val="accent3"/>
              </a:buClr>
              <a:buSzPts val="1100"/>
              <a:buNone/>
              <a:defRPr sz="1100">
                <a:solidFill>
                  <a:schemeClr val="accent3"/>
                </a:solidFill>
              </a:defRPr>
            </a:lvl9pPr>
          </a:lstStyle>
          <a:p/>
        </p:txBody>
      </p:sp>
      <p:sp>
        <p:nvSpPr>
          <p:cNvPr id="56" name="Google Shape;56;p9"/>
          <p:cNvSpPr txBox="1"/>
          <p:nvPr>
            <p:ph idx="2" type="ctrTitle"/>
          </p:nvPr>
        </p:nvSpPr>
        <p:spPr>
          <a:xfrm>
            <a:off x="5099907" y="1958750"/>
            <a:ext cx="1653000" cy="319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p:txBody>
      </p:sp>
      <p:sp>
        <p:nvSpPr>
          <p:cNvPr id="57" name="Google Shape;57;p9"/>
          <p:cNvSpPr txBox="1"/>
          <p:nvPr>
            <p:ph idx="1" type="subTitle"/>
          </p:nvPr>
        </p:nvSpPr>
        <p:spPr>
          <a:xfrm>
            <a:off x="4650200" y="2207475"/>
            <a:ext cx="2515200" cy="1823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p:txBody>
      </p:sp>
      <p:sp>
        <p:nvSpPr>
          <p:cNvPr id="58" name="Google Shape;58;p9"/>
          <p:cNvSpPr txBox="1"/>
          <p:nvPr>
            <p:ph idx="3" type="ctrTitle"/>
          </p:nvPr>
        </p:nvSpPr>
        <p:spPr>
          <a:xfrm>
            <a:off x="2637958" y="1958750"/>
            <a:ext cx="1653000" cy="319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2"/>
              </a:buClr>
              <a:buSzPts val="2400"/>
              <a:buNone/>
              <a:defRPr sz="2400">
                <a:solidFill>
                  <a:schemeClr val="accent2"/>
                </a:solidFill>
              </a:defRPr>
            </a:lvl1pPr>
            <a:lvl2pPr lvl="1" rtl="0">
              <a:spcBef>
                <a:spcPts val="0"/>
              </a:spcBef>
              <a:spcAft>
                <a:spcPts val="0"/>
              </a:spcAft>
              <a:buClr>
                <a:schemeClr val="accent2"/>
              </a:buClr>
              <a:buSzPts val="2400"/>
              <a:buNone/>
              <a:defRPr sz="2400">
                <a:solidFill>
                  <a:schemeClr val="accent2"/>
                </a:solidFill>
              </a:defRPr>
            </a:lvl2pPr>
            <a:lvl3pPr lvl="2" rtl="0">
              <a:spcBef>
                <a:spcPts val="0"/>
              </a:spcBef>
              <a:spcAft>
                <a:spcPts val="0"/>
              </a:spcAft>
              <a:buClr>
                <a:schemeClr val="accent2"/>
              </a:buClr>
              <a:buSzPts val="2400"/>
              <a:buNone/>
              <a:defRPr sz="2400">
                <a:solidFill>
                  <a:schemeClr val="accent2"/>
                </a:solidFill>
              </a:defRPr>
            </a:lvl3pPr>
            <a:lvl4pPr lvl="3" rtl="0">
              <a:spcBef>
                <a:spcPts val="0"/>
              </a:spcBef>
              <a:spcAft>
                <a:spcPts val="0"/>
              </a:spcAft>
              <a:buClr>
                <a:schemeClr val="accent2"/>
              </a:buClr>
              <a:buSzPts val="2400"/>
              <a:buNone/>
              <a:defRPr sz="2400">
                <a:solidFill>
                  <a:schemeClr val="accent2"/>
                </a:solidFill>
              </a:defRPr>
            </a:lvl4pPr>
            <a:lvl5pPr lvl="4" rtl="0">
              <a:spcBef>
                <a:spcPts val="0"/>
              </a:spcBef>
              <a:spcAft>
                <a:spcPts val="0"/>
              </a:spcAft>
              <a:buClr>
                <a:schemeClr val="accent2"/>
              </a:buClr>
              <a:buSzPts val="2400"/>
              <a:buNone/>
              <a:defRPr sz="2400">
                <a:solidFill>
                  <a:schemeClr val="accent2"/>
                </a:solidFill>
              </a:defRPr>
            </a:lvl5pPr>
            <a:lvl6pPr lvl="5" rtl="0">
              <a:spcBef>
                <a:spcPts val="0"/>
              </a:spcBef>
              <a:spcAft>
                <a:spcPts val="0"/>
              </a:spcAft>
              <a:buClr>
                <a:schemeClr val="accent2"/>
              </a:buClr>
              <a:buSzPts val="2400"/>
              <a:buNone/>
              <a:defRPr sz="2400">
                <a:solidFill>
                  <a:schemeClr val="accent2"/>
                </a:solidFill>
              </a:defRPr>
            </a:lvl6pPr>
            <a:lvl7pPr lvl="6" rtl="0">
              <a:spcBef>
                <a:spcPts val="0"/>
              </a:spcBef>
              <a:spcAft>
                <a:spcPts val="0"/>
              </a:spcAft>
              <a:buClr>
                <a:schemeClr val="accent2"/>
              </a:buClr>
              <a:buSzPts val="2400"/>
              <a:buNone/>
              <a:defRPr sz="2400">
                <a:solidFill>
                  <a:schemeClr val="accent2"/>
                </a:solidFill>
              </a:defRPr>
            </a:lvl7pPr>
            <a:lvl8pPr lvl="7" rtl="0">
              <a:spcBef>
                <a:spcPts val="0"/>
              </a:spcBef>
              <a:spcAft>
                <a:spcPts val="0"/>
              </a:spcAft>
              <a:buClr>
                <a:schemeClr val="accent2"/>
              </a:buClr>
              <a:buSzPts val="2400"/>
              <a:buNone/>
              <a:defRPr sz="2400">
                <a:solidFill>
                  <a:schemeClr val="accent2"/>
                </a:solidFill>
              </a:defRPr>
            </a:lvl8pPr>
            <a:lvl9pPr lvl="8" rtl="0">
              <a:spcBef>
                <a:spcPts val="0"/>
              </a:spcBef>
              <a:spcAft>
                <a:spcPts val="0"/>
              </a:spcAft>
              <a:buClr>
                <a:schemeClr val="accent2"/>
              </a:buClr>
              <a:buSzPts val="2400"/>
              <a:buNone/>
              <a:defRPr sz="2400">
                <a:solidFill>
                  <a:schemeClr val="accent2"/>
                </a:solidFill>
              </a:defRPr>
            </a:lvl9pPr>
          </a:lstStyle>
          <a:p/>
        </p:txBody>
      </p:sp>
      <p:sp>
        <p:nvSpPr>
          <p:cNvPr id="59" name="Google Shape;59;p9"/>
          <p:cNvSpPr txBox="1"/>
          <p:nvPr>
            <p:ph idx="4" type="subTitle"/>
          </p:nvPr>
        </p:nvSpPr>
        <p:spPr>
          <a:xfrm>
            <a:off x="2135000" y="2207475"/>
            <a:ext cx="2515200" cy="1823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100"/>
              <a:buNone/>
              <a:defRPr sz="1100"/>
            </a:lvl1pPr>
            <a:lvl2pPr lvl="1" rtl="0">
              <a:lnSpc>
                <a:spcPct val="115000"/>
              </a:lnSpc>
              <a:spcBef>
                <a:spcPts val="0"/>
              </a:spcBef>
              <a:spcAft>
                <a:spcPts val="0"/>
              </a:spcAft>
              <a:buSzPts val="1100"/>
              <a:buNone/>
              <a:defRPr sz="1100"/>
            </a:lvl2pPr>
            <a:lvl3pPr lvl="2" rtl="0">
              <a:lnSpc>
                <a:spcPct val="115000"/>
              </a:lnSpc>
              <a:spcBef>
                <a:spcPts val="0"/>
              </a:spcBef>
              <a:spcAft>
                <a:spcPts val="0"/>
              </a:spcAft>
              <a:buSzPts val="1100"/>
              <a:buNone/>
              <a:defRPr sz="1100"/>
            </a:lvl3pPr>
            <a:lvl4pPr lvl="3" rtl="0">
              <a:lnSpc>
                <a:spcPct val="115000"/>
              </a:lnSpc>
              <a:spcBef>
                <a:spcPts val="0"/>
              </a:spcBef>
              <a:spcAft>
                <a:spcPts val="0"/>
              </a:spcAft>
              <a:buSzPts val="1100"/>
              <a:buNone/>
              <a:defRPr sz="1100"/>
            </a:lvl4pPr>
            <a:lvl5pPr lvl="4" rtl="0">
              <a:lnSpc>
                <a:spcPct val="115000"/>
              </a:lnSpc>
              <a:spcBef>
                <a:spcPts val="0"/>
              </a:spcBef>
              <a:spcAft>
                <a:spcPts val="0"/>
              </a:spcAft>
              <a:buSzPts val="1100"/>
              <a:buNone/>
              <a:defRPr sz="1100"/>
            </a:lvl5pPr>
            <a:lvl6pPr lvl="5" rtl="0">
              <a:lnSpc>
                <a:spcPct val="115000"/>
              </a:lnSpc>
              <a:spcBef>
                <a:spcPts val="0"/>
              </a:spcBef>
              <a:spcAft>
                <a:spcPts val="0"/>
              </a:spcAft>
              <a:buSzPts val="1100"/>
              <a:buNone/>
              <a:defRPr sz="1100"/>
            </a:lvl6pPr>
            <a:lvl7pPr lvl="6" rtl="0">
              <a:lnSpc>
                <a:spcPct val="115000"/>
              </a:lnSpc>
              <a:spcBef>
                <a:spcPts val="0"/>
              </a:spcBef>
              <a:spcAft>
                <a:spcPts val="0"/>
              </a:spcAft>
              <a:buSzPts val="1100"/>
              <a:buNone/>
              <a:defRPr sz="1100"/>
            </a:lvl7pPr>
            <a:lvl8pPr lvl="7" rtl="0">
              <a:lnSpc>
                <a:spcPct val="115000"/>
              </a:lnSpc>
              <a:spcBef>
                <a:spcPts val="0"/>
              </a:spcBef>
              <a:spcAft>
                <a:spcPts val="0"/>
              </a:spcAft>
              <a:buSzPts val="1100"/>
              <a:buNone/>
              <a:defRPr sz="1100"/>
            </a:lvl8pPr>
            <a:lvl9pPr lvl="8" rtl="0">
              <a:lnSpc>
                <a:spcPct val="115000"/>
              </a:lnSpc>
              <a:spcBef>
                <a:spcPts val="0"/>
              </a:spcBef>
              <a:spcAft>
                <a:spcPts val="0"/>
              </a:spcAft>
              <a:buSzPts val="1100"/>
              <a:buNone/>
              <a:defRPr sz="1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8">
    <p:spTree>
      <p:nvGrpSpPr>
        <p:cNvPr id="60" name="Shape 60"/>
        <p:cNvGrpSpPr/>
        <p:nvPr/>
      </p:nvGrpSpPr>
      <p:grpSpPr>
        <a:xfrm>
          <a:off x="0" y="0"/>
          <a:ext cx="0" cy="0"/>
          <a:chOff x="0" y="0"/>
          <a:chExt cx="0" cy="0"/>
        </a:xfrm>
      </p:grpSpPr>
      <p:sp>
        <p:nvSpPr>
          <p:cNvPr id="61" name="Google Shape;61;p10"/>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1100"/>
              <a:buNone/>
              <a:defRPr sz="1100">
                <a:solidFill>
                  <a:schemeClr val="accent3"/>
                </a:solidFill>
              </a:defRPr>
            </a:lvl2pPr>
            <a:lvl3pPr lvl="2" rtl="0" algn="ctr">
              <a:spcBef>
                <a:spcPts val="0"/>
              </a:spcBef>
              <a:spcAft>
                <a:spcPts val="0"/>
              </a:spcAft>
              <a:buClr>
                <a:schemeClr val="accent3"/>
              </a:buClr>
              <a:buSzPts val="1100"/>
              <a:buNone/>
              <a:defRPr sz="1100">
                <a:solidFill>
                  <a:schemeClr val="accent3"/>
                </a:solidFill>
              </a:defRPr>
            </a:lvl3pPr>
            <a:lvl4pPr lvl="3" rtl="0" algn="ctr">
              <a:spcBef>
                <a:spcPts val="0"/>
              </a:spcBef>
              <a:spcAft>
                <a:spcPts val="0"/>
              </a:spcAft>
              <a:buClr>
                <a:schemeClr val="accent3"/>
              </a:buClr>
              <a:buSzPts val="1100"/>
              <a:buNone/>
              <a:defRPr sz="1100">
                <a:solidFill>
                  <a:schemeClr val="accent3"/>
                </a:solidFill>
              </a:defRPr>
            </a:lvl4pPr>
            <a:lvl5pPr lvl="4" rtl="0" algn="ctr">
              <a:spcBef>
                <a:spcPts val="0"/>
              </a:spcBef>
              <a:spcAft>
                <a:spcPts val="0"/>
              </a:spcAft>
              <a:buClr>
                <a:schemeClr val="accent3"/>
              </a:buClr>
              <a:buSzPts val="1100"/>
              <a:buNone/>
              <a:defRPr sz="1100">
                <a:solidFill>
                  <a:schemeClr val="accent3"/>
                </a:solidFill>
              </a:defRPr>
            </a:lvl5pPr>
            <a:lvl6pPr lvl="5" rtl="0" algn="ctr">
              <a:spcBef>
                <a:spcPts val="0"/>
              </a:spcBef>
              <a:spcAft>
                <a:spcPts val="0"/>
              </a:spcAft>
              <a:buClr>
                <a:schemeClr val="accent3"/>
              </a:buClr>
              <a:buSzPts val="1100"/>
              <a:buNone/>
              <a:defRPr sz="1100">
                <a:solidFill>
                  <a:schemeClr val="accent3"/>
                </a:solidFill>
              </a:defRPr>
            </a:lvl6pPr>
            <a:lvl7pPr lvl="6" rtl="0" algn="ctr">
              <a:spcBef>
                <a:spcPts val="0"/>
              </a:spcBef>
              <a:spcAft>
                <a:spcPts val="0"/>
              </a:spcAft>
              <a:buClr>
                <a:schemeClr val="accent3"/>
              </a:buClr>
              <a:buSzPts val="1100"/>
              <a:buNone/>
              <a:defRPr sz="1100">
                <a:solidFill>
                  <a:schemeClr val="accent3"/>
                </a:solidFill>
              </a:defRPr>
            </a:lvl7pPr>
            <a:lvl8pPr lvl="7" rtl="0" algn="ctr">
              <a:spcBef>
                <a:spcPts val="0"/>
              </a:spcBef>
              <a:spcAft>
                <a:spcPts val="0"/>
              </a:spcAft>
              <a:buClr>
                <a:schemeClr val="accent3"/>
              </a:buClr>
              <a:buSzPts val="1100"/>
              <a:buNone/>
              <a:defRPr sz="1100">
                <a:solidFill>
                  <a:schemeClr val="accent3"/>
                </a:solidFill>
              </a:defRPr>
            </a:lvl8pPr>
            <a:lvl9pPr lvl="8" rtl="0" algn="ctr">
              <a:spcBef>
                <a:spcPts val="0"/>
              </a:spcBef>
              <a:spcAft>
                <a:spcPts val="0"/>
              </a:spcAft>
              <a:buClr>
                <a:schemeClr val="accent3"/>
              </a:buClr>
              <a:buSzPts val="1100"/>
              <a:buNone/>
              <a:defRPr sz="1100">
                <a:solidFill>
                  <a:schemeClr val="accent3"/>
                </a:solidFill>
              </a:defRPr>
            </a:lvl9pPr>
          </a:lstStyle>
          <a:p/>
        </p:txBody>
      </p:sp>
      <p:sp>
        <p:nvSpPr>
          <p:cNvPr id="62" name="Google Shape;62;p10"/>
          <p:cNvSpPr txBox="1"/>
          <p:nvPr>
            <p:ph idx="2" type="ctrTitle"/>
          </p:nvPr>
        </p:nvSpPr>
        <p:spPr>
          <a:xfrm>
            <a:off x="1041226" y="2769200"/>
            <a:ext cx="14853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3" name="Google Shape;63;p10"/>
          <p:cNvSpPr txBox="1"/>
          <p:nvPr>
            <p:ph idx="1" type="subTitle"/>
          </p:nvPr>
        </p:nvSpPr>
        <p:spPr>
          <a:xfrm>
            <a:off x="807075" y="3400575"/>
            <a:ext cx="19536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100"/>
              <a:buNone/>
              <a:defRPr sz="1100">
                <a:solidFill>
                  <a:srgbClr val="000000"/>
                </a:solidFill>
              </a:defRPr>
            </a:lvl1pPr>
            <a:lvl2pPr lvl="1" rtl="0" algn="ctr">
              <a:lnSpc>
                <a:spcPct val="100000"/>
              </a:lnSpc>
              <a:spcBef>
                <a:spcPts val="0"/>
              </a:spcBef>
              <a:spcAft>
                <a:spcPts val="0"/>
              </a:spcAft>
              <a:buClr>
                <a:srgbClr val="000000"/>
              </a:buClr>
              <a:buSzPts val="1100"/>
              <a:buNone/>
              <a:defRPr sz="1100">
                <a:solidFill>
                  <a:srgbClr val="000000"/>
                </a:solidFill>
              </a:defRPr>
            </a:lvl2pPr>
            <a:lvl3pPr lvl="2" rtl="0" algn="ctr">
              <a:lnSpc>
                <a:spcPct val="100000"/>
              </a:lnSpc>
              <a:spcBef>
                <a:spcPts val="0"/>
              </a:spcBef>
              <a:spcAft>
                <a:spcPts val="0"/>
              </a:spcAft>
              <a:buClr>
                <a:srgbClr val="000000"/>
              </a:buClr>
              <a:buSzPts val="1100"/>
              <a:buNone/>
              <a:defRPr sz="1100">
                <a:solidFill>
                  <a:srgbClr val="000000"/>
                </a:solidFill>
              </a:defRPr>
            </a:lvl3pPr>
            <a:lvl4pPr lvl="3" rtl="0" algn="ctr">
              <a:lnSpc>
                <a:spcPct val="100000"/>
              </a:lnSpc>
              <a:spcBef>
                <a:spcPts val="0"/>
              </a:spcBef>
              <a:spcAft>
                <a:spcPts val="0"/>
              </a:spcAft>
              <a:buClr>
                <a:srgbClr val="000000"/>
              </a:buClr>
              <a:buSzPts val="1100"/>
              <a:buNone/>
              <a:defRPr sz="1100">
                <a:solidFill>
                  <a:srgbClr val="000000"/>
                </a:solidFill>
              </a:defRPr>
            </a:lvl4pPr>
            <a:lvl5pPr lvl="4" rtl="0" algn="ctr">
              <a:lnSpc>
                <a:spcPct val="100000"/>
              </a:lnSpc>
              <a:spcBef>
                <a:spcPts val="0"/>
              </a:spcBef>
              <a:spcAft>
                <a:spcPts val="0"/>
              </a:spcAft>
              <a:buClr>
                <a:srgbClr val="000000"/>
              </a:buClr>
              <a:buSzPts val="1100"/>
              <a:buNone/>
              <a:defRPr sz="1100">
                <a:solidFill>
                  <a:srgbClr val="000000"/>
                </a:solidFill>
              </a:defRPr>
            </a:lvl5pPr>
            <a:lvl6pPr lvl="5" rtl="0" algn="ctr">
              <a:lnSpc>
                <a:spcPct val="100000"/>
              </a:lnSpc>
              <a:spcBef>
                <a:spcPts val="0"/>
              </a:spcBef>
              <a:spcAft>
                <a:spcPts val="0"/>
              </a:spcAft>
              <a:buClr>
                <a:srgbClr val="000000"/>
              </a:buClr>
              <a:buSzPts val="1100"/>
              <a:buNone/>
              <a:defRPr sz="1100">
                <a:solidFill>
                  <a:srgbClr val="000000"/>
                </a:solidFill>
              </a:defRPr>
            </a:lvl6pPr>
            <a:lvl7pPr lvl="6" rtl="0" algn="ctr">
              <a:lnSpc>
                <a:spcPct val="100000"/>
              </a:lnSpc>
              <a:spcBef>
                <a:spcPts val="0"/>
              </a:spcBef>
              <a:spcAft>
                <a:spcPts val="0"/>
              </a:spcAft>
              <a:buClr>
                <a:srgbClr val="000000"/>
              </a:buClr>
              <a:buSzPts val="1100"/>
              <a:buNone/>
              <a:defRPr sz="1100">
                <a:solidFill>
                  <a:srgbClr val="000000"/>
                </a:solidFill>
              </a:defRPr>
            </a:lvl7pPr>
            <a:lvl8pPr lvl="7" rtl="0" algn="ctr">
              <a:lnSpc>
                <a:spcPct val="100000"/>
              </a:lnSpc>
              <a:spcBef>
                <a:spcPts val="0"/>
              </a:spcBef>
              <a:spcAft>
                <a:spcPts val="0"/>
              </a:spcAft>
              <a:buClr>
                <a:srgbClr val="000000"/>
              </a:buClr>
              <a:buSzPts val="1100"/>
              <a:buNone/>
              <a:defRPr sz="1100">
                <a:solidFill>
                  <a:srgbClr val="000000"/>
                </a:solidFill>
              </a:defRPr>
            </a:lvl8pPr>
            <a:lvl9pPr lvl="8" rtl="0" algn="ctr">
              <a:lnSpc>
                <a:spcPct val="100000"/>
              </a:lnSpc>
              <a:spcBef>
                <a:spcPts val="0"/>
              </a:spcBef>
              <a:spcAft>
                <a:spcPts val="0"/>
              </a:spcAft>
              <a:buClr>
                <a:srgbClr val="000000"/>
              </a:buClr>
              <a:buSzPts val="1100"/>
              <a:buNone/>
              <a:defRPr sz="1100">
                <a:solidFill>
                  <a:srgbClr val="000000"/>
                </a:solidFill>
              </a:defRPr>
            </a:lvl9pPr>
          </a:lstStyle>
          <a:p/>
        </p:txBody>
      </p:sp>
      <p:sp>
        <p:nvSpPr>
          <p:cNvPr id="64" name="Google Shape;64;p10"/>
          <p:cNvSpPr txBox="1"/>
          <p:nvPr>
            <p:ph idx="3" type="ctrTitle"/>
          </p:nvPr>
        </p:nvSpPr>
        <p:spPr>
          <a:xfrm>
            <a:off x="3817071" y="2769200"/>
            <a:ext cx="14853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5" name="Google Shape;65;p10"/>
          <p:cNvSpPr txBox="1"/>
          <p:nvPr>
            <p:ph idx="4" type="subTitle"/>
          </p:nvPr>
        </p:nvSpPr>
        <p:spPr>
          <a:xfrm>
            <a:off x="3595075" y="3400575"/>
            <a:ext cx="19536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100"/>
              <a:buNone/>
              <a:defRPr sz="1100">
                <a:solidFill>
                  <a:srgbClr val="000000"/>
                </a:solidFill>
              </a:defRPr>
            </a:lvl1pPr>
            <a:lvl2pPr lvl="1" rtl="0" algn="ctr">
              <a:lnSpc>
                <a:spcPct val="100000"/>
              </a:lnSpc>
              <a:spcBef>
                <a:spcPts val="0"/>
              </a:spcBef>
              <a:spcAft>
                <a:spcPts val="0"/>
              </a:spcAft>
              <a:buClr>
                <a:srgbClr val="000000"/>
              </a:buClr>
              <a:buSzPts val="1100"/>
              <a:buNone/>
              <a:defRPr sz="1100">
                <a:solidFill>
                  <a:srgbClr val="000000"/>
                </a:solidFill>
              </a:defRPr>
            </a:lvl2pPr>
            <a:lvl3pPr lvl="2" rtl="0" algn="ctr">
              <a:lnSpc>
                <a:spcPct val="100000"/>
              </a:lnSpc>
              <a:spcBef>
                <a:spcPts val="0"/>
              </a:spcBef>
              <a:spcAft>
                <a:spcPts val="0"/>
              </a:spcAft>
              <a:buClr>
                <a:srgbClr val="000000"/>
              </a:buClr>
              <a:buSzPts val="1100"/>
              <a:buNone/>
              <a:defRPr sz="1100">
                <a:solidFill>
                  <a:srgbClr val="000000"/>
                </a:solidFill>
              </a:defRPr>
            </a:lvl3pPr>
            <a:lvl4pPr lvl="3" rtl="0" algn="ctr">
              <a:lnSpc>
                <a:spcPct val="100000"/>
              </a:lnSpc>
              <a:spcBef>
                <a:spcPts val="0"/>
              </a:spcBef>
              <a:spcAft>
                <a:spcPts val="0"/>
              </a:spcAft>
              <a:buClr>
                <a:srgbClr val="000000"/>
              </a:buClr>
              <a:buSzPts val="1100"/>
              <a:buNone/>
              <a:defRPr sz="1100">
                <a:solidFill>
                  <a:srgbClr val="000000"/>
                </a:solidFill>
              </a:defRPr>
            </a:lvl4pPr>
            <a:lvl5pPr lvl="4" rtl="0" algn="ctr">
              <a:lnSpc>
                <a:spcPct val="100000"/>
              </a:lnSpc>
              <a:spcBef>
                <a:spcPts val="0"/>
              </a:spcBef>
              <a:spcAft>
                <a:spcPts val="0"/>
              </a:spcAft>
              <a:buClr>
                <a:srgbClr val="000000"/>
              </a:buClr>
              <a:buSzPts val="1100"/>
              <a:buNone/>
              <a:defRPr sz="1100">
                <a:solidFill>
                  <a:srgbClr val="000000"/>
                </a:solidFill>
              </a:defRPr>
            </a:lvl5pPr>
            <a:lvl6pPr lvl="5" rtl="0" algn="ctr">
              <a:lnSpc>
                <a:spcPct val="100000"/>
              </a:lnSpc>
              <a:spcBef>
                <a:spcPts val="0"/>
              </a:spcBef>
              <a:spcAft>
                <a:spcPts val="0"/>
              </a:spcAft>
              <a:buClr>
                <a:srgbClr val="000000"/>
              </a:buClr>
              <a:buSzPts val="1100"/>
              <a:buNone/>
              <a:defRPr sz="1100">
                <a:solidFill>
                  <a:srgbClr val="000000"/>
                </a:solidFill>
              </a:defRPr>
            </a:lvl6pPr>
            <a:lvl7pPr lvl="6" rtl="0" algn="ctr">
              <a:lnSpc>
                <a:spcPct val="100000"/>
              </a:lnSpc>
              <a:spcBef>
                <a:spcPts val="0"/>
              </a:spcBef>
              <a:spcAft>
                <a:spcPts val="0"/>
              </a:spcAft>
              <a:buClr>
                <a:srgbClr val="000000"/>
              </a:buClr>
              <a:buSzPts val="1100"/>
              <a:buNone/>
              <a:defRPr sz="1100">
                <a:solidFill>
                  <a:srgbClr val="000000"/>
                </a:solidFill>
              </a:defRPr>
            </a:lvl7pPr>
            <a:lvl8pPr lvl="7" rtl="0" algn="ctr">
              <a:lnSpc>
                <a:spcPct val="100000"/>
              </a:lnSpc>
              <a:spcBef>
                <a:spcPts val="0"/>
              </a:spcBef>
              <a:spcAft>
                <a:spcPts val="0"/>
              </a:spcAft>
              <a:buClr>
                <a:srgbClr val="000000"/>
              </a:buClr>
              <a:buSzPts val="1100"/>
              <a:buNone/>
              <a:defRPr sz="1100">
                <a:solidFill>
                  <a:srgbClr val="000000"/>
                </a:solidFill>
              </a:defRPr>
            </a:lvl8pPr>
            <a:lvl9pPr lvl="8" rtl="0" algn="ctr">
              <a:lnSpc>
                <a:spcPct val="100000"/>
              </a:lnSpc>
              <a:spcBef>
                <a:spcPts val="0"/>
              </a:spcBef>
              <a:spcAft>
                <a:spcPts val="0"/>
              </a:spcAft>
              <a:buClr>
                <a:srgbClr val="000000"/>
              </a:buClr>
              <a:buSzPts val="1100"/>
              <a:buNone/>
              <a:defRPr sz="1100">
                <a:solidFill>
                  <a:srgbClr val="000000"/>
                </a:solidFill>
              </a:defRPr>
            </a:lvl9pPr>
          </a:lstStyle>
          <a:p/>
        </p:txBody>
      </p:sp>
      <p:sp>
        <p:nvSpPr>
          <p:cNvPr id="66" name="Google Shape;66;p10"/>
          <p:cNvSpPr txBox="1"/>
          <p:nvPr>
            <p:ph idx="5" type="ctrTitle"/>
          </p:nvPr>
        </p:nvSpPr>
        <p:spPr>
          <a:xfrm>
            <a:off x="6617467" y="2769200"/>
            <a:ext cx="1485300" cy="319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7" name="Google Shape;67;p10"/>
          <p:cNvSpPr txBox="1"/>
          <p:nvPr>
            <p:ph idx="6" type="subTitle"/>
          </p:nvPr>
        </p:nvSpPr>
        <p:spPr>
          <a:xfrm>
            <a:off x="6383325" y="3400575"/>
            <a:ext cx="1953600" cy="9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100"/>
              <a:buNone/>
              <a:defRPr sz="1100">
                <a:solidFill>
                  <a:srgbClr val="000000"/>
                </a:solidFill>
              </a:defRPr>
            </a:lvl1pPr>
            <a:lvl2pPr lvl="1" rtl="0" algn="ctr">
              <a:lnSpc>
                <a:spcPct val="100000"/>
              </a:lnSpc>
              <a:spcBef>
                <a:spcPts val="0"/>
              </a:spcBef>
              <a:spcAft>
                <a:spcPts val="0"/>
              </a:spcAft>
              <a:buClr>
                <a:srgbClr val="000000"/>
              </a:buClr>
              <a:buSzPts val="1100"/>
              <a:buNone/>
              <a:defRPr sz="1100">
                <a:solidFill>
                  <a:srgbClr val="000000"/>
                </a:solidFill>
              </a:defRPr>
            </a:lvl2pPr>
            <a:lvl3pPr lvl="2" rtl="0" algn="ctr">
              <a:lnSpc>
                <a:spcPct val="100000"/>
              </a:lnSpc>
              <a:spcBef>
                <a:spcPts val="0"/>
              </a:spcBef>
              <a:spcAft>
                <a:spcPts val="0"/>
              </a:spcAft>
              <a:buClr>
                <a:srgbClr val="000000"/>
              </a:buClr>
              <a:buSzPts val="1100"/>
              <a:buNone/>
              <a:defRPr sz="1100">
                <a:solidFill>
                  <a:srgbClr val="000000"/>
                </a:solidFill>
              </a:defRPr>
            </a:lvl3pPr>
            <a:lvl4pPr lvl="3" rtl="0" algn="ctr">
              <a:lnSpc>
                <a:spcPct val="100000"/>
              </a:lnSpc>
              <a:spcBef>
                <a:spcPts val="0"/>
              </a:spcBef>
              <a:spcAft>
                <a:spcPts val="0"/>
              </a:spcAft>
              <a:buClr>
                <a:srgbClr val="000000"/>
              </a:buClr>
              <a:buSzPts val="1100"/>
              <a:buNone/>
              <a:defRPr sz="1100">
                <a:solidFill>
                  <a:srgbClr val="000000"/>
                </a:solidFill>
              </a:defRPr>
            </a:lvl4pPr>
            <a:lvl5pPr lvl="4" rtl="0" algn="ctr">
              <a:lnSpc>
                <a:spcPct val="100000"/>
              </a:lnSpc>
              <a:spcBef>
                <a:spcPts val="0"/>
              </a:spcBef>
              <a:spcAft>
                <a:spcPts val="0"/>
              </a:spcAft>
              <a:buClr>
                <a:srgbClr val="000000"/>
              </a:buClr>
              <a:buSzPts val="1100"/>
              <a:buNone/>
              <a:defRPr sz="1100">
                <a:solidFill>
                  <a:srgbClr val="000000"/>
                </a:solidFill>
              </a:defRPr>
            </a:lvl5pPr>
            <a:lvl6pPr lvl="5" rtl="0" algn="ctr">
              <a:lnSpc>
                <a:spcPct val="100000"/>
              </a:lnSpc>
              <a:spcBef>
                <a:spcPts val="0"/>
              </a:spcBef>
              <a:spcAft>
                <a:spcPts val="0"/>
              </a:spcAft>
              <a:buClr>
                <a:srgbClr val="000000"/>
              </a:buClr>
              <a:buSzPts val="1100"/>
              <a:buNone/>
              <a:defRPr sz="1100">
                <a:solidFill>
                  <a:srgbClr val="000000"/>
                </a:solidFill>
              </a:defRPr>
            </a:lvl6pPr>
            <a:lvl7pPr lvl="6" rtl="0" algn="ctr">
              <a:lnSpc>
                <a:spcPct val="100000"/>
              </a:lnSpc>
              <a:spcBef>
                <a:spcPts val="0"/>
              </a:spcBef>
              <a:spcAft>
                <a:spcPts val="0"/>
              </a:spcAft>
              <a:buClr>
                <a:srgbClr val="000000"/>
              </a:buClr>
              <a:buSzPts val="1100"/>
              <a:buNone/>
              <a:defRPr sz="1100">
                <a:solidFill>
                  <a:srgbClr val="000000"/>
                </a:solidFill>
              </a:defRPr>
            </a:lvl7pPr>
            <a:lvl8pPr lvl="7" rtl="0" algn="ctr">
              <a:lnSpc>
                <a:spcPct val="100000"/>
              </a:lnSpc>
              <a:spcBef>
                <a:spcPts val="0"/>
              </a:spcBef>
              <a:spcAft>
                <a:spcPts val="0"/>
              </a:spcAft>
              <a:buClr>
                <a:srgbClr val="000000"/>
              </a:buClr>
              <a:buSzPts val="1100"/>
              <a:buNone/>
              <a:defRPr sz="1100">
                <a:solidFill>
                  <a:srgbClr val="000000"/>
                </a:solidFill>
              </a:defRPr>
            </a:lvl8pPr>
            <a:lvl9pPr lvl="8" rtl="0" algn="ctr">
              <a:lnSpc>
                <a:spcPct val="100000"/>
              </a:lnSpc>
              <a:spcBef>
                <a:spcPts val="0"/>
              </a:spcBef>
              <a:spcAft>
                <a:spcPts val="0"/>
              </a:spcAft>
              <a:buClr>
                <a:srgbClr val="000000"/>
              </a:buClr>
              <a:buSzPts val="1100"/>
              <a:buNone/>
              <a:defRPr sz="1100">
                <a:solidFill>
                  <a:srgbClr val="000000"/>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6_1">
    <p:spTree>
      <p:nvGrpSpPr>
        <p:cNvPr id="68" name="Shape 68"/>
        <p:cNvGrpSpPr/>
        <p:nvPr/>
      </p:nvGrpSpPr>
      <p:grpSpPr>
        <a:xfrm>
          <a:off x="0" y="0"/>
          <a:ext cx="0" cy="0"/>
          <a:chOff x="0" y="0"/>
          <a:chExt cx="0" cy="0"/>
        </a:xfrm>
      </p:grpSpPr>
      <p:sp>
        <p:nvSpPr>
          <p:cNvPr id="69" name="Google Shape;69;p11"/>
          <p:cNvSpPr txBox="1"/>
          <p:nvPr>
            <p:ph type="ctrTitle"/>
          </p:nvPr>
        </p:nvSpPr>
        <p:spPr>
          <a:xfrm>
            <a:off x="1413407" y="1176850"/>
            <a:ext cx="4209300" cy="8517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3"/>
              </a:buClr>
              <a:buSzPts val="4800"/>
              <a:buNone/>
              <a:defRPr sz="4800">
                <a:solidFill>
                  <a:schemeClr val="accent3"/>
                </a:solidFill>
              </a:defRPr>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p:txBody>
      </p:sp>
      <p:sp>
        <p:nvSpPr>
          <p:cNvPr id="70" name="Google Shape;70;p11"/>
          <p:cNvSpPr txBox="1"/>
          <p:nvPr>
            <p:ph idx="1" type="subTitle"/>
          </p:nvPr>
        </p:nvSpPr>
        <p:spPr>
          <a:xfrm flipH="1">
            <a:off x="1413407" y="2074700"/>
            <a:ext cx="4423200" cy="1111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redits">
  <p:cSld name="CUSTOM_6_1_2">
    <p:spTree>
      <p:nvGrpSpPr>
        <p:cNvPr id="71" name="Shape 71"/>
        <p:cNvGrpSpPr/>
        <p:nvPr/>
      </p:nvGrpSpPr>
      <p:grpSpPr>
        <a:xfrm>
          <a:off x="0" y="0"/>
          <a:ext cx="0" cy="0"/>
          <a:chOff x="0" y="0"/>
          <a:chExt cx="0" cy="0"/>
        </a:xfrm>
      </p:grpSpPr>
      <p:sp>
        <p:nvSpPr>
          <p:cNvPr id="72" name="Google Shape;72;p12"/>
          <p:cNvSpPr txBox="1"/>
          <p:nvPr>
            <p:ph idx="1" type="subTitle"/>
          </p:nvPr>
        </p:nvSpPr>
        <p:spPr>
          <a:xfrm>
            <a:off x="958525" y="2120850"/>
            <a:ext cx="4290600" cy="162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73" name="Google Shape;73;p12"/>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1100"/>
              <a:buNone/>
              <a:defRPr sz="1100">
                <a:solidFill>
                  <a:schemeClr val="accent3"/>
                </a:solidFill>
              </a:defRPr>
            </a:lvl2pPr>
            <a:lvl3pPr lvl="2" rtl="0" algn="ctr">
              <a:spcBef>
                <a:spcPts val="0"/>
              </a:spcBef>
              <a:spcAft>
                <a:spcPts val="0"/>
              </a:spcAft>
              <a:buClr>
                <a:schemeClr val="accent3"/>
              </a:buClr>
              <a:buSzPts val="1100"/>
              <a:buNone/>
              <a:defRPr sz="1100">
                <a:solidFill>
                  <a:schemeClr val="accent3"/>
                </a:solidFill>
              </a:defRPr>
            </a:lvl3pPr>
            <a:lvl4pPr lvl="3" rtl="0" algn="ctr">
              <a:spcBef>
                <a:spcPts val="0"/>
              </a:spcBef>
              <a:spcAft>
                <a:spcPts val="0"/>
              </a:spcAft>
              <a:buClr>
                <a:schemeClr val="accent3"/>
              </a:buClr>
              <a:buSzPts val="1100"/>
              <a:buNone/>
              <a:defRPr sz="1100">
                <a:solidFill>
                  <a:schemeClr val="accent3"/>
                </a:solidFill>
              </a:defRPr>
            </a:lvl4pPr>
            <a:lvl5pPr lvl="4" rtl="0" algn="ctr">
              <a:spcBef>
                <a:spcPts val="0"/>
              </a:spcBef>
              <a:spcAft>
                <a:spcPts val="0"/>
              </a:spcAft>
              <a:buClr>
                <a:schemeClr val="accent3"/>
              </a:buClr>
              <a:buSzPts val="1100"/>
              <a:buNone/>
              <a:defRPr sz="1100">
                <a:solidFill>
                  <a:schemeClr val="accent3"/>
                </a:solidFill>
              </a:defRPr>
            </a:lvl5pPr>
            <a:lvl6pPr lvl="5" rtl="0" algn="ctr">
              <a:spcBef>
                <a:spcPts val="0"/>
              </a:spcBef>
              <a:spcAft>
                <a:spcPts val="0"/>
              </a:spcAft>
              <a:buClr>
                <a:schemeClr val="accent3"/>
              </a:buClr>
              <a:buSzPts val="1100"/>
              <a:buNone/>
              <a:defRPr sz="1100">
                <a:solidFill>
                  <a:schemeClr val="accent3"/>
                </a:solidFill>
              </a:defRPr>
            </a:lvl6pPr>
            <a:lvl7pPr lvl="6" rtl="0" algn="ctr">
              <a:spcBef>
                <a:spcPts val="0"/>
              </a:spcBef>
              <a:spcAft>
                <a:spcPts val="0"/>
              </a:spcAft>
              <a:buClr>
                <a:schemeClr val="accent3"/>
              </a:buClr>
              <a:buSzPts val="1100"/>
              <a:buNone/>
              <a:defRPr sz="1100">
                <a:solidFill>
                  <a:schemeClr val="accent3"/>
                </a:solidFill>
              </a:defRPr>
            </a:lvl7pPr>
            <a:lvl8pPr lvl="7" rtl="0" algn="ctr">
              <a:spcBef>
                <a:spcPts val="0"/>
              </a:spcBef>
              <a:spcAft>
                <a:spcPts val="0"/>
              </a:spcAft>
              <a:buClr>
                <a:schemeClr val="accent3"/>
              </a:buClr>
              <a:buSzPts val="1100"/>
              <a:buNone/>
              <a:defRPr sz="1100">
                <a:solidFill>
                  <a:schemeClr val="accent3"/>
                </a:solidFill>
              </a:defRPr>
            </a:lvl8pPr>
            <a:lvl9pPr lvl="8" rtl="0" algn="ctr">
              <a:spcBef>
                <a:spcPts val="0"/>
              </a:spcBef>
              <a:spcAft>
                <a:spcPts val="0"/>
              </a:spcAft>
              <a:buClr>
                <a:schemeClr val="accent3"/>
              </a:buClr>
              <a:buSzPts val="1100"/>
              <a:buNone/>
              <a:defRPr sz="1100">
                <a:solidFill>
                  <a:schemeClr val="accent3"/>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0">
    <p:spTree>
      <p:nvGrpSpPr>
        <p:cNvPr id="74" name="Shape 74"/>
        <p:cNvGrpSpPr/>
        <p:nvPr/>
      </p:nvGrpSpPr>
      <p:grpSpPr>
        <a:xfrm>
          <a:off x="0" y="0"/>
          <a:ext cx="0" cy="0"/>
          <a:chOff x="0" y="0"/>
          <a:chExt cx="0" cy="0"/>
        </a:xfrm>
      </p:grpSpPr>
      <p:sp>
        <p:nvSpPr>
          <p:cNvPr id="75" name="Google Shape;75;p13"/>
          <p:cNvSpPr txBox="1"/>
          <p:nvPr>
            <p:ph idx="1" type="body"/>
          </p:nvPr>
        </p:nvSpPr>
        <p:spPr>
          <a:xfrm>
            <a:off x="642050" y="1578575"/>
            <a:ext cx="39909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000000"/>
              </a:buClr>
              <a:buSzPts val="1200"/>
              <a:buChar char="●"/>
              <a:defRPr>
                <a:solidFill>
                  <a:srgbClr val="000000"/>
                </a:solidFill>
              </a:defRPr>
            </a:lvl1pPr>
            <a:lvl2pPr indent="-304800" lvl="1" marL="914400" rtl="0">
              <a:spcBef>
                <a:spcPts val="1600"/>
              </a:spcBef>
              <a:spcAft>
                <a:spcPts val="0"/>
              </a:spcAft>
              <a:buClr>
                <a:srgbClr val="000000"/>
              </a:buClr>
              <a:buSzPts val="1200"/>
              <a:buChar char="○"/>
              <a:defRPr>
                <a:solidFill>
                  <a:srgbClr val="000000"/>
                </a:solidFill>
              </a:defRPr>
            </a:lvl2pPr>
            <a:lvl3pPr indent="-304800" lvl="2" marL="1371600" rtl="0">
              <a:spcBef>
                <a:spcPts val="1600"/>
              </a:spcBef>
              <a:spcAft>
                <a:spcPts val="0"/>
              </a:spcAft>
              <a:buClr>
                <a:srgbClr val="000000"/>
              </a:buClr>
              <a:buSzPts val="1200"/>
              <a:buChar char="■"/>
              <a:defRPr>
                <a:solidFill>
                  <a:srgbClr val="000000"/>
                </a:solidFill>
              </a:defRPr>
            </a:lvl3pPr>
            <a:lvl4pPr indent="-304800" lvl="3" marL="1828800" rtl="0">
              <a:spcBef>
                <a:spcPts val="1600"/>
              </a:spcBef>
              <a:spcAft>
                <a:spcPts val="0"/>
              </a:spcAft>
              <a:buClr>
                <a:srgbClr val="000000"/>
              </a:buClr>
              <a:buSzPts val="1200"/>
              <a:buChar char="●"/>
              <a:defRPr>
                <a:solidFill>
                  <a:srgbClr val="000000"/>
                </a:solidFill>
              </a:defRPr>
            </a:lvl4pPr>
            <a:lvl5pPr indent="-304800" lvl="4" marL="2286000" rtl="0">
              <a:spcBef>
                <a:spcPts val="1600"/>
              </a:spcBef>
              <a:spcAft>
                <a:spcPts val="0"/>
              </a:spcAft>
              <a:buClr>
                <a:srgbClr val="000000"/>
              </a:buClr>
              <a:buSzPts val="1200"/>
              <a:buChar char="○"/>
              <a:defRPr>
                <a:solidFill>
                  <a:srgbClr val="000000"/>
                </a:solidFill>
              </a:defRPr>
            </a:lvl5pPr>
            <a:lvl6pPr indent="-304800" lvl="5" marL="2743200" rtl="0">
              <a:spcBef>
                <a:spcPts val="1600"/>
              </a:spcBef>
              <a:spcAft>
                <a:spcPts val="0"/>
              </a:spcAft>
              <a:buClr>
                <a:srgbClr val="000000"/>
              </a:buClr>
              <a:buSzPts val="1200"/>
              <a:buChar char="■"/>
              <a:defRPr>
                <a:solidFill>
                  <a:srgbClr val="000000"/>
                </a:solidFill>
              </a:defRPr>
            </a:lvl6pPr>
            <a:lvl7pPr indent="-304800" lvl="6" marL="3200400" rtl="0">
              <a:spcBef>
                <a:spcPts val="1600"/>
              </a:spcBef>
              <a:spcAft>
                <a:spcPts val="0"/>
              </a:spcAft>
              <a:buClr>
                <a:srgbClr val="000000"/>
              </a:buClr>
              <a:buSzPts val="1200"/>
              <a:buChar char="●"/>
              <a:defRPr>
                <a:solidFill>
                  <a:srgbClr val="000000"/>
                </a:solidFill>
              </a:defRPr>
            </a:lvl7pPr>
            <a:lvl8pPr indent="-304800" lvl="7" marL="3657600" rtl="0">
              <a:spcBef>
                <a:spcPts val="1600"/>
              </a:spcBef>
              <a:spcAft>
                <a:spcPts val="0"/>
              </a:spcAft>
              <a:buClr>
                <a:srgbClr val="000000"/>
              </a:buClr>
              <a:buSzPts val="1200"/>
              <a:buChar char="○"/>
              <a:defRPr>
                <a:solidFill>
                  <a:srgbClr val="000000"/>
                </a:solidFill>
              </a:defRPr>
            </a:lvl8pPr>
            <a:lvl9pPr indent="-304800" lvl="8" marL="4114800" rtl="0">
              <a:spcBef>
                <a:spcPts val="1600"/>
              </a:spcBef>
              <a:spcAft>
                <a:spcPts val="1600"/>
              </a:spcAft>
              <a:buClr>
                <a:srgbClr val="000000"/>
              </a:buClr>
              <a:buSzPts val="1200"/>
              <a:buChar char="■"/>
              <a:defRPr>
                <a:solidFill>
                  <a:srgbClr val="000000"/>
                </a:solidFill>
              </a:defRPr>
            </a:lvl9pPr>
          </a:lstStyle>
          <a:p/>
        </p:txBody>
      </p:sp>
      <p:sp>
        <p:nvSpPr>
          <p:cNvPr id="76" name="Google Shape;76;p13"/>
          <p:cNvSpPr txBox="1"/>
          <p:nvPr>
            <p:ph idx="2" type="subTitle"/>
          </p:nvPr>
        </p:nvSpPr>
        <p:spPr>
          <a:xfrm>
            <a:off x="1365300" y="940725"/>
            <a:ext cx="6413400" cy="3936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800">
                <a:solidFill>
                  <a:schemeClr val="accent3"/>
                </a:solidFill>
                <a:latin typeface="Amatic SC"/>
                <a:ea typeface="Amatic SC"/>
                <a:cs typeface="Amatic SC"/>
                <a:sym typeface="Amatic SC"/>
              </a:defRPr>
            </a:lvl1pPr>
            <a:lvl2pPr lvl="1" algn="ctr">
              <a:spcBef>
                <a:spcPts val="1600"/>
              </a:spcBef>
              <a:spcAft>
                <a:spcPts val="0"/>
              </a:spcAft>
              <a:buNone/>
              <a:defRPr sz="1800">
                <a:solidFill>
                  <a:schemeClr val="accent3"/>
                </a:solidFill>
                <a:latin typeface="Amatic SC"/>
                <a:ea typeface="Amatic SC"/>
                <a:cs typeface="Amatic SC"/>
                <a:sym typeface="Amatic SC"/>
              </a:defRPr>
            </a:lvl2pPr>
            <a:lvl3pPr lvl="2" algn="ctr">
              <a:spcBef>
                <a:spcPts val="1600"/>
              </a:spcBef>
              <a:spcAft>
                <a:spcPts val="0"/>
              </a:spcAft>
              <a:buNone/>
              <a:defRPr sz="1800">
                <a:solidFill>
                  <a:schemeClr val="accent3"/>
                </a:solidFill>
                <a:latin typeface="Amatic SC"/>
                <a:ea typeface="Amatic SC"/>
                <a:cs typeface="Amatic SC"/>
                <a:sym typeface="Amatic SC"/>
              </a:defRPr>
            </a:lvl3pPr>
            <a:lvl4pPr lvl="3" algn="ctr">
              <a:spcBef>
                <a:spcPts val="1600"/>
              </a:spcBef>
              <a:spcAft>
                <a:spcPts val="0"/>
              </a:spcAft>
              <a:buNone/>
              <a:defRPr sz="1800">
                <a:solidFill>
                  <a:schemeClr val="accent3"/>
                </a:solidFill>
                <a:latin typeface="Amatic SC"/>
                <a:ea typeface="Amatic SC"/>
                <a:cs typeface="Amatic SC"/>
                <a:sym typeface="Amatic SC"/>
              </a:defRPr>
            </a:lvl4pPr>
            <a:lvl5pPr lvl="4" algn="ctr">
              <a:spcBef>
                <a:spcPts val="1600"/>
              </a:spcBef>
              <a:spcAft>
                <a:spcPts val="0"/>
              </a:spcAft>
              <a:buNone/>
              <a:defRPr sz="1800">
                <a:solidFill>
                  <a:schemeClr val="accent3"/>
                </a:solidFill>
                <a:latin typeface="Amatic SC"/>
                <a:ea typeface="Amatic SC"/>
                <a:cs typeface="Amatic SC"/>
                <a:sym typeface="Amatic SC"/>
              </a:defRPr>
            </a:lvl5pPr>
            <a:lvl6pPr lvl="5" algn="ctr">
              <a:spcBef>
                <a:spcPts val="1600"/>
              </a:spcBef>
              <a:spcAft>
                <a:spcPts val="0"/>
              </a:spcAft>
              <a:buNone/>
              <a:defRPr sz="1800">
                <a:solidFill>
                  <a:schemeClr val="accent3"/>
                </a:solidFill>
                <a:latin typeface="Amatic SC"/>
                <a:ea typeface="Amatic SC"/>
                <a:cs typeface="Amatic SC"/>
                <a:sym typeface="Amatic SC"/>
              </a:defRPr>
            </a:lvl6pPr>
            <a:lvl7pPr lvl="6" algn="ctr">
              <a:spcBef>
                <a:spcPts val="1600"/>
              </a:spcBef>
              <a:spcAft>
                <a:spcPts val="0"/>
              </a:spcAft>
              <a:buNone/>
              <a:defRPr sz="1800">
                <a:solidFill>
                  <a:schemeClr val="accent3"/>
                </a:solidFill>
                <a:latin typeface="Amatic SC"/>
                <a:ea typeface="Amatic SC"/>
                <a:cs typeface="Amatic SC"/>
                <a:sym typeface="Amatic SC"/>
              </a:defRPr>
            </a:lvl7pPr>
            <a:lvl8pPr lvl="7" algn="ctr">
              <a:spcBef>
                <a:spcPts val="1600"/>
              </a:spcBef>
              <a:spcAft>
                <a:spcPts val="0"/>
              </a:spcAft>
              <a:buNone/>
              <a:defRPr sz="1800">
                <a:solidFill>
                  <a:schemeClr val="accent3"/>
                </a:solidFill>
                <a:latin typeface="Amatic SC"/>
                <a:ea typeface="Amatic SC"/>
                <a:cs typeface="Amatic SC"/>
                <a:sym typeface="Amatic SC"/>
              </a:defRPr>
            </a:lvl8pPr>
            <a:lvl9pPr lvl="8" algn="ctr">
              <a:spcBef>
                <a:spcPts val="1600"/>
              </a:spcBef>
              <a:spcAft>
                <a:spcPts val="1600"/>
              </a:spcAft>
              <a:buNone/>
              <a:defRPr sz="1800">
                <a:solidFill>
                  <a:schemeClr val="accent3"/>
                </a:solidFill>
                <a:latin typeface="Amatic SC"/>
                <a:ea typeface="Amatic SC"/>
                <a:cs typeface="Amatic SC"/>
                <a:sym typeface="Amatic SC"/>
              </a:defRPr>
            </a:lvl9pPr>
          </a:lstStyle>
          <a:p/>
        </p:txBody>
      </p:sp>
      <p:sp>
        <p:nvSpPr>
          <p:cNvPr id="77" name="Google Shape;77;p13"/>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3000"/>
              <a:buNone/>
              <a:defRPr sz="3000">
                <a:solidFill>
                  <a:schemeClr val="accent3"/>
                </a:solidFill>
              </a:defRPr>
            </a:lvl1pPr>
            <a:lvl2pPr lvl="1" rtl="0" algn="ctr">
              <a:spcBef>
                <a:spcPts val="0"/>
              </a:spcBef>
              <a:spcAft>
                <a:spcPts val="0"/>
              </a:spcAft>
              <a:buClr>
                <a:schemeClr val="accent3"/>
              </a:buClr>
              <a:buSzPts val="1100"/>
              <a:buNone/>
              <a:defRPr sz="1100">
                <a:solidFill>
                  <a:schemeClr val="accent3"/>
                </a:solidFill>
              </a:defRPr>
            </a:lvl2pPr>
            <a:lvl3pPr lvl="2" rtl="0" algn="ctr">
              <a:spcBef>
                <a:spcPts val="0"/>
              </a:spcBef>
              <a:spcAft>
                <a:spcPts val="0"/>
              </a:spcAft>
              <a:buClr>
                <a:schemeClr val="accent3"/>
              </a:buClr>
              <a:buSzPts val="1100"/>
              <a:buNone/>
              <a:defRPr sz="1100">
                <a:solidFill>
                  <a:schemeClr val="accent3"/>
                </a:solidFill>
              </a:defRPr>
            </a:lvl3pPr>
            <a:lvl4pPr lvl="3" rtl="0" algn="ctr">
              <a:spcBef>
                <a:spcPts val="0"/>
              </a:spcBef>
              <a:spcAft>
                <a:spcPts val="0"/>
              </a:spcAft>
              <a:buClr>
                <a:schemeClr val="accent3"/>
              </a:buClr>
              <a:buSzPts val="1100"/>
              <a:buNone/>
              <a:defRPr sz="1100">
                <a:solidFill>
                  <a:schemeClr val="accent3"/>
                </a:solidFill>
              </a:defRPr>
            </a:lvl4pPr>
            <a:lvl5pPr lvl="4" rtl="0" algn="ctr">
              <a:spcBef>
                <a:spcPts val="0"/>
              </a:spcBef>
              <a:spcAft>
                <a:spcPts val="0"/>
              </a:spcAft>
              <a:buClr>
                <a:schemeClr val="accent3"/>
              </a:buClr>
              <a:buSzPts val="1100"/>
              <a:buNone/>
              <a:defRPr sz="1100">
                <a:solidFill>
                  <a:schemeClr val="accent3"/>
                </a:solidFill>
              </a:defRPr>
            </a:lvl5pPr>
            <a:lvl6pPr lvl="5" rtl="0" algn="ctr">
              <a:spcBef>
                <a:spcPts val="0"/>
              </a:spcBef>
              <a:spcAft>
                <a:spcPts val="0"/>
              </a:spcAft>
              <a:buClr>
                <a:schemeClr val="accent3"/>
              </a:buClr>
              <a:buSzPts val="1100"/>
              <a:buNone/>
              <a:defRPr sz="1100">
                <a:solidFill>
                  <a:schemeClr val="accent3"/>
                </a:solidFill>
              </a:defRPr>
            </a:lvl6pPr>
            <a:lvl7pPr lvl="6" rtl="0" algn="ctr">
              <a:spcBef>
                <a:spcPts val="0"/>
              </a:spcBef>
              <a:spcAft>
                <a:spcPts val="0"/>
              </a:spcAft>
              <a:buClr>
                <a:schemeClr val="accent3"/>
              </a:buClr>
              <a:buSzPts val="1100"/>
              <a:buNone/>
              <a:defRPr sz="1100">
                <a:solidFill>
                  <a:schemeClr val="accent3"/>
                </a:solidFill>
              </a:defRPr>
            </a:lvl7pPr>
            <a:lvl8pPr lvl="7" rtl="0" algn="ctr">
              <a:spcBef>
                <a:spcPts val="0"/>
              </a:spcBef>
              <a:spcAft>
                <a:spcPts val="0"/>
              </a:spcAft>
              <a:buClr>
                <a:schemeClr val="accent3"/>
              </a:buClr>
              <a:buSzPts val="1100"/>
              <a:buNone/>
              <a:defRPr sz="1100">
                <a:solidFill>
                  <a:schemeClr val="accent3"/>
                </a:solidFill>
              </a:defRPr>
            </a:lvl8pPr>
            <a:lvl9pPr lvl="8" rtl="0" algn="ctr">
              <a:spcBef>
                <a:spcPts val="0"/>
              </a:spcBef>
              <a:spcAft>
                <a:spcPts val="0"/>
              </a:spcAft>
              <a:buClr>
                <a:schemeClr val="accent3"/>
              </a:buClr>
              <a:buSzPts val="1100"/>
              <a:buNone/>
              <a:defRPr sz="1100">
                <a:solidFill>
                  <a:schemeClr val="accent3"/>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1">
    <p:spTree>
      <p:nvGrpSpPr>
        <p:cNvPr id="78" name="Shape 78"/>
        <p:cNvGrpSpPr/>
        <p:nvPr/>
      </p:nvGrpSpPr>
      <p:grpSpPr>
        <a:xfrm>
          <a:off x="0" y="0"/>
          <a:ext cx="0" cy="0"/>
          <a:chOff x="0" y="0"/>
          <a:chExt cx="0" cy="0"/>
        </a:xfrm>
      </p:grpSpPr>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12">
    <p:bg>
      <p:bgPr>
        <a:noFill/>
      </p:bgPr>
    </p:bg>
    <p:spTree>
      <p:nvGrpSpPr>
        <p:cNvPr id="79" name="Shape 79"/>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3" name="Shape 8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theme" Target="../theme/theme2.xml"/><Relationship Id="rId14" Type="http://schemas.openxmlformats.org/officeDocument/2006/relationships/slideLayout" Target="../slideLayouts/slideLayout1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1pPr>
            <a:lvl2pPr lvl="1"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2pPr>
            <a:lvl3pPr lvl="2"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3pPr>
            <a:lvl4pPr lvl="3"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4pPr>
            <a:lvl5pPr lvl="4"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5pPr>
            <a:lvl6pPr lvl="5"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6pPr>
            <a:lvl7pPr lvl="6"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7pPr>
            <a:lvl8pPr lvl="7"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8pPr>
            <a:lvl9pPr lvl="8" rtl="0">
              <a:spcBef>
                <a:spcPts val="0"/>
              </a:spcBef>
              <a:spcAft>
                <a:spcPts val="0"/>
              </a:spcAft>
              <a:buClr>
                <a:schemeClr val="dk1"/>
              </a:buClr>
              <a:buSzPts val="2800"/>
              <a:buFont typeface="Amatic SC"/>
              <a:buNone/>
              <a:defRPr b="1" sz="2800">
                <a:solidFill>
                  <a:schemeClr val="dk1"/>
                </a:solidFill>
                <a:latin typeface="Amatic SC"/>
                <a:ea typeface="Amatic SC"/>
                <a:cs typeface="Amatic SC"/>
                <a:sym typeface="Amatic SC"/>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dk1"/>
              </a:buClr>
              <a:buSzPts val="1200"/>
              <a:buFont typeface="Muli"/>
              <a:buChar char="●"/>
              <a:defRPr sz="1200">
                <a:solidFill>
                  <a:schemeClr val="dk1"/>
                </a:solidFill>
                <a:latin typeface="Muli"/>
                <a:ea typeface="Muli"/>
                <a:cs typeface="Muli"/>
                <a:sym typeface="Muli"/>
              </a:defRPr>
            </a:lvl1pPr>
            <a:lvl2pPr indent="-304800" lvl="1" marL="914400" rtl="0">
              <a:lnSpc>
                <a:spcPct val="115000"/>
              </a:lnSpc>
              <a:spcBef>
                <a:spcPts val="1600"/>
              </a:spcBef>
              <a:spcAft>
                <a:spcPts val="0"/>
              </a:spcAft>
              <a:buClr>
                <a:schemeClr val="dk1"/>
              </a:buClr>
              <a:buSzPts val="1200"/>
              <a:buFont typeface="Muli"/>
              <a:buChar char="○"/>
              <a:defRPr sz="1200">
                <a:solidFill>
                  <a:schemeClr val="dk1"/>
                </a:solidFill>
                <a:latin typeface="Muli"/>
                <a:ea typeface="Muli"/>
                <a:cs typeface="Muli"/>
                <a:sym typeface="Muli"/>
              </a:defRPr>
            </a:lvl2pPr>
            <a:lvl3pPr indent="-304800" lvl="2" marL="1371600" rtl="0">
              <a:lnSpc>
                <a:spcPct val="115000"/>
              </a:lnSpc>
              <a:spcBef>
                <a:spcPts val="1600"/>
              </a:spcBef>
              <a:spcAft>
                <a:spcPts val="0"/>
              </a:spcAft>
              <a:buClr>
                <a:schemeClr val="dk1"/>
              </a:buClr>
              <a:buSzPts val="1200"/>
              <a:buFont typeface="Muli"/>
              <a:buChar char="■"/>
              <a:defRPr sz="1200">
                <a:solidFill>
                  <a:schemeClr val="dk1"/>
                </a:solidFill>
                <a:latin typeface="Muli"/>
                <a:ea typeface="Muli"/>
                <a:cs typeface="Muli"/>
                <a:sym typeface="Muli"/>
              </a:defRPr>
            </a:lvl3pPr>
            <a:lvl4pPr indent="-304800" lvl="3" marL="1828800" rtl="0">
              <a:lnSpc>
                <a:spcPct val="115000"/>
              </a:lnSpc>
              <a:spcBef>
                <a:spcPts val="1600"/>
              </a:spcBef>
              <a:spcAft>
                <a:spcPts val="0"/>
              </a:spcAft>
              <a:buClr>
                <a:schemeClr val="dk1"/>
              </a:buClr>
              <a:buSzPts val="1200"/>
              <a:buFont typeface="Muli"/>
              <a:buChar char="●"/>
              <a:defRPr sz="1200">
                <a:solidFill>
                  <a:schemeClr val="dk1"/>
                </a:solidFill>
                <a:latin typeface="Muli"/>
                <a:ea typeface="Muli"/>
                <a:cs typeface="Muli"/>
                <a:sym typeface="Muli"/>
              </a:defRPr>
            </a:lvl4pPr>
            <a:lvl5pPr indent="-304800" lvl="4" marL="2286000" rtl="0">
              <a:lnSpc>
                <a:spcPct val="115000"/>
              </a:lnSpc>
              <a:spcBef>
                <a:spcPts val="1600"/>
              </a:spcBef>
              <a:spcAft>
                <a:spcPts val="0"/>
              </a:spcAft>
              <a:buClr>
                <a:schemeClr val="dk1"/>
              </a:buClr>
              <a:buSzPts val="1200"/>
              <a:buFont typeface="Muli"/>
              <a:buChar char="○"/>
              <a:defRPr sz="1200">
                <a:solidFill>
                  <a:schemeClr val="dk1"/>
                </a:solidFill>
                <a:latin typeface="Muli"/>
                <a:ea typeface="Muli"/>
                <a:cs typeface="Muli"/>
                <a:sym typeface="Muli"/>
              </a:defRPr>
            </a:lvl5pPr>
            <a:lvl6pPr indent="-304800" lvl="5" marL="2743200" rtl="0">
              <a:lnSpc>
                <a:spcPct val="115000"/>
              </a:lnSpc>
              <a:spcBef>
                <a:spcPts val="1600"/>
              </a:spcBef>
              <a:spcAft>
                <a:spcPts val="0"/>
              </a:spcAft>
              <a:buClr>
                <a:schemeClr val="dk1"/>
              </a:buClr>
              <a:buSzPts val="1200"/>
              <a:buFont typeface="Muli"/>
              <a:buChar char="■"/>
              <a:defRPr sz="1200">
                <a:solidFill>
                  <a:schemeClr val="dk1"/>
                </a:solidFill>
                <a:latin typeface="Muli"/>
                <a:ea typeface="Muli"/>
                <a:cs typeface="Muli"/>
                <a:sym typeface="Muli"/>
              </a:defRPr>
            </a:lvl6pPr>
            <a:lvl7pPr indent="-304800" lvl="6" marL="3200400" rtl="0">
              <a:lnSpc>
                <a:spcPct val="115000"/>
              </a:lnSpc>
              <a:spcBef>
                <a:spcPts val="1600"/>
              </a:spcBef>
              <a:spcAft>
                <a:spcPts val="0"/>
              </a:spcAft>
              <a:buClr>
                <a:schemeClr val="dk1"/>
              </a:buClr>
              <a:buSzPts val="1200"/>
              <a:buFont typeface="Muli"/>
              <a:buChar char="●"/>
              <a:defRPr sz="1200">
                <a:solidFill>
                  <a:schemeClr val="dk1"/>
                </a:solidFill>
                <a:latin typeface="Muli"/>
                <a:ea typeface="Muli"/>
                <a:cs typeface="Muli"/>
                <a:sym typeface="Muli"/>
              </a:defRPr>
            </a:lvl7pPr>
            <a:lvl8pPr indent="-304800" lvl="7" marL="3657600" rtl="0">
              <a:lnSpc>
                <a:spcPct val="115000"/>
              </a:lnSpc>
              <a:spcBef>
                <a:spcPts val="1600"/>
              </a:spcBef>
              <a:spcAft>
                <a:spcPts val="0"/>
              </a:spcAft>
              <a:buClr>
                <a:schemeClr val="dk1"/>
              </a:buClr>
              <a:buSzPts val="1200"/>
              <a:buFont typeface="Muli"/>
              <a:buChar char="○"/>
              <a:defRPr sz="1200">
                <a:solidFill>
                  <a:schemeClr val="dk1"/>
                </a:solidFill>
                <a:latin typeface="Muli"/>
                <a:ea typeface="Muli"/>
                <a:cs typeface="Muli"/>
                <a:sym typeface="Muli"/>
              </a:defRPr>
            </a:lvl8pPr>
            <a:lvl9pPr indent="-304800" lvl="8" marL="4114800" rtl="0">
              <a:lnSpc>
                <a:spcPct val="115000"/>
              </a:lnSpc>
              <a:spcBef>
                <a:spcPts val="1600"/>
              </a:spcBef>
              <a:spcAft>
                <a:spcPts val="1600"/>
              </a:spcAft>
              <a:buClr>
                <a:schemeClr val="dk1"/>
              </a:buClr>
              <a:buSzPts val="1200"/>
              <a:buFont typeface="Muli"/>
              <a:buChar char="■"/>
              <a:defRPr sz="1200">
                <a:solidFill>
                  <a:schemeClr val="dk1"/>
                </a:solidFill>
                <a:latin typeface="Muli"/>
                <a:ea typeface="Muli"/>
                <a:cs typeface="Muli"/>
                <a:sym typeface="Muli"/>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0" name="Shape 80"/>
        <p:cNvGrpSpPr/>
        <p:nvPr/>
      </p:nvGrpSpPr>
      <p:grpSpPr>
        <a:xfrm>
          <a:off x="0" y="0"/>
          <a:ext cx="0" cy="0"/>
          <a:chOff x="0" y="0"/>
          <a:chExt cx="0" cy="0"/>
        </a:xfrm>
      </p:grpSpPr>
      <p:sp>
        <p:nvSpPr>
          <p:cNvPr id="81" name="Google Shape;81;p1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2" name="Google Shape;82;p1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2"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3.png"/><Relationship Id="rId7" Type="http://schemas.openxmlformats.org/officeDocument/2006/relationships/image" Target="../media/image2.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9.png"/><Relationship Id="rId4" Type="http://schemas.openxmlformats.org/officeDocument/2006/relationships/image" Target="../media/image8.png"/><Relationship Id="rId5" Type="http://schemas.openxmlformats.org/officeDocument/2006/relationships/image" Target="../media/image7.png"/><Relationship Id="rId6" Type="http://schemas.openxmlformats.org/officeDocument/2006/relationships/image" Target="../media/image6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11.png"/><Relationship Id="rId4" Type="http://schemas.openxmlformats.org/officeDocument/2006/relationships/image" Target="../media/image18.png"/><Relationship Id="rId5" Type="http://schemas.openxmlformats.org/officeDocument/2006/relationships/image" Target="../media/image1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slide" Target="/ppt/slides/slide26.xml"/><Relationship Id="rId4" Type="http://schemas.openxmlformats.org/officeDocument/2006/relationships/image" Target="../media/image1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19.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hyperlink" Target="https://docs.google.com/spreadsheets/d/1ZJsLCOPbsIXlt6-xuyte_G1jJkygXZvs-vmFgGtcPdI/copy" TargetMode="External"/><Relationship Id="rId4" Type="http://schemas.openxmlformats.org/officeDocument/2006/relationships/image" Target="../media/image1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16.png"/><Relationship Id="rId4" Type="http://schemas.openxmlformats.org/officeDocument/2006/relationships/image" Target="../media/image15.png"/><Relationship Id="rId5" Type="http://schemas.openxmlformats.org/officeDocument/2006/relationships/image" Target="../media/image1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image" Target="../media/image28.png"/><Relationship Id="rId4" Type="http://schemas.openxmlformats.org/officeDocument/2006/relationships/image" Target="../media/image2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 Id="rId3" Type="http://schemas.openxmlformats.org/officeDocument/2006/relationships/image" Target="../media/image24.png"/><Relationship Id="rId4" Type="http://schemas.openxmlformats.org/officeDocument/2006/relationships/image" Target="../media/image27.png"/><Relationship Id="rId5" Type="http://schemas.openxmlformats.org/officeDocument/2006/relationships/image" Target="../media/image2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23.png"/><Relationship Id="rId4" Type="http://schemas.openxmlformats.org/officeDocument/2006/relationships/image" Target="../media/image2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 Id="rId3" Type="http://schemas.openxmlformats.org/officeDocument/2006/relationships/image" Target="../media/image3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30.png"/><Relationship Id="rId4" Type="http://schemas.openxmlformats.org/officeDocument/2006/relationships/image" Target="../media/image33.png"/><Relationship Id="rId5" Type="http://schemas.openxmlformats.org/officeDocument/2006/relationships/image" Target="../media/image2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26.png"/><Relationship Id="rId4" Type="http://schemas.openxmlformats.org/officeDocument/2006/relationships/image" Target="../media/image32.png"/><Relationship Id="rId5" Type="http://schemas.openxmlformats.org/officeDocument/2006/relationships/image" Target="../media/image25.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 Id="rId3" Type="http://schemas.openxmlformats.org/officeDocument/2006/relationships/image" Target="../media/image6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 Id="rId3" Type="http://schemas.openxmlformats.org/officeDocument/2006/relationships/image" Target="../media/image3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 Id="rId3" Type="http://schemas.openxmlformats.org/officeDocument/2006/relationships/image" Target="../media/image36.png"/><Relationship Id="rId4" Type="http://schemas.openxmlformats.org/officeDocument/2006/relationships/image" Target="../media/image37.png"/><Relationship Id="rId5" Type="http://schemas.openxmlformats.org/officeDocument/2006/relationships/image" Target="../media/image38.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 Id="rId3" Type="http://schemas.openxmlformats.org/officeDocument/2006/relationships/hyperlink" Target="https://docs.google.com/spreadsheets/d/1ZJsLCOPbsIXlt6-xuyte_G1jJkygXZvs-vmFgGtcPdI/copy" TargetMode="External"/><Relationship Id="rId4" Type="http://schemas.openxmlformats.org/officeDocument/2006/relationships/image" Target="../media/image3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 Id="rId3" Type="http://schemas.openxmlformats.org/officeDocument/2006/relationships/image" Target="../media/image39.png"/><Relationship Id="rId4" Type="http://schemas.openxmlformats.org/officeDocument/2006/relationships/image" Target="../media/image41.png"/><Relationship Id="rId5" Type="http://schemas.openxmlformats.org/officeDocument/2006/relationships/image" Target="../media/image42.png"/><Relationship Id="rId6" Type="http://schemas.openxmlformats.org/officeDocument/2006/relationships/image" Target="../media/image44.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 Id="rId3" Type="http://schemas.openxmlformats.org/officeDocument/2006/relationships/image" Target="../media/image4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 Id="rId3" Type="http://schemas.openxmlformats.org/officeDocument/2006/relationships/image" Target="../media/image47.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xml"/><Relationship Id="rId3" Type="http://schemas.openxmlformats.org/officeDocument/2006/relationships/image" Target="../media/image40.png"/></Relationships>
</file>

<file path=ppt/slides/_rels/slide26.xml.rels><?xml version="1.0" encoding="UTF-8" standalone="yes"?><Relationships xmlns="http://schemas.openxmlformats.org/package/2006/relationships"><Relationship Id="rId11" Type="http://schemas.openxmlformats.org/officeDocument/2006/relationships/image" Target="../media/image52.png"/><Relationship Id="rId10" Type="http://schemas.openxmlformats.org/officeDocument/2006/relationships/image" Target="../media/image49.png"/><Relationship Id="rId13" Type="http://schemas.openxmlformats.org/officeDocument/2006/relationships/image" Target="../media/image50.png"/><Relationship Id="rId12" Type="http://schemas.openxmlformats.org/officeDocument/2006/relationships/image" Target="../media/image46.png"/><Relationship Id="rId1" Type="http://schemas.openxmlformats.org/officeDocument/2006/relationships/slideLayout" Target="../slideLayouts/slideLayout7.xml"/><Relationship Id="rId2" Type="http://schemas.openxmlformats.org/officeDocument/2006/relationships/notesSlide" Target="../notesSlides/notesSlide26.xml"/><Relationship Id="rId3" Type="http://schemas.openxmlformats.org/officeDocument/2006/relationships/image" Target="../media/image62.png"/><Relationship Id="rId4" Type="http://schemas.openxmlformats.org/officeDocument/2006/relationships/image" Target="../media/image61.png"/><Relationship Id="rId9" Type="http://schemas.openxmlformats.org/officeDocument/2006/relationships/image" Target="../media/image51.png"/><Relationship Id="rId15" Type="http://schemas.openxmlformats.org/officeDocument/2006/relationships/image" Target="../media/image53.png"/><Relationship Id="rId14" Type="http://schemas.openxmlformats.org/officeDocument/2006/relationships/image" Target="../media/image45.png"/><Relationship Id="rId5" Type="http://schemas.openxmlformats.org/officeDocument/2006/relationships/image" Target="../media/image59.png"/><Relationship Id="rId6" Type="http://schemas.openxmlformats.org/officeDocument/2006/relationships/image" Target="../media/image58.png"/><Relationship Id="rId7" Type="http://schemas.openxmlformats.org/officeDocument/2006/relationships/image" Target="../media/image63.png"/><Relationship Id="rId8" Type="http://schemas.openxmlformats.org/officeDocument/2006/relationships/image" Target="../media/image48.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 Id="rId3" Type="http://schemas.openxmlformats.org/officeDocument/2006/relationships/image" Target="../media/image54.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1.xml"/><Relationship Id="rId3" Type="http://schemas.openxmlformats.org/officeDocument/2006/relationships/image" Target="../media/image55.png"/><Relationship Id="rId4" Type="http://schemas.openxmlformats.org/officeDocument/2006/relationships/hyperlink" Target="http://bit.ly/2Tynxth" TargetMode="External"/><Relationship Id="rId9" Type="http://schemas.openxmlformats.org/officeDocument/2006/relationships/image" Target="../media/image57.png"/><Relationship Id="rId5" Type="http://schemas.openxmlformats.org/officeDocument/2006/relationships/hyperlink" Target="http://bit.ly/2TyoMsr" TargetMode="External"/><Relationship Id="rId6" Type="http://schemas.openxmlformats.org/officeDocument/2006/relationships/hyperlink" Target="http://bit.ly/2TtBDfr" TargetMode="External"/><Relationship Id="rId7" Type="http://schemas.openxmlformats.org/officeDocument/2006/relationships/hyperlink" Target="http://bit.ly/2TtBDfr" TargetMode="External"/><Relationship Id="rId8" Type="http://schemas.openxmlformats.org/officeDocument/2006/relationships/image" Target="../media/image56.png"/></Relationships>
</file>

<file path=ppt/slides/_rels/slide32.xml.rels><?xml version="1.0" encoding="UTF-8" standalone="yes"?><Relationships xmlns="http://schemas.openxmlformats.org/package/2006/relationships"><Relationship Id="rId20" Type="http://schemas.openxmlformats.org/officeDocument/2006/relationships/hyperlink" Target="https://www.freepik.com/free-vector/news-concept-landing-page_5168375.htmhttps://www.freepik.com/free-vector/hand-drawn-refreshing-summer-drink_4795399.htm/?utm_source=slidesgo_template&amp;utm_medium=referral-link&amp;utm_campaign=sg_resources&amp;utm_content=freepik" TargetMode="External"/><Relationship Id="rId11" Type="http://schemas.openxmlformats.org/officeDocument/2006/relationships/hyperlink" Target="https://www.freepik.com/free-vector/hand-drawn-refreshing-summer-drink_4795391.htmhttps://www.freepik.com/free-vector/hand-drawn-refreshing-summer-drink_4795399.htm/?utm_source=slidesgo_template&amp;utm_medium=referral-link&amp;utm_campaign=sg_resources&amp;utm_content=freepik" TargetMode="External"/><Relationship Id="rId22" Type="http://schemas.openxmlformats.org/officeDocument/2006/relationships/hyperlink" Target="https://www.freepik.com/free-vector/teamwork-concept-landing-page_5168255.htmhttps://www.freepik.com/free-vector/hand-drawn-refreshing-summer-drink_4795399.htm/?utm_source=slidesgo_template&amp;utm_medium=referral-link&amp;utm_campaign=sg_resources&amp;utm_content=freepik" TargetMode="External"/><Relationship Id="rId10" Type="http://schemas.openxmlformats.org/officeDocument/2006/relationships/hyperlink" Target="https://www.freepik.com/free-vector/hand-drawn-refreshing-summer-drink_4795392.htmhttps://www.freepik.com/free-vector/hand-drawn-refreshing-summer-drink_4795399.htm/?utm_source=slidesgo_template&amp;utm_medium=referral-link&amp;utm_campaign=sg_resources&amp;utm_content=freepik" TargetMode="External"/><Relationship Id="rId21" Type="http://schemas.openxmlformats.org/officeDocument/2006/relationships/hyperlink" Target="https://www.freepik.com/free-vector/hand-drawn-device-antigravity-background_3891158.htmhttps://www.freepik.com/free-vector/hand-drawn-refreshing-summer-drink_4795399.htm/?utm_source=slidesgo_template&amp;utm_medium=referral-link&amp;utm_campaign=sg_resources&amp;utm_content=freepik" TargetMode="External"/><Relationship Id="rId13" Type="http://schemas.openxmlformats.org/officeDocument/2006/relationships/hyperlink" Target="https://www.freepik.com/free-vector/hand-drawn-refreshing-summer-drink_4795404.htmhttps://www.freepik.com/free-vector/hand-drawn-refreshing-summer-drink_4795399.htm/?utm_source=slidesgo_template&amp;utm_medium=referral-link&amp;utm_campaign=sg_resources&amp;utm_content=freepik" TargetMode="External"/><Relationship Id="rId12" Type="http://schemas.openxmlformats.org/officeDocument/2006/relationships/hyperlink" Target="https://www.freepik.com/free-vector/hand-drawn-refreshing-summer-drink_4795397.htmhttps://www.freepik.com/free-vector/hand-drawn-refreshing-summer-drink_4795399.htm/?utm_source=slidesgo_template&amp;utm_medium=referral-link&amp;utm_campaign=sg_resources&amp;utm_content=freepik" TargetMode="External"/><Relationship Id="rId23" Type="http://schemas.openxmlformats.org/officeDocument/2006/relationships/hyperlink" Target="https://www.freepik.com/free-vector/colorful-hand-drawn-summer-badge-collection_4623214.htmhttps://www.freepik.com/free-vector/hand-drawn-refreshing-summer-drink_4795399.htm/?utm_source=slidesgo_template&amp;utm_medium=referral-link&amp;utm_campaign=sg_resources&amp;utm_content=freepik" TargetMode="External"/><Relationship Id="rId1" Type="http://schemas.openxmlformats.org/officeDocument/2006/relationships/slideLayout" Target="../slideLayouts/slideLayout12.xml"/><Relationship Id="rId2" Type="http://schemas.openxmlformats.org/officeDocument/2006/relationships/notesSlide" Target="../notesSlides/notesSlide32.xml"/><Relationship Id="rId3" Type="http://schemas.openxmlformats.org/officeDocument/2006/relationships/hyperlink" Target="https://www.flaticon.com/free-icon/smartphone_1717629#term=PHONE&amp;page=1&amp;position=4/?utm_source=slidesgo_template&amp;utm_medium=referral-link&amp;utm_campaign=sg_resources&amp;utm_content=flaticon" TargetMode="External"/><Relationship Id="rId4" Type="http://schemas.openxmlformats.org/officeDocument/2006/relationships/hyperlink" Target="https://www.flaticon.com/packs/teamwork-35/?utm_source=slidesgo_template&amp;utm_medium=referral-link&amp;utm_campaign=sg_resources&amp;utm_content=flaticon" TargetMode="External"/><Relationship Id="rId9" Type="http://schemas.openxmlformats.org/officeDocument/2006/relationships/hyperlink" Target="https://www.freepik.com/free-vector/hand-drawn-refreshing-summer-drink_4795402.htmhttps://www.freepik.com/free-vector/hand-drawn-refreshing-summer-drink_4795399.htm/?utm_source=slidesgo_template&amp;utm_medium=referral-link&amp;utm_campaign=sg_resources&amp;utm_content=freepik" TargetMode="External"/><Relationship Id="rId15" Type="http://schemas.openxmlformats.org/officeDocument/2006/relationships/hyperlink" Target="https://www.freepik.com/free-vector/hand-drawn-refreshing-summer-drink_4795401.htmhttps://www.freepik.com/free-vector/hand-drawn-refreshing-summer-drink_4795399.htm/?utm_source=slidesgo_template&amp;utm_medium=referral-link&amp;utm_campaign=sg_resources&amp;utm_content=freepik" TargetMode="External"/><Relationship Id="rId14" Type="http://schemas.openxmlformats.org/officeDocument/2006/relationships/hyperlink" Target="https://www.freepik.com/free-vector/hand-drawn-refreshing-summer-drink_4795395.htmhttps://www.freepik.com/free-vector/hand-drawn-refreshing-summer-drink_4795399.htm/?utm_source=slidesgo_template&amp;utm_medium=referral-link&amp;utm_campaign=sg_resources&amp;utm_content=freepik" TargetMode="External"/><Relationship Id="rId17" Type="http://schemas.openxmlformats.org/officeDocument/2006/relationships/hyperlink" Target="https://www.freepik.com/free-vector/fruit-frame-summer-festival-poster_4970475.htmhttps://www.freepik.com/free-vector/hand-drawn-refreshing-summer-drink_4795399.htm/?utm_source=slidesgo_template&amp;utm_medium=referral-link&amp;utm_campaign=sg_resources&amp;utm_content=freepik" TargetMode="External"/><Relationship Id="rId16" Type="http://schemas.openxmlformats.org/officeDocument/2006/relationships/hyperlink" Target="https://www.freepik.com/free-vector/end-summer-sales-background_4972336.htmhttps://www.freepik.com/free-vector/hand-drawn-refreshing-summer-drink_4795399.htm/?utm_source=slidesgo_template&amp;utm_medium=referral-link&amp;utm_campaign=sg_resources&amp;utm_content=freepik" TargetMode="External"/><Relationship Id="rId5" Type="http://schemas.openxmlformats.org/officeDocument/2006/relationships/hyperlink" Target="https://www.flaticon.com/packs/motivation-4/?utm_source=slidesgo_template&amp;utm_medium=referral-link&amp;utm_campaign=sg_resources&amp;utm_content=flaticon" TargetMode="External"/><Relationship Id="rId19" Type="http://schemas.openxmlformats.org/officeDocument/2006/relationships/hyperlink" Target="https://www.freepik.com/free-vector/flat-tropical-background-with-fruits_4822971.htmhttps://www.freepik.com/free-vector/hand-drawn-refreshing-summer-drink_4795399.htm/?utm_source=slidesgo_template&amp;utm_medium=referral-link&amp;utm_campaign=sg_resources&amp;utm_content=freepik" TargetMode="External"/><Relationship Id="rId6" Type="http://schemas.openxmlformats.org/officeDocument/2006/relationships/hyperlink" Target="https://www.flaticon.com/packs/social-media-42/?utm_source=slidesgo_template&amp;utm_medium=referral-link&amp;utm_campaign=sg_resources&amp;utm_content=flaticon" TargetMode="External"/><Relationship Id="rId18" Type="http://schemas.openxmlformats.org/officeDocument/2006/relationships/hyperlink" Target="https://www.freepik.com/free-vector/hand-drawn-summer-card-collection_4805899.htmhttps://www.freepik.com/free-vector/hand-drawn-refreshing-summer-drink_4795399.htm/?utm_source=slidesgo_template&amp;utm_medium=referral-link&amp;utm_campaign=sg_resources&amp;utm_content=freepik" TargetMode="External"/><Relationship Id="rId7" Type="http://schemas.openxmlformats.org/officeDocument/2006/relationships/hyperlink" Target="https://www.freepik.com/free-vector/hand-drawn-refreshing-summer-drink_4795399.htm/?utm_source=slidesgo_template&amp;utm_medium=referral-link&amp;utm_campaign=sg_resources&amp;utm_content=freepik" TargetMode="External"/><Relationship Id="rId8" Type="http://schemas.openxmlformats.org/officeDocument/2006/relationships/hyperlink" Target="https://www.freepik.com/free-vector/hand-drawn-refreshing-summer-drink_4795394.htmhttps://www.freepik.com/free-vector/hand-drawn-refreshing-summer-drink_4795399.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3.xml"/><Relationship Id="rId3" Type="http://schemas.openxmlformats.org/officeDocument/2006/relationships/hyperlink" Target="http://bit.ly/2X9RQ9U" TargetMode="External"/><Relationship Id="rId4" Type="http://schemas.openxmlformats.org/officeDocument/2006/relationships/hyperlink" Target="https://slidesgo.com/faqs/?utm_source=slidesgo_template&amp;utm_medium=referral-link&amp;utm_campaign=sg_credits&amp;utm_content=slidesgo-faqs" TargetMode="External"/><Relationship Id="rId5" Type="http://schemas.openxmlformats.org/officeDocument/2006/relationships/hyperlink" Target="https://slidesgo.com/slidesgo-school/?utm_source=slidesgo_template&amp;utm_medium=referral-link&amp;utm_campaign=sg_credits&amp;utm_content=slidesgo-school"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4.xml"/><Relationship Id="rId3" Type="http://schemas.openxmlformats.org/officeDocument/2006/relationships/hyperlink" Target="https://fonts.google.com/specimen/Amatic+SC" TargetMode="External"/><Relationship Id="rId4" Type="http://schemas.openxmlformats.org/officeDocument/2006/relationships/hyperlink" Target="https://fonts.google.com/specimen/Muli"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7.xml"/><Relationship Id="rId3" Type="http://schemas.openxmlformats.org/officeDocument/2006/relationships/hyperlink" Target="https://chrome.google.com/webstore/detail/flaticon-for-gsuit-gslide/haekgjfnhhdkgfgmldhfokhmfkgmciba"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8.xml"/><Relationship Id="rId3" Type="http://schemas.openxmlformats.org/officeDocument/2006/relationships/hyperlink" Target="http://bit.ly/2X9RQ9U" TargetMode="External"/><Relationship Id="rId4" Type="http://schemas.openxmlformats.org/officeDocument/2006/relationships/image" Target="../media/image6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7" name="Shape 87"/>
        <p:cNvGrpSpPr/>
        <p:nvPr/>
      </p:nvGrpSpPr>
      <p:grpSpPr>
        <a:xfrm>
          <a:off x="0" y="0"/>
          <a:ext cx="0" cy="0"/>
          <a:chOff x="0" y="0"/>
          <a:chExt cx="0" cy="0"/>
        </a:xfrm>
      </p:grpSpPr>
      <p:grpSp>
        <p:nvGrpSpPr>
          <p:cNvPr id="88" name="Google Shape;88;p18"/>
          <p:cNvGrpSpPr/>
          <p:nvPr/>
        </p:nvGrpSpPr>
        <p:grpSpPr>
          <a:xfrm>
            <a:off x="5270800" y="-17650"/>
            <a:ext cx="3873050" cy="5165300"/>
            <a:chOff x="5270800" y="-17650"/>
            <a:chExt cx="3873050" cy="5165300"/>
          </a:xfrm>
        </p:grpSpPr>
        <p:sp>
          <p:nvSpPr>
            <p:cNvPr id="89" name="Google Shape;89;p18"/>
            <p:cNvSpPr/>
            <p:nvPr/>
          </p:nvSpPr>
          <p:spPr>
            <a:xfrm>
              <a:off x="5270800" y="-17650"/>
              <a:ext cx="2198752" cy="5161174"/>
            </a:xfrm>
            <a:custGeom>
              <a:rect b="b" l="l" r="r" t="t"/>
              <a:pathLst>
                <a:path extrusionOk="0" h="209442" w="89226">
                  <a:moveTo>
                    <a:pt x="89226" y="0"/>
                  </a:moveTo>
                  <a:lnTo>
                    <a:pt x="0" y="62"/>
                  </a:lnTo>
                  <a:cubicBezTo>
                    <a:pt x="0" y="10531"/>
                    <a:pt x="14734" y="10531"/>
                    <a:pt x="14734" y="21000"/>
                  </a:cubicBezTo>
                  <a:cubicBezTo>
                    <a:pt x="14734" y="31469"/>
                    <a:pt x="0" y="31469"/>
                    <a:pt x="0" y="41938"/>
                  </a:cubicBezTo>
                  <a:cubicBezTo>
                    <a:pt x="0" y="52391"/>
                    <a:pt x="14734" y="52391"/>
                    <a:pt x="14734" y="62860"/>
                  </a:cubicBezTo>
                  <a:cubicBezTo>
                    <a:pt x="14734" y="73345"/>
                    <a:pt x="0" y="73345"/>
                    <a:pt x="0" y="83814"/>
                  </a:cubicBezTo>
                  <a:cubicBezTo>
                    <a:pt x="0" y="94283"/>
                    <a:pt x="14734" y="94283"/>
                    <a:pt x="14734" y="104752"/>
                  </a:cubicBezTo>
                  <a:cubicBezTo>
                    <a:pt x="14734" y="115221"/>
                    <a:pt x="0" y="115221"/>
                    <a:pt x="0" y="125690"/>
                  </a:cubicBezTo>
                  <a:cubicBezTo>
                    <a:pt x="0" y="136159"/>
                    <a:pt x="14734" y="136159"/>
                    <a:pt x="14734" y="146628"/>
                  </a:cubicBezTo>
                  <a:cubicBezTo>
                    <a:pt x="14734" y="157097"/>
                    <a:pt x="0" y="157097"/>
                    <a:pt x="0" y="167566"/>
                  </a:cubicBezTo>
                  <a:cubicBezTo>
                    <a:pt x="0" y="178035"/>
                    <a:pt x="14734" y="178035"/>
                    <a:pt x="14734" y="188504"/>
                  </a:cubicBezTo>
                  <a:cubicBezTo>
                    <a:pt x="14734" y="198972"/>
                    <a:pt x="0" y="198972"/>
                    <a:pt x="0" y="209441"/>
                  </a:cubicBezTo>
                  <a:lnTo>
                    <a:pt x="89226" y="209441"/>
                  </a:lnTo>
                  <a:lnTo>
                    <a:pt x="89226" y="0"/>
                  </a:lnTo>
                  <a:close/>
                </a:path>
              </a:pathLst>
            </a:custGeom>
            <a:solidFill>
              <a:srgbClr val="FEB5B9">
                <a:alpha val="38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8"/>
            <p:cNvSpPr/>
            <p:nvPr/>
          </p:nvSpPr>
          <p:spPr>
            <a:xfrm>
              <a:off x="7469550" y="-13550"/>
              <a:ext cx="1674300" cy="5161200"/>
            </a:xfrm>
            <a:prstGeom prst="rect">
              <a:avLst/>
            </a:prstGeom>
            <a:solidFill>
              <a:srgbClr val="FEB5B9">
                <a:alpha val="381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 name="Google Shape;91;p18"/>
          <p:cNvSpPr/>
          <p:nvPr/>
        </p:nvSpPr>
        <p:spPr>
          <a:xfrm>
            <a:off x="4267200" y="1166375"/>
            <a:ext cx="4007400" cy="2868000"/>
          </a:xfrm>
          <a:prstGeom prst="round2DiagRect">
            <a:avLst>
              <a:gd fmla="val 28229"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8"/>
          <p:cNvSpPr txBox="1"/>
          <p:nvPr>
            <p:ph idx="1" type="subTitle"/>
          </p:nvPr>
        </p:nvSpPr>
        <p:spPr>
          <a:xfrm flipH="1">
            <a:off x="5303675" y="3164175"/>
            <a:ext cx="19344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accent1"/>
                </a:solidFill>
              </a:rPr>
              <a:t>Here is where your presentation begins</a:t>
            </a:r>
            <a:endParaRPr>
              <a:solidFill>
                <a:schemeClr val="accent1"/>
              </a:solidFill>
            </a:endParaRPr>
          </a:p>
        </p:txBody>
      </p:sp>
      <p:sp>
        <p:nvSpPr>
          <p:cNvPr id="93" name="Google Shape;93;p18"/>
          <p:cNvSpPr txBox="1"/>
          <p:nvPr>
            <p:ph type="ctrTitle"/>
          </p:nvPr>
        </p:nvSpPr>
        <p:spPr>
          <a:xfrm flipH="1">
            <a:off x="4573775" y="2569875"/>
            <a:ext cx="33942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MARKETING CAMPAIGN</a:t>
            </a:r>
            <a:endParaRPr>
              <a:solidFill>
                <a:schemeClr val="accent1"/>
              </a:solidFill>
              <a:latin typeface="Saira ExtraCondensed SemiBold"/>
              <a:ea typeface="Saira ExtraCondensed SemiBold"/>
              <a:cs typeface="Saira ExtraCondensed SemiBold"/>
              <a:sym typeface="Saira ExtraCondensed SemiBold"/>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 name="Shape 97"/>
        <p:cNvGrpSpPr/>
        <p:nvPr/>
      </p:nvGrpSpPr>
      <p:grpSpPr>
        <a:xfrm>
          <a:off x="0" y="0"/>
          <a:ext cx="0" cy="0"/>
          <a:chOff x="0" y="0"/>
          <a:chExt cx="0" cy="0"/>
        </a:xfrm>
      </p:grpSpPr>
      <p:pic>
        <p:nvPicPr>
          <p:cNvPr id="98" name="Google Shape;98;p19"/>
          <p:cNvPicPr preferRelativeResize="0"/>
          <p:nvPr/>
        </p:nvPicPr>
        <p:blipFill>
          <a:blip r:embed="rId3">
            <a:alphaModFix/>
          </a:blip>
          <a:stretch>
            <a:fillRect/>
          </a:stretch>
        </p:blipFill>
        <p:spPr>
          <a:xfrm rot="9200888">
            <a:off x="6288940" y="1224943"/>
            <a:ext cx="1748249" cy="1179668"/>
          </a:xfrm>
          <a:prstGeom prst="rect">
            <a:avLst/>
          </a:prstGeom>
          <a:noFill/>
          <a:ln>
            <a:noFill/>
          </a:ln>
        </p:spPr>
      </p:pic>
      <p:pic>
        <p:nvPicPr>
          <p:cNvPr id="99" name="Google Shape;99;p19"/>
          <p:cNvPicPr preferRelativeResize="0"/>
          <p:nvPr/>
        </p:nvPicPr>
        <p:blipFill>
          <a:blip r:embed="rId4">
            <a:alphaModFix/>
          </a:blip>
          <a:stretch>
            <a:fillRect/>
          </a:stretch>
        </p:blipFill>
        <p:spPr>
          <a:xfrm rot="-4620909">
            <a:off x="771526" y="973720"/>
            <a:ext cx="1510153" cy="1540405"/>
          </a:xfrm>
          <a:prstGeom prst="rect">
            <a:avLst/>
          </a:prstGeom>
          <a:noFill/>
          <a:ln>
            <a:noFill/>
          </a:ln>
        </p:spPr>
      </p:pic>
      <p:pic>
        <p:nvPicPr>
          <p:cNvPr id="100" name="Google Shape;100;p19"/>
          <p:cNvPicPr preferRelativeResize="0"/>
          <p:nvPr/>
        </p:nvPicPr>
        <p:blipFill>
          <a:blip r:embed="rId5">
            <a:alphaModFix/>
          </a:blip>
          <a:stretch>
            <a:fillRect/>
          </a:stretch>
        </p:blipFill>
        <p:spPr>
          <a:xfrm rot="-7143795">
            <a:off x="3693747" y="1157209"/>
            <a:ext cx="1471169" cy="1482822"/>
          </a:xfrm>
          <a:prstGeom prst="rect">
            <a:avLst/>
          </a:prstGeom>
          <a:noFill/>
          <a:ln>
            <a:noFill/>
          </a:ln>
        </p:spPr>
      </p:pic>
      <p:sp>
        <p:nvSpPr>
          <p:cNvPr id="101" name="Google Shape;101;p19"/>
          <p:cNvSpPr/>
          <p:nvPr/>
        </p:nvSpPr>
        <p:spPr>
          <a:xfrm flipH="1" rot="-5400000">
            <a:off x="3447169" y="-1753969"/>
            <a:ext cx="2230650" cy="9163088"/>
          </a:xfrm>
          <a:custGeom>
            <a:rect b="b" l="l" r="r" t="t"/>
            <a:pathLst>
              <a:path extrusionOk="0" h="209442" w="89226">
                <a:moveTo>
                  <a:pt x="89226" y="0"/>
                </a:moveTo>
                <a:lnTo>
                  <a:pt x="0" y="62"/>
                </a:lnTo>
                <a:cubicBezTo>
                  <a:pt x="0" y="10531"/>
                  <a:pt x="14734" y="10531"/>
                  <a:pt x="14734" y="21000"/>
                </a:cubicBezTo>
                <a:cubicBezTo>
                  <a:pt x="14734" y="31469"/>
                  <a:pt x="0" y="31469"/>
                  <a:pt x="0" y="41938"/>
                </a:cubicBezTo>
                <a:cubicBezTo>
                  <a:pt x="0" y="52391"/>
                  <a:pt x="14734" y="52391"/>
                  <a:pt x="14734" y="62860"/>
                </a:cubicBezTo>
                <a:cubicBezTo>
                  <a:pt x="14734" y="73345"/>
                  <a:pt x="0" y="73345"/>
                  <a:pt x="0" y="83814"/>
                </a:cubicBezTo>
                <a:cubicBezTo>
                  <a:pt x="0" y="94283"/>
                  <a:pt x="14734" y="94283"/>
                  <a:pt x="14734" y="104752"/>
                </a:cubicBezTo>
                <a:cubicBezTo>
                  <a:pt x="14734" y="115221"/>
                  <a:pt x="0" y="115221"/>
                  <a:pt x="0" y="125690"/>
                </a:cubicBezTo>
                <a:cubicBezTo>
                  <a:pt x="0" y="136159"/>
                  <a:pt x="14734" y="136159"/>
                  <a:pt x="14734" y="146628"/>
                </a:cubicBezTo>
                <a:cubicBezTo>
                  <a:pt x="14734" y="157097"/>
                  <a:pt x="0" y="157097"/>
                  <a:pt x="0" y="167566"/>
                </a:cubicBezTo>
                <a:cubicBezTo>
                  <a:pt x="0" y="178035"/>
                  <a:pt x="14734" y="178035"/>
                  <a:pt x="14734" y="188504"/>
                </a:cubicBezTo>
                <a:cubicBezTo>
                  <a:pt x="14734" y="198972"/>
                  <a:pt x="0" y="198972"/>
                  <a:pt x="0" y="209441"/>
                </a:cubicBezTo>
                <a:lnTo>
                  <a:pt x="89226" y="209441"/>
                </a:lnTo>
                <a:lnTo>
                  <a:pt x="892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 name="Google Shape;102;p19"/>
          <p:cNvPicPr preferRelativeResize="0"/>
          <p:nvPr/>
        </p:nvPicPr>
        <p:blipFill>
          <a:blip r:embed="rId6">
            <a:alphaModFix/>
          </a:blip>
          <a:stretch>
            <a:fillRect/>
          </a:stretch>
        </p:blipFill>
        <p:spPr>
          <a:xfrm rot="5400000">
            <a:off x="1666900" y="3270075"/>
            <a:ext cx="1663350" cy="1639620"/>
          </a:xfrm>
          <a:prstGeom prst="rect">
            <a:avLst/>
          </a:prstGeom>
          <a:noFill/>
          <a:ln>
            <a:noFill/>
          </a:ln>
        </p:spPr>
      </p:pic>
      <p:pic>
        <p:nvPicPr>
          <p:cNvPr id="103" name="Google Shape;103;p19"/>
          <p:cNvPicPr preferRelativeResize="0"/>
          <p:nvPr/>
        </p:nvPicPr>
        <p:blipFill>
          <a:blip r:embed="rId7">
            <a:alphaModFix/>
          </a:blip>
          <a:stretch>
            <a:fillRect/>
          </a:stretch>
        </p:blipFill>
        <p:spPr>
          <a:xfrm rot="-2992098">
            <a:off x="5447825" y="3439228"/>
            <a:ext cx="1645199" cy="1480400"/>
          </a:xfrm>
          <a:prstGeom prst="rect">
            <a:avLst/>
          </a:prstGeom>
          <a:noFill/>
          <a:ln>
            <a:noFill/>
          </a:ln>
        </p:spPr>
      </p:pic>
      <p:sp>
        <p:nvSpPr>
          <p:cNvPr id="104" name="Google Shape;104;p19"/>
          <p:cNvSpPr/>
          <p:nvPr/>
        </p:nvSpPr>
        <p:spPr>
          <a:xfrm rot="-5400000">
            <a:off x="3447169" y="-1392019"/>
            <a:ext cx="2230650" cy="9163088"/>
          </a:xfrm>
          <a:custGeom>
            <a:rect b="b" l="l" r="r" t="t"/>
            <a:pathLst>
              <a:path extrusionOk="0" h="209442" w="89226">
                <a:moveTo>
                  <a:pt x="89226" y="0"/>
                </a:moveTo>
                <a:lnTo>
                  <a:pt x="0" y="62"/>
                </a:lnTo>
                <a:cubicBezTo>
                  <a:pt x="0" y="10531"/>
                  <a:pt x="14734" y="10531"/>
                  <a:pt x="14734" y="21000"/>
                </a:cubicBezTo>
                <a:cubicBezTo>
                  <a:pt x="14734" y="31469"/>
                  <a:pt x="0" y="31469"/>
                  <a:pt x="0" y="41938"/>
                </a:cubicBezTo>
                <a:cubicBezTo>
                  <a:pt x="0" y="52391"/>
                  <a:pt x="14734" y="52391"/>
                  <a:pt x="14734" y="62860"/>
                </a:cubicBezTo>
                <a:cubicBezTo>
                  <a:pt x="14734" y="73345"/>
                  <a:pt x="0" y="73345"/>
                  <a:pt x="0" y="83814"/>
                </a:cubicBezTo>
                <a:cubicBezTo>
                  <a:pt x="0" y="94283"/>
                  <a:pt x="14734" y="94283"/>
                  <a:pt x="14734" y="104752"/>
                </a:cubicBezTo>
                <a:cubicBezTo>
                  <a:pt x="14734" y="115221"/>
                  <a:pt x="0" y="115221"/>
                  <a:pt x="0" y="125690"/>
                </a:cubicBezTo>
                <a:cubicBezTo>
                  <a:pt x="0" y="136159"/>
                  <a:pt x="14734" y="136159"/>
                  <a:pt x="14734" y="146628"/>
                </a:cubicBezTo>
                <a:cubicBezTo>
                  <a:pt x="14734" y="157097"/>
                  <a:pt x="0" y="157097"/>
                  <a:pt x="0" y="167566"/>
                </a:cubicBezTo>
                <a:cubicBezTo>
                  <a:pt x="0" y="178035"/>
                  <a:pt x="14734" y="178035"/>
                  <a:pt x="14734" y="188504"/>
                </a:cubicBezTo>
                <a:cubicBezTo>
                  <a:pt x="14734" y="198972"/>
                  <a:pt x="0" y="198972"/>
                  <a:pt x="0" y="209441"/>
                </a:cubicBezTo>
                <a:lnTo>
                  <a:pt x="89226" y="209441"/>
                </a:lnTo>
                <a:lnTo>
                  <a:pt x="892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9"/>
          <p:cNvSpPr/>
          <p:nvPr/>
        </p:nvSpPr>
        <p:spPr>
          <a:xfrm>
            <a:off x="-19050" y="2121825"/>
            <a:ext cx="9176700" cy="17262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9"/>
          <p:cNvSpPr txBox="1"/>
          <p:nvPr>
            <p:ph idx="2" type="ctrTitle"/>
          </p:nvPr>
        </p:nvSpPr>
        <p:spPr>
          <a:xfrm>
            <a:off x="2828250" y="269146"/>
            <a:ext cx="3487500" cy="85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TABLE OF CONTENTS</a:t>
            </a:r>
            <a:endParaRPr/>
          </a:p>
        </p:txBody>
      </p:sp>
      <p:sp>
        <p:nvSpPr>
          <p:cNvPr id="107" name="Google Shape;107;p19"/>
          <p:cNvSpPr txBox="1"/>
          <p:nvPr>
            <p:ph idx="7" type="title"/>
          </p:nvPr>
        </p:nvSpPr>
        <p:spPr>
          <a:xfrm>
            <a:off x="5341752" y="2305818"/>
            <a:ext cx="11091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chemeClr val="accent1"/>
                </a:solidFill>
              </a:rPr>
              <a:t>03</a:t>
            </a:r>
            <a:endParaRPr>
              <a:solidFill>
                <a:schemeClr val="accent1"/>
              </a:solidFill>
            </a:endParaRPr>
          </a:p>
        </p:txBody>
      </p:sp>
      <p:sp>
        <p:nvSpPr>
          <p:cNvPr id="108" name="Google Shape;108;p19"/>
          <p:cNvSpPr txBox="1"/>
          <p:nvPr>
            <p:ph idx="3" type="ctrTitle"/>
          </p:nvPr>
        </p:nvSpPr>
        <p:spPr>
          <a:xfrm>
            <a:off x="1409443" y="2078925"/>
            <a:ext cx="1228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800">
                <a:solidFill>
                  <a:schemeClr val="accent1"/>
                </a:solidFill>
              </a:rPr>
              <a:t>ABOUT US</a:t>
            </a:r>
            <a:endParaRPr sz="1800">
              <a:solidFill>
                <a:schemeClr val="accent1"/>
              </a:solidFill>
            </a:endParaRPr>
          </a:p>
        </p:txBody>
      </p:sp>
      <p:sp>
        <p:nvSpPr>
          <p:cNvPr id="109" name="Google Shape;109;p19"/>
          <p:cNvSpPr txBox="1"/>
          <p:nvPr>
            <p:ph idx="1" type="subTitle"/>
          </p:nvPr>
        </p:nvSpPr>
        <p:spPr>
          <a:xfrm>
            <a:off x="1409448" y="2464168"/>
            <a:ext cx="19065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rPr>
              <a:t>Here you could describe the topic of the section</a:t>
            </a:r>
            <a:endParaRPr>
              <a:solidFill>
                <a:schemeClr val="accent1"/>
              </a:solidFill>
            </a:endParaRPr>
          </a:p>
        </p:txBody>
      </p:sp>
      <p:sp>
        <p:nvSpPr>
          <p:cNvPr id="110" name="Google Shape;110;p19"/>
          <p:cNvSpPr txBox="1"/>
          <p:nvPr>
            <p:ph type="title"/>
          </p:nvPr>
        </p:nvSpPr>
        <p:spPr>
          <a:xfrm>
            <a:off x="251577" y="2305818"/>
            <a:ext cx="11091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chemeClr val="accent1"/>
                </a:solidFill>
              </a:rPr>
              <a:t>01</a:t>
            </a:r>
            <a:endParaRPr>
              <a:solidFill>
                <a:schemeClr val="accent1"/>
              </a:solidFill>
            </a:endParaRPr>
          </a:p>
        </p:txBody>
      </p:sp>
      <p:sp>
        <p:nvSpPr>
          <p:cNvPr id="111" name="Google Shape;111;p19"/>
          <p:cNvSpPr txBox="1"/>
          <p:nvPr>
            <p:ph idx="4" type="title"/>
          </p:nvPr>
        </p:nvSpPr>
        <p:spPr>
          <a:xfrm>
            <a:off x="2800144" y="2305818"/>
            <a:ext cx="11091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chemeClr val="accent1"/>
                </a:solidFill>
              </a:rPr>
              <a:t>02</a:t>
            </a:r>
            <a:endParaRPr>
              <a:solidFill>
                <a:schemeClr val="accent1"/>
              </a:solidFill>
            </a:endParaRPr>
          </a:p>
        </p:txBody>
      </p:sp>
      <p:sp>
        <p:nvSpPr>
          <p:cNvPr id="112" name="Google Shape;112;p19"/>
          <p:cNvSpPr txBox="1"/>
          <p:nvPr>
            <p:ph idx="5" type="ctrTitle"/>
          </p:nvPr>
        </p:nvSpPr>
        <p:spPr>
          <a:xfrm>
            <a:off x="3958015" y="2078921"/>
            <a:ext cx="2392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MARKET ANALYSIS</a:t>
            </a:r>
            <a:endParaRPr>
              <a:solidFill>
                <a:schemeClr val="accent1"/>
              </a:solidFill>
            </a:endParaRPr>
          </a:p>
        </p:txBody>
      </p:sp>
      <p:sp>
        <p:nvSpPr>
          <p:cNvPr id="113" name="Google Shape;113;p19"/>
          <p:cNvSpPr txBox="1"/>
          <p:nvPr>
            <p:ph idx="6" type="subTitle"/>
          </p:nvPr>
        </p:nvSpPr>
        <p:spPr>
          <a:xfrm>
            <a:off x="3958015" y="2464168"/>
            <a:ext cx="19065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rPr>
              <a:t>Here you could describe the topic of the section</a:t>
            </a:r>
            <a:endParaRPr/>
          </a:p>
        </p:txBody>
      </p:sp>
      <p:sp>
        <p:nvSpPr>
          <p:cNvPr id="114" name="Google Shape;114;p19"/>
          <p:cNvSpPr txBox="1"/>
          <p:nvPr>
            <p:ph idx="8" type="ctrTitle"/>
          </p:nvPr>
        </p:nvSpPr>
        <p:spPr>
          <a:xfrm>
            <a:off x="6499623" y="2078921"/>
            <a:ext cx="2392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GOALS &amp; STRATEGY</a:t>
            </a:r>
            <a:endParaRPr/>
          </a:p>
        </p:txBody>
      </p:sp>
      <p:sp>
        <p:nvSpPr>
          <p:cNvPr id="115" name="Google Shape;115;p19"/>
          <p:cNvSpPr txBox="1"/>
          <p:nvPr>
            <p:ph idx="9" type="subTitle"/>
          </p:nvPr>
        </p:nvSpPr>
        <p:spPr>
          <a:xfrm>
            <a:off x="6499623" y="2464168"/>
            <a:ext cx="19065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rPr>
              <a:t>Here you could describe the topic of the section</a:t>
            </a:r>
            <a:endParaRPr/>
          </a:p>
        </p:txBody>
      </p:sp>
      <p:sp>
        <p:nvSpPr>
          <p:cNvPr id="116" name="Google Shape;116;p19"/>
          <p:cNvSpPr txBox="1"/>
          <p:nvPr>
            <p:ph idx="13" type="title"/>
          </p:nvPr>
        </p:nvSpPr>
        <p:spPr>
          <a:xfrm>
            <a:off x="1518578" y="3075668"/>
            <a:ext cx="11091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chemeClr val="accent1"/>
                </a:solidFill>
              </a:rPr>
              <a:t>04</a:t>
            </a:r>
            <a:endParaRPr>
              <a:solidFill>
                <a:schemeClr val="accent1"/>
              </a:solidFill>
            </a:endParaRPr>
          </a:p>
        </p:txBody>
      </p:sp>
      <p:sp>
        <p:nvSpPr>
          <p:cNvPr id="117" name="Google Shape;117;p19"/>
          <p:cNvSpPr txBox="1"/>
          <p:nvPr>
            <p:ph idx="14" type="ctrTitle"/>
          </p:nvPr>
        </p:nvSpPr>
        <p:spPr>
          <a:xfrm>
            <a:off x="2676448" y="2848771"/>
            <a:ext cx="2392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CONTENT PLAN</a:t>
            </a:r>
            <a:endParaRPr>
              <a:solidFill>
                <a:schemeClr val="accent1"/>
              </a:solidFill>
            </a:endParaRPr>
          </a:p>
        </p:txBody>
      </p:sp>
      <p:sp>
        <p:nvSpPr>
          <p:cNvPr id="118" name="Google Shape;118;p19"/>
          <p:cNvSpPr txBox="1"/>
          <p:nvPr>
            <p:ph idx="15" type="subTitle"/>
          </p:nvPr>
        </p:nvSpPr>
        <p:spPr>
          <a:xfrm>
            <a:off x="2676448" y="3234018"/>
            <a:ext cx="19065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rPr>
              <a:t>Here you could describe the topic of the section</a:t>
            </a:r>
            <a:endParaRPr/>
          </a:p>
        </p:txBody>
      </p:sp>
      <p:sp>
        <p:nvSpPr>
          <p:cNvPr id="119" name="Google Shape;119;p19"/>
          <p:cNvSpPr txBox="1"/>
          <p:nvPr>
            <p:ph idx="16" type="title"/>
          </p:nvPr>
        </p:nvSpPr>
        <p:spPr>
          <a:xfrm>
            <a:off x="4074752" y="3075668"/>
            <a:ext cx="11091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chemeClr val="accent1"/>
                </a:solidFill>
              </a:rPr>
              <a:t>05</a:t>
            </a:r>
            <a:endParaRPr>
              <a:solidFill>
                <a:schemeClr val="accent1"/>
              </a:solidFill>
            </a:endParaRPr>
          </a:p>
        </p:txBody>
      </p:sp>
      <p:sp>
        <p:nvSpPr>
          <p:cNvPr id="120" name="Google Shape;120;p19"/>
          <p:cNvSpPr txBox="1"/>
          <p:nvPr>
            <p:ph idx="17" type="ctrTitle"/>
          </p:nvPr>
        </p:nvSpPr>
        <p:spPr>
          <a:xfrm>
            <a:off x="5232622" y="2848771"/>
            <a:ext cx="2392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BUDGET</a:t>
            </a:r>
            <a:endParaRPr>
              <a:solidFill>
                <a:schemeClr val="accent1"/>
              </a:solidFill>
            </a:endParaRPr>
          </a:p>
        </p:txBody>
      </p:sp>
      <p:sp>
        <p:nvSpPr>
          <p:cNvPr id="121" name="Google Shape;121;p19"/>
          <p:cNvSpPr txBox="1"/>
          <p:nvPr>
            <p:ph idx="18" type="subTitle"/>
          </p:nvPr>
        </p:nvSpPr>
        <p:spPr>
          <a:xfrm>
            <a:off x="5232622" y="3234018"/>
            <a:ext cx="19065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rPr>
              <a:t>Here you could describe the topic of the section</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 name="Shape 125"/>
        <p:cNvGrpSpPr/>
        <p:nvPr/>
      </p:nvGrpSpPr>
      <p:grpSpPr>
        <a:xfrm>
          <a:off x="0" y="0"/>
          <a:ext cx="0" cy="0"/>
          <a:chOff x="0" y="0"/>
          <a:chExt cx="0" cy="0"/>
        </a:xfrm>
      </p:grpSpPr>
      <p:pic>
        <p:nvPicPr>
          <p:cNvPr id="126" name="Google Shape;126;p20"/>
          <p:cNvPicPr preferRelativeResize="0"/>
          <p:nvPr/>
        </p:nvPicPr>
        <p:blipFill>
          <a:blip r:embed="rId3">
            <a:alphaModFix/>
          </a:blip>
          <a:stretch>
            <a:fillRect/>
          </a:stretch>
        </p:blipFill>
        <p:spPr>
          <a:xfrm rot="744982">
            <a:off x="-412275" y="553478"/>
            <a:ext cx="1692553" cy="1616171"/>
          </a:xfrm>
          <a:prstGeom prst="rect">
            <a:avLst/>
          </a:prstGeom>
          <a:noFill/>
          <a:ln>
            <a:noFill/>
          </a:ln>
        </p:spPr>
      </p:pic>
      <p:pic>
        <p:nvPicPr>
          <p:cNvPr id="127" name="Google Shape;127;p20"/>
          <p:cNvPicPr preferRelativeResize="0"/>
          <p:nvPr/>
        </p:nvPicPr>
        <p:blipFill>
          <a:blip r:embed="rId4">
            <a:alphaModFix/>
          </a:blip>
          <a:stretch>
            <a:fillRect/>
          </a:stretch>
        </p:blipFill>
        <p:spPr>
          <a:xfrm>
            <a:off x="2523175" y="1106800"/>
            <a:ext cx="1692550" cy="2125599"/>
          </a:xfrm>
          <a:prstGeom prst="rect">
            <a:avLst/>
          </a:prstGeom>
          <a:noFill/>
          <a:ln>
            <a:noFill/>
          </a:ln>
        </p:spPr>
      </p:pic>
      <p:sp>
        <p:nvSpPr>
          <p:cNvPr id="128" name="Google Shape;128;p20"/>
          <p:cNvSpPr txBox="1"/>
          <p:nvPr>
            <p:ph idx="1" type="subTitle"/>
          </p:nvPr>
        </p:nvSpPr>
        <p:spPr>
          <a:xfrm>
            <a:off x="4603475" y="2557800"/>
            <a:ext cx="3133200" cy="1784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r">
              <a:spcBef>
                <a:spcPts val="0"/>
              </a:spcBef>
              <a:spcAft>
                <a:spcPts val="0"/>
              </a:spcAft>
              <a:buNone/>
            </a:pPr>
            <a:r>
              <a:t/>
            </a:r>
            <a:endParaRPr/>
          </a:p>
        </p:txBody>
      </p:sp>
      <p:pic>
        <p:nvPicPr>
          <p:cNvPr id="129" name="Google Shape;129;p20"/>
          <p:cNvPicPr preferRelativeResize="0"/>
          <p:nvPr/>
        </p:nvPicPr>
        <p:blipFill>
          <a:blip r:embed="rId5">
            <a:alphaModFix/>
          </a:blip>
          <a:stretch>
            <a:fillRect/>
          </a:stretch>
        </p:blipFill>
        <p:spPr>
          <a:xfrm rot="3540447">
            <a:off x="-1004957" y="1803753"/>
            <a:ext cx="5788218" cy="3105788"/>
          </a:xfrm>
          <a:prstGeom prst="rect">
            <a:avLst/>
          </a:prstGeom>
          <a:noFill/>
          <a:ln>
            <a:noFill/>
          </a:ln>
        </p:spPr>
      </p:pic>
      <p:sp>
        <p:nvSpPr>
          <p:cNvPr id="130" name="Google Shape;130;p20"/>
          <p:cNvSpPr/>
          <p:nvPr/>
        </p:nvSpPr>
        <p:spPr>
          <a:xfrm>
            <a:off x="6692300" y="1010125"/>
            <a:ext cx="994800" cy="978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0"/>
          <p:cNvSpPr txBox="1"/>
          <p:nvPr>
            <p:ph type="ctrTitle"/>
          </p:nvPr>
        </p:nvSpPr>
        <p:spPr>
          <a:xfrm>
            <a:off x="5165499" y="1996137"/>
            <a:ext cx="2571300" cy="85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OUR COMPANY</a:t>
            </a:r>
            <a:endParaRPr/>
          </a:p>
        </p:txBody>
      </p:sp>
      <p:sp>
        <p:nvSpPr>
          <p:cNvPr id="132" name="Google Shape;132;p20"/>
          <p:cNvSpPr/>
          <p:nvPr/>
        </p:nvSpPr>
        <p:spPr>
          <a:xfrm flipH="1">
            <a:off x="6783325" y="0"/>
            <a:ext cx="2360675" cy="1353100"/>
          </a:xfrm>
          <a:custGeom>
            <a:rect b="b" l="l" r="r" t="t"/>
            <a:pathLst>
              <a:path extrusionOk="0" h="54124" w="94427">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3" name="Google Shape;133;p20"/>
          <p:cNvPicPr preferRelativeResize="0"/>
          <p:nvPr/>
        </p:nvPicPr>
        <p:blipFill>
          <a:blip r:embed="rId6">
            <a:alphaModFix/>
          </a:blip>
          <a:stretch>
            <a:fillRect/>
          </a:stretch>
        </p:blipFill>
        <p:spPr>
          <a:xfrm>
            <a:off x="6826735" y="1073425"/>
            <a:ext cx="725928" cy="851703"/>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 name="Shape 137"/>
        <p:cNvGrpSpPr/>
        <p:nvPr/>
      </p:nvGrpSpPr>
      <p:grpSpPr>
        <a:xfrm>
          <a:off x="0" y="0"/>
          <a:ext cx="0" cy="0"/>
          <a:chOff x="0" y="0"/>
          <a:chExt cx="0" cy="0"/>
        </a:xfrm>
      </p:grpSpPr>
      <p:sp>
        <p:nvSpPr>
          <p:cNvPr id="138" name="Google Shape;138;p21"/>
          <p:cNvSpPr/>
          <p:nvPr/>
        </p:nvSpPr>
        <p:spPr>
          <a:xfrm>
            <a:off x="1238250" y="1353100"/>
            <a:ext cx="6667500" cy="25998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1"/>
          <p:cNvSpPr txBox="1"/>
          <p:nvPr>
            <p:ph idx="1" type="subTitle"/>
          </p:nvPr>
        </p:nvSpPr>
        <p:spPr>
          <a:xfrm flipH="1">
            <a:off x="1450349" y="2176794"/>
            <a:ext cx="3867600" cy="178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dk1"/>
                </a:solidFill>
              </a:rPr>
              <a:t>Mercury is the closest planet to the Sun and the smallest one in the Solar System—it’s only a bit larger than our Moon. The planet’s name has nothing to do with the liquid metal since it was named after the Roman messenger god, Mercury</a:t>
            </a:r>
            <a:endParaRPr>
              <a:solidFill>
                <a:schemeClr val="dk1"/>
              </a:solidFill>
            </a:endParaRPr>
          </a:p>
          <a:p>
            <a:pPr indent="0" lvl="0" marL="0" rtl="0" algn="l">
              <a:spcBef>
                <a:spcPts val="0"/>
              </a:spcBef>
              <a:spcAft>
                <a:spcPts val="0"/>
              </a:spcAft>
              <a:buNone/>
            </a:pPr>
            <a:r>
              <a:t/>
            </a:r>
            <a:endParaRPr/>
          </a:p>
        </p:txBody>
      </p:sp>
      <p:sp>
        <p:nvSpPr>
          <p:cNvPr id="140" name="Google Shape;140;p21"/>
          <p:cNvSpPr txBox="1"/>
          <p:nvPr>
            <p:ph type="ctrTitle"/>
          </p:nvPr>
        </p:nvSpPr>
        <p:spPr>
          <a:xfrm flipH="1">
            <a:off x="1450372" y="1706425"/>
            <a:ext cx="2571300" cy="85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ABOUT THE PRODUCT</a:t>
            </a:r>
            <a:endParaRPr/>
          </a:p>
        </p:txBody>
      </p:sp>
      <p:sp>
        <p:nvSpPr>
          <p:cNvPr id="141" name="Google Shape;141;p21"/>
          <p:cNvSpPr/>
          <p:nvPr/>
        </p:nvSpPr>
        <p:spPr>
          <a:xfrm rot="10800000">
            <a:off x="0" y="0"/>
            <a:ext cx="1760525" cy="1515300"/>
          </a:xfrm>
          <a:custGeom>
            <a:rect b="b" l="l" r="r" t="t"/>
            <a:pathLst>
              <a:path extrusionOk="0" h="60612" w="70421">
                <a:moveTo>
                  <a:pt x="63813" y="0"/>
                </a:moveTo>
                <a:cubicBezTo>
                  <a:pt x="62552" y="0"/>
                  <a:pt x="61280" y="85"/>
                  <a:pt x="59969" y="340"/>
                </a:cubicBezTo>
                <a:cubicBezTo>
                  <a:pt x="41104" y="4048"/>
                  <a:pt x="43862" y="30386"/>
                  <a:pt x="28647" y="38832"/>
                </a:cubicBezTo>
                <a:cubicBezTo>
                  <a:pt x="20618" y="43293"/>
                  <a:pt x="11361" y="42376"/>
                  <a:pt x="5762" y="50872"/>
                </a:cubicBezTo>
                <a:cubicBezTo>
                  <a:pt x="3684" y="54023"/>
                  <a:pt x="2439" y="57845"/>
                  <a:pt x="0" y="60611"/>
                </a:cubicBezTo>
                <a:lnTo>
                  <a:pt x="70421" y="60611"/>
                </a:lnTo>
                <a:lnTo>
                  <a:pt x="70421" y="315"/>
                </a:lnTo>
                <a:lnTo>
                  <a:pt x="70396" y="315"/>
                </a:lnTo>
                <a:cubicBezTo>
                  <a:pt x="68141" y="253"/>
                  <a:pt x="65994" y="0"/>
                  <a:pt x="63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2" name="Google Shape;142;p21"/>
          <p:cNvPicPr preferRelativeResize="0"/>
          <p:nvPr/>
        </p:nvPicPr>
        <p:blipFill>
          <a:blip r:embed="rId3">
            <a:alphaModFix/>
          </a:blip>
          <a:stretch>
            <a:fillRect/>
          </a:stretch>
        </p:blipFill>
        <p:spPr>
          <a:xfrm>
            <a:off x="4699125" y="168526"/>
            <a:ext cx="4625854" cy="5474702"/>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 name="Shape 146"/>
        <p:cNvGrpSpPr/>
        <p:nvPr/>
      </p:nvGrpSpPr>
      <p:grpSpPr>
        <a:xfrm>
          <a:off x="0" y="0"/>
          <a:ext cx="0" cy="0"/>
          <a:chOff x="0" y="0"/>
          <a:chExt cx="0" cy="0"/>
        </a:xfrm>
      </p:grpSpPr>
      <p:sp>
        <p:nvSpPr>
          <p:cNvPr id="147" name="Google Shape;147;p22"/>
          <p:cNvSpPr/>
          <p:nvPr/>
        </p:nvSpPr>
        <p:spPr>
          <a:xfrm>
            <a:off x="2104800" y="2086175"/>
            <a:ext cx="4934245" cy="130875"/>
          </a:xfrm>
          <a:custGeom>
            <a:rect b="b" l="l" r="r" t="t"/>
            <a:pathLst>
              <a:path extrusionOk="0" fill="none" h="5235" w="285464">
                <a:moveTo>
                  <a:pt x="0" y="1"/>
                </a:moveTo>
                <a:cubicBezTo>
                  <a:pt x="7134" y="1"/>
                  <a:pt x="7134" y="5235"/>
                  <a:pt x="14276" y="5235"/>
                </a:cubicBezTo>
                <a:cubicBezTo>
                  <a:pt x="21410" y="5235"/>
                  <a:pt x="21410" y="1"/>
                  <a:pt x="28544" y="1"/>
                </a:cubicBezTo>
                <a:cubicBezTo>
                  <a:pt x="35678" y="1"/>
                  <a:pt x="35678" y="5235"/>
                  <a:pt x="42820" y="5235"/>
                </a:cubicBezTo>
                <a:cubicBezTo>
                  <a:pt x="49954" y="5235"/>
                  <a:pt x="49954" y="1"/>
                  <a:pt x="57096" y="1"/>
                </a:cubicBezTo>
                <a:cubicBezTo>
                  <a:pt x="64230" y="1"/>
                  <a:pt x="64230" y="5235"/>
                  <a:pt x="71364" y="5235"/>
                </a:cubicBezTo>
                <a:cubicBezTo>
                  <a:pt x="78498" y="5235"/>
                  <a:pt x="78506" y="1"/>
                  <a:pt x="85640" y="1"/>
                </a:cubicBezTo>
                <a:cubicBezTo>
                  <a:pt x="92774" y="1"/>
                  <a:pt x="92774" y="5235"/>
                  <a:pt x="99908" y="5235"/>
                </a:cubicBezTo>
                <a:cubicBezTo>
                  <a:pt x="107050" y="5235"/>
                  <a:pt x="107050" y="1"/>
                  <a:pt x="114184" y="1"/>
                </a:cubicBezTo>
                <a:cubicBezTo>
                  <a:pt x="121318" y="1"/>
                  <a:pt x="121318" y="5235"/>
                  <a:pt x="128460" y="5235"/>
                </a:cubicBezTo>
                <a:cubicBezTo>
                  <a:pt x="135594" y="5235"/>
                  <a:pt x="135594" y="1"/>
                  <a:pt x="142728" y="1"/>
                </a:cubicBezTo>
                <a:cubicBezTo>
                  <a:pt x="149869" y="1"/>
                  <a:pt x="149869" y="5235"/>
                  <a:pt x="157004" y="5235"/>
                </a:cubicBezTo>
                <a:cubicBezTo>
                  <a:pt x="164138" y="5235"/>
                  <a:pt x="164138" y="1"/>
                  <a:pt x="171279" y="1"/>
                </a:cubicBezTo>
                <a:cubicBezTo>
                  <a:pt x="178413" y="1"/>
                  <a:pt x="178413" y="5235"/>
                  <a:pt x="185548" y="5235"/>
                </a:cubicBezTo>
                <a:cubicBezTo>
                  <a:pt x="192682" y="5235"/>
                  <a:pt x="192689" y="1"/>
                  <a:pt x="199823" y="1"/>
                </a:cubicBezTo>
                <a:cubicBezTo>
                  <a:pt x="206957" y="1"/>
                  <a:pt x="206957" y="5235"/>
                  <a:pt x="214092" y="5235"/>
                </a:cubicBezTo>
                <a:cubicBezTo>
                  <a:pt x="221233" y="5235"/>
                  <a:pt x="221233" y="1"/>
                  <a:pt x="228367" y="1"/>
                </a:cubicBezTo>
                <a:cubicBezTo>
                  <a:pt x="235501" y="1"/>
                  <a:pt x="235501" y="5235"/>
                  <a:pt x="242643" y="5235"/>
                </a:cubicBezTo>
                <a:cubicBezTo>
                  <a:pt x="249777" y="5235"/>
                  <a:pt x="249777" y="1"/>
                  <a:pt x="256911" y="1"/>
                </a:cubicBezTo>
                <a:cubicBezTo>
                  <a:pt x="264053" y="1"/>
                  <a:pt x="264053" y="5235"/>
                  <a:pt x="271187" y="5235"/>
                </a:cubicBezTo>
                <a:cubicBezTo>
                  <a:pt x="278321" y="5235"/>
                  <a:pt x="278321" y="1"/>
                  <a:pt x="285463" y="1"/>
                </a:cubicBezTo>
              </a:path>
            </a:pathLst>
          </a:custGeom>
          <a:noFill/>
          <a:ln cap="flat" cmpd="sng" w="19050">
            <a:solidFill>
              <a:srgbClr val="E9834B"/>
            </a:solidFill>
            <a:prstDash val="solid"/>
            <a:miter lim="775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2"/>
          <p:cNvSpPr/>
          <p:nvPr/>
        </p:nvSpPr>
        <p:spPr>
          <a:xfrm>
            <a:off x="4403700" y="1457325"/>
            <a:ext cx="485700" cy="914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2"/>
          <p:cNvSpPr txBox="1"/>
          <p:nvPr>
            <p:ph idx="4" type="subTitle"/>
          </p:nvPr>
        </p:nvSpPr>
        <p:spPr>
          <a:xfrm>
            <a:off x="3633425" y="3286338"/>
            <a:ext cx="19536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a gas giant and the biggest planet in our Solar System</a:t>
            </a:r>
            <a:endParaRPr/>
          </a:p>
        </p:txBody>
      </p:sp>
      <p:sp>
        <p:nvSpPr>
          <p:cNvPr id="150" name="Google Shape;150;p22"/>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OUR GOALS</a:t>
            </a:r>
            <a:endParaRPr/>
          </a:p>
        </p:txBody>
      </p:sp>
      <p:sp>
        <p:nvSpPr>
          <p:cNvPr id="151" name="Google Shape;151;p22"/>
          <p:cNvSpPr txBox="1"/>
          <p:nvPr>
            <p:ph idx="2" type="ctrTitle"/>
          </p:nvPr>
        </p:nvSpPr>
        <p:spPr>
          <a:xfrm>
            <a:off x="1799504" y="3075650"/>
            <a:ext cx="11271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52" name="Google Shape;152;p22"/>
          <p:cNvSpPr txBox="1"/>
          <p:nvPr>
            <p:ph idx="1" type="subTitle"/>
          </p:nvPr>
        </p:nvSpPr>
        <p:spPr>
          <a:xfrm>
            <a:off x="1386371" y="3286338"/>
            <a:ext cx="19536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The planet is full of iron oxide dust</a:t>
            </a:r>
            <a:endParaRPr/>
          </a:p>
        </p:txBody>
      </p:sp>
      <p:sp>
        <p:nvSpPr>
          <p:cNvPr id="153" name="Google Shape;153;p22"/>
          <p:cNvSpPr txBox="1"/>
          <p:nvPr>
            <p:ph idx="3" type="ctrTitle"/>
          </p:nvPr>
        </p:nvSpPr>
        <p:spPr>
          <a:xfrm>
            <a:off x="4046584" y="3075650"/>
            <a:ext cx="11271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154" name="Google Shape;154;p22"/>
          <p:cNvSpPr txBox="1"/>
          <p:nvPr>
            <p:ph idx="5" type="ctrTitle"/>
          </p:nvPr>
        </p:nvSpPr>
        <p:spPr>
          <a:xfrm>
            <a:off x="6293663" y="3075650"/>
            <a:ext cx="11271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155" name="Google Shape;155;p22"/>
          <p:cNvSpPr txBox="1"/>
          <p:nvPr>
            <p:ph idx="6" type="subTitle"/>
          </p:nvPr>
        </p:nvSpPr>
        <p:spPr>
          <a:xfrm>
            <a:off x="5880479" y="3286338"/>
            <a:ext cx="1953600" cy="9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the ringed one. It’s a gas giant, composed mostly of hydrogen </a:t>
            </a:r>
            <a:endParaRPr/>
          </a:p>
        </p:txBody>
      </p:sp>
      <p:pic>
        <p:nvPicPr>
          <p:cNvPr id="156" name="Google Shape;156;p22"/>
          <p:cNvPicPr preferRelativeResize="0"/>
          <p:nvPr/>
        </p:nvPicPr>
        <p:blipFill>
          <a:blip r:embed="rId3">
            <a:alphaModFix/>
          </a:blip>
          <a:stretch>
            <a:fillRect/>
          </a:stretch>
        </p:blipFill>
        <p:spPr>
          <a:xfrm rot="-6873585">
            <a:off x="1655185" y="1497140"/>
            <a:ext cx="1203023" cy="1174497"/>
          </a:xfrm>
          <a:prstGeom prst="rect">
            <a:avLst/>
          </a:prstGeom>
          <a:noFill/>
          <a:ln>
            <a:noFill/>
          </a:ln>
        </p:spPr>
      </p:pic>
      <p:pic>
        <p:nvPicPr>
          <p:cNvPr id="157" name="Google Shape;157;p22"/>
          <p:cNvPicPr preferRelativeResize="0"/>
          <p:nvPr/>
        </p:nvPicPr>
        <p:blipFill>
          <a:blip r:embed="rId4">
            <a:alphaModFix/>
          </a:blip>
          <a:stretch>
            <a:fillRect/>
          </a:stretch>
        </p:blipFill>
        <p:spPr>
          <a:xfrm>
            <a:off x="4008377" y="1486337"/>
            <a:ext cx="1276344" cy="1196125"/>
          </a:xfrm>
          <a:prstGeom prst="rect">
            <a:avLst/>
          </a:prstGeom>
          <a:noFill/>
          <a:ln>
            <a:noFill/>
          </a:ln>
        </p:spPr>
      </p:pic>
      <p:pic>
        <p:nvPicPr>
          <p:cNvPr id="158" name="Google Shape;158;p22"/>
          <p:cNvPicPr preferRelativeResize="0"/>
          <p:nvPr/>
        </p:nvPicPr>
        <p:blipFill>
          <a:blip r:embed="rId5">
            <a:alphaModFix/>
          </a:blip>
          <a:stretch>
            <a:fillRect/>
          </a:stretch>
        </p:blipFill>
        <p:spPr>
          <a:xfrm>
            <a:off x="6305957" y="1528943"/>
            <a:ext cx="1126950" cy="1110888"/>
          </a:xfrm>
          <a:prstGeom prst="rect">
            <a:avLst/>
          </a:prstGeom>
          <a:noFill/>
          <a:ln>
            <a:noFill/>
          </a:ln>
        </p:spPr>
      </p:pic>
      <p:sp>
        <p:nvSpPr>
          <p:cNvPr id="159" name="Google Shape;159;p22"/>
          <p:cNvSpPr/>
          <p:nvPr/>
        </p:nvSpPr>
        <p:spPr>
          <a:xfrm flipH="1">
            <a:off x="6233750" y="3531925"/>
            <a:ext cx="2910250" cy="1611575"/>
          </a:xfrm>
          <a:custGeom>
            <a:rect b="b" l="l" r="r" t="t"/>
            <a:pathLst>
              <a:path extrusionOk="0" h="64463" w="116410">
                <a:moveTo>
                  <a:pt x="0" y="0"/>
                </a:moveTo>
                <a:lnTo>
                  <a:pt x="0" y="64462"/>
                </a:lnTo>
                <a:lnTo>
                  <a:pt x="116410" y="64462"/>
                </a:lnTo>
                <a:cubicBezTo>
                  <a:pt x="111385" y="60125"/>
                  <a:pt x="105966" y="56139"/>
                  <a:pt x="99525" y="54837"/>
                </a:cubicBezTo>
                <a:cubicBezTo>
                  <a:pt x="96284" y="54174"/>
                  <a:pt x="92904" y="54240"/>
                  <a:pt x="89720" y="53323"/>
                </a:cubicBezTo>
                <a:cubicBezTo>
                  <a:pt x="81445" y="50933"/>
                  <a:pt x="78196" y="42765"/>
                  <a:pt x="70879" y="39221"/>
                </a:cubicBezTo>
                <a:cubicBezTo>
                  <a:pt x="68977" y="38300"/>
                  <a:pt x="66919" y="37934"/>
                  <a:pt x="64815" y="37934"/>
                </a:cubicBezTo>
                <a:cubicBezTo>
                  <a:pt x="60618" y="37934"/>
                  <a:pt x="56239" y="39391"/>
                  <a:pt x="52554" y="40809"/>
                </a:cubicBezTo>
                <a:cubicBezTo>
                  <a:pt x="50401" y="41639"/>
                  <a:pt x="48204" y="42558"/>
                  <a:pt x="45904" y="42558"/>
                </a:cubicBezTo>
                <a:cubicBezTo>
                  <a:pt x="45799" y="42558"/>
                  <a:pt x="45694" y="42556"/>
                  <a:pt x="45588" y="42552"/>
                </a:cubicBezTo>
                <a:cubicBezTo>
                  <a:pt x="38034" y="42290"/>
                  <a:pt x="34907" y="32420"/>
                  <a:pt x="32820" y="26617"/>
                </a:cubicBezTo>
                <a:cubicBezTo>
                  <a:pt x="29808" y="18228"/>
                  <a:pt x="26232" y="9912"/>
                  <a:pt x="18391" y="4936"/>
                </a:cubicBezTo>
                <a:cubicBezTo>
                  <a:pt x="12915" y="1441"/>
                  <a:pt x="6409" y="320"/>
                  <a:pt x="0" y="0"/>
                </a:cubicBezTo>
                <a:close/>
              </a:path>
            </a:pathLst>
          </a:cu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 name="Shape 163"/>
        <p:cNvGrpSpPr/>
        <p:nvPr/>
      </p:nvGrpSpPr>
      <p:grpSpPr>
        <a:xfrm>
          <a:off x="0" y="0"/>
          <a:ext cx="0" cy="0"/>
          <a:chOff x="0" y="0"/>
          <a:chExt cx="0" cy="0"/>
        </a:xfrm>
      </p:grpSpPr>
      <p:sp>
        <p:nvSpPr>
          <p:cNvPr id="164" name="Google Shape;164;p23"/>
          <p:cNvSpPr/>
          <p:nvPr/>
        </p:nvSpPr>
        <p:spPr>
          <a:xfrm flipH="1">
            <a:off x="11" y="1"/>
            <a:ext cx="9494114" cy="5692292"/>
          </a:xfrm>
          <a:custGeom>
            <a:rect b="b" l="l" r="r" t="t"/>
            <a:pathLst>
              <a:path extrusionOk="0" h="48797" w="81388">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3"/>
          <p:cNvSpPr txBox="1"/>
          <p:nvPr>
            <p:ph idx="4"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WHAT SETS US APART?</a:t>
            </a:r>
            <a:endParaRPr>
              <a:solidFill>
                <a:schemeClr val="accent1"/>
              </a:solidFill>
            </a:endParaRPr>
          </a:p>
        </p:txBody>
      </p:sp>
      <p:sp>
        <p:nvSpPr>
          <p:cNvPr id="166" name="Google Shape;166;p23"/>
          <p:cNvSpPr txBox="1"/>
          <p:nvPr>
            <p:ph idx="3" type="subTitle"/>
          </p:nvPr>
        </p:nvSpPr>
        <p:spPr>
          <a:xfrm>
            <a:off x="5648444" y="3434075"/>
            <a:ext cx="2170200" cy="9870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s"/>
              <a:t>If you need more icons and other resources, you’ll find an assortment in the final slides of this template</a:t>
            </a:r>
            <a:endParaRPr/>
          </a:p>
        </p:txBody>
      </p:sp>
      <p:sp>
        <p:nvSpPr>
          <p:cNvPr id="167" name="Google Shape;167;p23"/>
          <p:cNvSpPr txBox="1"/>
          <p:nvPr>
            <p:ph idx="2" type="ctrTitle"/>
          </p:nvPr>
        </p:nvSpPr>
        <p:spPr>
          <a:xfrm>
            <a:off x="5947133" y="3261550"/>
            <a:ext cx="15726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3"/>
                </a:solidFill>
              </a:rPr>
              <a:t>SATURN</a:t>
            </a:r>
            <a:endParaRPr>
              <a:solidFill>
                <a:schemeClr val="accent3"/>
              </a:solidFill>
            </a:endParaRPr>
          </a:p>
        </p:txBody>
      </p:sp>
      <p:sp>
        <p:nvSpPr>
          <p:cNvPr id="168" name="Google Shape;168;p23"/>
          <p:cNvSpPr txBox="1"/>
          <p:nvPr>
            <p:ph idx="1" type="subTitle"/>
          </p:nvPr>
        </p:nvSpPr>
        <p:spPr>
          <a:xfrm>
            <a:off x="1325356" y="2300275"/>
            <a:ext cx="2170200" cy="9870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s"/>
              <a:t>Take a look at the slide called </a:t>
            </a:r>
            <a:r>
              <a:rPr lang="es">
                <a:uFill>
                  <a:noFill/>
                </a:uFill>
                <a:latin typeface="Muli"/>
                <a:ea typeface="Muli"/>
                <a:cs typeface="Muli"/>
                <a:sym typeface="Muli"/>
                <a:hlinkClick action="ppaction://hlinksldjump" r:id="rId3"/>
              </a:rPr>
              <a:t>Alternative Elements</a:t>
            </a:r>
            <a:r>
              <a:rPr lang="es"/>
              <a:t> if you want to have more choices for your presentation</a:t>
            </a:r>
            <a:endParaRPr/>
          </a:p>
          <a:p>
            <a:pPr indent="0" lvl="0" marL="0" rtl="0" algn="ctr">
              <a:lnSpc>
                <a:spcPct val="115000"/>
              </a:lnSpc>
              <a:spcBef>
                <a:spcPts val="0"/>
              </a:spcBef>
              <a:spcAft>
                <a:spcPts val="0"/>
              </a:spcAft>
              <a:buNone/>
            </a:pPr>
            <a:r>
              <a:t/>
            </a:r>
            <a:endParaRPr/>
          </a:p>
        </p:txBody>
      </p:sp>
      <p:sp>
        <p:nvSpPr>
          <p:cNvPr id="169" name="Google Shape;169;p23"/>
          <p:cNvSpPr txBox="1"/>
          <p:nvPr>
            <p:ph type="ctrTitle"/>
          </p:nvPr>
        </p:nvSpPr>
        <p:spPr>
          <a:xfrm>
            <a:off x="1583883" y="2127750"/>
            <a:ext cx="1653000" cy="319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MERCURY</a:t>
            </a:r>
            <a:endParaRPr>
              <a:solidFill>
                <a:schemeClr val="accent1"/>
              </a:solidFill>
            </a:endParaRPr>
          </a:p>
        </p:txBody>
      </p:sp>
      <p:pic>
        <p:nvPicPr>
          <p:cNvPr id="170" name="Google Shape;170;p23"/>
          <p:cNvPicPr preferRelativeResize="0"/>
          <p:nvPr/>
        </p:nvPicPr>
        <p:blipFill rotWithShape="1">
          <a:blip r:embed="rId4">
            <a:alphaModFix/>
          </a:blip>
          <a:srcRect b="12220" l="23553" r="28093" t="8477"/>
          <a:stretch/>
        </p:blipFill>
        <p:spPr>
          <a:xfrm>
            <a:off x="3625173" y="1215831"/>
            <a:ext cx="1768339" cy="3522168"/>
          </a:xfrm>
          <a:prstGeom prst="rect">
            <a:avLst/>
          </a:prstGeom>
          <a:noFill/>
          <a:ln>
            <a:noFill/>
          </a:ln>
        </p:spPr>
      </p:pic>
      <p:grpSp>
        <p:nvGrpSpPr>
          <p:cNvPr id="171" name="Google Shape;171;p23"/>
          <p:cNvGrpSpPr/>
          <p:nvPr/>
        </p:nvGrpSpPr>
        <p:grpSpPr>
          <a:xfrm>
            <a:off x="2131625" y="1447177"/>
            <a:ext cx="557512" cy="376602"/>
            <a:chOff x="277475" y="548050"/>
            <a:chExt cx="856525" cy="578675"/>
          </a:xfrm>
        </p:grpSpPr>
        <p:sp>
          <p:nvSpPr>
            <p:cNvPr id="172" name="Google Shape;172;p23"/>
            <p:cNvSpPr/>
            <p:nvPr/>
          </p:nvSpPr>
          <p:spPr>
            <a:xfrm>
              <a:off x="442475" y="672150"/>
              <a:ext cx="219950" cy="199750"/>
            </a:xfrm>
            <a:custGeom>
              <a:rect b="b" l="l" r="r" t="t"/>
              <a:pathLst>
                <a:path extrusionOk="0" h="7990" w="8798">
                  <a:moveTo>
                    <a:pt x="2012" y="1"/>
                  </a:moveTo>
                  <a:cubicBezTo>
                    <a:pt x="2012" y="1"/>
                    <a:pt x="2659" y="5211"/>
                    <a:pt x="0" y="7223"/>
                  </a:cubicBezTo>
                  <a:lnTo>
                    <a:pt x="1384" y="7989"/>
                  </a:lnTo>
                  <a:lnTo>
                    <a:pt x="8797" y="7223"/>
                  </a:lnTo>
                  <a:lnTo>
                    <a:pt x="8797" y="3109"/>
                  </a:lnTo>
                  <a:cubicBezTo>
                    <a:pt x="8698" y="3115"/>
                    <a:pt x="8599" y="3118"/>
                    <a:pt x="8500" y="3118"/>
                  </a:cubicBezTo>
                  <a:cubicBezTo>
                    <a:pt x="5270" y="3118"/>
                    <a:pt x="2012" y="1"/>
                    <a:pt x="2012"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3"/>
            <p:cNvSpPr/>
            <p:nvPr/>
          </p:nvSpPr>
          <p:spPr>
            <a:xfrm>
              <a:off x="767650" y="672150"/>
              <a:ext cx="219950" cy="199750"/>
            </a:xfrm>
            <a:custGeom>
              <a:rect b="b" l="l" r="r" t="t"/>
              <a:pathLst>
                <a:path extrusionOk="0" h="7990" w="8798">
                  <a:moveTo>
                    <a:pt x="6785" y="1"/>
                  </a:moveTo>
                  <a:cubicBezTo>
                    <a:pt x="6785" y="1"/>
                    <a:pt x="3527" y="3118"/>
                    <a:pt x="298" y="3118"/>
                  </a:cubicBezTo>
                  <a:cubicBezTo>
                    <a:pt x="198" y="3118"/>
                    <a:pt x="99" y="3115"/>
                    <a:pt x="0" y="3109"/>
                  </a:cubicBezTo>
                  <a:lnTo>
                    <a:pt x="0" y="7223"/>
                  </a:lnTo>
                  <a:lnTo>
                    <a:pt x="7414" y="7989"/>
                  </a:lnTo>
                  <a:lnTo>
                    <a:pt x="8797" y="7223"/>
                  </a:lnTo>
                  <a:cubicBezTo>
                    <a:pt x="6138" y="5211"/>
                    <a:pt x="6785" y="1"/>
                    <a:pt x="6785"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3"/>
            <p:cNvSpPr/>
            <p:nvPr/>
          </p:nvSpPr>
          <p:spPr>
            <a:xfrm>
              <a:off x="328550" y="640575"/>
              <a:ext cx="772075" cy="421900"/>
            </a:xfrm>
            <a:custGeom>
              <a:rect b="b" l="l" r="r" t="t"/>
              <a:pathLst>
                <a:path extrusionOk="0" h="16876" w="30883">
                  <a:moveTo>
                    <a:pt x="14091" y="0"/>
                  </a:moveTo>
                  <a:cubicBezTo>
                    <a:pt x="14193" y="2929"/>
                    <a:pt x="12618" y="5204"/>
                    <a:pt x="10192" y="7013"/>
                  </a:cubicBezTo>
                  <a:cubicBezTo>
                    <a:pt x="9066" y="7848"/>
                    <a:pt x="7935" y="8213"/>
                    <a:pt x="6851" y="8213"/>
                  </a:cubicBezTo>
                  <a:cubicBezTo>
                    <a:pt x="5145" y="8213"/>
                    <a:pt x="3553" y="7309"/>
                    <a:pt x="2276" y="5911"/>
                  </a:cubicBezTo>
                  <a:lnTo>
                    <a:pt x="0" y="7144"/>
                  </a:lnTo>
                  <a:cubicBezTo>
                    <a:pt x="0" y="7144"/>
                    <a:pt x="4090" y="11666"/>
                    <a:pt x="5066" y="16876"/>
                  </a:cubicBezTo>
                  <a:lnTo>
                    <a:pt x="25822" y="16876"/>
                  </a:lnTo>
                  <a:cubicBezTo>
                    <a:pt x="26786" y="11666"/>
                    <a:pt x="30882" y="7144"/>
                    <a:pt x="30882" y="7144"/>
                  </a:cubicBezTo>
                  <a:lnTo>
                    <a:pt x="28607" y="5911"/>
                  </a:lnTo>
                  <a:cubicBezTo>
                    <a:pt x="27329" y="7309"/>
                    <a:pt x="25738" y="8213"/>
                    <a:pt x="24032" y="8213"/>
                  </a:cubicBezTo>
                  <a:cubicBezTo>
                    <a:pt x="22947" y="8213"/>
                    <a:pt x="21816" y="7848"/>
                    <a:pt x="20690" y="7013"/>
                  </a:cubicBezTo>
                  <a:cubicBezTo>
                    <a:pt x="18265" y="5210"/>
                    <a:pt x="16696" y="2929"/>
                    <a:pt x="16798"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3"/>
            <p:cNvSpPr/>
            <p:nvPr/>
          </p:nvSpPr>
          <p:spPr>
            <a:xfrm>
              <a:off x="454900" y="1021125"/>
              <a:ext cx="519225" cy="105600"/>
            </a:xfrm>
            <a:custGeom>
              <a:rect b="b" l="l" r="r" t="t"/>
              <a:pathLst>
                <a:path extrusionOk="0" h="4224" w="20769">
                  <a:moveTo>
                    <a:pt x="10384" y="1"/>
                  </a:moveTo>
                  <a:cubicBezTo>
                    <a:pt x="5546" y="1"/>
                    <a:pt x="2234" y="743"/>
                    <a:pt x="0" y="1648"/>
                  </a:cubicBezTo>
                  <a:cubicBezTo>
                    <a:pt x="66" y="1989"/>
                    <a:pt x="114" y="2330"/>
                    <a:pt x="150" y="2672"/>
                  </a:cubicBezTo>
                  <a:cubicBezTo>
                    <a:pt x="243" y="3562"/>
                    <a:pt x="999" y="4223"/>
                    <a:pt x="1872" y="4223"/>
                  </a:cubicBezTo>
                  <a:cubicBezTo>
                    <a:pt x="1956" y="4223"/>
                    <a:pt x="2041" y="4217"/>
                    <a:pt x="2126" y="4205"/>
                  </a:cubicBezTo>
                  <a:cubicBezTo>
                    <a:pt x="3611" y="3995"/>
                    <a:pt x="6150" y="3785"/>
                    <a:pt x="10384" y="3785"/>
                  </a:cubicBezTo>
                  <a:cubicBezTo>
                    <a:pt x="14618" y="3785"/>
                    <a:pt x="17157" y="3995"/>
                    <a:pt x="18642" y="4205"/>
                  </a:cubicBezTo>
                  <a:cubicBezTo>
                    <a:pt x="18728" y="4217"/>
                    <a:pt x="18814" y="4223"/>
                    <a:pt x="18898" y="4223"/>
                  </a:cubicBezTo>
                  <a:cubicBezTo>
                    <a:pt x="19771" y="4223"/>
                    <a:pt x="20526" y="3567"/>
                    <a:pt x="20618" y="2672"/>
                  </a:cubicBezTo>
                  <a:cubicBezTo>
                    <a:pt x="20660" y="2330"/>
                    <a:pt x="20708" y="1989"/>
                    <a:pt x="20768" y="1648"/>
                  </a:cubicBezTo>
                  <a:cubicBezTo>
                    <a:pt x="18534" y="743"/>
                    <a:pt x="15223" y="1"/>
                    <a:pt x="10384"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3"/>
            <p:cNvSpPr/>
            <p:nvPr/>
          </p:nvSpPr>
          <p:spPr>
            <a:xfrm>
              <a:off x="433475" y="627850"/>
              <a:ext cx="103475" cy="88650"/>
            </a:xfrm>
            <a:custGeom>
              <a:rect b="b" l="l" r="r" t="t"/>
              <a:pathLst>
                <a:path extrusionOk="0" h="3546" w="4139">
                  <a:moveTo>
                    <a:pt x="2366" y="0"/>
                  </a:moveTo>
                  <a:cubicBezTo>
                    <a:pt x="791" y="6"/>
                    <a:pt x="1" y="1910"/>
                    <a:pt x="1115" y="3024"/>
                  </a:cubicBezTo>
                  <a:cubicBezTo>
                    <a:pt x="1475" y="3384"/>
                    <a:pt x="1918" y="3545"/>
                    <a:pt x="2353" y="3545"/>
                  </a:cubicBezTo>
                  <a:cubicBezTo>
                    <a:pt x="3264" y="3545"/>
                    <a:pt x="4139" y="2839"/>
                    <a:pt x="4139" y="1773"/>
                  </a:cubicBezTo>
                  <a:cubicBezTo>
                    <a:pt x="4139" y="797"/>
                    <a:pt x="3342" y="0"/>
                    <a:pt x="2366" y="0"/>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3"/>
            <p:cNvSpPr/>
            <p:nvPr/>
          </p:nvSpPr>
          <p:spPr>
            <a:xfrm>
              <a:off x="877375" y="627850"/>
              <a:ext cx="103325" cy="88650"/>
            </a:xfrm>
            <a:custGeom>
              <a:rect b="b" l="l" r="r" t="t"/>
              <a:pathLst>
                <a:path extrusionOk="0" h="3546" w="4133">
                  <a:moveTo>
                    <a:pt x="2366" y="0"/>
                  </a:moveTo>
                  <a:cubicBezTo>
                    <a:pt x="791" y="0"/>
                    <a:pt x="1" y="1910"/>
                    <a:pt x="1114" y="3024"/>
                  </a:cubicBezTo>
                  <a:cubicBezTo>
                    <a:pt x="1474" y="3384"/>
                    <a:pt x="1917" y="3545"/>
                    <a:pt x="2351" y="3545"/>
                  </a:cubicBezTo>
                  <a:cubicBezTo>
                    <a:pt x="3260" y="3545"/>
                    <a:pt x="4133" y="2839"/>
                    <a:pt x="4133" y="1773"/>
                  </a:cubicBezTo>
                  <a:cubicBezTo>
                    <a:pt x="4133" y="797"/>
                    <a:pt x="3342" y="6"/>
                    <a:pt x="2366" y="0"/>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3"/>
            <p:cNvSpPr/>
            <p:nvPr/>
          </p:nvSpPr>
          <p:spPr>
            <a:xfrm>
              <a:off x="644425" y="548050"/>
              <a:ext cx="122500" cy="104850"/>
            </a:xfrm>
            <a:custGeom>
              <a:rect b="b" l="l" r="r" t="t"/>
              <a:pathLst>
                <a:path extrusionOk="0" h="4194" w="4900">
                  <a:moveTo>
                    <a:pt x="2803" y="0"/>
                  </a:moveTo>
                  <a:cubicBezTo>
                    <a:pt x="935" y="0"/>
                    <a:pt x="1" y="2258"/>
                    <a:pt x="1324" y="3581"/>
                  </a:cubicBezTo>
                  <a:cubicBezTo>
                    <a:pt x="1723" y="3981"/>
                    <a:pt x="2258" y="4194"/>
                    <a:pt x="2801" y="4194"/>
                  </a:cubicBezTo>
                  <a:cubicBezTo>
                    <a:pt x="3073" y="4194"/>
                    <a:pt x="3346" y="4140"/>
                    <a:pt x="3606" y="4031"/>
                  </a:cubicBezTo>
                  <a:cubicBezTo>
                    <a:pt x="4390" y="3707"/>
                    <a:pt x="4899" y="2941"/>
                    <a:pt x="4899" y="2090"/>
                  </a:cubicBezTo>
                  <a:cubicBezTo>
                    <a:pt x="4899" y="935"/>
                    <a:pt x="3959" y="0"/>
                    <a:pt x="2803"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3"/>
            <p:cNvSpPr/>
            <p:nvPr/>
          </p:nvSpPr>
          <p:spPr>
            <a:xfrm>
              <a:off x="1011825" y="731300"/>
              <a:ext cx="122175" cy="104750"/>
            </a:xfrm>
            <a:custGeom>
              <a:rect b="b" l="l" r="r" t="t"/>
              <a:pathLst>
                <a:path extrusionOk="0" h="4190" w="4887">
                  <a:moveTo>
                    <a:pt x="2797" y="0"/>
                  </a:moveTo>
                  <a:cubicBezTo>
                    <a:pt x="934" y="0"/>
                    <a:pt x="0" y="2258"/>
                    <a:pt x="1318" y="3575"/>
                  </a:cubicBezTo>
                  <a:cubicBezTo>
                    <a:pt x="1719" y="3976"/>
                    <a:pt x="2254" y="4189"/>
                    <a:pt x="2799" y="4189"/>
                  </a:cubicBezTo>
                  <a:cubicBezTo>
                    <a:pt x="3068" y="4189"/>
                    <a:pt x="3340" y="4137"/>
                    <a:pt x="3599" y="4030"/>
                  </a:cubicBezTo>
                  <a:cubicBezTo>
                    <a:pt x="4378" y="3701"/>
                    <a:pt x="4887" y="2940"/>
                    <a:pt x="4887" y="2096"/>
                  </a:cubicBezTo>
                  <a:cubicBezTo>
                    <a:pt x="4887" y="940"/>
                    <a:pt x="3953" y="0"/>
                    <a:pt x="2797"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3"/>
            <p:cNvSpPr/>
            <p:nvPr/>
          </p:nvSpPr>
          <p:spPr>
            <a:xfrm>
              <a:off x="277475" y="731300"/>
              <a:ext cx="122350" cy="104750"/>
            </a:xfrm>
            <a:custGeom>
              <a:rect b="b" l="l" r="r" t="t"/>
              <a:pathLst>
                <a:path extrusionOk="0" h="4190" w="4894">
                  <a:moveTo>
                    <a:pt x="2798" y="0"/>
                  </a:moveTo>
                  <a:cubicBezTo>
                    <a:pt x="935" y="0"/>
                    <a:pt x="1" y="2258"/>
                    <a:pt x="1318" y="3575"/>
                  </a:cubicBezTo>
                  <a:cubicBezTo>
                    <a:pt x="1719" y="3976"/>
                    <a:pt x="2254" y="4189"/>
                    <a:pt x="2800" y="4189"/>
                  </a:cubicBezTo>
                  <a:cubicBezTo>
                    <a:pt x="3069" y="4189"/>
                    <a:pt x="3341" y="4137"/>
                    <a:pt x="3600" y="4030"/>
                  </a:cubicBezTo>
                  <a:cubicBezTo>
                    <a:pt x="4384" y="3701"/>
                    <a:pt x="4894" y="2940"/>
                    <a:pt x="4894" y="2096"/>
                  </a:cubicBezTo>
                  <a:cubicBezTo>
                    <a:pt x="4894" y="940"/>
                    <a:pt x="3953" y="0"/>
                    <a:pt x="2798"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 name="Google Shape;181;p23"/>
          <p:cNvGrpSpPr/>
          <p:nvPr/>
        </p:nvGrpSpPr>
        <p:grpSpPr>
          <a:xfrm>
            <a:off x="6383262" y="2511203"/>
            <a:ext cx="700566" cy="473127"/>
            <a:chOff x="1293350" y="488125"/>
            <a:chExt cx="1221775" cy="825125"/>
          </a:xfrm>
        </p:grpSpPr>
        <p:sp>
          <p:nvSpPr>
            <p:cNvPr id="182" name="Google Shape;182;p23"/>
            <p:cNvSpPr/>
            <p:nvPr/>
          </p:nvSpPr>
          <p:spPr>
            <a:xfrm>
              <a:off x="1293400" y="636525"/>
              <a:ext cx="1221725" cy="676725"/>
            </a:xfrm>
            <a:custGeom>
              <a:rect b="b" l="l" r="r" t="t"/>
              <a:pathLst>
                <a:path extrusionOk="0" h="27069" w="48869">
                  <a:moveTo>
                    <a:pt x="16408" y="0"/>
                  </a:moveTo>
                  <a:cubicBezTo>
                    <a:pt x="6728" y="0"/>
                    <a:pt x="0" y="14263"/>
                    <a:pt x="24434" y="27068"/>
                  </a:cubicBezTo>
                  <a:cubicBezTo>
                    <a:pt x="48868" y="14263"/>
                    <a:pt x="42140" y="0"/>
                    <a:pt x="32461" y="0"/>
                  </a:cubicBezTo>
                  <a:cubicBezTo>
                    <a:pt x="29814" y="0"/>
                    <a:pt x="26946" y="1067"/>
                    <a:pt x="24434" y="3522"/>
                  </a:cubicBezTo>
                  <a:cubicBezTo>
                    <a:pt x="21923" y="1067"/>
                    <a:pt x="19055" y="0"/>
                    <a:pt x="16408" y="0"/>
                  </a:cubicBezTo>
                  <a:close/>
                </a:path>
              </a:pathLst>
            </a:custGeom>
            <a:solidFill>
              <a:srgbClr val="CB4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3"/>
            <p:cNvSpPr/>
            <p:nvPr/>
          </p:nvSpPr>
          <p:spPr>
            <a:xfrm>
              <a:off x="1293350" y="636450"/>
              <a:ext cx="644600" cy="676800"/>
            </a:xfrm>
            <a:custGeom>
              <a:rect b="b" l="l" r="r" t="t"/>
              <a:pathLst>
                <a:path extrusionOk="0" h="27072" w="25784">
                  <a:moveTo>
                    <a:pt x="16414" y="1"/>
                  </a:moveTo>
                  <a:cubicBezTo>
                    <a:pt x="6735" y="1"/>
                    <a:pt x="0" y="14261"/>
                    <a:pt x="24436" y="27071"/>
                  </a:cubicBezTo>
                  <a:cubicBezTo>
                    <a:pt x="24897" y="26832"/>
                    <a:pt x="25347" y="26586"/>
                    <a:pt x="25784" y="26347"/>
                  </a:cubicBezTo>
                  <a:cubicBezTo>
                    <a:pt x="4058" y="14334"/>
                    <a:pt x="9046" y="1321"/>
                    <a:pt x="17771" y="93"/>
                  </a:cubicBezTo>
                  <a:cubicBezTo>
                    <a:pt x="17314" y="31"/>
                    <a:pt x="16861" y="1"/>
                    <a:pt x="16414" y="1"/>
                  </a:cubicBezTo>
                  <a:close/>
                </a:path>
              </a:pathLst>
            </a:custGeom>
            <a:solidFill>
              <a:srgbClr val="A02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3"/>
            <p:cNvSpPr/>
            <p:nvPr/>
          </p:nvSpPr>
          <p:spPr>
            <a:xfrm>
              <a:off x="2174625" y="589025"/>
              <a:ext cx="122175" cy="167925"/>
            </a:xfrm>
            <a:custGeom>
              <a:rect b="b" l="l" r="r" t="t"/>
              <a:pathLst>
                <a:path extrusionOk="0" h="6717" w="4887">
                  <a:moveTo>
                    <a:pt x="2444" y="1"/>
                  </a:moveTo>
                  <a:cubicBezTo>
                    <a:pt x="2348" y="1"/>
                    <a:pt x="2252" y="53"/>
                    <a:pt x="2210" y="158"/>
                  </a:cubicBezTo>
                  <a:cubicBezTo>
                    <a:pt x="1929" y="853"/>
                    <a:pt x="1330" y="1960"/>
                    <a:pt x="102" y="3182"/>
                  </a:cubicBezTo>
                  <a:cubicBezTo>
                    <a:pt x="0" y="3278"/>
                    <a:pt x="0" y="3440"/>
                    <a:pt x="102" y="3541"/>
                  </a:cubicBezTo>
                  <a:cubicBezTo>
                    <a:pt x="1330" y="4757"/>
                    <a:pt x="1929" y="5871"/>
                    <a:pt x="2210" y="6559"/>
                  </a:cubicBezTo>
                  <a:cubicBezTo>
                    <a:pt x="2252" y="6664"/>
                    <a:pt x="2348" y="6717"/>
                    <a:pt x="2444" y="6717"/>
                  </a:cubicBezTo>
                  <a:cubicBezTo>
                    <a:pt x="2539" y="6717"/>
                    <a:pt x="2635" y="6664"/>
                    <a:pt x="2677" y="6559"/>
                  </a:cubicBezTo>
                  <a:cubicBezTo>
                    <a:pt x="2959" y="5871"/>
                    <a:pt x="3557" y="4757"/>
                    <a:pt x="4785" y="3541"/>
                  </a:cubicBezTo>
                  <a:cubicBezTo>
                    <a:pt x="4887" y="3440"/>
                    <a:pt x="4887" y="3278"/>
                    <a:pt x="4785" y="3182"/>
                  </a:cubicBezTo>
                  <a:cubicBezTo>
                    <a:pt x="3557" y="1960"/>
                    <a:pt x="2959" y="853"/>
                    <a:pt x="2677" y="158"/>
                  </a:cubicBezTo>
                  <a:cubicBezTo>
                    <a:pt x="2635" y="53"/>
                    <a:pt x="2539" y="1"/>
                    <a:pt x="2444"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3"/>
            <p:cNvSpPr/>
            <p:nvPr/>
          </p:nvSpPr>
          <p:spPr>
            <a:xfrm>
              <a:off x="2120275" y="488125"/>
              <a:ext cx="79825" cy="109975"/>
            </a:xfrm>
            <a:custGeom>
              <a:rect b="b" l="l" r="r" t="t"/>
              <a:pathLst>
                <a:path extrusionOk="0" h="4399" w="3193">
                  <a:moveTo>
                    <a:pt x="1599" y="1"/>
                  </a:moveTo>
                  <a:cubicBezTo>
                    <a:pt x="1537" y="1"/>
                    <a:pt x="1474" y="35"/>
                    <a:pt x="1444" y="104"/>
                  </a:cubicBezTo>
                  <a:cubicBezTo>
                    <a:pt x="1264" y="559"/>
                    <a:pt x="869" y="1284"/>
                    <a:pt x="66" y="2080"/>
                  </a:cubicBezTo>
                  <a:cubicBezTo>
                    <a:pt x="1" y="2146"/>
                    <a:pt x="1" y="2254"/>
                    <a:pt x="66" y="2314"/>
                  </a:cubicBezTo>
                  <a:cubicBezTo>
                    <a:pt x="869" y="3116"/>
                    <a:pt x="1264" y="3841"/>
                    <a:pt x="1444" y="4296"/>
                  </a:cubicBezTo>
                  <a:cubicBezTo>
                    <a:pt x="1474" y="4365"/>
                    <a:pt x="1537" y="4399"/>
                    <a:pt x="1599" y="4399"/>
                  </a:cubicBezTo>
                  <a:cubicBezTo>
                    <a:pt x="1661" y="4399"/>
                    <a:pt x="1722" y="4365"/>
                    <a:pt x="1749" y="4296"/>
                  </a:cubicBezTo>
                  <a:cubicBezTo>
                    <a:pt x="1935" y="3841"/>
                    <a:pt x="2324" y="3116"/>
                    <a:pt x="3133" y="2314"/>
                  </a:cubicBezTo>
                  <a:cubicBezTo>
                    <a:pt x="3192" y="2254"/>
                    <a:pt x="3192" y="2146"/>
                    <a:pt x="3133" y="2080"/>
                  </a:cubicBezTo>
                  <a:cubicBezTo>
                    <a:pt x="2324" y="1284"/>
                    <a:pt x="1935" y="559"/>
                    <a:pt x="1749" y="104"/>
                  </a:cubicBezTo>
                  <a:cubicBezTo>
                    <a:pt x="1722" y="35"/>
                    <a:pt x="1661" y="1"/>
                    <a:pt x="1599"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 name="Shape 189"/>
        <p:cNvGrpSpPr/>
        <p:nvPr/>
      </p:nvGrpSpPr>
      <p:grpSpPr>
        <a:xfrm>
          <a:off x="0" y="0"/>
          <a:ext cx="0" cy="0"/>
          <a:chOff x="0" y="0"/>
          <a:chExt cx="0" cy="0"/>
        </a:xfrm>
      </p:grpSpPr>
      <p:pic>
        <p:nvPicPr>
          <p:cNvPr id="190" name="Google Shape;190;p24"/>
          <p:cNvPicPr preferRelativeResize="0"/>
          <p:nvPr/>
        </p:nvPicPr>
        <p:blipFill>
          <a:blip r:embed="rId3">
            <a:alphaModFix/>
          </a:blip>
          <a:stretch>
            <a:fillRect/>
          </a:stretch>
        </p:blipFill>
        <p:spPr>
          <a:xfrm>
            <a:off x="619950" y="-1453575"/>
            <a:ext cx="7904099" cy="3712923"/>
          </a:xfrm>
          <a:prstGeom prst="rect">
            <a:avLst/>
          </a:prstGeom>
          <a:noFill/>
          <a:ln>
            <a:noFill/>
          </a:ln>
        </p:spPr>
      </p:pic>
      <p:sp>
        <p:nvSpPr>
          <p:cNvPr id="191" name="Google Shape;191;p24"/>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CORE VALUES</a:t>
            </a:r>
            <a:endParaRPr/>
          </a:p>
        </p:txBody>
      </p:sp>
      <p:sp>
        <p:nvSpPr>
          <p:cNvPr id="192" name="Google Shape;192;p24"/>
          <p:cNvSpPr txBox="1"/>
          <p:nvPr/>
        </p:nvSpPr>
        <p:spPr>
          <a:xfrm>
            <a:off x="6700125" y="3106325"/>
            <a:ext cx="1602900" cy="475500"/>
          </a:xfrm>
          <a:prstGeom prst="rect">
            <a:avLst/>
          </a:prstGeom>
          <a:noFill/>
          <a:ln>
            <a:noFill/>
          </a:ln>
        </p:spPr>
        <p:txBody>
          <a:bodyPr anchorCtr="0" anchor="t" bIns="0" lIns="0" spcFirstLastPara="1" rIns="0" wrap="square" tIns="4775">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Mercury is the smallest planet in our Solar System</a:t>
            </a:r>
            <a:endParaRPr sz="1100">
              <a:solidFill>
                <a:schemeClr val="dk1"/>
              </a:solidFill>
              <a:latin typeface="Muli"/>
              <a:ea typeface="Muli"/>
              <a:cs typeface="Muli"/>
              <a:sym typeface="Muli"/>
            </a:endParaRPr>
          </a:p>
        </p:txBody>
      </p:sp>
      <p:sp>
        <p:nvSpPr>
          <p:cNvPr id="193" name="Google Shape;193;p24"/>
          <p:cNvSpPr txBox="1"/>
          <p:nvPr/>
        </p:nvSpPr>
        <p:spPr>
          <a:xfrm>
            <a:off x="811250" y="3106325"/>
            <a:ext cx="1602900" cy="475500"/>
          </a:xfrm>
          <a:prstGeom prst="rect">
            <a:avLst/>
          </a:prstGeom>
          <a:noFill/>
          <a:ln>
            <a:noFill/>
          </a:ln>
        </p:spPr>
        <p:txBody>
          <a:bodyPr anchorCtr="0" anchor="t" bIns="0" lIns="0" spcFirstLastPara="1" rIns="0" wrap="square" tIns="4775">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Neptune is the fourth-largest planet in our Solar System</a:t>
            </a:r>
            <a:endParaRPr sz="1100">
              <a:solidFill>
                <a:schemeClr val="dk1"/>
              </a:solidFill>
              <a:latin typeface="Muli"/>
              <a:ea typeface="Muli"/>
              <a:cs typeface="Muli"/>
              <a:sym typeface="Muli"/>
            </a:endParaRPr>
          </a:p>
        </p:txBody>
      </p:sp>
      <p:sp>
        <p:nvSpPr>
          <p:cNvPr id="194" name="Google Shape;194;p24"/>
          <p:cNvSpPr txBox="1"/>
          <p:nvPr/>
        </p:nvSpPr>
        <p:spPr>
          <a:xfrm>
            <a:off x="6700125" y="2686800"/>
            <a:ext cx="1602900" cy="475500"/>
          </a:xfrm>
          <a:prstGeom prst="rect">
            <a:avLst/>
          </a:prstGeom>
          <a:noFill/>
          <a:ln>
            <a:noFill/>
          </a:ln>
        </p:spPr>
        <p:txBody>
          <a:bodyPr anchorCtr="0" anchor="b" bIns="0" lIns="0" spcFirstLastPara="1" rIns="0" wrap="square" tIns="4775">
            <a:noAutofit/>
          </a:bodyPr>
          <a:lstStyle/>
          <a:p>
            <a:pPr indent="0" lvl="0" marL="0" marR="0" rtl="0" algn="ctr">
              <a:lnSpc>
                <a:spcPct val="115000"/>
              </a:lnSpc>
              <a:spcBef>
                <a:spcPts val="0"/>
              </a:spcBef>
              <a:spcAft>
                <a:spcPts val="0"/>
              </a:spcAft>
              <a:buNone/>
            </a:pPr>
            <a:r>
              <a:rPr b="1" lang="es" sz="2400">
                <a:solidFill>
                  <a:schemeClr val="accent2"/>
                </a:solidFill>
                <a:latin typeface="Amatic SC"/>
                <a:ea typeface="Amatic SC"/>
                <a:cs typeface="Amatic SC"/>
                <a:sym typeface="Amatic SC"/>
              </a:rPr>
              <a:t>MERCURY</a:t>
            </a:r>
            <a:endParaRPr b="1" sz="2400">
              <a:solidFill>
                <a:schemeClr val="accent2"/>
              </a:solidFill>
              <a:latin typeface="Amatic SC"/>
              <a:ea typeface="Amatic SC"/>
              <a:cs typeface="Amatic SC"/>
              <a:sym typeface="Amatic SC"/>
            </a:endParaRPr>
          </a:p>
        </p:txBody>
      </p:sp>
      <p:sp>
        <p:nvSpPr>
          <p:cNvPr id="195" name="Google Shape;195;p24"/>
          <p:cNvSpPr txBox="1"/>
          <p:nvPr/>
        </p:nvSpPr>
        <p:spPr>
          <a:xfrm>
            <a:off x="811250" y="2686800"/>
            <a:ext cx="1602900" cy="475500"/>
          </a:xfrm>
          <a:prstGeom prst="rect">
            <a:avLst/>
          </a:prstGeom>
          <a:noFill/>
          <a:ln>
            <a:noFill/>
          </a:ln>
        </p:spPr>
        <p:txBody>
          <a:bodyPr anchorCtr="0" anchor="b" bIns="0" lIns="0" spcFirstLastPara="1" rIns="0" wrap="square" tIns="4775">
            <a:noAutofit/>
          </a:bodyPr>
          <a:lstStyle/>
          <a:p>
            <a:pPr indent="0" lvl="0" marL="0" marR="0" rtl="0" algn="ctr">
              <a:lnSpc>
                <a:spcPct val="115000"/>
              </a:lnSpc>
              <a:spcBef>
                <a:spcPts val="0"/>
              </a:spcBef>
              <a:spcAft>
                <a:spcPts val="0"/>
              </a:spcAft>
              <a:buNone/>
            </a:pPr>
            <a:r>
              <a:rPr b="1" lang="es" sz="2400">
                <a:solidFill>
                  <a:schemeClr val="accent2"/>
                </a:solidFill>
                <a:latin typeface="Amatic SC"/>
                <a:ea typeface="Amatic SC"/>
                <a:cs typeface="Amatic SC"/>
                <a:sym typeface="Amatic SC"/>
              </a:rPr>
              <a:t>NEPTUNE</a:t>
            </a:r>
            <a:endParaRPr b="1" sz="2400">
              <a:solidFill>
                <a:schemeClr val="accent2"/>
              </a:solidFill>
              <a:latin typeface="Amatic SC"/>
              <a:ea typeface="Amatic SC"/>
              <a:cs typeface="Amatic SC"/>
              <a:sym typeface="Amatic SC"/>
            </a:endParaRPr>
          </a:p>
        </p:txBody>
      </p:sp>
      <p:sp>
        <p:nvSpPr>
          <p:cNvPr id="196" name="Google Shape;196;p24"/>
          <p:cNvSpPr txBox="1"/>
          <p:nvPr/>
        </p:nvSpPr>
        <p:spPr>
          <a:xfrm>
            <a:off x="4737175" y="3804150"/>
            <a:ext cx="1602900" cy="475500"/>
          </a:xfrm>
          <a:prstGeom prst="rect">
            <a:avLst/>
          </a:prstGeom>
          <a:noFill/>
          <a:ln>
            <a:noFill/>
          </a:ln>
        </p:spPr>
        <p:txBody>
          <a:bodyPr anchorCtr="0" anchor="t" bIns="0" lIns="0" spcFirstLastPara="1" rIns="0" wrap="square" tIns="4775">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Despite being red, Mars is a cold place, not hot. It’s full of iron oxide dust</a:t>
            </a:r>
            <a:endParaRPr sz="1100">
              <a:solidFill>
                <a:schemeClr val="dk1"/>
              </a:solidFill>
              <a:latin typeface="Muli"/>
              <a:ea typeface="Muli"/>
              <a:cs typeface="Muli"/>
              <a:sym typeface="Muli"/>
            </a:endParaRPr>
          </a:p>
        </p:txBody>
      </p:sp>
      <p:sp>
        <p:nvSpPr>
          <p:cNvPr id="197" name="Google Shape;197;p24"/>
          <p:cNvSpPr txBox="1"/>
          <p:nvPr/>
        </p:nvSpPr>
        <p:spPr>
          <a:xfrm>
            <a:off x="4737167" y="3391388"/>
            <a:ext cx="1602900" cy="475500"/>
          </a:xfrm>
          <a:prstGeom prst="rect">
            <a:avLst/>
          </a:prstGeom>
          <a:noFill/>
          <a:ln>
            <a:noFill/>
          </a:ln>
        </p:spPr>
        <p:txBody>
          <a:bodyPr anchorCtr="0" anchor="b" bIns="0" lIns="0" spcFirstLastPara="1" rIns="0" wrap="square" tIns="4775">
            <a:noAutofit/>
          </a:bodyPr>
          <a:lstStyle/>
          <a:p>
            <a:pPr indent="0" lvl="0" marL="0" marR="0" rtl="0" algn="ctr">
              <a:lnSpc>
                <a:spcPct val="115000"/>
              </a:lnSpc>
              <a:spcBef>
                <a:spcPts val="0"/>
              </a:spcBef>
              <a:spcAft>
                <a:spcPts val="0"/>
              </a:spcAft>
              <a:buNone/>
            </a:pPr>
            <a:r>
              <a:rPr b="1" lang="es" sz="2400">
                <a:solidFill>
                  <a:schemeClr val="accent2"/>
                </a:solidFill>
                <a:latin typeface="Amatic SC"/>
                <a:ea typeface="Amatic SC"/>
                <a:cs typeface="Amatic SC"/>
                <a:sym typeface="Amatic SC"/>
              </a:rPr>
              <a:t>MARS</a:t>
            </a:r>
            <a:endParaRPr b="1" sz="2400">
              <a:solidFill>
                <a:schemeClr val="accent2"/>
              </a:solidFill>
              <a:latin typeface="Amatic SC"/>
              <a:ea typeface="Amatic SC"/>
              <a:cs typeface="Amatic SC"/>
              <a:sym typeface="Amatic SC"/>
            </a:endParaRPr>
          </a:p>
        </p:txBody>
      </p:sp>
      <p:sp>
        <p:nvSpPr>
          <p:cNvPr id="198" name="Google Shape;198;p24"/>
          <p:cNvSpPr txBox="1"/>
          <p:nvPr/>
        </p:nvSpPr>
        <p:spPr>
          <a:xfrm>
            <a:off x="2774208" y="3391388"/>
            <a:ext cx="1602900" cy="475500"/>
          </a:xfrm>
          <a:prstGeom prst="rect">
            <a:avLst/>
          </a:prstGeom>
          <a:noFill/>
          <a:ln>
            <a:noFill/>
          </a:ln>
        </p:spPr>
        <p:txBody>
          <a:bodyPr anchorCtr="0" anchor="b" bIns="0" lIns="0" spcFirstLastPara="1" rIns="0" wrap="square" tIns="4775">
            <a:noAutofit/>
          </a:bodyPr>
          <a:lstStyle/>
          <a:p>
            <a:pPr indent="0" lvl="0" marL="0" marR="0" rtl="0" algn="ctr">
              <a:lnSpc>
                <a:spcPct val="115000"/>
              </a:lnSpc>
              <a:spcBef>
                <a:spcPts val="0"/>
              </a:spcBef>
              <a:spcAft>
                <a:spcPts val="0"/>
              </a:spcAft>
              <a:buNone/>
            </a:pPr>
            <a:r>
              <a:rPr b="1" lang="es" sz="2400">
                <a:solidFill>
                  <a:schemeClr val="accent2"/>
                </a:solidFill>
                <a:latin typeface="Amatic SC"/>
                <a:ea typeface="Amatic SC"/>
                <a:cs typeface="Amatic SC"/>
                <a:sym typeface="Amatic SC"/>
              </a:rPr>
              <a:t>JUPITER</a:t>
            </a:r>
            <a:endParaRPr b="1" sz="2400">
              <a:solidFill>
                <a:schemeClr val="accent2"/>
              </a:solidFill>
              <a:latin typeface="Amatic SC"/>
              <a:ea typeface="Amatic SC"/>
              <a:cs typeface="Amatic SC"/>
              <a:sym typeface="Amatic SC"/>
            </a:endParaRPr>
          </a:p>
        </p:txBody>
      </p:sp>
      <p:sp>
        <p:nvSpPr>
          <p:cNvPr id="199" name="Google Shape;199;p24"/>
          <p:cNvSpPr txBox="1"/>
          <p:nvPr/>
        </p:nvSpPr>
        <p:spPr>
          <a:xfrm>
            <a:off x="2774200" y="3804150"/>
            <a:ext cx="1602900" cy="475500"/>
          </a:xfrm>
          <a:prstGeom prst="rect">
            <a:avLst/>
          </a:prstGeom>
          <a:noFill/>
          <a:ln>
            <a:noFill/>
          </a:ln>
        </p:spPr>
        <p:txBody>
          <a:bodyPr anchorCtr="0" anchor="t" bIns="0" lIns="0" spcFirstLastPara="1" rIns="0" wrap="square" tIns="4775">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It’s a gas giant and the biggest planet in our Solar System</a:t>
            </a:r>
            <a:endParaRPr sz="1100">
              <a:solidFill>
                <a:schemeClr val="dk1"/>
              </a:solidFill>
              <a:latin typeface="Muli"/>
              <a:ea typeface="Muli"/>
              <a:cs typeface="Muli"/>
              <a:sym typeface="Muli"/>
            </a:endParaRPr>
          </a:p>
        </p:txBody>
      </p:sp>
      <p:cxnSp>
        <p:nvCxnSpPr>
          <p:cNvPr id="200" name="Google Shape;200;p24"/>
          <p:cNvCxnSpPr/>
          <p:nvPr/>
        </p:nvCxnSpPr>
        <p:spPr>
          <a:xfrm rot="-5400000">
            <a:off x="1339250" y="1854450"/>
            <a:ext cx="1105800" cy="558900"/>
          </a:xfrm>
          <a:prstGeom prst="curvedConnector3">
            <a:avLst>
              <a:gd fmla="val 50000" name="adj1"/>
            </a:avLst>
          </a:prstGeom>
          <a:noFill/>
          <a:ln cap="flat" cmpd="sng" w="19050">
            <a:solidFill>
              <a:schemeClr val="accent2"/>
            </a:solidFill>
            <a:prstDash val="solid"/>
            <a:round/>
            <a:headEnd len="med" w="med" type="none"/>
            <a:tailEnd len="med" w="med" type="none"/>
          </a:ln>
        </p:spPr>
      </p:cxnSp>
      <p:cxnSp>
        <p:nvCxnSpPr>
          <p:cNvPr id="201" name="Google Shape;201;p24"/>
          <p:cNvCxnSpPr>
            <a:stCxn id="198" idx="0"/>
          </p:cNvCxnSpPr>
          <p:nvPr/>
        </p:nvCxnSpPr>
        <p:spPr>
          <a:xfrm rot="-5400000">
            <a:off x="3303558" y="2446688"/>
            <a:ext cx="1216800" cy="672600"/>
          </a:xfrm>
          <a:prstGeom prst="curvedConnector3">
            <a:avLst>
              <a:gd fmla="val 50000" name="adj1"/>
            </a:avLst>
          </a:prstGeom>
          <a:noFill/>
          <a:ln cap="flat" cmpd="sng" w="19050">
            <a:solidFill>
              <a:schemeClr val="accent2"/>
            </a:solidFill>
            <a:prstDash val="solid"/>
            <a:round/>
            <a:headEnd len="med" w="med" type="none"/>
            <a:tailEnd len="med" w="med" type="none"/>
          </a:ln>
        </p:spPr>
      </p:cxnSp>
      <p:cxnSp>
        <p:nvCxnSpPr>
          <p:cNvPr id="202" name="Google Shape;202;p24"/>
          <p:cNvCxnSpPr>
            <a:stCxn id="197" idx="0"/>
          </p:cNvCxnSpPr>
          <p:nvPr/>
        </p:nvCxnSpPr>
        <p:spPr>
          <a:xfrm flipH="1" rot="5400000">
            <a:off x="4582217" y="2434988"/>
            <a:ext cx="1222500" cy="690300"/>
          </a:xfrm>
          <a:prstGeom prst="curvedConnector3">
            <a:avLst>
              <a:gd fmla="val 50000" name="adj1"/>
            </a:avLst>
          </a:prstGeom>
          <a:noFill/>
          <a:ln cap="flat" cmpd="sng" w="19050">
            <a:solidFill>
              <a:schemeClr val="accent2"/>
            </a:solidFill>
            <a:prstDash val="solid"/>
            <a:round/>
            <a:headEnd len="med" w="med" type="none"/>
            <a:tailEnd len="med" w="med" type="none"/>
          </a:ln>
        </p:spPr>
      </p:cxnSp>
      <p:cxnSp>
        <p:nvCxnSpPr>
          <p:cNvPr id="203" name="Google Shape;203;p24"/>
          <p:cNvCxnSpPr>
            <a:stCxn id="194" idx="0"/>
          </p:cNvCxnSpPr>
          <p:nvPr/>
        </p:nvCxnSpPr>
        <p:spPr>
          <a:xfrm flipH="1" rot="5400000">
            <a:off x="6622125" y="1807350"/>
            <a:ext cx="1239000" cy="519900"/>
          </a:xfrm>
          <a:prstGeom prst="curvedConnector3">
            <a:avLst>
              <a:gd fmla="val 50000" name="adj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 name="Shape 207"/>
        <p:cNvGrpSpPr/>
        <p:nvPr/>
      </p:nvGrpSpPr>
      <p:grpSpPr>
        <a:xfrm>
          <a:off x="0" y="0"/>
          <a:ext cx="0" cy="0"/>
          <a:chOff x="0" y="0"/>
          <a:chExt cx="0" cy="0"/>
        </a:xfrm>
      </p:grpSpPr>
      <p:sp>
        <p:nvSpPr>
          <p:cNvPr id="208" name="Google Shape;208;p25"/>
          <p:cNvSpPr/>
          <p:nvPr/>
        </p:nvSpPr>
        <p:spPr>
          <a:xfrm>
            <a:off x="6804175" y="3358300"/>
            <a:ext cx="1428900" cy="1245600"/>
          </a:xfrm>
          <a:prstGeom prst="round2DiagRect">
            <a:avLst>
              <a:gd fmla="val 16667" name="adj1"/>
              <a:gd fmla="val 0" name="adj2"/>
            </a:avLst>
          </a:prstGeom>
          <a:solidFill>
            <a:srgbClr val="FC8C4F">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5"/>
          <p:cNvSpPr txBox="1"/>
          <p:nvPr/>
        </p:nvSpPr>
        <p:spPr>
          <a:xfrm>
            <a:off x="1056402" y="1728624"/>
            <a:ext cx="1611600" cy="8616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b="1" lang="es" sz="1800">
                <a:solidFill>
                  <a:schemeClr val="accent3"/>
                </a:solidFill>
                <a:latin typeface="Amatic SC"/>
                <a:ea typeface="Amatic SC"/>
                <a:cs typeface="Amatic SC"/>
                <a:sym typeface="Amatic SC"/>
              </a:rPr>
              <a:t>VENUS</a:t>
            </a:r>
            <a:endParaRPr b="1" sz="1800">
              <a:solidFill>
                <a:schemeClr val="accent3"/>
              </a:solidFill>
              <a:latin typeface="Amatic SC"/>
              <a:ea typeface="Amatic SC"/>
              <a:cs typeface="Amatic SC"/>
              <a:sym typeface="Amatic SC"/>
            </a:endParaRPr>
          </a:p>
          <a:p>
            <a:pPr indent="0" lvl="0" marL="0" marR="0" rtl="0" algn="l">
              <a:spcBef>
                <a:spcPts val="100"/>
              </a:spcBef>
              <a:spcAft>
                <a:spcPts val="0"/>
              </a:spcAft>
              <a:buNone/>
            </a:pPr>
            <a:r>
              <a:rPr lang="es" sz="1100">
                <a:solidFill>
                  <a:schemeClr val="dk1"/>
                </a:solidFill>
                <a:latin typeface="Muli"/>
                <a:ea typeface="Muli"/>
                <a:cs typeface="Muli"/>
                <a:sym typeface="Muli"/>
              </a:rPr>
              <a:t>Venus has a beautiful name, but it’s terribly hot, even hotter than Mercury</a:t>
            </a:r>
            <a:br>
              <a:rPr lang="es" sz="1100">
                <a:solidFill>
                  <a:schemeClr val="dk1"/>
                </a:solidFill>
                <a:latin typeface="Muli"/>
                <a:ea typeface="Muli"/>
                <a:cs typeface="Muli"/>
                <a:sym typeface="Muli"/>
              </a:rPr>
            </a:br>
            <a:endParaRPr sz="1100">
              <a:solidFill>
                <a:schemeClr val="dk1"/>
              </a:solidFill>
              <a:latin typeface="Muli"/>
              <a:ea typeface="Muli"/>
              <a:cs typeface="Muli"/>
              <a:sym typeface="Muli"/>
            </a:endParaRPr>
          </a:p>
        </p:txBody>
      </p:sp>
      <p:sp>
        <p:nvSpPr>
          <p:cNvPr id="210" name="Google Shape;210;p25"/>
          <p:cNvSpPr txBox="1"/>
          <p:nvPr/>
        </p:nvSpPr>
        <p:spPr>
          <a:xfrm>
            <a:off x="1056400" y="3839125"/>
            <a:ext cx="1568700" cy="8616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b="1" lang="es" sz="1800">
                <a:solidFill>
                  <a:srgbClr val="FFC800"/>
                </a:solidFill>
                <a:latin typeface="Amatic SC"/>
                <a:ea typeface="Amatic SC"/>
                <a:cs typeface="Amatic SC"/>
                <a:sym typeface="Amatic SC"/>
              </a:rPr>
              <a:t>MARS</a:t>
            </a:r>
            <a:endParaRPr b="1" sz="1800">
              <a:solidFill>
                <a:srgbClr val="FFC800"/>
              </a:solidFill>
              <a:latin typeface="Amatic SC"/>
              <a:ea typeface="Amatic SC"/>
              <a:cs typeface="Amatic SC"/>
              <a:sym typeface="Amatic SC"/>
            </a:endParaRPr>
          </a:p>
          <a:p>
            <a:pPr indent="0" lvl="0" marL="0" marR="0" rtl="0" algn="l">
              <a:lnSpc>
                <a:spcPct val="100000"/>
              </a:lnSpc>
              <a:spcBef>
                <a:spcPts val="0"/>
              </a:spcBef>
              <a:spcAft>
                <a:spcPts val="0"/>
              </a:spcAft>
              <a:buNone/>
            </a:pPr>
            <a:r>
              <a:rPr lang="es" sz="1100">
                <a:solidFill>
                  <a:schemeClr val="dk1"/>
                </a:solidFill>
                <a:latin typeface="Muli"/>
                <a:ea typeface="Muli"/>
                <a:cs typeface="Muli"/>
                <a:sym typeface="Muli"/>
              </a:rPr>
              <a:t>Despite being red, Mars is a cold place, not hot. It’s full of iron oxide dust</a:t>
            </a:r>
            <a:endParaRPr sz="1100">
              <a:solidFill>
                <a:schemeClr val="dk1"/>
              </a:solidFill>
              <a:latin typeface="Muli"/>
              <a:ea typeface="Muli"/>
              <a:cs typeface="Muli"/>
              <a:sym typeface="Muli"/>
            </a:endParaRPr>
          </a:p>
        </p:txBody>
      </p:sp>
      <p:sp>
        <p:nvSpPr>
          <p:cNvPr id="211" name="Google Shape;211;p25"/>
          <p:cNvSpPr txBox="1"/>
          <p:nvPr/>
        </p:nvSpPr>
        <p:spPr>
          <a:xfrm>
            <a:off x="7007650" y="3565925"/>
            <a:ext cx="1117200" cy="887700"/>
          </a:xfrm>
          <a:prstGeom prst="rect">
            <a:avLst/>
          </a:prstGeom>
          <a:noFill/>
          <a:ln>
            <a:noFill/>
          </a:ln>
        </p:spPr>
        <p:txBody>
          <a:bodyPr anchorCtr="0" anchor="t" bIns="0" lIns="0" spcFirstLastPara="1" rIns="0" wrap="square" tIns="6350">
            <a:noAutofit/>
          </a:bodyPr>
          <a:lstStyle/>
          <a:p>
            <a:pPr indent="0" lvl="0" marL="0" rtl="0" algn="l">
              <a:spcBef>
                <a:spcPts val="0"/>
              </a:spcBef>
              <a:spcAft>
                <a:spcPts val="0"/>
              </a:spcAft>
              <a:buClr>
                <a:srgbClr val="000000"/>
              </a:buClr>
              <a:buSzPts val="1100"/>
              <a:buFont typeface="Arial"/>
              <a:buNone/>
            </a:pPr>
            <a:r>
              <a:rPr lang="es" sz="1000">
                <a:solidFill>
                  <a:schemeClr val="dk1"/>
                </a:solidFill>
                <a:latin typeface="Muli"/>
                <a:ea typeface="Muli"/>
                <a:cs typeface="Muli"/>
                <a:sym typeface="Muli"/>
              </a:rPr>
              <a:t>If you want to modify this graph, click on it, follow the link, change the data and replace it </a:t>
            </a:r>
            <a:endParaRPr sz="1000">
              <a:solidFill>
                <a:schemeClr val="dk1"/>
              </a:solidFill>
              <a:latin typeface="Muli"/>
              <a:ea typeface="Muli"/>
              <a:cs typeface="Muli"/>
              <a:sym typeface="Muli"/>
            </a:endParaRPr>
          </a:p>
          <a:p>
            <a:pPr indent="0" lvl="0" marL="0" marR="0" rtl="0" algn="l">
              <a:lnSpc>
                <a:spcPct val="100000"/>
              </a:lnSpc>
              <a:spcBef>
                <a:spcPts val="0"/>
              </a:spcBef>
              <a:spcAft>
                <a:spcPts val="0"/>
              </a:spcAft>
              <a:buNone/>
            </a:pPr>
            <a:r>
              <a:t/>
            </a:r>
            <a:endParaRPr sz="1000">
              <a:solidFill>
                <a:schemeClr val="dk1"/>
              </a:solidFill>
              <a:latin typeface="Muli"/>
              <a:ea typeface="Muli"/>
              <a:cs typeface="Muli"/>
              <a:sym typeface="Muli"/>
            </a:endParaRPr>
          </a:p>
        </p:txBody>
      </p:sp>
      <p:sp>
        <p:nvSpPr>
          <p:cNvPr id="212" name="Google Shape;212;p25"/>
          <p:cNvSpPr txBox="1"/>
          <p:nvPr>
            <p:ph type="ctrTitle"/>
          </p:nvPr>
        </p:nvSpPr>
        <p:spPr>
          <a:xfrm>
            <a:off x="619950" y="168504"/>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MARKET SHARE</a:t>
            </a:r>
            <a:endParaRPr/>
          </a:p>
        </p:txBody>
      </p:sp>
      <p:sp>
        <p:nvSpPr>
          <p:cNvPr id="213" name="Google Shape;213;p25"/>
          <p:cNvSpPr txBox="1"/>
          <p:nvPr/>
        </p:nvSpPr>
        <p:spPr>
          <a:xfrm>
            <a:off x="1056401" y="2787249"/>
            <a:ext cx="1568700" cy="8616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b="1" lang="es" sz="1800">
                <a:solidFill>
                  <a:schemeClr val="accent2"/>
                </a:solidFill>
                <a:latin typeface="Amatic SC"/>
                <a:ea typeface="Amatic SC"/>
                <a:cs typeface="Amatic SC"/>
                <a:sym typeface="Amatic SC"/>
              </a:rPr>
              <a:t>SATURN</a:t>
            </a:r>
            <a:endParaRPr b="1" sz="1800">
              <a:solidFill>
                <a:schemeClr val="accent2"/>
              </a:solidFill>
              <a:latin typeface="Amatic SC"/>
              <a:ea typeface="Amatic SC"/>
              <a:cs typeface="Amatic SC"/>
              <a:sym typeface="Amatic SC"/>
            </a:endParaRPr>
          </a:p>
          <a:p>
            <a:pPr indent="0" lvl="0" marL="0" marR="0" rtl="0" algn="l">
              <a:lnSpc>
                <a:spcPct val="100000"/>
              </a:lnSpc>
              <a:spcBef>
                <a:spcPts val="0"/>
              </a:spcBef>
              <a:spcAft>
                <a:spcPts val="0"/>
              </a:spcAft>
              <a:buNone/>
            </a:pPr>
            <a:r>
              <a:rPr lang="es" sz="1100">
                <a:solidFill>
                  <a:schemeClr val="dk1"/>
                </a:solidFill>
                <a:latin typeface="Muli"/>
                <a:ea typeface="Muli"/>
                <a:cs typeface="Muli"/>
                <a:sym typeface="Muli"/>
              </a:rPr>
              <a:t>Yes, this is the ringed one. It’s composed of hydrogen and helium</a:t>
            </a:r>
            <a:endParaRPr sz="1100">
              <a:solidFill>
                <a:schemeClr val="dk1"/>
              </a:solidFill>
              <a:latin typeface="Muli"/>
              <a:ea typeface="Muli"/>
              <a:cs typeface="Muli"/>
              <a:sym typeface="Muli"/>
            </a:endParaRPr>
          </a:p>
        </p:txBody>
      </p:sp>
      <p:cxnSp>
        <p:nvCxnSpPr>
          <p:cNvPr id="214" name="Google Shape;214;p25"/>
          <p:cNvCxnSpPr/>
          <p:nvPr/>
        </p:nvCxnSpPr>
        <p:spPr>
          <a:xfrm rot="10800000">
            <a:off x="896350" y="1759911"/>
            <a:ext cx="0" cy="705000"/>
          </a:xfrm>
          <a:prstGeom prst="straightConnector1">
            <a:avLst/>
          </a:prstGeom>
          <a:noFill/>
          <a:ln cap="flat" cmpd="sng" w="28575">
            <a:solidFill>
              <a:schemeClr val="accent3"/>
            </a:solidFill>
            <a:prstDash val="solid"/>
            <a:round/>
            <a:headEnd len="med" w="med" type="none"/>
            <a:tailEnd len="med" w="med" type="none"/>
          </a:ln>
        </p:spPr>
      </p:cxnSp>
      <p:cxnSp>
        <p:nvCxnSpPr>
          <p:cNvPr id="215" name="Google Shape;215;p25"/>
          <p:cNvCxnSpPr/>
          <p:nvPr/>
        </p:nvCxnSpPr>
        <p:spPr>
          <a:xfrm rot="10800000">
            <a:off x="896350" y="2841736"/>
            <a:ext cx="0" cy="705000"/>
          </a:xfrm>
          <a:prstGeom prst="straightConnector1">
            <a:avLst/>
          </a:prstGeom>
          <a:noFill/>
          <a:ln cap="flat" cmpd="sng" w="28575">
            <a:solidFill>
              <a:schemeClr val="accent2"/>
            </a:solidFill>
            <a:prstDash val="solid"/>
            <a:round/>
            <a:headEnd len="med" w="med" type="none"/>
            <a:tailEnd len="med" w="med" type="none"/>
          </a:ln>
        </p:spPr>
      </p:cxnSp>
      <p:cxnSp>
        <p:nvCxnSpPr>
          <p:cNvPr id="216" name="Google Shape;216;p25"/>
          <p:cNvCxnSpPr/>
          <p:nvPr/>
        </p:nvCxnSpPr>
        <p:spPr>
          <a:xfrm rot="10800000">
            <a:off x="896350" y="3893613"/>
            <a:ext cx="0" cy="705000"/>
          </a:xfrm>
          <a:prstGeom prst="straightConnector1">
            <a:avLst/>
          </a:prstGeom>
          <a:noFill/>
          <a:ln cap="flat" cmpd="sng" w="28575">
            <a:solidFill>
              <a:srgbClr val="FFC800"/>
            </a:solidFill>
            <a:prstDash val="solid"/>
            <a:round/>
            <a:headEnd len="med" w="med" type="none"/>
            <a:tailEnd len="med" w="med" type="none"/>
          </a:ln>
        </p:spPr>
      </p:cxnSp>
      <p:pic>
        <p:nvPicPr>
          <p:cNvPr id="217" name="Google Shape;217;p25" title="Gráfico">
            <a:hlinkClick r:id="rId3"/>
          </p:cNvPr>
          <p:cNvPicPr preferRelativeResize="0"/>
          <p:nvPr/>
        </p:nvPicPr>
        <p:blipFill rotWithShape="1">
          <a:blip r:embed="rId4">
            <a:alphaModFix/>
          </a:blip>
          <a:srcRect b="0" l="0" r="0" t="7961"/>
          <a:stretch/>
        </p:blipFill>
        <p:spPr>
          <a:xfrm>
            <a:off x="2820400" y="1905700"/>
            <a:ext cx="3695625" cy="3004474"/>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 name="Shape 221"/>
        <p:cNvGrpSpPr/>
        <p:nvPr/>
      </p:nvGrpSpPr>
      <p:grpSpPr>
        <a:xfrm>
          <a:off x="0" y="0"/>
          <a:ext cx="0" cy="0"/>
          <a:chOff x="0" y="0"/>
          <a:chExt cx="0" cy="0"/>
        </a:xfrm>
      </p:grpSpPr>
      <p:sp>
        <p:nvSpPr>
          <p:cNvPr id="222" name="Google Shape;222;p26"/>
          <p:cNvSpPr/>
          <p:nvPr/>
        </p:nvSpPr>
        <p:spPr>
          <a:xfrm>
            <a:off x="1289825" y="3042107"/>
            <a:ext cx="994500" cy="994500"/>
          </a:xfrm>
          <a:prstGeom prst="donut">
            <a:avLst>
              <a:gd fmla="val 12360" name="adj"/>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3" name="Google Shape;223;p26"/>
          <p:cNvCxnSpPr/>
          <p:nvPr/>
        </p:nvCxnSpPr>
        <p:spPr>
          <a:xfrm>
            <a:off x="6491024" y="2127775"/>
            <a:ext cx="414000" cy="0"/>
          </a:xfrm>
          <a:prstGeom prst="straightConnector1">
            <a:avLst/>
          </a:prstGeom>
          <a:noFill/>
          <a:ln cap="flat" cmpd="sng" w="28575">
            <a:solidFill>
              <a:schemeClr val="accent3"/>
            </a:solidFill>
            <a:prstDash val="solid"/>
            <a:round/>
            <a:headEnd len="med" w="med" type="none"/>
            <a:tailEnd len="med" w="med" type="none"/>
          </a:ln>
        </p:spPr>
      </p:cxnSp>
      <p:pic>
        <p:nvPicPr>
          <p:cNvPr id="224" name="Google Shape;224;p26"/>
          <p:cNvPicPr preferRelativeResize="0"/>
          <p:nvPr/>
        </p:nvPicPr>
        <p:blipFill>
          <a:blip r:embed="rId3">
            <a:alphaModFix/>
          </a:blip>
          <a:stretch>
            <a:fillRect/>
          </a:stretch>
        </p:blipFill>
        <p:spPr>
          <a:xfrm rot="-2700000">
            <a:off x="3983114" y="1561850"/>
            <a:ext cx="1501723" cy="1885942"/>
          </a:xfrm>
          <a:prstGeom prst="rect">
            <a:avLst/>
          </a:prstGeom>
          <a:noFill/>
          <a:ln>
            <a:noFill/>
          </a:ln>
        </p:spPr>
      </p:pic>
      <p:pic>
        <p:nvPicPr>
          <p:cNvPr id="225" name="Google Shape;225;p26"/>
          <p:cNvPicPr preferRelativeResize="0"/>
          <p:nvPr/>
        </p:nvPicPr>
        <p:blipFill rotWithShape="1">
          <a:blip r:embed="rId4">
            <a:alphaModFix/>
          </a:blip>
          <a:srcRect b="0" l="27166" r="7182" t="0"/>
          <a:stretch/>
        </p:blipFill>
        <p:spPr>
          <a:xfrm flipH="1">
            <a:off x="5053886" y="2435511"/>
            <a:ext cx="877802" cy="1318175"/>
          </a:xfrm>
          <a:prstGeom prst="rect">
            <a:avLst/>
          </a:prstGeom>
          <a:noFill/>
          <a:ln>
            <a:noFill/>
          </a:ln>
        </p:spPr>
      </p:pic>
      <p:sp>
        <p:nvSpPr>
          <p:cNvPr id="226" name="Google Shape;226;p26"/>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CORE CUSTOMER AUDIENCES</a:t>
            </a:r>
            <a:endParaRPr/>
          </a:p>
        </p:txBody>
      </p:sp>
      <p:pic>
        <p:nvPicPr>
          <p:cNvPr id="227" name="Google Shape;227;p26"/>
          <p:cNvPicPr preferRelativeResize="0"/>
          <p:nvPr/>
        </p:nvPicPr>
        <p:blipFill>
          <a:blip r:embed="rId5">
            <a:alphaModFix/>
          </a:blip>
          <a:stretch>
            <a:fillRect/>
          </a:stretch>
        </p:blipFill>
        <p:spPr>
          <a:xfrm>
            <a:off x="4060974" y="2671875"/>
            <a:ext cx="1918327" cy="2016571"/>
          </a:xfrm>
          <a:prstGeom prst="rect">
            <a:avLst/>
          </a:prstGeom>
          <a:noFill/>
          <a:ln>
            <a:noFill/>
          </a:ln>
        </p:spPr>
      </p:pic>
      <p:sp>
        <p:nvSpPr>
          <p:cNvPr id="228" name="Google Shape;228;p26"/>
          <p:cNvSpPr txBox="1"/>
          <p:nvPr>
            <p:ph type="ctrTitle"/>
          </p:nvPr>
        </p:nvSpPr>
        <p:spPr>
          <a:xfrm>
            <a:off x="1638604" y="1177075"/>
            <a:ext cx="1638300" cy="42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2400"/>
              <a:t>age</a:t>
            </a:r>
            <a:endParaRPr sz="2400"/>
          </a:p>
        </p:txBody>
      </p:sp>
      <p:sp>
        <p:nvSpPr>
          <p:cNvPr id="229" name="Google Shape;229;p26"/>
          <p:cNvSpPr txBox="1"/>
          <p:nvPr>
            <p:ph type="ctrTitle"/>
          </p:nvPr>
        </p:nvSpPr>
        <p:spPr>
          <a:xfrm>
            <a:off x="1638604" y="2577250"/>
            <a:ext cx="1638300" cy="42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2400"/>
              <a:t>GENDER</a:t>
            </a:r>
            <a:endParaRPr sz="2400"/>
          </a:p>
        </p:txBody>
      </p:sp>
      <p:sp>
        <p:nvSpPr>
          <p:cNvPr id="230" name="Google Shape;230;p26"/>
          <p:cNvSpPr txBox="1"/>
          <p:nvPr/>
        </p:nvSpPr>
        <p:spPr>
          <a:xfrm>
            <a:off x="6466650" y="1154700"/>
            <a:ext cx="877800" cy="27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200"/>
              </a:spcAft>
              <a:buNone/>
            </a:pPr>
            <a:r>
              <a:rPr b="1" lang="es" sz="2400">
                <a:solidFill>
                  <a:schemeClr val="accent1"/>
                </a:solidFill>
                <a:latin typeface="Amatic SC"/>
                <a:ea typeface="Amatic SC"/>
                <a:cs typeface="Amatic SC"/>
                <a:sym typeface="Amatic SC"/>
              </a:rPr>
              <a:t>AGE</a:t>
            </a:r>
            <a:endParaRPr b="1" sz="2400">
              <a:solidFill>
                <a:schemeClr val="accent1"/>
              </a:solidFill>
              <a:latin typeface="Amatic SC"/>
              <a:ea typeface="Amatic SC"/>
              <a:cs typeface="Amatic SC"/>
              <a:sym typeface="Amatic SC"/>
            </a:endParaRPr>
          </a:p>
        </p:txBody>
      </p:sp>
      <p:sp>
        <p:nvSpPr>
          <p:cNvPr id="231" name="Google Shape;231;p26"/>
          <p:cNvSpPr txBox="1"/>
          <p:nvPr>
            <p:ph type="ctrTitle"/>
          </p:nvPr>
        </p:nvSpPr>
        <p:spPr>
          <a:xfrm>
            <a:off x="6438850" y="1177075"/>
            <a:ext cx="1638300" cy="42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2400"/>
              <a:t>HOBBIES</a:t>
            </a:r>
            <a:endParaRPr sz="2400"/>
          </a:p>
        </p:txBody>
      </p:sp>
      <p:sp>
        <p:nvSpPr>
          <p:cNvPr id="232" name="Google Shape;232;p26"/>
          <p:cNvSpPr/>
          <p:nvPr/>
        </p:nvSpPr>
        <p:spPr>
          <a:xfrm>
            <a:off x="6905625" y="1599175"/>
            <a:ext cx="723900" cy="7239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6"/>
          <p:cNvSpPr/>
          <p:nvPr/>
        </p:nvSpPr>
        <p:spPr>
          <a:xfrm>
            <a:off x="6905625" y="2625088"/>
            <a:ext cx="723900" cy="7239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6"/>
          <p:cNvSpPr/>
          <p:nvPr/>
        </p:nvSpPr>
        <p:spPr>
          <a:xfrm>
            <a:off x="6905625" y="3651000"/>
            <a:ext cx="723900" cy="7239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6"/>
          <p:cNvSpPr/>
          <p:nvPr/>
        </p:nvSpPr>
        <p:spPr>
          <a:xfrm>
            <a:off x="2019150" y="1595238"/>
            <a:ext cx="1515300" cy="195000"/>
          </a:xfrm>
          <a:prstGeom prst="round2DiagRect">
            <a:avLst>
              <a:gd fmla="val 0"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6"/>
          <p:cNvSpPr/>
          <p:nvPr/>
        </p:nvSpPr>
        <p:spPr>
          <a:xfrm>
            <a:off x="2019150" y="1866776"/>
            <a:ext cx="1515300" cy="195000"/>
          </a:xfrm>
          <a:prstGeom prst="round2DiagRect">
            <a:avLst>
              <a:gd fmla="val 0"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6"/>
          <p:cNvSpPr txBox="1"/>
          <p:nvPr>
            <p:ph type="ctrTitle"/>
          </p:nvPr>
        </p:nvSpPr>
        <p:spPr>
          <a:xfrm>
            <a:off x="1024800" y="1585249"/>
            <a:ext cx="994500" cy="19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s" sz="1100">
                <a:solidFill>
                  <a:schemeClr val="dk1"/>
                </a:solidFill>
                <a:latin typeface="Muli"/>
                <a:ea typeface="Muli"/>
                <a:cs typeface="Muli"/>
                <a:sym typeface="Muli"/>
              </a:rPr>
              <a:t>25-35</a:t>
            </a:r>
            <a:endParaRPr b="0" sz="1100">
              <a:solidFill>
                <a:schemeClr val="dk1"/>
              </a:solidFill>
              <a:latin typeface="Muli"/>
              <a:ea typeface="Muli"/>
              <a:cs typeface="Muli"/>
              <a:sym typeface="Muli"/>
            </a:endParaRPr>
          </a:p>
        </p:txBody>
      </p:sp>
      <p:sp>
        <p:nvSpPr>
          <p:cNvPr id="238" name="Google Shape;238;p26"/>
          <p:cNvSpPr txBox="1"/>
          <p:nvPr>
            <p:ph type="ctrTitle"/>
          </p:nvPr>
        </p:nvSpPr>
        <p:spPr>
          <a:xfrm>
            <a:off x="1024800" y="1850680"/>
            <a:ext cx="994500" cy="19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s" sz="1100">
                <a:solidFill>
                  <a:schemeClr val="dk1"/>
                </a:solidFill>
                <a:latin typeface="Muli"/>
                <a:ea typeface="Muli"/>
                <a:cs typeface="Muli"/>
                <a:sym typeface="Muli"/>
              </a:rPr>
              <a:t>3</a:t>
            </a:r>
            <a:r>
              <a:rPr b="0" lang="es" sz="1100">
                <a:solidFill>
                  <a:schemeClr val="dk1"/>
                </a:solidFill>
                <a:latin typeface="Muli"/>
                <a:ea typeface="Muli"/>
                <a:cs typeface="Muli"/>
                <a:sym typeface="Muli"/>
              </a:rPr>
              <a:t>5-45</a:t>
            </a:r>
            <a:endParaRPr b="0" sz="1100">
              <a:solidFill>
                <a:schemeClr val="dk1"/>
              </a:solidFill>
              <a:latin typeface="Muli"/>
              <a:ea typeface="Muli"/>
              <a:cs typeface="Muli"/>
              <a:sym typeface="Muli"/>
            </a:endParaRPr>
          </a:p>
        </p:txBody>
      </p:sp>
      <p:sp>
        <p:nvSpPr>
          <p:cNvPr id="239" name="Google Shape;239;p26"/>
          <p:cNvSpPr/>
          <p:nvPr/>
        </p:nvSpPr>
        <p:spPr>
          <a:xfrm>
            <a:off x="2019150" y="1595238"/>
            <a:ext cx="1248000" cy="195000"/>
          </a:xfrm>
          <a:prstGeom prst="round2DiagRect">
            <a:avLst>
              <a:gd fmla="val 0" name="adj1"/>
              <a:gd fmla="val 5000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6"/>
          <p:cNvSpPr/>
          <p:nvPr/>
        </p:nvSpPr>
        <p:spPr>
          <a:xfrm>
            <a:off x="2019150" y="1866776"/>
            <a:ext cx="828900" cy="195000"/>
          </a:xfrm>
          <a:prstGeom prst="round2DiagRect">
            <a:avLst>
              <a:gd fmla="val 0" name="adj1"/>
              <a:gd fmla="val 5000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6"/>
          <p:cNvSpPr/>
          <p:nvPr/>
        </p:nvSpPr>
        <p:spPr>
          <a:xfrm>
            <a:off x="1325054" y="3082944"/>
            <a:ext cx="918000" cy="918000"/>
          </a:xfrm>
          <a:prstGeom prst="blockArc">
            <a:avLst>
              <a:gd fmla="val 10257878" name="adj1"/>
              <a:gd fmla="val 5038417" name="adj2"/>
              <a:gd fmla="val 5199"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6"/>
          <p:cNvSpPr txBox="1"/>
          <p:nvPr>
            <p:ph type="ctrTitle"/>
          </p:nvPr>
        </p:nvSpPr>
        <p:spPr>
          <a:xfrm>
            <a:off x="6405282" y="1794475"/>
            <a:ext cx="448500" cy="333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s" sz="1200">
                <a:solidFill>
                  <a:schemeClr val="dk1"/>
                </a:solidFill>
                <a:latin typeface="Muli"/>
                <a:ea typeface="Muli"/>
                <a:cs typeface="Muli"/>
                <a:sym typeface="Muli"/>
              </a:rPr>
              <a:t>1st</a:t>
            </a:r>
            <a:endParaRPr b="0" sz="1200">
              <a:solidFill>
                <a:schemeClr val="dk1"/>
              </a:solidFill>
              <a:latin typeface="Muli"/>
              <a:ea typeface="Muli"/>
              <a:cs typeface="Muli"/>
              <a:sym typeface="Muli"/>
            </a:endParaRPr>
          </a:p>
        </p:txBody>
      </p:sp>
      <p:sp>
        <p:nvSpPr>
          <p:cNvPr id="243" name="Google Shape;243;p26"/>
          <p:cNvSpPr txBox="1"/>
          <p:nvPr>
            <p:ph type="ctrTitle"/>
          </p:nvPr>
        </p:nvSpPr>
        <p:spPr>
          <a:xfrm>
            <a:off x="6405282" y="2820400"/>
            <a:ext cx="553200" cy="333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s" sz="1200">
                <a:solidFill>
                  <a:schemeClr val="dk1"/>
                </a:solidFill>
                <a:latin typeface="Muli"/>
                <a:ea typeface="Muli"/>
                <a:cs typeface="Muli"/>
                <a:sym typeface="Muli"/>
              </a:rPr>
              <a:t>2nd</a:t>
            </a:r>
            <a:endParaRPr b="0" sz="1200">
              <a:solidFill>
                <a:schemeClr val="dk1"/>
              </a:solidFill>
              <a:latin typeface="Muli"/>
              <a:ea typeface="Muli"/>
              <a:cs typeface="Muli"/>
              <a:sym typeface="Muli"/>
            </a:endParaRPr>
          </a:p>
        </p:txBody>
      </p:sp>
      <p:sp>
        <p:nvSpPr>
          <p:cNvPr id="244" name="Google Shape;244;p26"/>
          <p:cNvSpPr txBox="1"/>
          <p:nvPr>
            <p:ph type="ctrTitle"/>
          </p:nvPr>
        </p:nvSpPr>
        <p:spPr>
          <a:xfrm>
            <a:off x="6405282" y="3846325"/>
            <a:ext cx="448500" cy="333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0" lang="es" sz="1200">
                <a:solidFill>
                  <a:schemeClr val="dk1"/>
                </a:solidFill>
                <a:latin typeface="Muli"/>
                <a:ea typeface="Muli"/>
                <a:cs typeface="Muli"/>
                <a:sym typeface="Muli"/>
              </a:rPr>
              <a:t>3rd</a:t>
            </a:r>
            <a:endParaRPr b="0" sz="1200">
              <a:solidFill>
                <a:schemeClr val="dk1"/>
              </a:solidFill>
              <a:latin typeface="Muli"/>
              <a:ea typeface="Muli"/>
              <a:cs typeface="Muli"/>
              <a:sym typeface="Muli"/>
            </a:endParaRPr>
          </a:p>
        </p:txBody>
      </p:sp>
      <p:sp>
        <p:nvSpPr>
          <p:cNvPr id="245" name="Google Shape;245;p26"/>
          <p:cNvSpPr/>
          <p:nvPr/>
        </p:nvSpPr>
        <p:spPr>
          <a:xfrm>
            <a:off x="2019150" y="2141691"/>
            <a:ext cx="1515300" cy="195000"/>
          </a:xfrm>
          <a:prstGeom prst="round2DiagRect">
            <a:avLst>
              <a:gd fmla="val 0"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6"/>
          <p:cNvSpPr txBox="1"/>
          <p:nvPr>
            <p:ph type="ctrTitle"/>
          </p:nvPr>
        </p:nvSpPr>
        <p:spPr>
          <a:xfrm>
            <a:off x="1024800" y="2116110"/>
            <a:ext cx="994500" cy="19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s" sz="1100">
                <a:solidFill>
                  <a:schemeClr val="dk1"/>
                </a:solidFill>
                <a:latin typeface="Muli"/>
                <a:ea typeface="Muli"/>
                <a:cs typeface="Muli"/>
                <a:sym typeface="Muli"/>
              </a:rPr>
              <a:t>45-55</a:t>
            </a:r>
            <a:endParaRPr b="0" sz="1100">
              <a:solidFill>
                <a:schemeClr val="dk1"/>
              </a:solidFill>
              <a:latin typeface="Muli"/>
              <a:ea typeface="Muli"/>
              <a:cs typeface="Muli"/>
              <a:sym typeface="Muli"/>
            </a:endParaRPr>
          </a:p>
        </p:txBody>
      </p:sp>
      <p:sp>
        <p:nvSpPr>
          <p:cNvPr id="247" name="Google Shape;247;p26"/>
          <p:cNvSpPr/>
          <p:nvPr/>
        </p:nvSpPr>
        <p:spPr>
          <a:xfrm>
            <a:off x="2019150" y="2141691"/>
            <a:ext cx="828900" cy="195000"/>
          </a:xfrm>
          <a:prstGeom prst="round2DiagRect">
            <a:avLst>
              <a:gd fmla="val 0" name="adj1"/>
              <a:gd fmla="val 5000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6"/>
          <p:cNvSpPr/>
          <p:nvPr/>
        </p:nvSpPr>
        <p:spPr>
          <a:xfrm>
            <a:off x="2631175" y="3042107"/>
            <a:ext cx="994500" cy="994500"/>
          </a:xfrm>
          <a:prstGeom prst="donut">
            <a:avLst>
              <a:gd fmla="val 12360" name="adj"/>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6"/>
          <p:cNvSpPr/>
          <p:nvPr/>
        </p:nvSpPr>
        <p:spPr>
          <a:xfrm>
            <a:off x="2666404" y="3082944"/>
            <a:ext cx="918000" cy="918000"/>
          </a:xfrm>
          <a:prstGeom prst="blockArc">
            <a:avLst>
              <a:gd fmla="val 16442337" name="adj1"/>
              <a:gd fmla="val 5038417" name="adj2"/>
              <a:gd fmla="val 5199"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6"/>
          <p:cNvSpPr txBox="1"/>
          <p:nvPr/>
        </p:nvSpPr>
        <p:spPr>
          <a:xfrm>
            <a:off x="1122425" y="4150300"/>
            <a:ext cx="2622300" cy="861600"/>
          </a:xfrm>
          <a:prstGeom prst="rect">
            <a:avLst/>
          </a:prstGeom>
          <a:noFill/>
          <a:ln>
            <a:noFill/>
          </a:ln>
        </p:spPr>
        <p:txBody>
          <a:bodyPr anchorCtr="0" anchor="t" bIns="0" lIns="0" spcFirstLastPara="1" rIns="0" wrap="square" tIns="6350">
            <a:noAutofit/>
          </a:bodyPr>
          <a:lstStyle/>
          <a:p>
            <a:pPr indent="0" lvl="0" marL="0" marR="0" rtl="0" algn="ctr">
              <a:lnSpc>
                <a:spcPct val="115000"/>
              </a:lnSpc>
              <a:spcBef>
                <a:spcPts val="0"/>
              </a:spcBef>
              <a:spcAft>
                <a:spcPts val="0"/>
              </a:spcAft>
              <a:buNone/>
            </a:pPr>
            <a:r>
              <a:rPr lang="es" sz="900">
                <a:solidFill>
                  <a:schemeClr val="dk1"/>
                </a:solidFill>
                <a:latin typeface="Muli"/>
                <a:ea typeface="Muli"/>
                <a:cs typeface="Muli"/>
                <a:sym typeface="Muli"/>
              </a:rPr>
              <a:t>To change the size of the age and gender graphs, select any highlighted portion. </a:t>
            </a:r>
            <a:r>
              <a:rPr lang="es" sz="900">
                <a:solidFill>
                  <a:schemeClr val="dk1"/>
                </a:solidFill>
                <a:latin typeface="Muli"/>
                <a:ea typeface="Muli"/>
                <a:cs typeface="Muli"/>
                <a:sym typeface="Muli"/>
              </a:rPr>
              <a:t>Then click and drag the handles of the bounding box</a:t>
            </a:r>
            <a:endParaRPr sz="900">
              <a:solidFill>
                <a:schemeClr val="dk1"/>
              </a:solidFill>
              <a:latin typeface="Muli"/>
              <a:ea typeface="Muli"/>
              <a:cs typeface="Muli"/>
              <a:sym typeface="Muli"/>
            </a:endParaRPr>
          </a:p>
          <a:p>
            <a:pPr indent="0" lvl="0" marL="0" marR="0" rtl="0" algn="ctr">
              <a:lnSpc>
                <a:spcPct val="115000"/>
              </a:lnSpc>
              <a:spcBef>
                <a:spcPts val="0"/>
              </a:spcBef>
              <a:spcAft>
                <a:spcPts val="0"/>
              </a:spcAft>
              <a:buNone/>
            </a:pPr>
            <a:r>
              <a:t/>
            </a:r>
            <a:endParaRPr sz="1100">
              <a:solidFill>
                <a:schemeClr val="dk1"/>
              </a:solidFill>
              <a:latin typeface="Muli"/>
              <a:ea typeface="Muli"/>
              <a:cs typeface="Muli"/>
              <a:sym typeface="Muli"/>
            </a:endParaRPr>
          </a:p>
        </p:txBody>
      </p:sp>
      <p:grpSp>
        <p:nvGrpSpPr>
          <p:cNvPr id="251" name="Google Shape;251;p26"/>
          <p:cNvGrpSpPr/>
          <p:nvPr/>
        </p:nvGrpSpPr>
        <p:grpSpPr>
          <a:xfrm>
            <a:off x="1570230" y="3289376"/>
            <a:ext cx="427649" cy="488731"/>
            <a:chOff x="2696825" y="534575"/>
            <a:chExt cx="735550" cy="839600"/>
          </a:xfrm>
        </p:grpSpPr>
        <p:sp>
          <p:nvSpPr>
            <p:cNvPr id="252" name="Google Shape;252;p26"/>
            <p:cNvSpPr/>
            <p:nvPr/>
          </p:nvSpPr>
          <p:spPr>
            <a:xfrm>
              <a:off x="2696825" y="534575"/>
              <a:ext cx="735550" cy="662200"/>
            </a:xfrm>
            <a:custGeom>
              <a:rect b="b" l="l" r="r" t="t"/>
              <a:pathLst>
                <a:path extrusionOk="0" h="26488" w="29422">
                  <a:moveTo>
                    <a:pt x="14708" y="0"/>
                  </a:moveTo>
                  <a:cubicBezTo>
                    <a:pt x="6599" y="0"/>
                    <a:pt x="0" y="6354"/>
                    <a:pt x="0" y="14163"/>
                  </a:cubicBezTo>
                  <a:lnTo>
                    <a:pt x="0" y="23858"/>
                  </a:lnTo>
                  <a:cubicBezTo>
                    <a:pt x="0" y="25313"/>
                    <a:pt x="1180" y="26487"/>
                    <a:pt x="2629" y="26487"/>
                  </a:cubicBezTo>
                  <a:lnTo>
                    <a:pt x="26792" y="26487"/>
                  </a:lnTo>
                  <a:cubicBezTo>
                    <a:pt x="28241" y="26487"/>
                    <a:pt x="29421" y="25313"/>
                    <a:pt x="29421" y="23858"/>
                  </a:cubicBezTo>
                  <a:lnTo>
                    <a:pt x="29421" y="14163"/>
                  </a:lnTo>
                  <a:cubicBezTo>
                    <a:pt x="29421" y="6354"/>
                    <a:pt x="22822" y="0"/>
                    <a:pt x="14708" y="0"/>
                  </a:cubicBezTo>
                  <a:close/>
                </a:path>
              </a:pathLst>
            </a:custGeom>
            <a:solidFill>
              <a:srgbClr val="AE5C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6"/>
            <p:cNvSpPr/>
            <p:nvPr/>
          </p:nvSpPr>
          <p:spPr>
            <a:xfrm>
              <a:off x="2696825" y="534575"/>
              <a:ext cx="414125" cy="662200"/>
            </a:xfrm>
            <a:custGeom>
              <a:rect b="b" l="l" r="r" t="t"/>
              <a:pathLst>
                <a:path extrusionOk="0" h="26488" w="16565">
                  <a:moveTo>
                    <a:pt x="14857" y="0"/>
                  </a:moveTo>
                  <a:cubicBezTo>
                    <a:pt x="6665" y="0"/>
                    <a:pt x="0" y="6354"/>
                    <a:pt x="0" y="14163"/>
                  </a:cubicBezTo>
                  <a:lnTo>
                    <a:pt x="0" y="23858"/>
                  </a:lnTo>
                  <a:cubicBezTo>
                    <a:pt x="0" y="25313"/>
                    <a:pt x="1180" y="26487"/>
                    <a:pt x="2629" y="26487"/>
                  </a:cubicBezTo>
                  <a:lnTo>
                    <a:pt x="6044" y="26487"/>
                  </a:lnTo>
                  <a:cubicBezTo>
                    <a:pt x="4599" y="26481"/>
                    <a:pt x="3419" y="25312"/>
                    <a:pt x="3413" y="23858"/>
                  </a:cubicBezTo>
                  <a:lnTo>
                    <a:pt x="3413" y="14163"/>
                  </a:lnTo>
                  <a:cubicBezTo>
                    <a:pt x="3413" y="6905"/>
                    <a:pt x="9174" y="905"/>
                    <a:pt x="16564" y="96"/>
                  </a:cubicBezTo>
                  <a:cubicBezTo>
                    <a:pt x="15995" y="36"/>
                    <a:pt x="15426" y="0"/>
                    <a:pt x="14857" y="0"/>
                  </a:cubicBezTo>
                  <a:close/>
                  <a:moveTo>
                    <a:pt x="6044" y="26487"/>
                  </a:moveTo>
                  <a:cubicBezTo>
                    <a:pt x="6048" y="26487"/>
                    <a:pt x="6052" y="26487"/>
                    <a:pt x="6055" y="26487"/>
                  </a:cubicBezTo>
                  <a:cubicBezTo>
                    <a:pt x="6059" y="26487"/>
                    <a:pt x="6063" y="26487"/>
                    <a:pt x="6066" y="26487"/>
                  </a:cubicBezTo>
                  <a:close/>
                </a:path>
              </a:pathLst>
            </a:custGeom>
            <a:solidFill>
              <a:srgbClr val="894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6"/>
            <p:cNvSpPr/>
            <p:nvPr/>
          </p:nvSpPr>
          <p:spPr>
            <a:xfrm>
              <a:off x="2751300" y="1073675"/>
              <a:ext cx="313225" cy="300500"/>
            </a:xfrm>
            <a:custGeom>
              <a:rect b="b" l="l" r="r" t="t"/>
              <a:pathLst>
                <a:path extrusionOk="0" h="12020" w="12529">
                  <a:moveTo>
                    <a:pt x="5905" y="1"/>
                  </a:moveTo>
                  <a:cubicBezTo>
                    <a:pt x="5905" y="1"/>
                    <a:pt x="1" y="4031"/>
                    <a:pt x="857" y="12019"/>
                  </a:cubicBezTo>
                  <a:lnTo>
                    <a:pt x="3881" y="12019"/>
                  </a:lnTo>
                  <a:lnTo>
                    <a:pt x="4384" y="11492"/>
                  </a:lnTo>
                  <a:lnTo>
                    <a:pt x="4893" y="12019"/>
                  </a:lnTo>
                  <a:lnTo>
                    <a:pt x="8001" y="12019"/>
                  </a:lnTo>
                  <a:lnTo>
                    <a:pt x="12529" y="6007"/>
                  </a:lnTo>
                  <a:lnTo>
                    <a:pt x="80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6"/>
            <p:cNvSpPr/>
            <p:nvPr/>
          </p:nvSpPr>
          <p:spPr>
            <a:xfrm>
              <a:off x="3064650" y="1073675"/>
              <a:ext cx="313225" cy="300500"/>
            </a:xfrm>
            <a:custGeom>
              <a:rect b="b" l="l" r="r" t="t"/>
              <a:pathLst>
                <a:path extrusionOk="0" h="12020" w="12529">
                  <a:moveTo>
                    <a:pt x="4528" y="1"/>
                  </a:moveTo>
                  <a:lnTo>
                    <a:pt x="1" y="6013"/>
                  </a:lnTo>
                  <a:lnTo>
                    <a:pt x="4528" y="12019"/>
                  </a:lnTo>
                  <a:lnTo>
                    <a:pt x="7636" y="12019"/>
                  </a:lnTo>
                  <a:lnTo>
                    <a:pt x="8145" y="11450"/>
                  </a:lnTo>
                  <a:lnTo>
                    <a:pt x="8654" y="12019"/>
                  </a:lnTo>
                  <a:lnTo>
                    <a:pt x="11672" y="12019"/>
                  </a:lnTo>
                  <a:cubicBezTo>
                    <a:pt x="12528" y="4031"/>
                    <a:pt x="6624" y="1"/>
                    <a:pt x="66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6"/>
            <p:cNvSpPr/>
            <p:nvPr/>
          </p:nvSpPr>
          <p:spPr>
            <a:xfrm>
              <a:off x="2951325" y="1073675"/>
              <a:ext cx="226525" cy="300350"/>
            </a:xfrm>
            <a:custGeom>
              <a:rect b="b" l="l" r="r" t="t"/>
              <a:pathLst>
                <a:path extrusionOk="0" h="12014" w="9061">
                  <a:moveTo>
                    <a:pt x="0" y="1"/>
                  </a:moveTo>
                  <a:lnTo>
                    <a:pt x="0" y="12013"/>
                  </a:lnTo>
                  <a:lnTo>
                    <a:pt x="9061" y="12013"/>
                  </a:lnTo>
                  <a:lnTo>
                    <a:pt x="9061"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6"/>
            <p:cNvSpPr/>
            <p:nvPr/>
          </p:nvSpPr>
          <p:spPr>
            <a:xfrm>
              <a:off x="2847725" y="1245150"/>
              <a:ext cx="24875" cy="129025"/>
            </a:xfrm>
            <a:custGeom>
              <a:rect b="b" l="l" r="r" t="t"/>
              <a:pathLst>
                <a:path extrusionOk="0" h="5161" w="995">
                  <a:moveTo>
                    <a:pt x="497" y="1"/>
                  </a:moveTo>
                  <a:cubicBezTo>
                    <a:pt x="477" y="1"/>
                    <a:pt x="458" y="2"/>
                    <a:pt x="438" y="4"/>
                  </a:cubicBezTo>
                  <a:cubicBezTo>
                    <a:pt x="186" y="40"/>
                    <a:pt x="0" y="262"/>
                    <a:pt x="6" y="519"/>
                  </a:cubicBezTo>
                  <a:lnTo>
                    <a:pt x="6" y="5160"/>
                  </a:lnTo>
                  <a:lnTo>
                    <a:pt x="994" y="5160"/>
                  </a:lnTo>
                  <a:lnTo>
                    <a:pt x="994" y="507"/>
                  </a:lnTo>
                  <a:cubicBezTo>
                    <a:pt x="994" y="228"/>
                    <a:pt x="770" y="1"/>
                    <a:pt x="497" y="1"/>
                  </a:cubicBez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6"/>
            <p:cNvSpPr/>
            <p:nvPr/>
          </p:nvSpPr>
          <p:spPr>
            <a:xfrm>
              <a:off x="3256575" y="1245150"/>
              <a:ext cx="24875" cy="129025"/>
            </a:xfrm>
            <a:custGeom>
              <a:rect b="b" l="l" r="r" t="t"/>
              <a:pathLst>
                <a:path extrusionOk="0" h="5161" w="995">
                  <a:moveTo>
                    <a:pt x="496" y="1"/>
                  </a:moveTo>
                  <a:cubicBezTo>
                    <a:pt x="477" y="1"/>
                    <a:pt x="458" y="2"/>
                    <a:pt x="438" y="4"/>
                  </a:cubicBezTo>
                  <a:cubicBezTo>
                    <a:pt x="180" y="40"/>
                    <a:pt x="1" y="262"/>
                    <a:pt x="1" y="519"/>
                  </a:cubicBezTo>
                  <a:lnTo>
                    <a:pt x="1" y="5160"/>
                  </a:lnTo>
                  <a:lnTo>
                    <a:pt x="989" y="5160"/>
                  </a:lnTo>
                  <a:lnTo>
                    <a:pt x="989" y="507"/>
                  </a:lnTo>
                  <a:cubicBezTo>
                    <a:pt x="994" y="228"/>
                    <a:pt x="765" y="1"/>
                    <a:pt x="496" y="1"/>
                  </a:cubicBez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6"/>
            <p:cNvSpPr/>
            <p:nvPr/>
          </p:nvSpPr>
          <p:spPr>
            <a:xfrm>
              <a:off x="2742775" y="731150"/>
              <a:ext cx="643775" cy="465025"/>
            </a:xfrm>
            <a:custGeom>
              <a:rect b="b" l="l" r="r" t="t"/>
              <a:pathLst>
                <a:path extrusionOk="0" h="18601" w="25751">
                  <a:moveTo>
                    <a:pt x="9540" y="0"/>
                  </a:moveTo>
                  <a:cubicBezTo>
                    <a:pt x="6815" y="5066"/>
                    <a:pt x="12" y="6294"/>
                    <a:pt x="0" y="6300"/>
                  </a:cubicBezTo>
                  <a:cubicBezTo>
                    <a:pt x="12" y="13091"/>
                    <a:pt x="5767" y="18600"/>
                    <a:pt x="12876" y="18600"/>
                  </a:cubicBezTo>
                  <a:cubicBezTo>
                    <a:pt x="19978" y="18600"/>
                    <a:pt x="25733" y="13091"/>
                    <a:pt x="25751" y="6300"/>
                  </a:cubicBezTo>
                  <a:cubicBezTo>
                    <a:pt x="14163" y="5492"/>
                    <a:pt x="9540" y="0"/>
                    <a:pt x="9540" y="0"/>
                  </a:cubicBezTo>
                  <a:close/>
                </a:path>
              </a:pathLst>
            </a:custGeom>
            <a:solidFill>
              <a:srgbClr val="F6B1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6"/>
            <p:cNvSpPr/>
            <p:nvPr/>
          </p:nvSpPr>
          <p:spPr>
            <a:xfrm>
              <a:off x="3019000" y="976400"/>
              <a:ext cx="91200" cy="41100"/>
            </a:xfrm>
            <a:custGeom>
              <a:rect b="b" l="l" r="r" t="t"/>
              <a:pathLst>
                <a:path extrusionOk="0" h="1644" w="3648">
                  <a:moveTo>
                    <a:pt x="580" y="1"/>
                  </a:moveTo>
                  <a:cubicBezTo>
                    <a:pt x="475" y="1"/>
                    <a:pt x="368" y="33"/>
                    <a:pt x="276" y="101"/>
                  </a:cubicBezTo>
                  <a:cubicBezTo>
                    <a:pt x="48" y="263"/>
                    <a:pt x="0" y="586"/>
                    <a:pt x="168" y="808"/>
                  </a:cubicBezTo>
                  <a:cubicBezTo>
                    <a:pt x="581" y="1365"/>
                    <a:pt x="1204" y="1643"/>
                    <a:pt x="1826" y="1643"/>
                  </a:cubicBezTo>
                  <a:cubicBezTo>
                    <a:pt x="2448" y="1643"/>
                    <a:pt x="3069" y="1365"/>
                    <a:pt x="3479" y="808"/>
                  </a:cubicBezTo>
                  <a:cubicBezTo>
                    <a:pt x="3647" y="586"/>
                    <a:pt x="3599" y="269"/>
                    <a:pt x="3372" y="101"/>
                  </a:cubicBezTo>
                  <a:cubicBezTo>
                    <a:pt x="3282" y="33"/>
                    <a:pt x="3177" y="1"/>
                    <a:pt x="3072" y="1"/>
                  </a:cubicBezTo>
                  <a:cubicBezTo>
                    <a:pt x="2918" y="1"/>
                    <a:pt x="2765" y="71"/>
                    <a:pt x="2665" y="203"/>
                  </a:cubicBezTo>
                  <a:cubicBezTo>
                    <a:pt x="2455" y="487"/>
                    <a:pt x="2139" y="629"/>
                    <a:pt x="1824" y="629"/>
                  </a:cubicBezTo>
                  <a:cubicBezTo>
                    <a:pt x="1509" y="629"/>
                    <a:pt x="1195" y="487"/>
                    <a:pt x="988" y="203"/>
                  </a:cubicBezTo>
                  <a:cubicBezTo>
                    <a:pt x="888" y="71"/>
                    <a:pt x="736" y="1"/>
                    <a:pt x="580" y="1"/>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6"/>
            <p:cNvSpPr/>
            <p:nvPr/>
          </p:nvSpPr>
          <p:spPr>
            <a:xfrm>
              <a:off x="2842175" y="993125"/>
              <a:ext cx="73550" cy="24750"/>
            </a:xfrm>
            <a:custGeom>
              <a:rect b="b" l="l" r="r" t="t"/>
              <a:pathLst>
                <a:path extrusionOk="0" h="990" w="2942">
                  <a:moveTo>
                    <a:pt x="522" y="1"/>
                  </a:moveTo>
                  <a:cubicBezTo>
                    <a:pt x="246" y="1"/>
                    <a:pt x="19" y="210"/>
                    <a:pt x="7" y="480"/>
                  </a:cubicBezTo>
                  <a:cubicBezTo>
                    <a:pt x="1" y="761"/>
                    <a:pt x="222" y="989"/>
                    <a:pt x="498" y="989"/>
                  </a:cubicBezTo>
                  <a:lnTo>
                    <a:pt x="2414" y="989"/>
                  </a:lnTo>
                  <a:cubicBezTo>
                    <a:pt x="2418" y="989"/>
                    <a:pt x="2422" y="989"/>
                    <a:pt x="2425" y="989"/>
                  </a:cubicBezTo>
                  <a:cubicBezTo>
                    <a:pt x="2696" y="989"/>
                    <a:pt x="2917" y="776"/>
                    <a:pt x="2929" y="510"/>
                  </a:cubicBezTo>
                  <a:cubicBezTo>
                    <a:pt x="2941" y="234"/>
                    <a:pt x="2720" y="1"/>
                    <a:pt x="2438" y="1"/>
                  </a:cubicBezTo>
                  <a:close/>
                </a:path>
              </a:pathLst>
            </a:custGeom>
            <a:solidFill>
              <a:srgbClr val="DA78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6"/>
            <p:cNvSpPr/>
            <p:nvPr/>
          </p:nvSpPr>
          <p:spPr>
            <a:xfrm>
              <a:off x="2865825" y="904350"/>
              <a:ext cx="24900" cy="60825"/>
            </a:xfrm>
            <a:custGeom>
              <a:rect b="b" l="l" r="r" t="t"/>
              <a:pathLst>
                <a:path extrusionOk="0" h="2433" w="996">
                  <a:moveTo>
                    <a:pt x="499" y="1"/>
                  </a:moveTo>
                  <a:cubicBezTo>
                    <a:pt x="228" y="1"/>
                    <a:pt x="1" y="220"/>
                    <a:pt x="1" y="492"/>
                  </a:cubicBezTo>
                  <a:lnTo>
                    <a:pt x="1" y="1941"/>
                  </a:lnTo>
                  <a:cubicBezTo>
                    <a:pt x="7" y="2213"/>
                    <a:pt x="229" y="2432"/>
                    <a:pt x="499" y="2432"/>
                  </a:cubicBezTo>
                  <a:cubicBezTo>
                    <a:pt x="503" y="2432"/>
                    <a:pt x="506" y="2432"/>
                    <a:pt x="510" y="2432"/>
                  </a:cubicBezTo>
                  <a:cubicBezTo>
                    <a:pt x="779" y="2414"/>
                    <a:pt x="995" y="2187"/>
                    <a:pt x="989" y="1917"/>
                  </a:cubicBezTo>
                  <a:lnTo>
                    <a:pt x="989" y="516"/>
                  </a:lnTo>
                  <a:cubicBezTo>
                    <a:pt x="995" y="246"/>
                    <a:pt x="779" y="19"/>
                    <a:pt x="510" y="1"/>
                  </a:cubicBezTo>
                  <a:cubicBezTo>
                    <a:pt x="506" y="1"/>
                    <a:pt x="503" y="1"/>
                    <a:pt x="499" y="1"/>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6"/>
            <p:cNvSpPr/>
            <p:nvPr/>
          </p:nvSpPr>
          <p:spPr>
            <a:xfrm>
              <a:off x="3238625" y="904350"/>
              <a:ext cx="24725" cy="60825"/>
            </a:xfrm>
            <a:custGeom>
              <a:rect b="b" l="l" r="r" t="t"/>
              <a:pathLst>
                <a:path extrusionOk="0" h="2433" w="989">
                  <a:moveTo>
                    <a:pt x="492" y="1"/>
                  </a:moveTo>
                  <a:cubicBezTo>
                    <a:pt x="222" y="1"/>
                    <a:pt x="0" y="220"/>
                    <a:pt x="0" y="492"/>
                  </a:cubicBezTo>
                  <a:lnTo>
                    <a:pt x="0" y="1941"/>
                  </a:lnTo>
                  <a:cubicBezTo>
                    <a:pt x="0" y="2213"/>
                    <a:pt x="222" y="2432"/>
                    <a:pt x="492" y="2432"/>
                  </a:cubicBezTo>
                  <a:cubicBezTo>
                    <a:pt x="496" y="2432"/>
                    <a:pt x="500" y="2432"/>
                    <a:pt x="503" y="2432"/>
                  </a:cubicBezTo>
                  <a:cubicBezTo>
                    <a:pt x="779" y="2414"/>
                    <a:pt x="988" y="2187"/>
                    <a:pt x="982" y="1917"/>
                  </a:cubicBezTo>
                  <a:lnTo>
                    <a:pt x="982" y="516"/>
                  </a:lnTo>
                  <a:cubicBezTo>
                    <a:pt x="988" y="246"/>
                    <a:pt x="779" y="19"/>
                    <a:pt x="503" y="1"/>
                  </a:cubicBezTo>
                  <a:cubicBezTo>
                    <a:pt x="500" y="1"/>
                    <a:pt x="496" y="1"/>
                    <a:pt x="492" y="1"/>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6"/>
            <p:cNvSpPr/>
            <p:nvPr/>
          </p:nvSpPr>
          <p:spPr>
            <a:xfrm>
              <a:off x="3213475" y="993125"/>
              <a:ext cx="73525" cy="24750"/>
            </a:xfrm>
            <a:custGeom>
              <a:rect b="b" l="l" r="r" t="t"/>
              <a:pathLst>
                <a:path extrusionOk="0" h="990" w="2941">
                  <a:moveTo>
                    <a:pt x="527" y="1"/>
                  </a:moveTo>
                  <a:cubicBezTo>
                    <a:pt x="252" y="1"/>
                    <a:pt x="24" y="210"/>
                    <a:pt x="6" y="480"/>
                  </a:cubicBezTo>
                  <a:cubicBezTo>
                    <a:pt x="0" y="761"/>
                    <a:pt x="228" y="989"/>
                    <a:pt x="503" y="989"/>
                  </a:cubicBezTo>
                  <a:lnTo>
                    <a:pt x="2419" y="989"/>
                  </a:lnTo>
                  <a:cubicBezTo>
                    <a:pt x="2423" y="989"/>
                    <a:pt x="2427" y="989"/>
                    <a:pt x="2431" y="989"/>
                  </a:cubicBezTo>
                  <a:cubicBezTo>
                    <a:pt x="2701" y="989"/>
                    <a:pt x="2923" y="776"/>
                    <a:pt x="2934" y="510"/>
                  </a:cubicBezTo>
                  <a:cubicBezTo>
                    <a:pt x="2940" y="234"/>
                    <a:pt x="2719" y="1"/>
                    <a:pt x="2443" y="1"/>
                  </a:cubicBezTo>
                  <a:close/>
                </a:path>
              </a:pathLst>
            </a:custGeom>
            <a:solidFill>
              <a:srgbClr val="DA78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6"/>
            <p:cNvSpPr/>
            <p:nvPr/>
          </p:nvSpPr>
          <p:spPr>
            <a:xfrm>
              <a:off x="2742775" y="871425"/>
              <a:ext cx="253475" cy="317700"/>
            </a:xfrm>
            <a:custGeom>
              <a:rect b="b" l="l" r="r" t="t"/>
              <a:pathLst>
                <a:path extrusionOk="0" h="12708" w="10139">
                  <a:moveTo>
                    <a:pt x="2396" y="0"/>
                  </a:moveTo>
                  <a:cubicBezTo>
                    <a:pt x="1617" y="288"/>
                    <a:pt x="815" y="521"/>
                    <a:pt x="0" y="689"/>
                  </a:cubicBezTo>
                  <a:cubicBezTo>
                    <a:pt x="12" y="6588"/>
                    <a:pt x="4354" y="11510"/>
                    <a:pt x="10139" y="12708"/>
                  </a:cubicBezTo>
                  <a:cubicBezTo>
                    <a:pt x="5558" y="10151"/>
                    <a:pt x="2468" y="5426"/>
                    <a:pt x="2396" y="0"/>
                  </a:cubicBezTo>
                  <a:close/>
                </a:path>
              </a:pathLst>
            </a:custGeom>
            <a:solidFill>
              <a:srgbClr val="DE8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26"/>
          <p:cNvGrpSpPr/>
          <p:nvPr/>
        </p:nvGrpSpPr>
        <p:grpSpPr>
          <a:xfrm>
            <a:off x="2906736" y="3307541"/>
            <a:ext cx="437332" cy="468832"/>
            <a:chOff x="6501275" y="3153900"/>
            <a:chExt cx="783750" cy="840200"/>
          </a:xfrm>
        </p:grpSpPr>
        <p:sp>
          <p:nvSpPr>
            <p:cNvPr id="267" name="Google Shape;267;p26"/>
            <p:cNvSpPr/>
            <p:nvPr/>
          </p:nvSpPr>
          <p:spPr>
            <a:xfrm>
              <a:off x="6580000" y="3693750"/>
              <a:ext cx="626575" cy="300350"/>
            </a:xfrm>
            <a:custGeom>
              <a:rect b="b" l="l" r="r" t="t"/>
              <a:pathLst>
                <a:path extrusionOk="0" h="12014" w="25063">
                  <a:moveTo>
                    <a:pt x="5906" y="1"/>
                  </a:moveTo>
                  <a:cubicBezTo>
                    <a:pt x="5906" y="1"/>
                    <a:pt x="1" y="4031"/>
                    <a:pt x="857" y="12013"/>
                  </a:cubicBezTo>
                  <a:lnTo>
                    <a:pt x="3881" y="12013"/>
                  </a:lnTo>
                  <a:lnTo>
                    <a:pt x="4385" y="11481"/>
                  </a:lnTo>
                  <a:lnTo>
                    <a:pt x="4894" y="12013"/>
                  </a:lnTo>
                  <a:lnTo>
                    <a:pt x="10774" y="12013"/>
                  </a:lnTo>
                  <a:lnTo>
                    <a:pt x="12529" y="10564"/>
                  </a:lnTo>
                  <a:lnTo>
                    <a:pt x="14289" y="12013"/>
                  </a:lnTo>
                  <a:lnTo>
                    <a:pt x="20164" y="12013"/>
                  </a:lnTo>
                  <a:lnTo>
                    <a:pt x="20673" y="11516"/>
                  </a:lnTo>
                  <a:lnTo>
                    <a:pt x="21182" y="12013"/>
                  </a:lnTo>
                  <a:lnTo>
                    <a:pt x="24200" y="12013"/>
                  </a:lnTo>
                  <a:cubicBezTo>
                    <a:pt x="25063" y="4031"/>
                    <a:pt x="19152" y="1"/>
                    <a:pt x="19152"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6"/>
            <p:cNvSpPr/>
            <p:nvPr/>
          </p:nvSpPr>
          <p:spPr>
            <a:xfrm>
              <a:off x="6677175" y="3865225"/>
              <a:ext cx="24875" cy="128875"/>
            </a:xfrm>
            <a:custGeom>
              <a:rect b="b" l="l" r="r" t="t"/>
              <a:pathLst>
                <a:path extrusionOk="0" h="5155" w="995">
                  <a:moveTo>
                    <a:pt x="497" y="1"/>
                  </a:moveTo>
                  <a:cubicBezTo>
                    <a:pt x="478" y="1"/>
                    <a:pt x="458" y="2"/>
                    <a:pt x="438" y="4"/>
                  </a:cubicBezTo>
                  <a:cubicBezTo>
                    <a:pt x="186" y="40"/>
                    <a:pt x="0" y="262"/>
                    <a:pt x="6" y="513"/>
                  </a:cubicBezTo>
                  <a:lnTo>
                    <a:pt x="6" y="5154"/>
                  </a:lnTo>
                  <a:lnTo>
                    <a:pt x="995" y="5154"/>
                  </a:lnTo>
                  <a:lnTo>
                    <a:pt x="995" y="507"/>
                  </a:lnTo>
                  <a:cubicBezTo>
                    <a:pt x="995" y="228"/>
                    <a:pt x="770" y="1"/>
                    <a:pt x="497" y="1"/>
                  </a:cubicBezTo>
                  <a:close/>
                </a:path>
              </a:pathLst>
            </a:custGeom>
            <a:solidFill>
              <a:srgbClr val="B0E5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6"/>
            <p:cNvSpPr/>
            <p:nvPr/>
          </p:nvSpPr>
          <p:spPr>
            <a:xfrm>
              <a:off x="7084400" y="3865225"/>
              <a:ext cx="24850" cy="128875"/>
            </a:xfrm>
            <a:custGeom>
              <a:rect b="b" l="l" r="r" t="t"/>
              <a:pathLst>
                <a:path extrusionOk="0" h="5155" w="994">
                  <a:moveTo>
                    <a:pt x="497" y="1"/>
                  </a:moveTo>
                  <a:cubicBezTo>
                    <a:pt x="477" y="1"/>
                    <a:pt x="457" y="2"/>
                    <a:pt x="437" y="4"/>
                  </a:cubicBezTo>
                  <a:cubicBezTo>
                    <a:pt x="186" y="40"/>
                    <a:pt x="0" y="262"/>
                    <a:pt x="6" y="513"/>
                  </a:cubicBezTo>
                  <a:lnTo>
                    <a:pt x="6" y="5154"/>
                  </a:lnTo>
                  <a:lnTo>
                    <a:pt x="988" y="5154"/>
                  </a:lnTo>
                  <a:lnTo>
                    <a:pt x="988" y="507"/>
                  </a:lnTo>
                  <a:cubicBezTo>
                    <a:pt x="994" y="228"/>
                    <a:pt x="770" y="1"/>
                    <a:pt x="497" y="1"/>
                  </a:cubicBezTo>
                  <a:close/>
                </a:path>
              </a:pathLst>
            </a:custGeom>
            <a:solidFill>
              <a:srgbClr val="B0E5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6"/>
            <p:cNvSpPr/>
            <p:nvPr/>
          </p:nvSpPr>
          <p:spPr>
            <a:xfrm>
              <a:off x="6849200" y="3871025"/>
              <a:ext cx="88050" cy="123075"/>
            </a:xfrm>
            <a:custGeom>
              <a:rect b="b" l="l" r="r" t="t"/>
              <a:pathLst>
                <a:path extrusionOk="0" h="4923" w="3522">
                  <a:moveTo>
                    <a:pt x="563" y="0"/>
                  </a:moveTo>
                  <a:lnTo>
                    <a:pt x="0" y="4922"/>
                  </a:lnTo>
                  <a:lnTo>
                    <a:pt x="3521" y="4922"/>
                  </a:lnTo>
                  <a:lnTo>
                    <a:pt x="2964" y="0"/>
                  </a:lnTo>
                  <a:close/>
                </a:path>
              </a:pathLst>
            </a:custGeom>
            <a:solidFill>
              <a:srgbClr val="A02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6"/>
            <p:cNvSpPr/>
            <p:nvPr/>
          </p:nvSpPr>
          <p:spPr>
            <a:xfrm>
              <a:off x="6851725" y="3784025"/>
              <a:ext cx="82975" cy="101875"/>
            </a:xfrm>
            <a:custGeom>
              <a:rect b="b" l="l" r="r" t="t"/>
              <a:pathLst>
                <a:path extrusionOk="0" h="4075" w="3319">
                  <a:moveTo>
                    <a:pt x="480" y="1"/>
                  </a:moveTo>
                  <a:lnTo>
                    <a:pt x="97" y="2570"/>
                  </a:lnTo>
                  <a:cubicBezTo>
                    <a:pt x="1" y="2923"/>
                    <a:pt x="151" y="3294"/>
                    <a:pt x="456" y="3480"/>
                  </a:cubicBezTo>
                  <a:lnTo>
                    <a:pt x="1241" y="3953"/>
                  </a:lnTo>
                  <a:cubicBezTo>
                    <a:pt x="1369" y="4034"/>
                    <a:pt x="1515" y="4074"/>
                    <a:pt x="1660" y="4074"/>
                  </a:cubicBezTo>
                  <a:cubicBezTo>
                    <a:pt x="1805" y="4074"/>
                    <a:pt x="1950" y="4034"/>
                    <a:pt x="2079" y="3953"/>
                  </a:cubicBezTo>
                  <a:lnTo>
                    <a:pt x="2857" y="3480"/>
                  </a:lnTo>
                  <a:cubicBezTo>
                    <a:pt x="3169" y="3294"/>
                    <a:pt x="3319" y="2923"/>
                    <a:pt x="3223" y="2570"/>
                  </a:cubicBezTo>
                  <a:lnTo>
                    <a:pt x="2845" y="1"/>
                  </a:lnTo>
                  <a:close/>
                </a:path>
              </a:pathLst>
            </a:custGeom>
            <a:solidFill>
              <a:srgbClr val="CA3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6"/>
            <p:cNvSpPr/>
            <p:nvPr/>
          </p:nvSpPr>
          <p:spPr>
            <a:xfrm>
              <a:off x="6760125" y="3750650"/>
              <a:ext cx="99125" cy="104175"/>
            </a:xfrm>
            <a:custGeom>
              <a:rect b="b" l="l" r="r" t="t"/>
              <a:pathLst>
                <a:path extrusionOk="0" h="4167" w="3965">
                  <a:moveTo>
                    <a:pt x="1647" y="0"/>
                  </a:moveTo>
                  <a:lnTo>
                    <a:pt x="0" y="1515"/>
                  </a:lnTo>
                  <a:lnTo>
                    <a:pt x="916" y="3581"/>
                  </a:lnTo>
                  <a:cubicBezTo>
                    <a:pt x="1085" y="3960"/>
                    <a:pt x="1448" y="4167"/>
                    <a:pt x="1816" y="4167"/>
                  </a:cubicBezTo>
                  <a:cubicBezTo>
                    <a:pt x="2049" y="4167"/>
                    <a:pt x="2283" y="4084"/>
                    <a:pt x="2473" y="3911"/>
                  </a:cubicBezTo>
                  <a:lnTo>
                    <a:pt x="3964" y="2551"/>
                  </a:lnTo>
                  <a:lnTo>
                    <a:pt x="1647" y="0"/>
                  </a:lnTo>
                  <a:close/>
                </a:path>
              </a:pathLst>
            </a:custGeom>
            <a:solidFill>
              <a:srgbClr val="FCFE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6"/>
            <p:cNvSpPr/>
            <p:nvPr/>
          </p:nvSpPr>
          <p:spPr>
            <a:xfrm>
              <a:off x="6927200" y="3750650"/>
              <a:ext cx="99125" cy="104175"/>
            </a:xfrm>
            <a:custGeom>
              <a:rect b="b" l="l" r="r" t="t"/>
              <a:pathLst>
                <a:path extrusionOk="0" h="4167" w="3965">
                  <a:moveTo>
                    <a:pt x="2318" y="0"/>
                  </a:moveTo>
                  <a:lnTo>
                    <a:pt x="0" y="2551"/>
                  </a:lnTo>
                  <a:lnTo>
                    <a:pt x="1491" y="3911"/>
                  </a:lnTo>
                  <a:cubicBezTo>
                    <a:pt x="1683" y="4084"/>
                    <a:pt x="1920" y="4167"/>
                    <a:pt x="2152" y="4167"/>
                  </a:cubicBezTo>
                  <a:cubicBezTo>
                    <a:pt x="2522" y="4167"/>
                    <a:pt x="2883" y="3960"/>
                    <a:pt x="3048" y="3581"/>
                  </a:cubicBezTo>
                  <a:lnTo>
                    <a:pt x="3964" y="1515"/>
                  </a:lnTo>
                  <a:lnTo>
                    <a:pt x="2318" y="0"/>
                  </a:lnTo>
                  <a:close/>
                </a:path>
              </a:pathLst>
            </a:custGeom>
            <a:solidFill>
              <a:srgbClr val="FCFE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6"/>
            <p:cNvSpPr/>
            <p:nvPr/>
          </p:nvSpPr>
          <p:spPr>
            <a:xfrm>
              <a:off x="6525525" y="3153900"/>
              <a:ext cx="745575" cy="447350"/>
            </a:xfrm>
            <a:custGeom>
              <a:rect b="b" l="l" r="r" t="t"/>
              <a:pathLst>
                <a:path extrusionOk="0" h="17894" w="29823">
                  <a:moveTo>
                    <a:pt x="14714" y="1"/>
                  </a:moveTo>
                  <a:cubicBezTo>
                    <a:pt x="6599" y="1"/>
                    <a:pt x="0" y="6354"/>
                    <a:pt x="0" y="14163"/>
                  </a:cubicBezTo>
                  <a:lnTo>
                    <a:pt x="1970" y="15924"/>
                  </a:lnTo>
                  <a:lnTo>
                    <a:pt x="14714" y="17894"/>
                  </a:lnTo>
                  <a:lnTo>
                    <a:pt x="27385" y="16331"/>
                  </a:lnTo>
                  <a:lnTo>
                    <a:pt x="28745" y="14163"/>
                  </a:lnTo>
                  <a:cubicBezTo>
                    <a:pt x="29823" y="9720"/>
                    <a:pt x="29379" y="5827"/>
                    <a:pt x="29032" y="3917"/>
                  </a:cubicBezTo>
                  <a:cubicBezTo>
                    <a:pt x="28907" y="3256"/>
                    <a:pt x="28333" y="2779"/>
                    <a:pt x="27661" y="2779"/>
                  </a:cubicBezTo>
                  <a:cubicBezTo>
                    <a:pt x="27657" y="2779"/>
                    <a:pt x="27653" y="2779"/>
                    <a:pt x="27649" y="2779"/>
                  </a:cubicBezTo>
                  <a:cubicBezTo>
                    <a:pt x="27627" y="2779"/>
                    <a:pt x="27605" y="2780"/>
                    <a:pt x="27583" y="2780"/>
                  </a:cubicBezTo>
                  <a:cubicBezTo>
                    <a:pt x="24159" y="2780"/>
                    <a:pt x="21914" y="1"/>
                    <a:pt x="14714" y="1"/>
                  </a:cubicBezTo>
                  <a:close/>
                </a:path>
              </a:pathLst>
            </a:custGeom>
            <a:solidFill>
              <a:srgbClr val="214A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6"/>
            <p:cNvSpPr/>
            <p:nvPr/>
          </p:nvSpPr>
          <p:spPr>
            <a:xfrm>
              <a:off x="6525375" y="3153900"/>
              <a:ext cx="421300" cy="404400"/>
            </a:xfrm>
            <a:custGeom>
              <a:rect b="b" l="l" r="r" t="t"/>
              <a:pathLst>
                <a:path extrusionOk="0" h="16176" w="16852">
                  <a:moveTo>
                    <a:pt x="14714" y="1"/>
                  </a:moveTo>
                  <a:cubicBezTo>
                    <a:pt x="6599" y="1"/>
                    <a:pt x="0" y="6354"/>
                    <a:pt x="0" y="14163"/>
                  </a:cubicBezTo>
                  <a:lnTo>
                    <a:pt x="1970" y="15924"/>
                  </a:lnTo>
                  <a:lnTo>
                    <a:pt x="3599" y="16175"/>
                  </a:lnTo>
                  <a:lnTo>
                    <a:pt x="2809" y="15451"/>
                  </a:lnTo>
                  <a:cubicBezTo>
                    <a:pt x="2809" y="7492"/>
                    <a:pt x="8965" y="917"/>
                    <a:pt x="16852" y="90"/>
                  </a:cubicBezTo>
                  <a:cubicBezTo>
                    <a:pt x="16187" y="36"/>
                    <a:pt x="15480" y="1"/>
                    <a:pt x="14714" y="1"/>
                  </a:cubicBezTo>
                  <a:close/>
                </a:path>
              </a:pathLst>
            </a:custGeom>
            <a:solidFill>
              <a:srgbClr val="1B3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6"/>
            <p:cNvSpPr/>
            <p:nvPr/>
          </p:nvSpPr>
          <p:spPr>
            <a:xfrm>
              <a:off x="6561450" y="3386550"/>
              <a:ext cx="672075" cy="429550"/>
            </a:xfrm>
            <a:custGeom>
              <a:rect b="b" l="l" r="r" t="t"/>
              <a:pathLst>
                <a:path extrusionOk="0" h="17182" w="26883">
                  <a:moveTo>
                    <a:pt x="4522" y="1"/>
                  </a:moveTo>
                  <a:cubicBezTo>
                    <a:pt x="4522" y="4630"/>
                    <a:pt x="545" y="5630"/>
                    <a:pt x="545" y="5630"/>
                  </a:cubicBezTo>
                  <a:lnTo>
                    <a:pt x="426" y="5678"/>
                  </a:lnTo>
                  <a:lnTo>
                    <a:pt x="0" y="7073"/>
                  </a:lnTo>
                  <a:lnTo>
                    <a:pt x="959" y="8468"/>
                  </a:lnTo>
                  <a:cubicBezTo>
                    <a:pt x="2569" y="13510"/>
                    <a:pt x="7474" y="17181"/>
                    <a:pt x="13265" y="17181"/>
                  </a:cubicBezTo>
                  <a:cubicBezTo>
                    <a:pt x="19062" y="17181"/>
                    <a:pt x="23960" y="13510"/>
                    <a:pt x="25577" y="8468"/>
                  </a:cubicBezTo>
                  <a:lnTo>
                    <a:pt x="26882" y="7360"/>
                  </a:lnTo>
                  <a:lnTo>
                    <a:pt x="26110" y="5666"/>
                  </a:lnTo>
                  <a:lnTo>
                    <a:pt x="25990" y="5630"/>
                  </a:lnTo>
                  <a:cubicBezTo>
                    <a:pt x="25990" y="5630"/>
                    <a:pt x="22008" y="4630"/>
                    <a:pt x="22008" y="1"/>
                  </a:cubicBezTo>
                  <a:cubicBezTo>
                    <a:pt x="22008" y="1"/>
                    <a:pt x="18319" y="947"/>
                    <a:pt x="13265" y="947"/>
                  </a:cubicBezTo>
                  <a:cubicBezTo>
                    <a:pt x="8217" y="947"/>
                    <a:pt x="4522" y="1"/>
                    <a:pt x="4522" y="1"/>
                  </a:cubicBezTo>
                  <a:close/>
                </a:path>
              </a:pathLst>
            </a:custGeom>
            <a:solidFill>
              <a:srgbClr val="F6B1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6"/>
            <p:cNvSpPr/>
            <p:nvPr/>
          </p:nvSpPr>
          <p:spPr>
            <a:xfrm>
              <a:off x="6847700" y="3578675"/>
              <a:ext cx="91050" cy="41225"/>
            </a:xfrm>
            <a:custGeom>
              <a:rect b="b" l="l" r="r" t="t"/>
              <a:pathLst>
                <a:path extrusionOk="0" h="1649" w="3642">
                  <a:moveTo>
                    <a:pt x="3069" y="0"/>
                  </a:moveTo>
                  <a:cubicBezTo>
                    <a:pt x="2913" y="0"/>
                    <a:pt x="2759" y="72"/>
                    <a:pt x="2659" y="208"/>
                  </a:cubicBezTo>
                  <a:cubicBezTo>
                    <a:pt x="2453" y="493"/>
                    <a:pt x="2137" y="635"/>
                    <a:pt x="1821" y="635"/>
                  </a:cubicBezTo>
                  <a:cubicBezTo>
                    <a:pt x="1505" y="635"/>
                    <a:pt x="1189" y="493"/>
                    <a:pt x="982" y="208"/>
                  </a:cubicBezTo>
                  <a:cubicBezTo>
                    <a:pt x="883" y="73"/>
                    <a:pt x="729" y="3"/>
                    <a:pt x="574" y="3"/>
                  </a:cubicBezTo>
                  <a:cubicBezTo>
                    <a:pt x="468" y="3"/>
                    <a:pt x="362" y="35"/>
                    <a:pt x="270" y="100"/>
                  </a:cubicBezTo>
                  <a:cubicBezTo>
                    <a:pt x="48" y="268"/>
                    <a:pt x="0" y="586"/>
                    <a:pt x="168" y="813"/>
                  </a:cubicBezTo>
                  <a:cubicBezTo>
                    <a:pt x="578" y="1370"/>
                    <a:pt x="1199" y="1648"/>
                    <a:pt x="1822" y="1648"/>
                  </a:cubicBezTo>
                  <a:cubicBezTo>
                    <a:pt x="2444" y="1648"/>
                    <a:pt x="3066" y="1370"/>
                    <a:pt x="3480" y="813"/>
                  </a:cubicBezTo>
                  <a:cubicBezTo>
                    <a:pt x="3641" y="586"/>
                    <a:pt x="3599" y="268"/>
                    <a:pt x="3372" y="100"/>
                  </a:cubicBezTo>
                  <a:cubicBezTo>
                    <a:pt x="3280" y="33"/>
                    <a:pt x="3174" y="0"/>
                    <a:pt x="3069"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6"/>
            <p:cNvSpPr/>
            <p:nvPr/>
          </p:nvSpPr>
          <p:spPr>
            <a:xfrm>
              <a:off x="6670725" y="3595250"/>
              <a:ext cx="74300" cy="24575"/>
            </a:xfrm>
            <a:custGeom>
              <a:rect b="b" l="l" r="r" t="t"/>
              <a:pathLst>
                <a:path extrusionOk="0" h="983" w="2972">
                  <a:moveTo>
                    <a:pt x="516" y="0"/>
                  </a:moveTo>
                  <a:cubicBezTo>
                    <a:pt x="246" y="0"/>
                    <a:pt x="25" y="208"/>
                    <a:pt x="13" y="479"/>
                  </a:cubicBezTo>
                  <a:cubicBezTo>
                    <a:pt x="1" y="755"/>
                    <a:pt x="223" y="982"/>
                    <a:pt x="504" y="982"/>
                  </a:cubicBezTo>
                  <a:lnTo>
                    <a:pt x="2420" y="982"/>
                  </a:lnTo>
                  <a:cubicBezTo>
                    <a:pt x="2424" y="983"/>
                    <a:pt x="2428" y="983"/>
                    <a:pt x="2432" y="983"/>
                  </a:cubicBezTo>
                  <a:cubicBezTo>
                    <a:pt x="2685" y="983"/>
                    <a:pt x="2894" y="799"/>
                    <a:pt x="2935" y="551"/>
                  </a:cubicBezTo>
                  <a:cubicBezTo>
                    <a:pt x="2971" y="258"/>
                    <a:pt x="2738" y="0"/>
                    <a:pt x="2444" y="0"/>
                  </a:cubicBezTo>
                  <a:lnTo>
                    <a:pt x="528" y="0"/>
                  </a:lnTo>
                  <a:cubicBezTo>
                    <a:pt x="524" y="0"/>
                    <a:pt x="520" y="0"/>
                    <a:pt x="516" y="0"/>
                  </a:cubicBezTo>
                  <a:close/>
                </a:path>
              </a:pathLst>
            </a:custGeom>
            <a:solidFill>
              <a:srgbClr val="DA78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6"/>
            <p:cNvSpPr/>
            <p:nvPr/>
          </p:nvSpPr>
          <p:spPr>
            <a:xfrm>
              <a:off x="6695450" y="3506775"/>
              <a:ext cx="24725" cy="60800"/>
            </a:xfrm>
            <a:custGeom>
              <a:rect b="b" l="l" r="r" t="t"/>
              <a:pathLst>
                <a:path extrusionOk="0" h="2432" w="989">
                  <a:moveTo>
                    <a:pt x="492" y="0"/>
                  </a:moveTo>
                  <a:cubicBezTo>
                    <a:pt x="222" y="0"/>
                    <a:pt x="0" y="219"/>
                    <a:pt x="0" y="491"/>
                  </a:cubicBezTo>
                  <a:lnTo>
                    <a:pt x="0" y="1940"/>
                  </a:lnTo>
                  <a:cubicBezTo>
                    <a:pt x="0" y="2212"/>
                    <a:pt x="222" y="2432"/>
                    <a:pt x="492" y="2432"/>
                  </a:cubicBezTo>
                  <a:cubicBezTo>
                    <a:pt x="496" y="2432"/>
                    <a:pt x="499" y="2432"/>
                    <a:pt x="503" y="2432"/>
                  </a:cubicBezTo>
                  <a:cubicBezTo>
                    <a:pt x="779" y="2414"/>
                    <a:pt x="988" y="2186"/>
                    <a:pt x="982" y="1917"/>
                  </a:cubicBezTo>
                  <a:lnTo>
                    <a:pt x="982" y="515"/>
                  </a:lnTo>
                  <a:cubicBezTo>
                    <a:pt x="988" y="246"/>
                    <a:pt x="779" y="18"/>
                    <a:pt x="503" y="0"/>
                  </a:cubicBezTo>
                  <a:cubicBezTo>
                    <a:pt x="499" y="0"/>
                    <a:pt x="496" y="0"/>
                    <a:pt x="492"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6"/>
            <p:cNvSpPr/>
            <p:nvPr/>
          </p:nvSpPr>
          <p:spPr>
            <a:xfrm>
              <a:off x="7066425" y="3506775"/>
              <a:ext cx="24725" cy="60800"/>
            </a:xfrm>
            <a:custGeom>
              <a:rect b="b" l="l" r="r" t="t"/>
              <a:pathLst>
                <a:path extrusionOk="0" h="2432" w="989">
                  <a:moveTo>
                    <a:pt x="493" y="0"/>
                  </a:moveTo>
                  <a:cubicBezTo>
                    <a:pt x="222" y="0"/>
                    <a:pt x="0" y="219"/>
                    <a:pt x="0" y="491"/>
                  </a:cubicBezTo>
                  <a:lnTo>
                    <a:pt x="0" y="1940"/>
                  </a:lnTo>
                  <a:cubicBezTo>
                    <a:pt x="0" y="2212"/>
                    <a:pt x="222" y="2432"/>
                    <a:pt x="493" y="2432"/>
                  </a:cubicBezTo>
                  <a:cubicBezTo>
                    <a:pt x="496" y="2432"/>
                    <a:pt x="500" y="2432"/>
                    <a:pt x="503" y="2432"/>
                  </a:cubicBezTo>
                  <a:cubicBezTo>
                    <a:pt x="779" y="2414"/>
                    <a:pt x="988" y="2186"/>
                    <a:pt x="982" y="1917"/>
                  </a:cubicBezTo>
                  <a:lnTo>
                    <a:pt x="982" y="515"/>
                  </a:lnTo>
                  <a:cubicBezTo>
                    <a:pt x="988" y="246"/>
                    <a:pt x="779" y="18"/>
                    <a:pt x="503" y="0"/>
                  </a:cubicBezTo>
                  <a:cubicBezTo>
                    <a:pt x="500" y="0"/>
                    <a:pt x="496" y="0"/>
                    <a:pt x="493"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6"/>
            <p:cNvSpPr/>
            <p:nvPr/>
          </p:nvSpPr>
          <p:spPr>
            <a:xfrm>
              <a:off x="7042175" y="3595250"/>
              <a:ext cx="74125" cy="24575"/>
            </a:xfrm>
            <a:custGeom>
              <a:rect b="b" l="l" r="r" t="t"/>
              <a:pathLst>
                <a:path extrusionOk="0" h="983" w="2965">
                  <a:moveTo>
                    <a:pt x="510" y="0"/>
                  </a:moveTo>
                  <a:cubicBezTo>
                    <a:pt x="245" y="0"/>
                    <a:pt x="24" y="208"/>
                    <a:pt x="6" y="479"/>
                  </a:cubicBezTo>
                  <a:cubicBezTo>
                    <a:pt x="0" y="755"/>
                    <a:pt x="222" y="982"/>
                    <a:pt x="497" y="982"/>
                  </a:cubicBezTo>
                  <a:lnTo>
                    <a:pt x="2420" y="982"/>
                  </a:lnTo>
                  <a:cubicBezTo>
                    <a:pt x="2424" y="983"/>
                    <a:pt x="2428" y="983"/>
                    <a:pt x="2432" y="983"/>
                  </a:cubicBezTo>
                  <a:cubicBezTo>
                    <a:pt x="2684" y="983"/>
                    <a:pt x="2893" y="799"/>
                    <a:pt x="2929" y="551"/>
                  </a:cubicBezTo>
                  <a:cubicBezTo>
                    <a:pt x="2965" y="258"/>
                    <a:pt x="2737" y="0"/>
                    <a:pt x="2444" y="0"/>
                  </a:cubicBezTo>
                  <a:lnTo>
                    <a:pt x="521" y="0"/>
                  </a:lnTo>
                  <a:cubicBezTo>
                    <a:pt x="517" y="0"/>
                    <a:pt x="514" y="0"/>
                    <a:pt x="510" y="0"/>
                  </a:cubicBezTo>
                  <a:close/>
                </a:path>
              </a:pathLst>
            </a:custGeom>
            <a:solidFill>
              <a:srgbClr val="DA78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6"/>
            <p:cNvSpPr/>
            <p:nvPr/>
          </p:nvSpPr>
          <p:spPr>
            <a:xfrm>
              <a:off x="7201000" y="3456025"/>
              <a:ext cx="84025" cy="143150"/>
            </a:xfrm>
            <a:custGeom>
              <a:rect b="b" l="l" r="r" t="t"/>
              <a:pathLst>
                <a:path extrusionOk="0" h="5726" w="3361">
                  <a:moveTo>
                    <a:pt x="720" y="0"/>
                  </a:moveTo>
                  <a:cubicBezTo>
                    <a:pt x="708" y="1443"/>
                    <a:pt x="540" y="2887"/>
                    <a:pt x="540" y="2887"/>
                  </a:cubicBezTo>
                  <a:lnTo>
                    <a:pt x="534" y="2940"/>
                  </a:lnTo>
                  <a:cubicBezTo>
                    <a:pt x="468" y="3875"/>
                    <a:pt x="288" y="4797"/>
                    <a:pt x="1" y="5695"/>
                  </a:cubicBezTo>
                  <a:cubicBezTo>
                    <a:pt x="139" y="5713"/>
                    <a:pt x="276" y="5725"/>
                    <a:pt x="420" y="5725"/>
                  </a:cubicBezTo>
                  <a:cubicBezTo>
                    <a:pt x="1941" y="5725"/>
                    <a:pt x="3199" y="4527"/>
                    <a:pt x="3283" y="3006"/>
                  </a:cubicBezTo>
                  <a:cubicBezTo>
                    <a:pt x="3361" y="1485"/>
                    <a:pt x="2235" y="168"/>
                    <a:pt x="720" y="0"/>
                  </a:cubicBezTo>
                  <a:close/>
                </a:path>
              </a:pathLst>
            </a:custGeom>
            <a:solidFill>
              <a:srgbClr val="DE8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6"/>
            <p:cNvSpPr/>
            <p:nvPr/>
          </p:nvSpPr>
          <p:spPr>
            <a:xfrm>
              <a:off x="6501275" y="3456025"/>
              <a:ext cx="362750" cy="358725"/>
            </a:xfrm>
            <a:custGeom>
              <a:rect b="b" l="l" r="r" t="t"/>
              <a:pathLst>
                <a:path extrusionOk="0" h="14349" w="14510">
                  <a:moveTo>
                    <a:pt x="2647" y="0"/>
                  </a:moveTo>
                  <a:cubicBezTo>
                    <a:pt x="1126" y="162"/>
                    <a:pt x="0" y="1479"/>
                    <a:pt x="84" y="3006"/>
                  </a:cubicBezTo>
                  <a:cubicBezTo>
                    <a:pt x="162" y="4530"/>
                    <a:pt x="1419" y="5719"/>
                    <a:pt x="2941" y="5719"/>
                  </a:cubicBezTo>
                  <a:cubicBezTo>
                    <a:pt x="2945" y="5719"/>
                    <a:pt x="2949" y="5719"/>
                    <a:pt x="2952" y="5719"/>
                  </a:cubicBezTo>
                  <a:cubicBezTo>
                    <a:pt x="3090" y="5719"/>
                    <a:pt x="3228" y="5713"/>
                    <a:pt x="3366" y="5689"/>
                  </a:cubicBezTo>
                  <a:cubicBezTo>
                    <a:pt x="4869" y="10390"/>
                    <a:pt x="9228" y="13899"/>
                    <a:pt x="14510" y="14348"/>
                  </a:cubicBezTo>
                  <a:cubicBezTo>
                    <a:pt x="9983" y="12252"/>
                    <a:pt x="6503" y="8420"/>
                    <a:pt x="5006" y="3755"/>
                  </a:cubicBezTo>
                  <a:cubicBezTo>
                    <a:pt x="4827" y="3198"/>
                    <a:pt x="4677" y="2635"/>
                    <a:pt x="4557" y="2060"/>
                  </a:cubicBezTo>
                  <a:cubicBezTo>
                    <a:pt x="4066" y="2413"/>
                    <a:pt x="3521" y="2683"/>
                    <a:pt x="2946" y="2851"/>
                  </a:cubicBezTo>
                  <a:lnTo>
                    <a:pt x="2827" y="2899"/>
                  </a:lnTo>
                  <a:lnTo>
                    <a:pt x="2833" y="2887"/>
                  </a:lnTo>
                  <a:cubicBezTo>
                    <a:pt x="2833" y="2887"/>
                    <a:pt x="2665" y="1443"/>
                    <a:pt x="2647" y="0"/>
                  </a:cubicBezTo>
                  <a:close/>
                </a:path>
              </a:pathLst>
            </a:custGeom>
            <a:solidFill>
              <a:srgbClr val="DE8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 name="Google Shape;284;p26"/>
          <p:cNvGrpSpPr/>
          <p:nvPr/>
        </p:nvGrpSpPr>
        <p:grpSpPr>
          <a:xfrm>
            <a:off x="7011385" y="1730374"/>
            <a:ext cx="512490" cy="461521"/>
            <a:chOff x="238125" y="574025"/>
            <a:chExt cx="1699800" cy="1530750"/>
          </a:xfrm>
        </p:grpSpPr>
        <p:sp>
          <p:nvSpPr>
            <p:cNvPr id="285" name="Google Shape;285;p26"/>
            <p:cNvSpPr/>
            <p:nvPr/>
          </p:nvSpPr>
          <p:spPr>
            <a:xfrm>
              <a:off x="594475" y="574025"/>
              <a:ext cx="987075" cy="987275"/>
            </a:xfrm>
            <a:custGeom>
              <a:rect b="b" l="l" r="r" t="t"/>
              <a:pathLst>
                <a:path extrusionOk="0" h="39491" w="39483">
                  <a:moveTo>
                    <a:pt x="19742" y="1"/>
                  </a:moveTo>
                  <a:cubicBezTo>
                    <a:pt x="8838" y="1"/>
                    <a:pt x="1" y="8845"/>
                    <a:pt x="1" y="19749"/>
                  </a:cubicBezTo>
                  <a:cubicBezTo>
                    <a:pt x="1" y="30653"/>
                    <a:pt x="8838" y="39490"/>
                    <a:pt x="19742" y="39490"/>
                  </a:cubicBezTo>
                  <a:cubicBezTo>
                    <a:pt x="30646" y="39490"/>
                    <a:pt x="39483" y="30653"/>
                    <a:pt x="39483" y="19749"/>
                  </a:cubicBezTo>
                  <a:cubicBezTo>
                    <a:pt x="39483" y="8845"/>
                    <a:pt x="30646" y="1"/>
                    <a:pt x="19742"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1088000" y="721075"/>
              <a:ext cx="620650" cy="400450"/>
            </a:xfrm>
            <a:custGeom>
              <a:rect b="b" l="l" r="r" t="t"/>
              <a:pathLst>
                <a:path extrusionOk="0" h="16018" w="24826">
                  <a:moveTo>
                    <a:pt x="1657" y="0"/>
                  </a:moveTo>
                  <a:lnTo>
                    <a:pt x="1" y="9149"/>
                  </a:lnTo>
                  <a:lnTo>
                    <a:pt x="1657" y="16018"/>
                  </a:lnTo>
                  <a:lnTo>
                    <a:pt x="24825" y="8009"/>
                  </a:lnTo>
                  <a:lnTo>
                    <a:pt x="1657" y="0"/>
                  </a:lnTo>
                  <a:close/>
                </a:path>
              </a:pathLst>
            </a:custGeom>
            <a:solidFill>
              <a:srgbClr val="E05B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6"/>
            <p:cNvSpPr/>
            <p:nvPr/>
          </p:nvSpPr>
          <p:spPr>
            <a:xfrm>
              <a:off x="1088575" y="721075"/>
              <a:ext cx="126925" cy="400450"/>
            </a:xfrm>
            <a:custGeom>
              <a:rect b="b" l="l" r="r" t="t"/>
              <a:pathLst>
                <a:path extrusionOk="0" h="16018" w="5077">
                  <a:moveTo>
                    <a:pt x="1657" y="0"/>
                  </a:moveTo>
                  <a:lnTo>
                    <a:pt x="1" y="9149"/>
                  </a:lnTo>
                  <a:lnTo>
                    <a:pt x="1657" y="16018"/>
                  </a:lnTo>
                  <a:lnTo>
                    <a:pt x="5076" y="14840"/>
                  </a:lnTo>
                  <a:lnTo>
                    <a:pt x="5076" y="1178"/>
                  </a:lnTo>
                  <a:lnTo>
                    <a:pt x="1657" y="0"/>
                  </a:ln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6"/>
            <p:cNvSpPr/>
            <p:nvPr/>
          </p:nvSpPr>
          <p:spPr>
            <a:xfrm>
              <a:off x="1046400" y="679275"/>
              <a:ext cx="82850" cy="765750"/>
            </a:xfrm>
            <a:custGeom>
              <a:rect b="b" l="l" r="r" t="t"/>
              <a:pathLst>
                <a:path extrusionOk="0" h="30630" w="3314">
                  <a:moveTo>
                    <a:pt x="1659" y="0"/>
                  </a:moveTo>
                  <a:cubicBezTo>
                    <a:pt x="1568" y="0"/>
                    <a:pt x="1476" y="8"/>
                    <a:pt x="1384" y="23"/>
                  </a:cubicBezTo>
                  <a:cubicBezTo>
                    <a:pt x="571" y="152"/>
                    <a:pt x="1" y="882"/>
                    <a:pt x="1" y="1702"/>
                  </a:cubicBezTo>
                  <a:lnTo>
                    <a:pt x="1" y="30630"/>
                  </a:lnTo>
                  <a:lnTo>
                    <a:pt x="3314" y="30630"/>
                  </a:lnTo>
                  <a:lnTo>
                    <a:pt x="3314" y="1657"/>
                  </a:lnTo>
                  <a:cubicBezTo>
                    <a:pt x="3314" y="725"/>
                    <a:pt x="2555" y="0"/>
                    <a:pt x="1659"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6"/>
            <p:cNvSpPr/>
            <p:nvPr/>
          </p:nvSpPr>
          <p:spPr>
            <a:xfrm>
              <a:off x="307075" y="709975"/>
              <a:ext cx="641150" cy="317325"/>
            </a:xfrm>
            <a:custGeom>
              <a:rect b="b" l="l" r="r" t="t"/>
              <a:pathLst>
                <a:path extrusionOk="0" h="12693" w="25646">
                  <a:moveTo>
                    <a:pt x="17015" y="0"/>
                  </a:moveTo>
                  <a:cubicBezTo>
                    <a:pt x="15470" y="0"/>
                    <a:pt x="13969" y="695"/>
                    <a:pt x="12971" y="1949"/>
                  </a:cubicBezTo>
                  <a:cubicBezTo>
                    <a:pt x="12404" y="1719"/>
                    <a:pt x="11826" y="1613"/>
                    <a:pt x="11263" y="1613"/>
                  </a:cubicBezTo>
                  <a:cubicBezTo>
                    <a:pt x="8878" y="1613"/>
                    <a:pt x="6748" y="3524"/>
                    <a:pt x="6717" y="6112"/>
                  </a:cubicBezTo>
                  <a:cubicBezTo>
                    <a:pt x="6017" y="5535"/>
                    <a:pt x="5189" y="5266"/>
                    <a:pt x="4374" y="5266"/>
                  </a:cubicBezTo>
                  <a:cubicBezTo>
                    <a:pt x="2880" y="5266"/>
                    <a:pt x="1427" y="6168"/>
                    <a:pt x="866" y="7731"/>
                  </a:cubicBezTo>
                  <a:cubicBezTo>
                    <a:pt x="0" y="10147"/>
                    <a:pt x="1794" y="12693"/>
                    <a:pt x="4362" y="12693"/>
                  </a:cubicBezTo>
                  <a:lnTo>
                    <a:pt x="21892" y="12693"/>
                  </a:lnTo>
                  <a:cubicBezTo>
                    <a:pt x="23867" y="12678"/>
                    <a:pt x="25486" y="11112"/>
                    <a:pt x="25562" y="9129"/>
                  </a:cubicBezTo>
                  <a:cubicBezTo>
                    <a:pt x="25645" y="7153"/>
                    <a:pt x="24156" y="5467"/>
                    <a:pt x="22188" y="5284"/>
                  </a:cubicBezTo>
                  <a:lnTo>
                    <a:pt x="22188" y="5178"/>
                  </a:lnTo>
                  <a:cubicBezTo>
                    <a:pt x="22188" y="2982"/>
                    <a:pt x="20797" y="1022"/>
                    <a:pt x="18723" y="292"/>
                  </a:cubicBezTo>
                  <a:cubicBezTo>
                    <a:pt x="18163" y="95"/>
                    <a:pt x="17586" y="0"/>
                    <a:pt x="17015" y="0"/>
                  </a:cubicBezTo>
                  <a:close/>
                </a:path>
              </a:pathLst>
            </a:custGeom>
            <a:solidFill>
              <a:srgbClr val="FFE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6"/>
            <p:cNvSpPr/>
            <p:nvPr/>
          </p:nvSpPr>
          <p:spPr>
            <a:xfrm>
              <a:off x="1222125" y="1124850"/>
              <a:ext cx="708400" cy="350000"/>
            </a:xfrm>
            <a:custGeom>
              <a:rect b="b" l="l" r="r" t="t"/>
              <a:pathLst>
                <a:path extrusionOk="0" h="14000" w="28336">
                  <a:moveTo>
                    <a:pt x="9585" y="0"/>
                  </a:moveTo>
                  <a:cubicBezTo>
                    <a:pt x="8954" y="0"/>
                    <a:pt x="8317" y="105"/>
                    <a:pt x="7698" y="323"/>
                  </a:cubicBezTo>
                  <a:cubicBezTo>
                    <a:pt x="5410" y="1120"/>
                    <a:pt x="3876" y="3286"/>
                    <a:pt x="3883" y="5710"/>
                  </a:cubicBezTo>
                  <a:lnTo>
                    <a:pt x="3883" y="5831"/>
                  </a:lnTo>
                  <a:cubicBezTo>
                    <a:pt x="1664" y="6006"/>
                    <a:pt x="0" y="7921"/>
                    <a:pt x="130" y="10140"/>
                  </a:cubicBezTo>
                  <a:cubicBezTo>
                    <a:pt x="243" y="12321"/>
                    <a:pt x="2113" y="14000"/>
                    <a:pt x="4294" y="14000"/>
                  </a:cubicBezTo>
                  <a:lnTo>
                    <a:pt x="23525" y="14000"/>
                  </a:lnTo>
                  <a:cubicBezTo>
                    <a:pt x="26360" y="14000"/>
                    <a:pt x="28335" y="11196"/>
                    <a:pt x="27385" y="8529"/>
                  </a:cubicBezTo>
                  <a:cubicBezTo>
                    <a:pt x="26766" y="6804"/>
                    <a:pt x="25166" y="5814"/>
                    <a:pt x="23520" y="5814"/>
                  </a:cubicBezTo>
                  <a:cubicBezTo>
                    <a:pt x="22620" y="5814"/>
                    <a:pt x="21708" y="6110"/>
                    <a:pt x="20934" y="6743"/>
                  </a:cubicBezTo>
                  <a:cubicBezTo>
                    <a:pt x="20897" y="3892"/>
                    <a:pt x="18555" y="1791"/>
                    <a:pt x="15927" y="1791"/>
                  </a:cubicBezTo>
                  <a:cubicBezTo>
                    <a:pt x="15306" y="1791"/>
                    <a:pt x="14669" y="1909"/>
                    <a:pt x="14042" y="2161"/>
                  </a:cubicBezTo>
                  <a:cubicBezTo>
                    <a:pt x="12944" y="769"/>
                    <a:pt x="11291" y="0"/>
                    <a:pt x="9585" y="0"/>
                  </a:cubicBezTo>
                  <a:close/>
                </a:path>
              </a:pathLst>
            </a:custGeom>
            <a:solidFill>
              <a:srgbClr val="FFE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6"/>
            <p:cNvSpPr/>
            <p:nvPr/>
          </p:nvSpPr>
          <p:spPr>
            <a:xfrm>
              <a:off x="238125" y="1673725"/>
              <a:ext cx="1699800" cy="431050"/>
            </a:xfrm>
            <a:custGeom>
              <a:rect b="b" l="l" r="r" t="t"/>
              <a:pathLst>
                <a:path extrusionOk="0" h="17242" w="67992">
                  <a:moveTo>
                    <a:pt x="22765" y="0"/>
                  </a:moveTo>
                  <a:lnTo>
                    <a:pt x="7241" y="7090"/>
                  </a:lnTo>
                  <a:cubicBezTo>
                    <a:pt x="2827" y="12637"/>
                    <a:pt x="0" y="17241"/>
                    <a:pt x="0" y="17241"/>
                  </a:cubicBezTo>
                  <a:lnTo>
                    <a:pt x="67992" y="17241"/>
                  </a:lnTo>
                  <a:cubicBezTo>
                    <a:pt x="67992" y="17241"/>
                    <a:pt x="65165" y="12637"/>
                    <a:pt x="60750" y="7082"/>
                  </a:cubicBezTo>
                  <a:lnTo>
                    <a:pt x="41306" y="0"/>
                  </a:lnTo>
                  <a:close/>
                </a:path>
              </a:pathLst>
            </a:custGeom>
            <a:solidFill>
              <a:srgbClr val="753F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6"/>
            <p:cNvSpPr/>
            <p:nvPr/>
          </p:nvSpPr>
          <p:spPr>
            <a:xfrm>
              <a:off x="239250" y="1750275"/>
              <a:ext cx="401800" cy="354500"/>
            </a:xfrm>
            <a:custGeom>
              <a:rect b="b" l="l" r="r" t="t"/>
              <a:pathLst>
                <a:path extrusionOk="0" h="14180" w="16072">
                  <a:moveTo>
                    <a:pt x="16071" y="1"/>
                  </a:moveTo>
                  <a:lnTo>
                    <a:pt x="7234" y="4035"/>
                  </a:lnTo>
                  <a:cubicBezTo>
                    <a:pt x="5874" y="5745"/>
                    <a:pt x="4560" y="7493"/>
                    <a:pt x="3298" y="9271"/>
                  </a:cubicBezTo>
                  <a:cubicBezTo>
                    <a:pt x="1216" y="12204"/>
                    <a:pt x="1" y="14179"/>
                    <a:pt x="1" y="14179"/>
                  </a:cubicBezTo>
                  <a:lnTo>
                    <a:pt x="5464" y="14179"/>
                  </a:lnTo>
                  <a:cubicBezTo>
                    <a:pt x="5464" y="14179"/>
                    <a:pt x="8283" y="9582"/>
                    <a:pt x="12698" y="4035"/>
                  </a:cubicBezTo>
                  <a:cubicBezTo>
                    <a:pt x="13739" y="2729"/>
                    <a:pt x="14871" y="1368"/>
                    <a:pt x="16071"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6"/>
            <p:cNvSpPr/>
            <p:nvPr/>
          </p:nvSpPr>
          <p:spPr>
            <a:xfrm>
              <a:off x="420100" y="1377950"/>
              <a:ext cx="1335850" cy="506750"/>
            </a:xfrm>
            <a:custGeom>
              <a:rect b="b" l="l" r="r" t="t"/>
              <a:pathLst>
                <a:path extrusionOk="0" h="20270" w="53434">
                  <a:moveTo>
                    <a:pt x="26717" y="1"/>
                  </a:moveTo>
                  <a:cubicBezTo>
                    <a:pt x="16998" y="1"/>
                    <a:pt x="6679" y="10547"/>
                    <a:pt x="0" y="18928"/>
                  </a:cubicBezTo>
                  <a:cubicBezTo>
                    <a:pt x="1076" y="19822"/>
                    <a:pt x="2392" y="20266"/>
                    <a:pt x="3707" y="20266"/>
                  </a:cubicBezTo>
                  <a:cubicBezTo>
                    <a:pt x="5076" y="20266"/>
                    <a:pt x="6445" y="19784"/>
                    <a:pt x="7538" y="18822"/>
                  </a:cubicBezTo>
                  <a:cubicBezTo>
                    <a:pt x="8636" y="17857"/>
                    <a:pt x="10006" y="17375"/>
                    <a:pt x="11375" y="17375"/>
                  </a:cubicBezTo>
                  <a:cubicBezTo>
                    <a:pt x="12745" y="17375"/>
                    <a:pt x="14115" y="17857"/>
                    <a:pt x="15213" y="18822"/>
                  </a:cubicBezTo>
                  <a:cubicBezTo>
                    <a:pt x="16307" y="19787"/>
                    <a:pt x="17676" y="20270"/>
                    <a:pt x="19046" y="20270"/>
                  </a:cubicBezTo>
                  <a:cubicBezTo>
                    <a:pt x="20416" y="20270"/>
                    <a:pt x="21785" y="19787"/>
                    <a:pt x="22880" y="18822"/>
                  </a:cubicBezTo>
                  <a:cubicBezTo>
                    <a:pt x="23978" y="17857"/>
                    <a:pt x="25347" y="17375"/>
                    <a:pt x="26717" y="17375"/>
                  </a:cubicBezTo>
                  <a:cubicBezTo>
                    <a:pt x="28086" y="17375"/>
                    <a:pt x="29456" y="17857"/>
                    <a:pt x="30554" y="18822"/>
                  </a:cubicBezTo>
                  <a:cubicBezTo>
                    <a:pt x="31648" y="19787"/>
                    <a:pt x="33018" y="20270"/>
                    <a:pt x="34387" y="20270"/>
                  </a:cubicBezTo>
                  <a:cubicBezTo>
                    <a:pt x="35757" y="20270"/>
                    <a:pt x="37127" y="19787"/>
                    <a:pt x="38221" y="18822"/>
                  </a:cubicBezTo>
                  <a:cubicBezTo>
                    <a:pt x="39319" y="17857"/>
                    <a:pt x="40689" y="17375"/>
                    <a:pt x="42058" y="17375"/>
                  </a:cubicBezTo>
                  <a:cubicBezTo>
                    <a:pt x="43428" y="17375"/>
                    <a:pt x="44797" y="17857"/>
                    <a:pt x="45895" y="18822"/>
                  </a:cubicBezTo>
                  <a:cubicBezTo>
                    <a:pt x="46989" y="19784"/>
                    <a:pt x="48357" y="20266"/>
                    <a:pt x="49727" y="20266"/>
                  </a:cubicBezTo>
                  <a:cubicBezTo>
                    <a:pt x="51042" y="20266"/>
                    <a:pt x="52358" y="19822"/>
                    <a:pt x="53433" y="18928"/>
                  </a:cubicBezTo>
                  <a:cubicBezTo>
                    <a:pt x="46754" y="10547"/>
                    <a:pt x="36435" y="1"/>
                    <a:pt x="26717" y="1"/>
                  </a:cubicBezTo>
                  <a:close/>
                </a:path>
              </a:pathLst>
            </a:custGeom>
            <a:solidFill>
              <a:srgbClr val="FFE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6"/>
            <p:cNvSpPr/>
            <p:nvPr/>
          </p:nvSpPr>
          <p:spPr>
            <a:xfrm>
              <a:off x="420100" y="1377950"/>
              <a:ext cx="736325" cy="506650"/>
            </a:xfrm>
            <a:custGeom>
              <a:rect b="b" l="l" r="r" t="t"/>
              <a:pathLst>
                <a:path extrusionOk="0" h="20266" w="29453">
                  <a:moveTo>
                    <a:pt x="26724" y="1"/>
                  </a:moveTo>
                  <a:cubicBezTo>
                    <a:pt x="24293" y="1"/>
                    <a:pt x="21831" y="662"/>
                    <a:pt x="19392" y="1779"/>
                  </a:cubicBezTo>
                  <a:cubicBezTo>
                    <a:pt x="17477" y="2652"/>
                    <a:pt x="15684" y="3762"/>
                    <a:pt x="13974" y="4993"/>
                  </a:cubicBezTo>
                  <a:cubicBezTo>
                    <a:pt x="11763" y="6581"/>
                    <a:pt x="9620" y="8450"/>
                    <a:pt x="7599" y="10426"/>
                  </a:cubicBezTo>
                  <a:cubicBezTo>
                    <a:pt x="7333" y="10692"/>
                    <a:pt x="7059" y="10958"/>
                    <a:pt x="6793" y="11231"/>
                  </a:cubicBezTo>
                  <a:cubicBezTo>
                    <a:pt x="5638" y="12401"/>
                    <a:pt x="4514" y="13610"/>
                    <a:pt x="3420" y="14848"/>
                  </a:cubicBezTo>
                  <a:cubicBezTo>
                    <a:pt x="2196" y="16223"/>
                    <a:pt x="1057" y="17606"/>
                    <a:pt x="0" y="18928"/>
                  </a:cubicBezTo>
                  <a:cubicBezTo>
                    <a:pt x="1041" y="19795"/>
                    <a:pt x="2356" y="20266"/>
                    <a:pt x="3708" y="20266"/>
                  </a:cubicBezTo>
                  <a:cubicBezTo>
                    <a:pt x="3959" y="20266"/>
                    <a:pt x="4210" y="20251"/>
                    <a:pt x="4461" y="20213"/>
                  </a:cubicBezTo>
                  <a:cubicBezTo>
                    <a:pt x="4787" y="19795"/>
                    <a:pt x="5122" y="19362"/>
                    <a:pt x="5471" y="18928"/>
                  </a:cubicBezTo>
                  <a:cubicBezTo>
                    <a:pt x="11527" y="11322"/>
                    <a:pt x="20577" y="1946"/>
                    <a:pt x="29452" y="267"/>
                  </a:cubicBezTo>
                  <a:cubicBezTo>
                    <a:pt x="29323" y="244"/>
                    <a:pt x="29194" y="221"/>
                    <a:pt x="29057" y="198"/>
                  </a:cubicBezTo>
                  <a:lnTo>
                    <a:pt x="28920" y="175"/>
                  </a:lnTo>
                  <a:cubicBezTo>
                    <a:pt x="28191" y="61"/>
                    <a:pt x="27454" y="1"/>
                    <a:pt x="26724" y="1"/>
                  </a:cubicBezTo>
                  <a:close/>
                </a:path>
              </a:pathLst>
            </a:custGeom>
            <a:solidFill>
              <a:srgbClr val="FA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95" name="Google Shape;295;p26"/>
          <p:cNvCxnSpPr/>
          <p:nvPr/>
        </p:nvCxnSpPr>
        <p:spPr>
          <a:xfrm>
            <a:off x="6491024" y="3153700"/>
            <a:ext cx="414000" cy="0"/>
          </a:xfrm>
          <a:prstGeom prst="straightConnector1">
            <a:avLst/>
          </a:prstGeom>
          <a:noFill/>
          <a:ln cap="flat" cmpd="sng" w="28575">
            <a:solidFill>
              <a:schemeClr val="accent3"/>
            </a:solidFill>
            <a:prstDash val="solid"/>
            <a:round/>
            <a:headEnd len="med" w="med" type="none"/>
            <a:tailEnd len="med" w="med" type="none"/>
          </a:ln>
        </p:spPr>
      </p:cxnSp>
      <p:cxnSp>
        <p:nvCxnSpPr>
          <p:cNvPr id="296" name="Google Shape;296;p26"/>
          <p:cNvCxnSpPr/>
          <p:nvPr/>
        </p:nvCxnSpPr>
        <p:spPr>
          <a:xfrm>
            <a:off x="6491024" y="4155050"/>
            <a:ext cx="414000" cy="0"/>
          </a:xfrm>
          <a:prstGeom prst="straightConnector1">
            <a:avLst/>
          </a:prstGeom>
          <a:noFill/>
          <a:ln cap="flat" cmpd="sng" w="28575">
            <a:solidFill>
              <a:schemeClr val="accent3"/>
            </a:solidFill>
            <a:prstDash val="solid"/>
            <a:round/>
            <a:headEnd len="med" w="med" type="none"/>
            <a:tailEnd len="med" w="med" type="none"/>
          </a:ln>
        </p:spPr>
      </p:cxnSp>
      <p:grpSp>
        <p:nvGrpSpPr>
          <p:cNvPr id="297" name="Google Shape;297;p26"/>
          <p:cNvGrpSpPr/>
          <p:nvPr/>
        </p:nvGrpSpPr>
        <p:grpSpPr>
          <a:xfrm>
            <a:off x="7096935" y="2719454"/>
            <a:ext cx="341289" cy="535174"/>
            <a:chOff x="3558675" y="470300"/>
            <a:chExt cx="1082425" cy="1697350"/>
          </a:xfrm>
        </p:grpSpPr>
        <p:sp>
          <p:nvSpPr>
            <p:cNvPr id="298" name="Google Shape;298;p26"/>
            <p:cNvSpPr/>
            <p:nvPr/>
          </p:nvSpPr>
          <p:spPr>
            <a:xfrm>
              <a:off x="3804300" y="470325"/>
              <a:ext cx="591175" cy="591175"/>
            </a:xfrm>
            <a:custGeom>
              <a:rect b="b" l="l" r="r" t="t"/>
              <a:pathLst>
                <a:path extrusionOk="0" h="23647" w="23647">
                  <a:moveTo>
                    <a:pt x="11823" y="0"/>
                  </a:moveTo>
                  <a:cubicBezTo>
                    <a:pt x="5289" y="0"/>
                    <a:pt x="0" y="5296"/>
                    <a:pt x="0" y="11823"/>
                  </a:cubicBezTo>
                  <a:cubicBezTo>
                    <a:pt x="0" y="18350"/>
                    <a:pt x="5289" y="23647"/>
                    <a:pt x="11823" y="23647"/>
                  </a:cubicBezTo>
                  <a:cubicBezTo>
                    <a:pt x="18350" y="23647"/>
                    <a:pt x="23647" y="18350"/>
                    <a:pt x="23647" y="11823"/>
                  </a:cubicBezTo>
                  <a:cubicBezTo>
                    <a:pt x="23647" y="5296"/>
                    <a:pt x="18350" y="0"/>
                    <a:pt x="11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6"/>
            <p:cNvSpPr/>
            <p:nvPr/>
          </p:nvSpPr>
          <p:spPr>
            <a:xfrm>
              <a:off x="3790050" y="470300"/>
              <a:ext cx="361125" cy="591225"/>
            </a:xfrm>
            <a:custGeom>
              <a:rect b="b" l="l" r="r" t="t"/>
              <a:pathLst>
                <a:path extrusionOk="0" h="23649" w="14445">
                  <a:moveTo>
                    <a:pt x="12380" y="1"/>
                  </a:moveTo>
                  <a:cubicBezTo>
                    <a:pt x="5449" y="1"/>
                    <a:pt x="1" y="5947"/>
                    <a:pt x="608" y="12850"/>
                  </a:cubicBezTo>
                  <a:cubicBezTo>
                    <a:pt x="1147" y="19058"/>
                    <a:pt x="6358" y="23648"/>
                    <a:pt x="12366" y="23648"/>
                  </a:cubicBezTo>
                  <a:cubicBezTo>
                    <a:pt x="13051" y="23648"/>
                    <a:pt x="13746" y="23589"/>
                    <a:pt x="14445" y="23465"/>
                  </a:cubicBezTo>
                  <a:cubicBezTo>
                    <a:pt x="8792" y="22470"/>
                    <a:pt x="4666" y="17561"/>
                    <a:pt x="4666" y="11824"/>
                  </a:cubicBezTo>
                  <a:cubicBezTo>
                    <a:pt x="4666" y="6087"/>
                    <a:pt x="8792" y="1179"/>
                    <a:pt x="14445" y="183"/>
                  </a:cubicBezTo>
                  <a:cubicBezTo>
                    <a:pt x="13761" y="62"/>
                    <a:pt x="13077" y="1"/>
                    <a:pt x="12393" y="1"/>
                  </a:cubicBezTo>
                  <a:cubicBezTo>
                    <a:pt x="12389" y="1"/>
                    <a:pt x="12385" y="1"/>
                    <a:pt x="12380" y="1"/>
                  </a:cubicBezTo>
                  <a:close/>
                </a:path>
              </a:pathLst>
            </a:custGeom>
            <a:solidFill>
              <a:srgbClr val="E1CE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6"/>
            <p:cNvSpPr/>
            <p:nvPr/>
          </p:nvSpPr>
          <p:spPr>
            <a:xfrm>
              <a:off x="3824625" y="1061675"/>
              <a:ext cx="550525" cy="709900"/>
            </a:xfrm>
            <a:custGeom>
              <a:rect b="b" l="l" r="r" t="t"/>
              <a:pathLst>
                <a:path extrusionOk="0" h="28396" w="22021">
                  <a:moveTo>
                    <a:pt x="11010" y="0"/>
                  </a:moveTo>
                  <a:lnTo>
                    <a:pt x="3997" y="2302"/>
                  </a:lnTo>
                  <a:cubicBezTo>
                    <a:pt x="3997" y="2302"/>
                    <a:pt x="4567" y="18730"/>
                    <a:pt x="0" y="25995"/>
                  </a:cubicBezTo>
                  <a:lnTo>
                    <a:pt x="11010" y="28396"/>
                  </a:lnTo>
                  <a:lnTo>
                    <a:pt x="22021" y="25987"/>
                  </a:lnTo>
                  <a:cubicBezTo>
                    <a:pt x="17446" y="18723"/>
                    <a:pt x="18016" y="2295"/>
                    <a:pt x="18016" y="2295"/>
                  </a:cubicBezTo>
                  <a:lnTo>
                    <a:pt x="110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6"/>
            <p:cNvSpPr/>
            <p:nvPr/>
          </p:nvSpPr>
          <p:spPr>
            <a:xfrm>
              <a:off x="3824625" y="1061675"/>
              <a:ext cx="326550" cy="709900"/>
            </a:xfrm>
            <a:custGeom>
              <a:rect b="b" l="l" r="r" t="t"/>
              <a:pathLst>
                <a:path extrusionOk="0" h="28396" w="13062">
                  <a:moveTo>
                    <a:pt x="11010" y="0"/>
                  </a:moveTo>
                  <a:lnTo>
                    <a:pt x="3997" y="2302"/>
                  </a:lnTo>
                  <a:cubicBezTo>
                    <a:pt x="3997" y="2302"/>
                    <a:pt x="4567" y="18730"/>
                    <a:pt x="0" y="25995"/>
                  </a:cubicBezTo>
                  <a:lnTo>
                    <a:pt x="11010" y="28396"/>
                  </a:lnTo>
                  <a:lnTo>
                    <a:pt x="13062" y="27947"/>
                  </a:lnTo>
                  <a:lnTo>
                    <a:pt x="4096" y="25987"/>
                  </a:lnTo>
                  <a:cubicBezTo>
                    <a:pt x="8670" y="18723"/>
                    <a:pt x="8100" y="2295"/>
                    <a:pt x="8100" y="2295"/>
                  </a:cubicBezTo>
                  <a:lnTo>
                    <a:pt x="13062" y="669"/>
                  </a:lnTo>
                  <a:lnTo>
                    <a:pt x="11010" y="0"/>
                  </a:lnTo>
                  <a:close/>
                </a:path>
              </a:pathLst>
            </a:custGeom>
            <a:solidFill>
              <a:srgbClr val="E1CE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6"/>
            <p:cNvSpPr/>
            <p:nvPr/>
          </p:nvSpPr>
          <p:spPr>
            <a:xfrm>
              <a:off x="3614900" y="1771175"/>
              <a:ext cx="969775" cy="287250"/>
            </a:xfrm>
            <a:custGeom>
              <a:rect b="b" l="l" r="r" t="t"/>
              <a:pathLst>
                <a:path extrusionOk="0" h="11490" w="38791">
                  <a:moveTo>
                    <a:pt x="19399" y="1"/>
                  </a:moveTo>
                  <a:lnTo>
                    <a:pt x="8389" y="2402"/>
                  </a:lnTo>
                  <a:cubicBezTo>
                    <a:pt x="8389" y="2402"/>
                    <a:pt x="0" y="4856"/>
                    <a:pt x="0" y="11489"/>
                  </a:cubicBezTo>
                  <a:lnTo>
                    <a:pt x="38791" y="11489"/>
                  </a:lnTo>
                  <a:cubicBezTo>
                    <a:pt x="38791" y="4856"/>
                    <a:pt x="30410" y="2402"/>
                    <a:pt x="30410" y="2402"/>
                  </a:cubicBezTo>
                  <a:lnTo>
                    <a:pt x="193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6"/>
            <p:cNvSpPr/>
            <p:nvPr/>
          </p:nvSpPr>
          <p:spPr>
            <a:xfrm>
              <a:off x="3614900" y="1771175"/>
              <a:ext cx="536275" cy="287250"/>
            </a:xfrm>
            <a:custGeom>
              <a:rect b="b" l="l" r="r" t="t"/>
              <a:pathLst>
                <a:path extrusionOk="0" h="11490" w="21451">
                  <a:moveTo>
                    <a:pt x="19399" y="1"/>
                  </a:moveTo>
                  <a:lnTo>
                    <a:pt x="8389" y="2402"/>
                  </a:lnTo>
                  <a:cubicBezTo>
                    <a:pt x="8389" y="2402"/>
                    <a:pt x="0" y="4856"/>
                    <a:pt x="0" y="11489"/>
                  </a:cubicBezTo>
                  <a:lnTo>
                    <a:pt x="4104" y="11489"/>
                  </a:lnTo>
                  <a:cubicBezTo>
                    <a:pt x="4104" y="4864"/>
                    <a:pt x="12485" y="2402"/>
                    <a:pt x="12485" y="2402"/>
                  </a:cubicBezTo>
                  <a:lnTo>
                    <a:pt x="21451" y="449"/>
                  </a:lnTo>
                  <a:lnTo>
                    <a:pt x="19399" y="1"/>
                  </a:lnTo>
                  <a:close/>
                </a:path>
              </a:pathLst>
            </a:custGeom>
            <a:solidFill>
              <a:srgbClr val="E1CE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6"/>
            <p:cNvSpPr/>
            <p:nvPr/>
          </p:nvSpPr>
          <p:spPr>
            <a:xfrm>
              <a:off x="3767050" y="1710200"/>
              <a:ext cx="665650" cy="119500"/>
            </a:xfrm>
            <a:custGeom>
              <a:rect b="b" l="l" r="r" t="t"/>
              <a:pathLst>
                <a:path extrusionOk="0" h="4780" w="26626">
                  <a:moveTo>
                    <a:pt x="2387" y="0"/>
                  </a:moveTo>
                  <a:cubicBezTo>
                    <a:pt x="1065" y="0"/>
                    <a:pt x="1" y="1072"/>
                    <a:pt x="1" y="2394"/>
                  </a:cubicBezTo>
                  <a:cubicBezTo>
                    <a:pt x="1" y="3708"/>
                    <a:pt x="1065" y="4780"/>
                    <a:pt x="2387" y="4780"/>
                  </a:cubicBezTo>
                  <a:lnTo>
                    <a:pt x="24240" y="4780"/>
                  </a:lnTo>
                  <a:cubicBezTo>
                    <a:pt x="25555" y="4780"/>
                    <a:pt x="26626" y="3708"/>
                    <a:pt x="26626" y="2394"/>
                  </a:cubicBezTo>
                  <a:cubicBezTo>
                    <a:pt x="26626" y="1072"/>
                    <a:pt x="25555" y="0"/>
                    <a:pt x="24240" y="0"/>
                  </a:cubicBezTo>
                  <a:close/>
                </a:path>
              </a:pathLst>
            </a:custGeom>
            <a:solidFill>
              <a:srgbClr val="E1CE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6"/>
            <p:cNvSpPr/>
            <p:nvPr/>
          </p:nvSpPr>
          <p:spPr>
            <a:xfrm>
              <a:off x="3764975" y="1710200"/>
              <a:ext cx="161475" cy="119500"/>
            </a:xfrm>
            <a:custGeom>
              <a:rect b="b" l="l" r="r" t="t"/>
              <a:pathLst>
                <a:path extrusionOk="0" h="4780" w="6459">
                  <a:moveTo>
                    <a:pt x="2394" y="0"/>
                  </a:moveTo>
                  <a:cubicBezTo>
                    <a:pt x="1072" y="0"/>
                    <a:pt x="8" y="1072"/>
                    <a:pt x="8" y="2394"/>
                  </a:cubicBezTo>
                  <a:cubicBezTo>
                    <a:pt x="0" y="3708"/>
                    <a:pt x="1072" y="4780"/>
                    <a:pt x="2394" y="4780"/>
                  </a:cubicBezTo>
                  <a:lnTo>
                    <a:pt x="6459" y="4780"/>
                  </a:lnTo>
                  <a:cubicBezTo>
                    <a:pt x="5137" y="4780"/>
                    <a:pt x="4073" y="3708"/>
                    <a:pt x="4073" y="2394"/>
                  </a:cubicBezTo>
                  <a:cubicBezTo>
                    <a:pt x="4073" y="1072"/>
                    <a:pt x="5137" y="0"/>
                    <a:pt x="6459" y="0"/>
                  </a:cubicBezTo>
                  <a:close/>
                </a:path>
              </a:pathLst>
            </a:custGeom>
            <a:solidFill>
              <a:srgbClr val="E0C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6"/>
            <p:cNvSpPr/>
            <p:nvPr/>
          </p:nvSpPr>
          <p:spPr>
            <a:xfrm>
              <a:off x="3865075" y="1004100"/>
              <a:ext cx="469425" cy="116100"/>
            </a:xfrm>
            <a:custGeom>
              <a:rect b="b" l="l" r="r" t="t"/>
              <a:pathLst>
                <a:path extrusionOk="0" h="4644" w="18777">
                  <a:moveTo>
                    <a:pt x="2326" y="1"/>
                  </a:moveTo>
                  <a:cubicBezTo>
                    <a:pt x="1042" y="1"/>
                    <a:pt x="1" y="1042"/>
                    <a:pt x="1" y="2318"/>
                  </a:cubicBezTo>
                  <a:cubicBezTo>
                    <a:pt x="1" y="3602"/>
                    <a:pt x="1042" y="4643"/>
                    <a:pt x="2326" y="4643"/>
                  </a:cubicBezTo>
                  <a:lnTo>
                    <a:pt x="16459" y="4643"/>
                  </a:lnTo>
                  <a:cubicBezTo>
                    <a:pt x="17743" y="4643"/>
                    <a:pt x="18777" y="3602"/>
                    <a:pt x="18777" y="2318"/>
                  </a:cubicBezTo>
                  <a:cubicBezTo>
                    <a:pt x="18777" y="1042"/>
                    <a:pt x="17743" y="1"/>
                    <a:pt x="16459" y="1"/>
                  </a:cubicBezTo>
                  <a:close/>
                </a:path>
              </a:pathLst>
            </a:custGeom>
            <a:solidFill>
              <a:srgbClr val="E1CE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6"/>
            <p:cNvSpPr/>
            <p:nvPr/>
          </p:nvSpPr>
          <p:spPr>
            <a:xfrm>
              <a:off x="3866400" y="1004100"/>
              <a:ext cx="161300" cy="116100"/>
            </a:xfrm>
            <a:custGeom>
              <a:rect b="b" l="l" r="r" t="t"/>
              <a:pathLst>
                <a:path extrusionOk="0" h="4644" w="6452">
                  <a:moveTo>
                    <a:pt x="2318" y="1"/>
                  </a:moveTo>
                  <a:cubicBezTo>
                    <a:pt x="1042" y="1"/>
                    <a:pt x="1" y="1042"/>
                    <a:pt x="1" y="2318"/>
                  </a:cubicBezTo>
                  <a:cubicBezTo>
                    <a:pt x="1" y="3602"/>
                    <a:pt x="1042" y="4643"/>
                    <a:pt x="2318" y="4643"/>
                  </a:cubicBezTo>
                  <a:lnTo>
                    <a:pt x="6452" y="4643"/>
                  </a:lnTo>
                  <a:cubicBezTo>
                    <a:pt x="5168" y="4643"/>
                    <a:pt x="4134" y="3602"/>
                    <a:pt x="4127" y="2318"/>
                  </a:cubicBezTo>
                  <a:cubicBezTo>
                    <a:pt x="4127" y="1042"/>
                    <a:pt x="5168" y="1"/>
                    <a:pt x="6452" y="1"/>
                  </a:cubicBezTo>
                  <a:close/>
                </a:path>
              </a:pathLst>
            </a:custGeom>
            <a:solidFill>
              <a:srgbClr val="E0C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6"/>
            <p:cNvSpPr/>
            <p:nvPr/>
          </p:nvSpPr>
          <p:spPr>
            <a:xfrm>
              <a:off x="3558675" y="2058400"/>
              <a:ext cx="1082425" cy="109250"/>
            </a:xfrm>
            <a:custGeom>
              <a:rect b="b" l="l" r="r" t="t"/>
              <a:pathLst>
                <a:path extrusionOk="0" h="4370" w="43297">
                  <a:moveTo>
                    <a:pt x="2181" y="0"/>
                  </a:moveTo>
                  <a:cubicBezTo>
                    <a:pt x="973" y="0"/>
                    <a:pt x="0" y="981"/>
                    <a:pt x="0" y="2189"/>
                  </a:cubicBezTo>
                  <a:cubicBezTo>
                    <a:pt x="0" y="3389"/>
                    <a:pt x="973" y="4370"/>
                    <a:pt x="2181" y="4370"/>
                  </a:cubicBezTo>
                  <a:lnTo>
                    <a:pt x="41116" y="4370"/>
                  </a:lnTo>
                  <a:cubicBezTo>
                    <a:pt x="42316" y="4370"/>
                    <a:pt x="43297" y="3389"/>
                    <a:pt x="43297" y="2189"/>
                  </a:cubicBezTo>
                  <a:cubicBezTo>
                    <a:pt x="43297" y="981"/>
                    <a:pt x="42316" y="0"/>
                    <a:pt x="41116" y="0"/>
                  </a:cubicBezTo>
                  <a:close/>
                </a:path>
              </a:pathLst>
            </a:custGeom>
            <a:solidFill>
              <a:srgbClr val="E1CE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6"/>
            <p:cNvSpPr/>
            <p:nvPr/>
          </p:nvSpPr>
          <p:spPr>
            <a:xfrm>
              <a:off x="3560175" y="2058400"/>
              <a:ext cx="157525" cy="109250"/>
            </a:xfrm>
            <a:custGeom>
              <a:rect b="b" l="l" r="r" t="t"/>
              <a:pathLst>
                <a:path extrusionOk="0" h="4370" w="6301">
                  <a:moveTo>
                    <a:pt x="2182" y="0"/>
                  </a:moveTo>
                  <a:cubicBezTo>
                    <a:pt x="974" y="0"/>
                    <a:pt x="1" y="981"/>
                    <a:pt x="1" y="2189"/>
                  </a:cubicBezTo>
                  <a:cubicBezTo>
                    <a:pt x="1" y="3397"/>
                    <a:pt x="974" y="4370"/>
                    <a:pt x="2182" y="4370"/>
                  </a:cubicBezTo>
                  <a:lnTo>
                    <a:pt x="6300" y="4370"/>
                  </a:lnTo>
                  <a:cubicBezTo>
                    <a:pt x="5092" y="4370"/>
                    <a:pt x="4112" y="3397"/>
                    <a:pt x="4112" y="2189"/>
                  </a:cubicBezTo>
                  <a:cubicBezTo>
                    <a:pt x="4112" y="981"/>
                    <a:pt x="5092" y="0"/>
                    <a:pt x="6300" y="0"/>
                  </a:cubicBezTo>
                  <a:close/>
                </a:path>
              </a:pathLst>
            </a:custGeom>
            <a:solidFill>
              <a:srgbClr val="E0C7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 name="Google Shape;310;p26"/>
          <p:cNvGrpSpPr/>
          <p:nvPr/>
        </p:nvGrpSpPr>
        <p:grpSpPr>
          <a:xfrm>
            <a:off x="7003967" y="3817055"/>
            <a:ext cx="524216" cy="379116"/>
            <a:chOff x="5681325" y="705875"/>
            <a:chExt cx="1694300" cy="1225325"/>
          </a:xfrm>
        </p:grpSpPr>
        <p:sp>
          <p:nvSpPr>
            <p:cNvPr id="311" name="Google Shape;311;p26"/>
            <p:cNvSpPr/>
            <p:nvPr/>
          </p:nvSpPr>
          <p:spPr>
            <a:xfrm>
              <a:off x="5681325" y="854800"/>
              <a:ext cx="1694300" cy="1076400"/>
            </a:xfrm>
            <a:custGeom>
              <a:rect b="b" l="l" r="r" t="t"/>
              <a:pathLst>
                <a:path extrusionOk="0" h="43056" w="67772">
                  <a:moveTo>
                    <a:pt x="4886" y="0"/>
                  </a:moveTo>
                  <a:cubicBezTo>
                    <a:pt x="4035" y="0"/>
                    <a:pt x="3184" y="137"/>
                    <a:pt x="2371" y="411"/>
                  </a:cubicBezTo>
                  <a:cubicBezTo>
                    <a:pt x="950" y="882"/>
                    <a:pt x="0" y="2212"/>
                    <a:pt x="0" y="3701"/>
                  </a:cubicBezTo>
                  <a:lnTo>
                    <a:pt x="0" y="35364"/>
                  </a:lnTo>
                  <a:cubicBezTo>
                    <a:pt x="0" y="37621"/>
                    <a:pt x="1193" y="39703"/>
                    <a:pt x="3146" y="40842"/>
                  </a:cubicBezTo>
                  <a:cubicBezTo>
                    <a:pt x="4132" y="41414"/>
                    <a:pt x="5235" y="41701"/>
                    <a:pt x="6337" y="41701"/>
                  </a:cubicBezTo>
                  <a:cubicBezTo>
                    <a:pt x="7417" y="41701"/>
                    <a:pt x="8498" y="41425"/>
                    <a:pt x="9468" y="40873"/>
                  </a:cubicBezTo>
                  <a:cubicBezTo>
                    <a:pt x="11390" y="39771"/>
                    <a:pt x="14673" y="38479"/>
                    <a:pt x="19384" y="38479"/>
                  </a:cubicBezTo>
                  <a:cubicBezTo>
                    <a:pt x="26428" y="38479"/>
                    <a:pt x="30219" y="41420"/>
                    <a:pt x="30630" y="41746"/>
                  </a:cubicBezTo>
                  <a:cubicBezTo>
                    <a:pt x="31537" y="42619"/>
                    <a:pt x="32707" y="43056"/>
                    <a:pt x="33879" y="43056"/>
                  </a:cubicBezTo>
                  <a:cubicBezTo>
                    <a:pt x="35004" y="43056"/>
                    <a:pt x="36131" y="42653"/>
                    <a:pt x="37028" y="41845"/>
                  </a:cubicBezTo>
                  <a:lnTo>
                    <a:pt x="37157" y="41724"/>
                  </a:lnTo>
                  <a:cubicBezTo>
                    <a:pt x="37195" y="41693"/>
                    <a:pt x="41085" y="38472"/>
                    <a:pt x="48380" y="38472"/>
                  </a:cubicBezTo>
                  <a:cubicBezTo>
                    <a:pt x="53091" y="38472"/>
                    <a:pt x="56373" y="39778"/>
                    <a:pt x="58296" y="40865"/>
                  </a:cubicBezTo>
                  <a:cubicBezTo>
                    <a:pt x="59276" y="41427"/>
                    <a:pt x="60358" y="41700"/>
                    <a:pt x="61433" y="41700"/>
                  </a:cubicBezTo>
                  <a:cubicBezTo>
                    <a:pt x="63033" y="41700"/>
                    <a:pt x="64617" y="41094"/>
                    <a:pt x="65826" y="39930"/>
                  </a:cubicBezTo>
                  <a:cubicBezTo>
                    <a:pt x="67072" y="38737"/>
                    <a:pt x="67771" y="37081"/>
                    <a:pt x="67764" y="35364"/>
                  </a:cubicBezTo>
                  <a:lnTo>
                    <a:pt x="67764" y="3701"/>
                  </a:lnTo>
                  <a:cubicBezTo>
                    <a:pt x="67771" y="2212"/>
                    <a:pt x="66814" y="882"/>
                    <a:pt x="65393" y="411"/>
                  </a:cubicBezTo>
                  <a:cubicBezTo>
                    <a:pt x="64580" y="137"/>
                    <a:pt x="63736" y="0"/>
                    <a:pt x="62878" y="0"/>
                  </a:cubicBezTo>
                  <a:close/>
                </a:path>
              </a:pathLst>
            </a:custGeom>
            <a:solidFill>
              <a:srgbClr val="D25B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6"/>
            <p:cNvSpPr/>
            <p:nvPr/>
          </p:nvSpPr>
          <p:spPr>
            <a:xfrm>
              <a:off x="5734225" y="854800"/>
              <a:ext cx="1584975" cy="1021600"/>
            </a:xfrm>
            <a:custGeom>
              <a:rect b="b" l="l" r="r" t="t"/>
              <a:pathLst>
                <a:path extrusionOk="0" h="40864" w="63399">
                  <a:moveTo>
                    <a:pt x="2732" y="0"/>
                  </a:moveTo>
                  <a:cubicBezTo>
                    <a:pt x="1881" y="0"/>
                    <a:pt x="1030" y="137"/>
                    <a:pt x="217" y="411"/>
                  </a:cubicBezTo>
                  <a:cubicBezTo>
                    <a:pt x="148" y="433"/>
                    <a:pt x="80" y="456"/>
                    <a:pt x="12" y="487"/>
                  </a:cubicBezTo>
                  <a:lnTo>
                    <a:pt x="12" y="35341"/>
                  </a:lnTo>
                  <a:cubicBezTo>
                    <a:pt x="0" y="37779"/>
                    <a:pt x="2000" y="39527"/>
                    <a:pt x="4182" y="39527"/>
                  </a:cubicBezTo>
                  <a:cubicBezTo>
                    <a:pt x="4870" y="39527"/>
                    <a:pt x="5576" y="39354"/>
                    <a:pt x="6242" y="38973"/>
                  </a:cubicBezTo>
                  <a:cubicBezTo>
                    <a:pt x="8393" y="37750"/>
                    <a:pt x="12032" y="36298"/>
                    <a:pt x="17222" y="36298"/>
                  </a:cubicBezTo>
                  <a:cubicBezTo>
                    <a:pt x="25087" y="36298"/>
                    <a:pt x="29342" y="39657"/>
                    <a:pt x="29851" y="40075"/>
                  </a:cubicBezTo>
                  <a:lnTo>
                    <a:pt x="29881" y="40105"/>
                  </a:lnTo>
                  <a:cubicBezTo>
                    <a:pt x="30387" y="40611"/>
                    <a:pt x="31049" y="40863"/>
                    <a:pt x="31711" y="40863"/>
                  </a:cubicBezTo>
                  <a:cubicBezTo>
                    <a:pt x="32392" y="40863"/>
                    <a:pt x="33073" y="40595"/>
                    <a:pt x="33582" y="40060"/>
                  </a:cubicBezTo>
                  <a:cubicBezTo>
                    <a:pt x="34175" y="39566"/>
                    <a:pt x="38430" y="36298"/>
                    <a:pt x="46188" y="36298"/>
                  </a:cubicBezTo>
                  <a:cubicBezTo>
                    <a:pt x="51370" y="36298"/>
                    <a:pt x="55017" y="37750"/>
                    <a:pt x="57168" y="38973"/>
                  </a:cubicBezTo>
                  <a:cubicBezTo>
                    <a:pt x="57791" y="39330"/>
                    <a:pt x="58505" y="39520"/>
                    <a:pt x="59227" y="39520"/>
                  </a:cubicBezTo>
                  <a:cubicBezTo>
                    <a:pt x="61529" y="39520"/>
                    <a:pt x="63399" y="37651"/>
                    <a:pt x="63399" y="35341"/>
                  </a:cubicBezTo>
                  <a:lnTo>
                    <a:pt x="63399" y="487"/>
                  </a:lnTo>
                  <a:cubicBezTo>
                    <a:pt x="63330" y="456"/>
                    <a:pt x="63254" y="433"/>
                    <a:pt x="63186" y="411"/>
                  </a:cubicBezTo>
                  <a:cubicBezTo>
                    <a:pt x="62373" y="137"/>
                    <a:pt x="61522" y="0"/>
                    <a:pt x="60671" y="0"/>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6"/>
            <p:cNvSpPr/>
            <p:nvPr/>
          </p:nvSpPr>
          <p:spPr>
            <a:xfrm>
              <a:off x="6417050" y="706825"/>
              <a:ext cx="835850" cy="1101425"/>
            </a:xfrm>
            <a:custGeom>
              <a:rect b="b" l="l" r="r" t="t"/>
              <a:pathLst>
                <a:path extrusionOk="0" h="44057" w="33434">
                  <a:moveTo>
                    <a:pt x="18928" y="0"/>
                  </a:moveTo>
                  <a:cubicBezTo>
                    <a:pt x="9422" y="0"/>
                    <a:pt x="4430" y="4506"/>
                    <a:pt x="4430" y="4506"/>
                  </a:cubicBezTo>
                  <a:lnTo>
                    <a:pt x="0" y="22028"/>
                  </a:lnTo>
                  <a:lnTo>
                    <a:pt x="4430" y="44056"/>
                  </a:lnTo>
                  <a:cubicBezTo>
                    <a:pt x="4430" y="44056"/>
                    <a:pt x="9422" y="39543"/>
                    <a:pt x="18928" y="39543"/>
                  </a:cubicBezTo>
                  <a:cubicBezTo>
                    <a:pt x="24802" y="39543"/>
                    <a:pt x="28950" y="41260"/>
                    <a:pt x="31268" y="42582"/>
                  </a:cubicBezTo>
                  <a:cubicBezTo>
                    <a:pt x="31498" y="42713"/>
                    <a:pt x="31742" y="42772"/>
                    <a:pt x="31980" y="42772"/>
                  </a:cubicBezTo>
                  <a:cubicBezTo>
                    <a:pt x="32738" y="42772"/>
                    <a:pt x="33434" y="42165"/>
                    <a:pt x="33434" y="41321"/>
                  </a:cubicBezTo>
                  <a:lnTo>
                    <a:pt x="33434" y="5965"/>
                  </a:lnTo>
                  <a:cubicBezTo>
                    <a:pt x="33426" y="4985"/>
                    <a:pt x="32932" y="4081"/>
                    <a:pt x="32119" y="3556"/>
                  </a:cubicBezTo>
                  <a:cubicBezTo>
                    <a:pt x="30060" y="2226"/>
                    <a:pt x="25607" y="0"/>
                    <a:pt x="18928" y="0"/>
                  </a:cubicBezTo>
                  <a:close/>
                </a:path>
              </a:pathLst>
            </a:custGeom>
            <a:solidFill>
              <a:srgbClr val="FA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6"/>
            <p:cNvSpPr/>
            <p:nvPr/>
          </p:nvSpPr>
          <p:spPr>
            <a:xfrm>
              <a:off x="5800600" y="705875"/>
              <a:ext cx="726075" cy="1103125"/>
            </a:xfrm>
            <a:custGeom>
              <a:rect b="b" l="l" r="r" t="t"/>
              <a:pathLst>
                <a:path extrusionOk="0" h="44125" w="29043">
                  <a:moveTo>
                    <a:pt x="14522" y="0"/>
                  </a:moveTo>
                  <a:cubicBezTo>
                    <a:pt x="7835" y="0"/>
                    <a:pt x="3375" y="2226"/>
                    <a:pt x="1315" y="3556"/>
                  </a:cubicBezTo>
                  <a:cubicBezTo>
                    <a:pt x="495" y="4088"/>
                    <a:pt x="1" y="4992"/>
                    <a:pt x="1" y="5973"/>
                  </a:cubicBezTo>
                  <a:lnTo>
                    <a:pt x="1" y="41382"/>
                  </a:lnTo>
                  <a:cubicBezTo>
                    <a:pt x="1" y="42225"/>
                    <a:pt x="695" y="42836"/>
                    <a:pt x="1453" y="42836"/>
                  </a:cubicBezTo>
                  <a:cubicBezTo>
                    <a:pt x="1691" y="42836"/>
                    <a:pt x="1935" y="42776"/>
                    <a:pt x="2166" y="42643"/>
                  </a:cubicBezTo>
                  <a:cubicBezTo>
                    <a:pt x="4484" y="41328"/>
                    <a:pt x="8640" y="39604"/>
                    <a:pt x="14522" y="39604"/>
                  </a:cubicBezTo>
                  <a:cubicBezTo>
                    <a:pt x="24043" y="39604"/>
                    <a:pt x="29042" y="44125"/>
                    <a:pt x="29042" y="44125"/>
                  </a:cubicBezTo>
                  <a:lnTo>
                    <a:pt x="29042" y="4521"/>
                  </a:lnTo>
                  <a:cubicBezTo>
                    <a:pt x="29042" y="4521"/>
                    <a:pt x="24043" y="0"/>
                    <a:pt x="14522" y="0"/>
                  </a:cubicBezTo>
                  <a:close/>
                </a:path>
              </a:pathLst>
            </a:custGeom>
            <a:solidFill>
              <a:srgbClr val="FDF4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6"/>
            <p:cNvSpPr/>
            <p:nvPr/>
          </p:nvSpPr>
          <p:spPr>
            <a:xfrm>
              <a:off x="6667800" y="881575"/>
              <a:ext cx="438075" cy="83350"/>
            </a:xfrm>
            <a:custGeom>
              <a:rect b="b" l="l" r="r" t="t"/>
              <a:pathLst>
                <a:path extrusionOk="0" h="3334" w="17523">
                  <a:moveTo>
                    <a:pt x="8890" y="1"/>
                  </a:moveTo>
                  <a:cubicBezTo>
                    <a:pt x="6109" y="1"/>
                    <a:pt x="3488" y="457"/>
                    <a:pt x="1079" y="1346"/>
                  </a:cubicBezTo>
                  <a:cubicBezTo>
                    <a:pt x="0" y="1741"/>
                    <a:pt x="289" y="3329"/>
                    <a:pt x="1429" y="3329"/>
                  </a:cubicBezTo>
                  <a:cubicBezTo>
                    <a:pt x="1550" y="3329"/>
                    <a:pt x="1672" y="3306"/>
                    <a:pt x="1786" y="3261"/>
                  </a:cubicBezTo>
                  <a:cubicBezTo>
                    <a:pt x="3967" y="2455"/>
                    <a:pt x="6353" y="2052"/>
                    <a:pt x="8890" y="2052"/>
                  </a:cubicBezTo>
                  <a:cubicBezTo>
                    <a:pt x="11421" y="2052"/>
                    <a:pt x="13807" y="2455"/>
                    <a:pt x="15987" y="3261"/>
                  </a:cubicBezTo>
                  <a:cubicBezTo>
                    <a:pt x="16112" y="3310"/>
                    <a:pt x="16240" y="3334"/>
                    <a:pt x="16367" y="3334"/>
                  </a:cubicBezTo>
                  <a:cubicBezTo>
                    <a:pt x="16781" y="3334"/>
                    <a:pt x="17173" y="3081"/>
                    <a:pt x="17325" y="2668"/>
                  </a:cubicBezTo>
                  <a:cubicBezTo>
                    <a:pt x="17522" y="2128"/>
                    <a:pt x="17241" y="1528"/>
                    <a:pt x="16694" y="1346"/>
                  </a:cubicBezTo>
                  <a:cubicBezTo>
                    <a:pt x="14293" y="457"/>
                    <a:pt x="11664" y="1"/>
                    <a:pt x="8890"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6"/>
            <p:cNvSpPr/>
            <p:nvPr/>
          </p:nvSpPr>
          <p:spPr>
            <a:xfrm>
              <a:off x="6667800" y="1023675"/>
              <a:ext cx="436750" cy="83025"/>
            </a:xfrm>
            <a:custGeom>
              <a:rect b="b" l="l" r="r" t="t"/>
              <a:pathLst>
                <a:path extrusionOk="0" h="3321" w="17470">
                  <a:moveTo>
                    <a:pt x="8890" y="0"/>
                  </a:moveTo>
                  <a:cubicBezTo>
                    <a:pt x="6109" y="0"/>
                    <a:pt x="3488" y="449"/>
                    <a:pt x="1079" y="1338"/>
                  </a:cubicBezTo>
                  <a:cubicBezTo>
                    <a:pt x="0" y="1733"/>
                    <a:pt x="289" y="3321"/>
                    <a:pt x="1429" y="3321"/>
                  </a:cubicBezTo>
                  <a:cubicBezTo>
                    <a:pt x="1550" y="3321"/>
                    <a:pt x="1672" y="3298"/>
                    <a:pt x="1786" y="3260"/>
                  </a:cubicBezTo>
                  <a:cubicBezTo>
                    <a:pt x="3967" y="2455"/>
                    <a:pt x="6353" y="2044"/>
                    <a:pt x="8890" y="2044"/>
                  </a:cubicBezTo>
                  <a:cubicBezTo>
                    <a:pt x="11421" y="2044"/>
                    <a:pt x="13807" y="2455"/>
                    <a:pt x="15987" y="3260"/>
                  </a:cubicBezTo>
                  <a:cubicBezTo>
                    <a:pt x="16095" y="3296"/>
                    <a:pt x="16204" y="3313"/>
                    <a:pt x="16312" y="3313"/>
                  </a:cubicBezTo>
                  <a:cubicBezTo>
                    <a:pt x="16732" y="3313"/>
                    <a:pt x="17128" y="3056"/>
                    <a:pt x="17279" y="2645"/>
                  </a:cubicBezTo>
                  <a:cubicBezTo>
                    <a:pt x="17469" y="2120"/>
                    <a:pt x="17211" y="1543"/>
                    <a:pt x="16694" y="1338"/>
                  </a:cubicBezTo>
                  <a:cubicBezTo>
                    <a:pt x="14293" y="449"/>
                    <a:pt x="11664" y="0"/>
                    <a:pt x="8890"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6"/>
            <p:cNvSpPr/>
            <p:nvPr/>
          </p:nvSpPr>
          <p:spPr>
            <a:xfrm>
              <a:off x="6667850" y="1165575"/>
              <a:ext cx="436700" cy="83050"/>
            </a:xfrm>
            <a:custGeom>
              <a:rect b="b" l="l" r="r" t="t"/>
              <a:pathLst>
                <a:path extrusionOk="0" h="3322" w="17468">
                  <a:moveTo>
                    <a:pt x="8888" y="0"/>
                  </a:moveTo>
                  <a:cubicBezTo>
                    <a:pt x="6107" y="0"/>
                    <a:pt x="3486" y="449"/>
                    <a:pt x="1077" y="1338"/>
                  </a:cubicBezTo>
                  <a:cubicBezTo>
                    <a:pt x="1" y="1732"/>
                    <a:pt x="286" y="3321"/>
                    <a:pt x="1419" y="3321"/>
                  </a:cubicBezTo>
                  <a:cubicBezTo>
                    <a:pt x="1421" y="3321"/>
                    <a:pt x="1424" y="3321"/>
                    <a:pt x="1427" y="3321"/>
                  </a:cubicBezTo>
                  <a:cubicBezTo>
                    <a:pt x="1548" y="3321"/>
                    <a:pt x="1670" y="3298"/>
                    <a:pt x="1784" y="3260"/>
                  </a:cubicBezTo>
                  <a:cubicBezTo>
                    <a:pt x="3965" y="2455"/>
                    <a:pt x="6351" y="2044"/>
                    <a:pt x="8888" y="2044"/>
                  </a:cubicBezTo>
                  <a:cubicBezTo>
                    <a:pt x="11419" y="2044"/>
                    <a:pt x="13805" y="2455"/>
                    <a:pt x="15985" y="3260"/>
                  </a:cubicBezTo>
                  <a:cubicBezTo>
                    <a:pt x="16094" y="3296"/>
                    <a:pt x="16205" y="3314"/>
                    <a:pt x="16314" y="3314"/>
                  </a:cubicBezTo>
                  <a:cubicBezTo>
                    <a:pt x="16732" y="3314"/>
                    <a:pt x="17127" y="3060"/>
                    <a:pt x="17277" y="2645"/>
                  </a:cubicBezTo>
                  <a:cubicBezTo>
                    <a:pt x="17467" y="2128"/>
                    <a:pt x="17209" y="1543"/>
                    <a:pt x="16692" y="1338"/>
                  </a:cubicBezTo>
                  <a:cubicBezTo>
                    <a:pt x="14291" y="449"/>
                    <a:pt x="11662" y="0"/>
                    <a:pt x="8888"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6"/>
            <p:cNvSpPr/>
            <p:nvPr/>
          </p:nvSpPr>
          <p:spPr>
            <a:xfrm>
              <a:off x="6667850" y="1307475"/>
              <a:ext cx="437450" cy="83125"/>
            </a:xfrm>
            <a:custGeom>
              <a:rect b="b" l="l" r="r" t="t"/>
              <a:pathLst>
                <a:path extrusionOk="0" h="3325" w="17498">
                  <a:moveTo>
                    <a:pt x="8888" y="1"/>
                  </a:moveTo>
                  <a:cubicBezTo>
                    <a:pt x="6107" y="1"/>
                    <a:pt x="3486" y="449"/>
                    <a:pt x="1077" y="1346"/>
                  </a:cubicBezTo>
                  <a:cubicBezTo>
                    <a:pt x="1" y="1740"/>
                    <a:pt x="286" y="3321"/>
                    <a:pt x="1419" y="3321"/>
                  </a:cubicBezTo>
                  <a:cubicBezTo>
                    <a:pt x="1421" y="3321"/>
                    <a:pt x="1424" y="3321"/>
                    <a:pt x="1427" y="3321"/>
                  </a:cubicBezTo>
                  <a:cubicBezTo>
                    <a:pt x="1442" y="3322"/>
                    <a:pt x="1458" y="3323"/>
                    <a:pt x="1473" y="3323"/>
                  </a:cubicBezTo>
                  <a:cubicBezTo>
                    <a:pt x="1579" y="3323"/>
                    <a:pt x="1684" y="3300"/>
                    <a:pt x="1784" y="3260"/>
                  </a:cubicBezTo>
                  <a:cubicBezTo>
                    <a:pt x="3965" y="2455"/>
                    <a:pt x="6351" y="2045"/>
                    <a:pt x="8888" y="2045"/>
                  </a:cubicBezTo>
                  <a:cubicBezTo>
                    <a:pt x="11419" y="2045"/>
                    <a:pt x="13805" y="2455"/>
                    <a:pt x="15985" y="3260"/>
                  </a:cubicBezTo>
                  <a:cubicBezTo>
                    <a:pt x="16103" y="3304"/>
                    <a:pt x="16223" y="3325"/>
                    <a:pt x="16341" y="3325"/>
                  </a:cubicBezTo>
                  <a:cubicBezTo>
                    <a:pt x="16757" y="3325"/>
                    <a:pt x="17146" y="3068"/>
                    <a:pt x="17300" y="2660"/>
                  </a:cubicBezTo>
                  <a:cubicBezTo>
                    <a:pt x="17498" y="2128"/>
                    <a:pt x="17224" y="1543"/>
                    <a:pt x="16692" y="1346"/>
                  </a:cubicBezTo>
                  <a:cubicBezTo>
                    <a:pt x="14291" y="449"/>
                    <a:pt x="11662" y="1"/>
                    <a:pt x="8888"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6"/>
            <p:cNvSpPr/>
            <p:nvPr/>
          </p:nvSpPr>
          <p:spPr>
            <a:xfrm>
              <a:off x="6667800" y="1449375"/>
              <a:ext cx="437500" cy="83225"/>
            </a:xfrm>
            <a:custGeom>
              <a:rect b="b" l="l" r="r" t="t"/>
              <a:pathLst>
                <a:path extrusionOk="0" h="3329" w="17500">
                  <a:moveTo>
                    <a:pt x="8890" y="1"/>
                  </a:moveTo>
                  <a:cubicBezTo>
                    <a:pt x="6109" y="1"/>
                    <a:pt x="3488" y="457"/>
                    <a:pt x="1079" y="1346"/>
                  </a:cubicBezTo>
                  <a:cubicBezTo>
                    <a:pt x="0" y="1741"/>
                    <a:pt x="289" y="3329"/>
                    <a:pt x="1429" y="3329"/>
                  </a:cubicBezTo>
                  <a:cubicBezTo>
                    <a:pt x="1550" y="3329"/>
                    <a:pt x="1672" y="3306"/>
                    <a:pt x="1786" y="3260"/>
                  </a:cubicBezTo>
                  <a:cubicBezTo>
                    <a:pt x="3967" y="2455"/>
                    <a:pt x="6353" y="2052"/>
                    <a:pt x="8890" y="2052"/>
                  </a:cubicBezTo>
                  <a:cubicBezTo>
                    <a:pt x="11421" y="2052"/>
                    <a:pt x="13807" y="2455"/>
                    <a:pt x="15987" y="3260"/>
                  </a:cubicBezTo>
                  <a:cubicBezTo>
                    <a:pt x="16106" y="3305"/>
                    <a:pt x="16228" y="3326"/>
                    <a:pt x="16348" y="3326"/>
                  </a:cubicBezTo>
                  <a:cubicBezTo>
                    <a:pt x="16762" y="3326"/>
                    <a:pt x="17149" y="3073"/>
                    <a:pt x="17302" y="2660"/>
                  </a:cubicBezTo>
                  <a:cubicBezTo>
                    <a:pt x="17500" y="2128"/>
                    <a:pt x="17226" y="1543"/>
                    <a:pt x="16694" y="1346"/>
                  </a:cubicBezTo>
                  <a:cubicBezTo>
                    <a:pt x="14293" y="457"/>
                    <a:pt x="11664" y="1"/>
                    <a:pt x="8890"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6"/>
            <p:cNvSpPr/>
            <p:nvPr/>
          </p:nvSpPr>
          <p:spPr>
            <a:xfrm>
              <a:off x="5942950" y="1165575"/>
              <a:ext cx="436700" cy="83050"/>
            </a:xfrm>
            <a:custGeom>
              <a:rect b="b" l="l" r="r" t="t"/>
              <a:pathLst>
                <a:path extrusionOk="0" h="3322" w="17468">
                  <a:moveTo>
                    <a:pt x="8888" y="0"/>
                  </a:moveTo>
                  <a:cubicBezTo>
                    <a:pt x="6107" y="0"/>
                    <a:pt x="3486" y="449"/>
                    <a:pt x="1077" y="1338"/>
                  </a:cubicBezTo>
                  <a:cubicBezTo>
                    <a:pt x="1" y="1732"/>
                    <a:pt x="286" y="3321"/>
                    <a:pt x="1419" y="3321"/>
                  </a:cubicBezTo>
                  <a:cubicBezTo>
                    <a:pt x="1421" y="3321"/>
                    <a:pt x="1424" y="3321"/>
                    <a:pt x="1427" y="3321"/>
                  </a:cubicBezTo>
                  <a:cubicBezTo>
                    <a:pt x="1548" y="3321"/>
                    <a:pt x="1670" y="3298"/>
                    <a:pt x="1784" y="3260"/>
                  </a:cubicBezTo>
                  <a:cubicBezTo>
                    <a:pt x="3965" y="2455"/>
                    <a:pt x="6351" y="2044"/>
                    <a:pt x="8888" y="2044"/>
                  </a:cubicBezTo>
                  <a:cubicBezTo>
                    <a:pt x="11419" y="2044"/>
                    <a:pt x="13805" y="2455"/>
                    <a:pt x="15985" y="3260"/>
                  </a:cubicBezTo>
                  <a:cubicBezTo>
                    <a:pt x="16094" y="3296"/>
                    <a:pt x="16205" y="3314"/>
                    <a:pt x="16314" y="3314"/>
                  </a:cubicBezTo>
                  <a:cubicBezTo>
                    <a:pt x="16732" y="3314"/>
                    <a:pt x="17127" y="3060"/>
                    <a:pt x="17277" y="2645"/>
                  </a:cubicBezTo>
                  <a:cubicBezTo>
                    <a:pt x="17467" y="2128"/>
                    <a:pt x="17209" y="1543"/>
                    <a:pt x="16692" y="1338"/>
                  </a:cubicBezTo>
                  <a:cubicBezTo>
                    <a:pt x="14291" y="449"/>
                    <a:pt x="11662" y="0"/>
                    <a:pt x="8888"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6"/>
            <p:cNvSpPr/>
            <p:nvPr/>
          </p:nvSpPr>
          <p:spPr>
            <a:xfrm>
              <a:off x="5942950" y="1307475"/>
              <a:ext cx="437250" cy="83125"/>
            </a:xfrm>
            <a:custGeom>
              <a:rect b="b" l="l" r="r" t="t"/>
              <a:pathLst>
                <a:path extrusionOk="0" h="3325" w="17490">
                  <a:moveTo>
                    <a:pt x="8881" y="1"/>
                  </a:moveTo>
                  <a:cubicBezTo>
                    <a:pt x="6107" y="1"/>
                    <a:pt x="3478" y="456"/>
                    <a:pt x="1070" y="1346"/>
                  </a:cubicBezTo>
                  <a:cubicBezTo>
                    <a:pt x="1" y="1740"/>
                    <a:pt x="286" y="3321"/>
                    <a:pt x="1419" y="3321"/>
                  </a:cubicBezTo>
                  <a:cubicBezTo>
                    <a:pt x="1421" y="3321"/>
                    <a:pt x="1424" y="3321"/>
                    <a:pt x="1427" y="3321"/>
                  </a:cubicBezTo>
                  <a:cubicBezTo>
                    <a:pt x="1548" y="3321"/>
                    <a:pt x="1670" y="3306"/>
                    <a:pt x="1784" y="3260"/>
                  </a:cubicBezTo>
                  <a:cubicBezTo>
                    <a:pt x="3957" y="2455"/>
                    <a:pt x="6351" y="2045"/>
                    <a:pt x="8881" y="2045"/>
                  </a:cubicBezTo>
                  <a:cubicBezTo>
                    <a:pt x="11411" y="2045"/>
                    <a:pt x="13797" y="2455"/>
                    <a:pt x="15985" y="3260"/>
                  </a:cubicBezTo>
                  <a:cubicBezTo>
                    <a:pt x="16101" y="3304"/>
                    <a:pt x="16221" y="3325"/>
                    <a:pt x="16338" y="3325"/>
                  </a:cubicBezTo>
                  <a:cubicBezTo>
                    <a:pt x="16753" y="3325"/>
                    <a:pt x="17146" y="3068"/>
                    <a:pt x="17300" y="2660"/>
                  </a:cubicBezTo>
                  <a:cubicBezTo>
                    <a:pt x="17490" y="2128"/>
                    <a:pt x="17224" y="1543"/>
                    <a:pt x="16692" y="1346"/>
                  </a:cubicBezTo>
                  <a:cubicBezTo>
                    <a:pt x="14283" y="456"/>
                    <a:pt x="11662" y="1"/>
                    <a:pt x="8881"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6"/>
            <p:cNvSpPr/>
            <p:nvPr/>
          </p:nvSpPr>
          <p:spPr>
            <a:xfrm>
              <a:off x="5942900" y="1449375"/>
              <a:ext cx="437500" cy="83225"/>
            </a:xfrm>
            <a:custGeom>
              <a:rect b="b" l="l" r="r" t="t"/>
              <a:pathLst>
                <a:path extrusionOk="0" h="3329" w="17500">
                  <a:moveTo>
                    <a:pt x="8890" y="1"/>
                  </a:moveTo>
                  <a:cubicBezTo>
                    <a:pt x="6109" y="1"/>
                    <a:pt x="3488" y="457"/>
                    <a:pt x="1079" y="1346"/>
                  </a:cubicBezTo>
                  <a:cubicBezTo>
                    <a:pt x="0" y="1741"/>
                    <a:pt x="289" y="3329"/>
                    <a:pt x="1429" y="3329"/>
                  </a:cubicBezTo>
                  <a:cubicBezTo>
                    <a:pt x="1550" y="3329"/>
                    <a:pt x="1672" y="3306"/>
                    <a:pt x="1786" y="3260"/>
                  </a:cubicBezTo>
                  <a:cubicBezTo>
                    <a:pt x="3967" y="2455"/>
                    <a:pt x="6353" y="2052"/>
                    <a:pt x="8890" y="2052"/>
                  </a:cubicBezTo>
                  <a:cubicBezTo>
                    <a:pt x="11421" y="2052"/>
                    <a:pt x="13807" y="2455"/>
                    <a:pt x="15987" y="3260"/>
                  </a:cubicBezTo>
                  <a:cubicBezTo>
                    <a:pt x="16107" y="3305"/>
                    <a:pt x="16228" y="3326"/>
                    <a:pt x="16348" y="3326"/>
                  </a:cubicBezTo>
                  <a:cubicBezTo>
                    <a:pt x="16762" y="3326"/>
                    <a:pt x="17149" y="3073"/>
                    <a:pt x="17302" y="2660"/>
                  </a:cubicBezTo>
                  <a:cubicBezTo>
                    <a:pt x="17500" y="2128"/>
                    <a:pt x="17226" y="1543"/>
                    <a:pt x="16694" y="1346"/>
                  </a:cubicBezTo>
                  <a:cubicBezTo>
                    <a:pt x="14293" y="457"/>
                    <a:pt x="11664" y="1"/>
                    <a:pt x="8890"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 name="Google Shape;323;p26"/>
          <p:cNvSpPr/>
          <p:nvPr/>
        </p:nvSpPr>
        <p:spPr>
          <a:xfrm>
            <a:off x="7317175" y="0"/>
            <a:ext cx="2034700" cy="1219925"/>
          </a:xfrm>
          <a:custGeom>
            <a:rect b="b" l="l" r="r" t="t"/>
            <a:pathLst>
              <a:path extrusionOk="0" h="48797" w="81388">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27"/>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COMPETITOR ANALYSIS</a:t>
            </a:r>
            <a:endParaRPr/>
          </a:p>
        </p:txBody>
      </p:sp>
      <p:sp>
        <p:nvSpPr>
          <p:cNvPr id="329" name="Google Shape;329;p27"/>
          <p:cNvSpPr/>
          <p:nvPr/>
        </p:nvSpPr>
        <p:spPr>
          <a:xfrm>
            <a:off x="1781250" y="1602425"/>
            <a:ext cx="5581500" cy="24489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7"/>
          <p:cNvSpPr txBox="1"/>
          <p:nvPr>
            <p:ph idx="3" type="ctrTitle"/>
          </p:nvPr>
        </p:nvSpPr>
        <p:spPr>
          <a:xfrm>
            <a:off x="2563951" y="1958750"/>
            <a:ext cx="1653000" cy="31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STRENGTHS</a:t>
            </a:r>
            <a:endParaRPr>
              <a:solidFill>
                <a:schemeClr val="accent1"/>
              </a:solidFill>
            </a:endParaRPr>
          </a:p>
        </p:txBody>
      </p:sp>
      <p:sp>
        <p:nvSpPr>
          <p:cNvPr id="331" name="Google Shape;331;p27"/>
          <p:cNvSpPr txBox="1"/>
          <p:nvPr>
            <p:ph idx="4" type="subTitle"/>
          </p:nvPr>
        </p:nvSpPr>
        <p:spPr>
          <a:xfrm>
            <a:off x="2060993" y="2207475"/>
            <a:ext cx="2515200" cy="18237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Clr>
                <a:schemeClr val="dk1"/>
              </a:buClr>
              <a:buSzPts val="1100"/>
              <a:buFont typeface="Muli"/>
              <a:buChar char="●"/>
            </a:pPr>
            <a:r>
              <a:rPr lang="es">
                <a:latin typeface="Muli"/>
                <a:ea typeface="Muli"/>
                <a:cs typeface="Muli"/>
                <a:sym typeface="Muli"/>
              </a:rPr>
              <a:t>Here you can list your competitor’s strengths</a:t>
            </a:r>
            <a:endParaRPr>
              <a:latin typeface="Muli"/>
              <a:ea typeface="Muli"/>
              <a:cs typeface="Muli"/>
              <a:sym typeface="Muli"/>
            </a:endParaRPr>
          </a:p>
          <a:p>
            <a:pPr indent="-298450" lvl="0" marL="457200" rtl="0" algn="l">
              <a:spcBef>
                <a:spcPts val="0"/>
              </a:spcBef>
              <a:spcAft>
                <a:spcPts val="0"/>
              </a:spcAft>
              <a:buClr>
                <a:schemeClr val="dk1"/>
              </a:buClr>
              <a:buSzPts val="1100"/>
              <a:buFont typeface="Muli"/>
              <a:buChar char="●"/>
            </a:pPr>
            <a:r>
              <a:rPr lang="es">
                <a:latin typeface="Muli"/>
                <a:ea typeface="Muli"/>
                <a:cs typeface="Muli"/>
                <a:sym typeface="Muli"/>
              </a:rPr>
              <a:t>Here you can list your competitor’s strengths</a:t>
            </a:r>
            <a:endParaRPr>
              <a:latin typeface="Muli"/>
              <a:ea typeface="Muli"/>
              <a:cs typeface="Muli"/>
              <a:sym typeface="Muli"/>
            </a:endParaRPr>
          </a:p>
          <a:p>
            <a:pPr indent="-298450" lvl="0" marL="457200" rtl="0" algn="l">
              <a:spcBef>
                <a:spcPts val="0"/>
              </a:spcBef>
              <a:spcAft>
                <a:spcPts val="0"/>
              </a:spcAft>
              <a:buClr>
                <a:schemeClr val="dk1"/>
              </a:buClr>
              <a:buSzPts val="1100"/>
              <a:buFont typeface="Muli"/>
              <a:buChar char="●"/>
            </a:pPr>
            <a:r>
              <a:rPr lang="es">
                <a:latin typeface="Muli"/>
                <a:ea typeface="Muli"/>
                <a:cs typeface="Muli"/>
                <a:sym typeface="Muli"/>
              </a:rPr>
              <a:t>Here you can list your competitor’s strengths</a:t>
            </a:r>
            <a:endParaRPr>
              <a:latin typeface="Muli"/>
              <a:ea typeface="Muli"/>
              <a:cs typeface="Muli"/>
              <a:sym typeface="Muli"/>
            </a:endParaRPr>
          </a:p>
          <a:p>
            <a:pPr indent="-298450" lvl="0" marL="457200" rtl="0" algn="l">
              <a:spcBef>
                <a:spcPts val="0"/>
              </a:spcBef>
              <a:spcAft>
                <a:spcPts val="0"/>
              </a:spcAft>
              <a:buClr>
                <a:schemeClr val="dk1"/>
              </a:buClr>
              <a:buSzPts val="1100"/>
              <a:buFont typeface="Muli"/>
              <a:buChar char="●"/>
            </a:pPr>
            <a:r>
              <a:rPr lang="es">
                <a:latin typeface="Muli"/>
                <a:ea typeface="Muli"/>
                <a:cs typeface="Muli"/>
                <a:sym typeface="Muli"/>
              </a:rPr>
              <a:t>Here you can list your competitor’s strengths</a:t>
            </a:r>
            <a:endParaRPr>
              <a:latin typeface="Muli"/>
              <a:ea typeface="Muli"/>
              <a:cs typeface="Muli"/>
              <a:sym typeface="Muli"/>
            </a:endParaRPr>
          </a:p>
          <a:p>
            <a:pPr indent="0" lvl="0" marL="457200" rtl="0" algn="l">
              <a:spcBef>
                <a:spcPts val="1600"/>
              </a:spcBef>
              <a:spcAft>
                <a:spcPts val="0"/>
              </a:spcAft>
              <a:buNone/>
            </a:pPr>
            <a:r>
              <a:t/>
            </a:r>
            <a:endParaRPr>
              <a:latin typeface="Muli"/>
              <a:ea typeface="Muli"/>
              <a:cs typeface="Muli"/>
              <a:sym typeface="Muli"/>
            </a:endParaRPr>
          </a:p>
          <a:p>
            <a:pPr indent="0" lvl="0" marL="0" rtl="0" algn="l">
              <a:spcBef>
                <a:spcPts val="0"/>
              </a:spcBef>
              <a:spcAft>
                <a:spcPts val="0"/>
              </a:spcAft>
              <a:buNone/>
            </a:pPr>
            <a:r>
              <a:t/>
            </a:r>
            <a:endParaRPr>
              <a:latin typeface="Muli"/>
              <a:ea typeface="Muli"/>
              <a:cs typeface="Muli"/>
              <a:sym typeface="Muli"/>
            </a:endParaRPr>
          </a:p>
          <a:p>
            <a:pPr indent="0" lvl="0" marL="0" rtl="0" algn="l">
              <a:spcBef>
                <a:spcPts val="0"/>
              </a:spcBef>
              <a:spcAft>
                <a:spcPts val="0"/>
              </a:spcAft>
              <a:buNone/>
            </a:pPr>
            <a:r>
              <a:t/>
            </a:r>
            <a:endParaRPr/>
          </a:p>
        </p:txBody>
      </p:sp>
      <p:sp>
        <p:nvSpPr>
          <p:cNvPr id="332" name="Google Shape;332;p27"/>
          <p:cNvSpPr txBox="1"/>
          <p:nvPr>
            <p:ph idx="1" type="subTitle"/>
          </p:nvPr>
        </p:nvSpPr>
        <p:spPr>
          <a:xfrm>
            <a:off x="4576193" y="2207475"/>
            <a:ext cx="2515200" cy="1823700"/>
          </a:xfrm>
          <a:prstGeom prst="rect">
            <a:avLst/>
          </a:prstGeom>
        </p:spPr>
        <p:txBody>
          <a:bodyPr anchorCtr="0" anchor="t" bIns="91425" lIns="91425" spcFirstLastPara="1" rIns="91425" wrap="square" tIns="91425">
            <a:noAutofit/>
          </a:bodyPr>
          <a:lstStyle/>
          <a:p>
            <a:pPr indent="-298450" lvl="0" marL="457200" rtl="0" algn="l">
              <a:lnSpc>
                <a:spcPct val="115000"/>
              </a:lnSpc>
              <a:spcBef>
                <a:spcPts val="0"/>
              </a:spcBef>
              <a:spcAft>
                <a:spcPts val="0"/>
              </a:spcAft>
              <a:buClr>
                <a:schemeClr val="dk1"/>
              </a:buClr>
              <a:buSzPts val="1100"/>
              <a:buFont typeface="Muli"/>
              <a:buChar char="●"/>
            </a:pPr>
            <a:r>
              <a:rPr lang="es">
                <a:latin typeface="Muli"/>
                <a:ea typeface="Muli"/>
                <a:cs typeface="Muli"/>
                <a:sym typeface="Muli"/>
              </a:rPr>
              <a:t>Here you can list your competitor’s weaknesses</a:t>
            </a:r>
            <a:endParaRPr>
              <a:latin typeface="Muli"/>
              <a:ea typeface="Muli"/>
              <a:cs typeface="Muli"/>
              <a:sym typeface="Muli"/>
            </a:endParaRPr>
          </a:p>
          <a:p>
            <a:pPr indent="-298450" lvl="0" marL="457200" rtl="0" algn="l">
              <a:lnSpc>
                <a:spcPct val="115000"/>
              </a:lnSpc>
              <a:spcBef>
                <a:spcPts val="0"/>
              </a:spcBef>
              <a:spcAft>
                <a:spcPts val="0"/>
              </a:spcAft>
              <a:buClr>
                <a:schemeClr val="dk1"/>
              </a:buClr>
              <a:buSzPts val="1100"/>
              <a:buFont typeface="Muli"/>
              <a:buChar char="●"/>
            </a:pPr>
            <a:r>
              <a:rPr lang="es">
                <a:latin typeface="Muli"/>
                <a:ea typeface="Muli"/>
                <a:cs typeface="Muli"/>
                <a:sym typeface="Muli"/>
              </a:rPr>
              <a:t>Here you can list your competitor’s weaknesses</a:t>
            </a:r>
            <a:endParaRPr>
              <a:latin typeface="Muli"/>
              <a:ea typeface="Muli"/>
              <a:cs typeface="Muli"/>
              <a:sym typeface="Muli"/>
            </a:endParaRPr>
          </a:p>
          <a:p>
            <a:pPr indent="-298450" lvl="0" marL="457200" rtl="0" algn="l">
              <a:lnSpc>
                <a:spcPct val="115000"/>
              </a:lnSpc>
              <a:spcBef>
                <a:spcPts val="0"/>
              </a:spcBef>
              <a:spcAft>
                <a:spcPts val="0"/>
              </a:spcAft>
              <a:buClr>
                <a:schemeClr val="dk1"/>
              </a:buClr>
              <a:buSzPts val="1100"/>
              <a:buFont typeface="Muli"/>
              <a:buChar char="●"/>
            </a:pPr>
            <a:r>
              <a:rPr lang="es">
                <a:latin typeface="Muli"/>
                <a:ea typeface="Muli"/>
                <a:cs typeface="Muli"/>
                <a:sym typeface="Muli"/>
              </a:rPr>
              <a:t>Here you can list your competitor’s weaknesses</a:t>
            </a:r>
            <a:endParaRPr>
              <a:latin typeface="Muli"/>
              <a:ea typeface="Muli"/>
              <a:cs typeface="Muli"/>
              <a:sym typeface="Muli"/>
            </a:endParaRPr>
          </a:p>
          <a:p>
            <a:pPr indent="-298450" lvl="0" marL="457200" rtl="0" algn="l">
              <a:lnSpc>
                <a:spcPct val="115000"/>
              </a:lnSpc>
              <a:spcBef>
                <a:spcPts val="0"/>
              </a:spcBef>
              <a:spcAft>
                <a:spcPts val="0"/>
              </a:spcAft>
              <a:buClr>
                <a:schemeClr val="dk1"/>
              </a:buClr>
              <a:buSzPts val="1100"/>
              <a:buFont typeface="Muli"/>
              <a:buChar char="●"/>
            </a:pPr>
            <a:r>
              <a:rPr lang="es">
                <a:latin typeface="Muli"/>
                <a:ea typeface="Muli"/>
                <a:cs typeface="Muli"/>
                <a:sym typeface="Muli"/>
              </a:rPr>
              <a:t>Here you can list your competitor’s weaknesses</a:t>
            </a:r>
            <a:endParaRPr>
              <a:latin typeface="Muli"/>
              <a:ea typeface="Muli"/>
              <a:cs typeface="Muli"/>
              <a:sym typeface="Muli"/>
            </a:endParaRPr>
          </a:p>
          <a:p>
            <a:pPr indent="0" lvl="0" marL="457200" rtl="0" algn="l">
              <a:lnSpc>
                <a:spcPct val="115000"/>
              </a:lnSpc>
              <a:spcBef>
                <a:spcPts val="1600"/>
              </a:spcBef>
              <a:spcAft>
                <a:spcPts val="0"/>
              </a:spcAft>
              <a:buNone/>
            </a:pPr>
            <a:r>
              <a:t/>
            </a:r>
            <a:endParaRPr>
              <a:latin typeface="Muli"/>
              <a:ea typeface="Muli"/>
              <a:cs typeface="Muli"/>
              <a:sym typeface="Muli"/>
            </a:endParaRPr>
          </a:p>
          <a:p>
            <a:pPr indent="0" lvl="0" marL="0" rtl="0" algn="l">
              <a:lnSpc>
                <a:spcPct val="115000"/>
              </a:lnSpc>
              <a:spcBef>
                <a:spcPts val="0"/>
              </a:spcBef>
              <a:spcAft>
                <a:spcPts val="0"/>
              </a:spcAft>
              <a:buNone/>
            </a:pPr>
            <a:r>
              <a:t/>
            </a:r>
            <a:endParaRPr>
              <a:latin typeface="Muli"/>
              <a:ea typeface="Muli"/>
              <a:cs typeface="Muli"/>
              <a:sym typeface="Muli"/>
            </a:endParaRPr>
          </a:p>
        </p:txBody>
      </p:sp>
      <p:sp>
        <p:nvSpPr>
          <p:cNvPr id="333" name="Google Shape;333;p27"/>
          <p:cNvSpPr txBox="1"/>
          <p:nvPr>
            <p:ph idx="2" type="ctrTitle"/>
          </p:nvPr>
        </p:nvSpPr>
        <p:spPr>
          <a:xfrm>
            <a:off x="5025900" y="1958750"/>
            <a:ext cx="1653000" cy="31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accent1"/>
                </a:solidFill>
              </a:rPr>
              <a:t>WEAKNESSES</a:t>
            </a:r>
            <a:endParaRPr>
              <a:solidFill>
                <a:schemeClr val="accent1"/>
              </a:solidFill>
            </a:endParaRPr>
          </a:p>
        </p:txBody>
      </p:sp>
      <p:pic>
        <p:nvPicPr>
          <p:cNvPr id="334" name="Google Shape;334;p27"/>
          <p:cNvPicPr preferRelativeResize="0"/>
          <p:nvPr/>
        </p:nvPicPr>
        <p:blipFill>
          <a:blip r:embed="rId3">
            <a:alphaModFix/>
          </a:blip>
          <a:stretch>
            <a:fillRect/>
          </a:stretch>
        </p:blipFill>
        <p:spPr>
          <a:xfrm>
            <a:off x="6708848" y="165221"/>
            <a:ext cx="3267254" cy="2855553"/>
          </a:xfrm>
          <a:prstGeom prst="rect">
            <a:avLst/>
          </a:prstGeom>
          <a:noFill/>
          <a:ln>
            <a:noFill/>
          </a:ln>
        </p:spPr>
      </p:pic>
      <p:pic>
        <p:nvPicPr>
          <p:cNvPr id="335" name="Google Shape;335;p27"/>
          <p:cNvPicPr preferRelativeResize="0"/>
          <p:nvPr/>
        </p:nvPicPr>
        <p:blipFill>
          <a:blip r:embed="rId4">
            <a:alphaModFix/>
          </a:blip>
          <a:stretch>
            <a:fillRect/>
          </a:stretch>
        </p:blipFill>
        <p:spPr>
          <a:xfrm rot="2077540">
            <a:off x="468823" y="3281807"/>
            <a:ext cx="2329607" cy="2376304"/>
          </a:xfrm>
          <a:prstGeom prst="rect">
            <a:avLst/>
          </a:prstGeom>
          <a:noFill/>
          <a:ln>
            <a:noFill/>
          </a:ln>
        </p:spPr>
      </p:pic>
      <p:sp>
        <p:nvSpPr>
          <p:cNvPr id="336" name="Google Shape;336;p27"/>
          <p:cNvSpPr/>
          <p:nvPr/>
        </p:nvSpPr>
        <p:spPr>
          <a:xfrm>
            <a:off x="-99675" y="0"/>
            <a:ext cx="2360675" cy="1353100"/>
          </a:xfrm>
          <a:custGeom>
            <a:rect b="b" l="l" r="r" t="t"/>
            <a:pathLst>
              <a:path extrusionOk="0" h="54124" w="94427">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cxnSp>
        <p:nvCxnSpPr>
          <p:cNvPr id="341" name="Google Shape;341;p28"/>
          <p:cNvCxnSpPr/>
          <p:nvPr/>
        </p:nvCxnSpPr>
        <p:spPr>
          <a:xfrm flipH="1" rot="10800000">
            <a:off x="4566200" y="2350500"/>
            <a:ext cx="14700" cy="676800"/>
          </a:xfrm>
          <a:prstGeom prst="straightConnector1">
            <a:avLst/>
          </a:prstGeom>
          <a:noFill/>
          <a:ln cap="flat" cmpd="sng" w="38100">
            <a:solidFill>
              <a:schemeClr val="accent3"/>
            </a:solidFill>
            <a:prstDash val="solid"/>
            <a:round/>
            <a:headEnd len="med" w="med" type="none"/>
            <a:tailEnd len="med" w="med" type="none"/>
          </a:ln>
        </p:spPr>
      </p:cxnSp>
      <p:cxnSp>
        <p:nvCxnSpPr>
          <p:cNvPr id="342" name="Google Shape;342;p28"/>
          <p:cNvCxnSpPr/>
          <p:nvPr/>
        </p:nvCxnSpPr>
        <p:spPr>
          <a:xfrm flipH="1" rot="10800000">
            <a:off x="7137388" y="2560050"/>
            <a:ext cx="14700" cy="676800"/>
          </a:xfrm>
          <a:prstGeom prst="straightConnector1">
            <a:avLst/>
          </a:prstGeom>
          <a:noFill/>
          <a:ln cap="flat" cmpd="sng" w="38100">
            <a:solidFill>
              <a:srgbClr val="FFC800"/>
            </a:solidFill>
            <a:prstDash val="solid"/>
            <a:round/>
            <a:headEnd len="med" w="med" type="none"/>
            <a:tailEnd len="med" w="med" type="none"/>
          </a:ln>
        </p:spPr>
      </p:cxnSp>
      <p:cxnSp>
        <p:nvCxnSpPr>
          <p:cNvPr id="343" name="Google Shape;343;p28"/>
          <p:cNvCxnSpPr/>
          <p:nvPr/>
        </p:nvCxnSpPr>
        <p:spPr>
          <a:xfrm flipH="1" rot="10800000">
            <a:off x="1952550" y="2560050"/>
            <a:ext cx="14700" cy="676800"/>
          </a:xfrm>
          <a:prstGeom prst="straightConnector1">
            <a:avLst/>
          </a:prstGeom>
          <a:noFill/>
          <a:ln cap="flat" cmpd="sng" w="38100">
            <a:solidFill>
              <a:schemeClr val="accent2"/>
            </a:solidFill>
            <a:prstDash val="solid"/>
            <a:round/>
            <a:headEnd len="med" w="med" type="none"/>
            <a:tailEnd len="med" w="med" type="none"/>
          </a:ln>
        </p:spPr>
      </p:cxnSp>
      <p:sp>
        <p:nvSpPr>
          <p:cNvPr id="344" name="Google Shape;344;p28"/>
          <p:cNvSpPr txBox="1"/>
          <p:nvPr>
            <p:ph type="ctrTitle"/>
          </p:nvPr>
        </p:nvSpPr>
        <p:spPr>
          <a:xfrm>
            <a:off x="2371800" y="165225"/>
            <a:ext cx="44004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MARKET SEGMENTATION</a:t>
            </a:r>
            <a:endParaRPr/>
          </a:p>
        </p:txBody>
      </p:sp>
      <p:pic>
        <p:nvPicPr>
          <p:cNvPr id="345" name="Google Shape;345;p28"/>
          <p:cNvPicPr preferRelativeResize="0"/>
          <p:nvPr/>
        </p:nvPicPr>
        <p:blipFill rotWithShape="1">
          <a:blip r:embed="rId3">
            <a:alphaModFix/>
          </a:blip>
          <a:srcRect b="2480" l="0" r="0" t="2480"/>
          <a:stretch/>
        </p:blipFill>
        <p:spPr>
          <a:xfrm>
            <a:off x="1024800" y="2836800"/>
            <a:ext cx="1885123" cy="1766696"/>
          </a:xfrm>
          <a:prstGeom prst="rect">
            <a:avLst/>
          </a:prstGeom>
          <a:noFill/>
          <a:ln>
            <a:noFill/>
          </a:ln>
        </p:spPr>
      </p:pic>
      <p:sp>
        <p:nvSpPr>
          <p:cNvPr id="346" name="Google Shape;346;p28"/>
          <p:cNvSpPr/>
          <p:nvPr/>
        </p:nvSpPr>
        <p:spPr>
          <a:xfrm>
            <a:off x="1093426" y="2855850"/>
            <a:ext cx="1766700" cy="1766700"/>
          </a:xfrm>
          <a:prstGeom prst="pie">
            <a:avLst>
              <a:gd fmla="val 983459" name="adj1"/>
              <a:gd fmla="val 16217629" name="adj2"/>
            </a:avLst>
          </a:prstGeom>
          <a:solidFill>
            <a:srgbClr val="FAE7BA">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7" name="Google Shape;347;p28"/>
          <p:cNvPicPr preferRelativeResize="0"/>
          <p:nvPr/>
        </p:nvPicPr>
        <p:blipFill rotWithShape="1">
          <a:blip r:embed="rId4">
            <a:alphaModFix/>
          </a:blip>
          <a:srcRect b="2471" l="0" r="0" t="2471"/>
          <a:stretch/>
        </p:blipFill>
        <p:spPr>
          <a:xfrm>
            <a:off x="3653877" y="1184100"/>
            <a:ext cx="1839348" cy="1723789"/>
          </a:xfrm>
          <a:prstGeom prst="rect">
            <a:avLst/>
          </a:prstGeom>
          <a:noFill/>
          <a:ln>
            <a:noFill/>
          </a:ln>
        </p:spPr>
      </p:pic>
      <p:sp>
        <p:nvSpPr>
          <p:cNvPr id="348" name="Google Shape;348;p28"/>
          <p:cNvSpPr/>
          <p:nvPr/>
        </p:nvSpPr>
        <p:spPr>
          <a:xfrm>
            <a:off x="3653870" y="1227014"/>
            <a:ext cx="1723800" cy="1723800"/>
          </a:xfrm>
          <a:prstGeom prst="pie">
            <a:avLst>
              <a:gd fmla="val 9304561" name="adj1"/>
              <a:gd fmla="val 16308096" name="adj2"/>
            </a:avLst>
          </a:prstGeom>
          <a:solidFill>
            <a:srgbClr val="FAE7BA">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9" name="Google Shape;349;p28"/>
          <p:cNvPicPr preferRelativeResize="0"/>
          <p:nvPr/>
        </p:nvPicPr>
        <p:blipFill rotWithShape="1">
          <a:blip r:embed="rId5">
            <a:alphaModFix/>
          </a:blip>
          <a:srcRect b="1540" l="0" r="0" t="1540"/>
          <a:stretch/>
        </p:blipFill>
        <p:spPr>
          <a:xfrm>
            <a:off x="6177850" y="2808225"/>
            <a:ext cx="1933779" cy="1812295"/>
          </a:xfrm>
          <a:prstGeom prst="rect">
            <a:avLst/>
          </a:prstGeom>
          <a:noFill/>
          <a:ln>
            <a:noFill/>
          </a:ln>
        </p:spPr>
      </p:pic>
      <p:sp>
        <p:nvSpPr>
          <p:cNvPr id="350" name="Google Shape;350;p28"/>
          <p:cNvSpPr/>
          <p:nvPr/>
        </p:nvSpPr>
        <p:spPr>
          <a:xfrm>
            <a:off x="6237175" y="2846325"/>
            <a:ext cx="1766700" cy="1766700"/>
          </a:xfrm>
          <a:prstGeom prst="pie">
            <a:avLst>
              <a:gd fmla="val 5180667" name="adj1"/>
              <a:gd fmla="val 14713747" name="adj2"/>
            </a:avLst>
          </a:prstGeom>
          <a:solidFill>
            <a:srgbClr val="FFEFC9">
              <a:alpha val="6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8"/>
          <p:cNvSpPr txBox="1"/>
          <p:nvPr/>
        </p:nvSpPr>
        <p:spPr>
          <a:xfrm>
            <a:off x="1315163" y="1242875"/>
            <a:ext cx="1304400" cy="42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2400">
                <a:solidFill>
                  <a:schemeClr val="accent3"/>
                </a:solidFill>
                <a:latin typeface="Amatic SC"/>
                <a:ea typeface="Amatic SC"/>
                <a:cs typeface="Amatic SC"/>
                <a:sym typeface="Amatic SC"/>
              </a:rPr>
              <a:t>MARS</a:t>
            </a:r>
            <a:endParaRPr b="1" sz="2400">
              <a:solidFill>
                <a:schemeClr val="accent3"/>
              </a:solidFill>
              <a:latin typeface="Amatic SC"/>
              <a:ea typeface="Amatic SC"/>
              <a:cs typeface="Amatic SC"/>
              <a:sym typeface="Amatic SC"/>
            </a:endParaRPr>
          </a:p>
        </p:txBody>
      </p:sp>
      <p:sp>
        <p:nvSpPr>
          <p:cNvPr id="352" name="Google Shape;352;p28"/>
          <p:cNvSpPr txBox="1"/>
          <p:nvPr/>
        </p:nvSpPr>
        <p:spPr>
          <a:xfrm>
            <a:off x="3863025" y="3531275"/>
            <a:ext cx="1403700" cy="861600"/>
          </a:xfrm>
          <a:prstGeom prst="rect">
            <a:avLst/>
          </a:prstGeom>
          <a:noFill/>
          <a:ln>
            <a:noFill/>
          </a:ln>
        </p:spPr>
        <p:txBody>
          <a:bodyPr anchorCtr="0" anchor="t" bIns="0" lIns="0" spcFirstLastPara="1" rIns="0" wrap="square" tIns="6350">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For example, in the orange it’s the portion that makes up the 70% </a:t>
            </a:r>
            <a:endParaRPr sz="1100">
              <a:solidFill>
                <a:schemeClr val="dk1"/>
              </a:solidFill>
              <a:latin typeface="Muli"/>
              <a:ea typeface="Muli"/>
              <a:cs typeface="Muli"/>
              <a:sym typeface="Muli"/>
            </a:endParaRPr>
          </a:p>
        </p:txBody>
      </p:sp>
      <p:sp>
        <p:nvSpPr>
          <p:cNvPr id="353" name="Google Shape;353;p28"/>
          <p:cNvSpPr txBox="1"/>
          <p:nvPr/>
        </p:nvSpPr>
        <p:spPr>
          <a:xfrm>
            <a:off x="3919913" y="3035888"/>
            <a:ext cx="1304400" cy="42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2400">
                <a:solidFill>
                  <a:schemeClr val="accent3"/>
                </a:solidFill>
                <a:latin typeface="Amatic SC"/>
                <a:ea typeface="Amatic SC"/>
                <a:cs typeface="Amatic SC"/>
                <a:sym typeface="Amatic SC"/>
              </a:rPr>
              <a:t>MERCURY</a:t>
            </a:r>
            <a:endParaRPr b="1" sz="2400">
              <a:solidFill>
                <a:schemeClr val="accent3"/>
              </a:solidFill>
              <a:latin typeface="Amatic SC"/>
              <a:ea typeface="Amatic SC"/>
              <a:cs typeface="Amatic SC"/>
              <a:sym typeface="Amatic SC"/>
            </a:endParaRPr>
          </a:p>
        </p:txBody>
      </p:sp>
      <p:sp>
        <p:nvSpPr>
          <p:cNvPr id="354" name="Google Shape;354;p28"/>
          <p:cNvSpPr txBox="1"/>
          <p:nvPr/>
        </p:nvSpPr>
        <p:spPr>
          <a:xfrm>
            <a:off x="6418675" y="1738250"/>
            <a:ext cx="1403700" cy="861600"/>
          </a:xfrm>
          <a:prstGeom prst="rect">
            <a:avLst/>
          </a:prstGeom>
          <a:noFill/>
          <a:ln>
            <a:noFill/>
          </a:ln>
        </p:spPr>
        <p:txBody>
          <a:bodyPr anchorCtr="0" anchor="t" bIns="0" lIns="0" spcFirstLastPara="1" rIns="0" wrap="square" tIns="6350">
            <a:noAutofit/>
          </a:bodyPr>
          <a:lstStyle/>
          <a:p>
            <a:pPr indent="0" lvl="0" marL="0" rtl="0" algn="ctr">
              <a:lnSpc>
                <a:spcPct val="115000"/>
              </a:lnSpc>
              <a:spcBef>
                <a:spcPts val="0"/>
              </a:spcBef>
              <a:spcAft>
                <a:spcPts val="0"/>
              </a:spcAft>
              <a:buNone/>
            </a:pPr>
            <a:r>
              <a:rPr lang="es" sz="1100">
                <a:solidFill>
                  <a:schemeClr val="dk1"/>
                </a:solidFill>
                <a:latin typeface="Muli"/>
                <a:ea typeface="Muli"/>
                <a:cs typeface="Muli"/>
                <a:sym typeface="Muli"/>
              </a:rPr>
              <a:t>Then click and drag one of the orange-colored handles</a:t>
            </a:r>
            <a:endParaRPr sz="1100">
              <a:solidFill>
                <a:schemeClr val="dk1"/>
              </a:solidFill>
              <a:latin typeface="Muli"/>
              <a:ea typeface="Muli"/>
              <a:cs typeface="Muli"/>
              <a:sym typeface="Muli"/>
            </a:endParaRPr>
          </a:p>
        </p:txBody>
      </p:sp>
      <p:sp>
        <p:nvSpPr>
          <p:cNvPr id="355" name="Google Shape;355;p28"/>
          <p:cNvSpPr txBox="1"/>
          <p:nvPr/>
        </p:nvSpPr>
        <p:spPr>
          <a:xfrm>
            <a:off x="6468438" y="1242875"/>
            <a:ext cx="1304400" cy="42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2400">
                <a:solidFill>
                  <a:schemeClr val="accent3"/>
                </a:solidFill>
                <a:latin typeface="Amatic SC"/>
                <a:ea typeface="Amatic SC"/>
                <a:cs typeface="Amatic SC"/>
                <a:sym typeface="Amatic SC"/>
              </a:rPr>
              <a:t>VENUS</a:t>
            </a:r>
            <a:endParaRPr b="1" sz="2400">
              <a:solidFill>
                <a:schemeClr val="accent3"/>
              </a:solidFill>
              <a:latin typeface="Amatic SC"/>
              <a:ea typeface="Amatic SC"/>
              <a:cs typeface="Amatic SC"/>
              <a:sym typeface="Amatic SC"/>
            </a:endParaRPr>
          </a:p>
        </p:txBody>
      </p:sp>
      <p:sp>
        <p:nvSpPr>
          <p:cNvPr id="356" name="Google Shape;356;p28"/>
          <p:cNvSpPr txBox="1"/>
          <p:nvPr/>
        </p:nvSpPr>
        <p:spPr>
          <a:xfrm>
            <a:off x="1315163" y="3500025"/>
            <a:ext cx="1304400" cy="42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4800">
                <a:solidFill>
                  <a:schemeClr val="dk1"/>
                </a:solidFill>
                <a:latin typeface="Amatic SC"/>
                <a:ea typeface="Amatic SC"/>
                <a:cs typeface="Amatic SC"/>
                <a:sym typeface="Amatic SC"/>
              </a:rPr>
              <a:t>70%</a:t>
            </a:r>
            <a:endParaRPr b="1" sz="4800">
              <a:solidFill>
                <a:schemeClr val="dk1"/>
              </a:solidFill>
              <a:latin typeface="Amatic SC"/>
              <a:ea typeface="Amatic SC"/>
              <a:cs typeface="Amatic SC"/>
              <a:sym typeface="Amatic SC"/>
            </a:endParaRPr>
          </a:p>
        </p:txBody>
      </p:sp>
      <p:sp>
        <p:nvSpPr>
          <p:cNvPr id="357" name="Google Shape;357;p28"/>
          <p:cNvSpPr txBox="1"/>
          <p:nvPr/>
        </p:nvSpPr>
        <p:spPr>
          <a:xfrm>
            <a:off x="3891675" y="1812063"/>
            <a:ext cx="1304400" cy="42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4800">
                <a:solidFill>
                  <a:schemeClr val="accent1"/>
                </a:solidFill>
                <a:latin typeface="Amatic SC"/>
                <a:ea typeface="Amatic SC"/>
                <a:cs typeface="Amatic SC"/>
                <a:sym typeface="Amatic SC"/>
              </a:rPr>
              <a:t>3</a:t>
            </a:r>
            <a:r>
              <a:rPr b="1" lang="es" sz="4800">
                <a:solidFill>
                  <a:schemeClr val="accent1"/>
                </a:solidFill>
                <a:latin typeface="Amatic SC"/>
                <a:ea typeface="Amatic SC"/>
                <a:cs typeface="Amatic SC"/>
                <a:sym typeface="Amatic SC"/>
              </a:rPr>
              <a:t>0%</a:t>
            </a:r>
            <a:endParaRPr b="1" sz="4800">
              <a:solidFill>
                <a:schemeClr val="accent1"/>
              </a:solidFill>
              <a:latin typeface="Amatic SC"/>
              <a:ea typeface="Amatic SC"/>
              <a:cs typeface="Amatic SC"/>
              <a:sym typeface="Amatic SC"/>
            </a:endParaRPr>
          </a:p>
        </p:txBody>
      </p:sp>
      <p:sp>
        <p:nvSpPr>
          <p:cNvPr id="358" name="Google Shape;358;p28"/>
          <p:cNvSpPr txBox="1"/>
          <p:nvPr/>
        </p:nvSpPr>
        <p:spPr>
          <a:xfrm>
            <a:off x="6468313" y="3500025"/>
            <a:ext cx="1304400" cy="428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4800">
                <a:solidFill>
                  <a:schemeClr val="dk1"/>
                </a:solidFill>
                <a:latin typeface="Amatic SC"/>
                <a:ea typeface="Amatic SC"/>
                <a:cs typeface="Amatic SC"/>
                <a:sym typeface="Amatic SC"/>
              </a:rPr>
              <a:t>45</a:t>
            </a:r>
            <a:r>
              <a:rPr b="1" lang="es" sz="4800">
                <a:solidFill>
                  <a:schemeClr val="dk1"/>
                </a:solidFill>
                <a:latin typeface="Amatic SC"/>
                <a:ea typeface="Amatic SC"/>
                <a:cs typeface="Amatic SC"/>
                <a:sym typeface="Amatic SC"/>
              </a:rPr>
              <a:t>%</a:t>
            </a:r>
            <a:endParaRPr b="1" sz="4800">
              <a:solidFill>
                <a:schemeClr val="dk1"/>
              </a:solidFill>
              <a:latin typeface="Amatic SC"/>
              <a:ea typeface="Amatic SC"/>
              <a:cs typeface="Amatic SC"/>
              <a:sym typeface="Amatic SC"/>
            </a:endParaRPr>
          </a:p>
        </p:txBody>
      </p:sp>
      <p:sp>
        <p:nvSpPr>
          <p:cNvPr id="359" name="Google Shape;359;p28"/>
          <p:cNvSpPr/>
          <p:nvPr/>
        </p:nvSpPr>
        <p:spPr>
          <a:xfrm rot="10800000">
            <a:off x="6791250" y="3926950"/>
            <a:ext cx="2360675" cy="1353100"/>
          </a:xfrm>
          <a:custGeom>
            <a:rect b="b" l="l" r="r" t="t"/>
            <a:pathLst>
              <a:path extrusionOk="0" h="54124" w="94427">
                <a:moveTo>
                  <a:pt x="0" y="0"/>
                </a:moveTo>
                <a:lnTo>
                  <a:pt x="0" y="54100"/>
                </a:lnTo>
                <a:cubicBezTo>
                  <a:pt x="65" y="54116"/>
                  <a:pt x="128" y="54123"/>
                  <a:pt x="192" y="54123"/>
                </a:cubicBezTo>
                <a:cubicBezTo>
                  <a:pt x="1070" y="54123"/>
                  <a:pt x="1802" y="52676"/>
                  <a:pt x="2619" y="50957"/>
                </a:cubicBezTo>
                <a:cubicBezTo>
                  <a:pt x="4944" y="46120"/>
                  <a:pt x="9249" y="42216"/>
                  <a:pt x="14479" y="40784"/>
                </a:cubicBezTo>
                <a:cubicBezTo>
                  <a:pt x="19725" y="39352"/>
                  <a:pt x="25634" y="40227"/>
                  <a:pt x="30373" y="37551"/>
                </a:cubicBezTo>
                <a:cubicBezTo>
                  <a:pt x="35775" y="34506"/>
                  <a:pt x="37944" y="27869"/>
                  <a:pt x="42331" y="23490"/>
                </a:cubicBezTo>
                <a:cubicBezTo>
                  <a:pt x="45809" y="20011"/>
                  <a:pt x="50565" y="18104"/>
                  <a:pt x="55336" y="16926"/>
                </a:cubicBezTo>
                <a:cubicBezTo>
                  <a:pt x="60116" y="15747"/>
                  <a:pt x="65027" y="15215"/>
                  <a:pt x="69799" y="14020"/>
                </a:cubicBezTo>
                <a:cubicBezTo>
                  <a:pt x="79072" y="11688"/>
                  <a:pt x="87674" y="6769"/>
                  <a:pt x="94426" y="0"/>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8"/>
          <p:cNvSpPr txBox="1"/>
          <p:nvPr/>
        </p:nvSpPr>
        <p:spPr>
          <a:xfrm>
            <a:off x="1265400" y="1738250"/>
            <a:ext cx="1403700" cy="861600"/>
          </a:xfrm>
          <a:prstGeom prst="rect">
            <a:avLst/>
          </a:prstGeom>
          <a:noFill/>
          <a:ln>
            <a:noFill/>
          </a:ln>
        </p:spPr>
        <p:txBody>
          <a:bodyPr anchorCtr="0" anchor="t" bIns="0" lIns="0" spcFirstLastPara="1" rIns="0" wrap="square" tIns="6350">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To change the size of the graph, select the highlighted portion of the fruit</a:t>
            </a:r>
            <a:endParaRPr sz="1100">
              <a:solidFill>
                <a:schemeClr val="dk1"/>
              </a:solidFill>
              <a:latin typeface="Muli"/>
              <a:ea typeface="Muli"/>
              <a:cs typeface="Muli"/>
              <a:sym typeface="Muli"/>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 name="Shape 364"/>
        <p:cNvGrpSpPr/>
        <p:nvPr/>
      </p:nvGrpSpPr>
      <p:grpSpPr>
        <a:xfrm>
          <a:off x="0" y="0"/>
          <a:ext cx="0" cy="0"/>
          <a:chOff x="0" y="0"/>
          <a:chExt cx="0" cy="0"/>
        </a:xfrm>
      </p:grpSpPr>
      <p:sp>
        <p:nvSpPr>
          <p:cNvPr id="365" name="Google Shape;365;p29"/>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STRATEGY</a:t>
            </a:r>
            <a:endParaRPr/>
          </a:p>
        </p:txBody>
      </p:sp>
      <p:pic>
        <p:nvPicPr>
          <p:cNvPr id="366" name="Google Shape;366;p29"/>
          <p:cNvPicPr preferRelativeResize="0"/>
          <p:nvPr/>
        </p:nvPicPr>
        <p:blipFill>
          <a:blip r:embed="rId3">
            <a:alphaModFix/>
          </a:blip>
          <a:stretch>
            <a:fillRect/>
          </a:stretch>
        </p:blipFill>
        <p:spPr>
          <a:xfrm rot="-2220583">
            <a:off x="1265252" y="1918911"/>
            <a:ext cx="1541804" cy="1444383"/>
          </a:xfrm>
          <a:prstGeom prst="rect">
            <a:avLst/>
          </a:prstGeom>
          <a:noFill/>
          <a:ln>
            <a:noFill/>
          </a:ln>
        </p:spPr>
      </p:pic>
      <p:pic>
        <p:nvPicPr>
          <p:cNvPr id="367" name="Google Shape;367;p29"/>
          <p:cNvPicPr preferRelativeResize="0"/>
          <p:nvPr/>
        </p:nvPicPr>
        <p:blipFill>
          <a:blip r:embed="rId4">
            <a:alphaModFix/>
          </a:blip>
          <a:stretch>
            <a:fillRect/>
          </a:stretch>
        </p:blipFill>
        <p:spPr>
          <a:xfrm rot="-608545">
            <a:off x="2876428" y="2629880"/>
            <a:ext cx="1941005" cy="1010273"/>
          </a:xfrm>
          <a:prstGeom prst="rect">
            <a:avLst/>
          </a:prstGeom>
          <a:noFill/>
          <a:ln>
            <a:noFill/>
          </a:ln>
        </p:spPr>
      </p:pic>
      <p:pic>
        <p:nvPicPr>
          <p:cNvPr id="368" name="Google Shape;368;p29"/>
          <p:cNvPicPr preferRelativeResize="0"/>
          <p:nvPr/>
        </p:nvPicPr>
        <p:blipFill>
          <a:blip r:embed="rId3">
            <a:alphaModFix/>
          </a:blip>
          <a:stretch>
            <a:fillRect/>
          </a:stretch>
        </p:blipFill>
        <p:spPr>
          <a:xfrm rot="-2220583">
            <a:off x="4588573" y="1918911"/>
            <a:ext cx="1541804" cy="1444383"/>
          </a:xfrm>
          <a:prstGeom prst="rect">
            <a:avLst/>
          </a:prstGeom>
          <a:noFill/>
          <a:ln>
            <a:noFill/>
          </a:ln>
        </p:spPr>
      </p:pic>
      <p:pic>
        <p:nvPicPr>
          <p:cNvPr id="369" name="Google Shape;369;p29"/>
          <p:cNvPicPr preferRelativeResize="0"/>
          <p:nvPr/>
        </p:nvPicPr>
        <p:blipFill rotWithShape="1">
          <a:blip r:embed="rId4">
            <a:alphaModFix/>
          </a:blip>
          <a:srcRect b="0" l="0" r="8517" t="0"/>
          <a:stretch/>
        </p:blipFill>
        <p:spPr>
          <a:xfrm rot="-608517">
            <a:off x="6195697" y="2644447"/>
            <a:ext cx="1775694" cy="1010267"/>
          </a:xfrm>
          <a:prstGeom prst="rect">
            <a:avLst/>
          </a:prstGeom>
          <a:noFill/>
          <a:ln>
            <a:noFill/>
          </a:ln>
        </p:spPr>
      </p:pic>
      <p:sp>
        <p:nvSpPr>
          <p:cNvPr id="370" name="Google Shape;370;p29"/>
          <p:cNvSpPr txBox="1"/>
          <p:nvPr/>
        </p:nvSpPr>
        <p:spPr>
          <a:xfrm>
            <a:off x="998324" y="1481075"/>
            <a:ext cx="2180400" cy="861600"/>
          </a:xfrm>
          <a:prstGeom prst="rect">
            <a:avLst/>
          </a:prstGeom>
          <a:noFill/>
          <a:ln>
            <a:noFill/>
          </a:ln>
        </p:spPr>
        <p:txBody>
          <a:bodyPr anchorCtr="0" anchor="t" bIns="0" lIns="0" spcFirstLastPara="1" rIns="0" wrap="square" tIns="6350">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Neptune is the farthest planet from the Sun</a:t>
            </a:r>
            <a:endParaRPr sz="1100">
              <a:solidFill>
                <a:schemeClr val="dk1"/>
              </a:solidFill>
              <a:latin typeface="Muli"/>
              <a:ea typeface="Muli"/>
              <a:cs typeface="Muli"/>
              <a:sym typeface="Muli"/>
            </a:endParaRPr>
          </a:p>
        </p:txBody>
      </p:sp>
      <p:sp>
        <p:nvSpPr>
          <p:cNvPr id="371" name="Google Shape;371;p29"/>
          <p:cNvSpPr txBox="1"/>
          <p:nvPr/>
        </p:nvSpPr>
        <p:spPr>
          <a:xfrm>
            <a:off x="1436511" y="1071425"/>
            <a:ext cx="1304400" cy="42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1800">
                <a:solidFill>
                  <a:schemeClr val="accent3"/>
                </a:solidFill>
                <a:latin typeface="Amatic SC"/>
                <a:ea typeface="Amatic SC"/>
                <a:cs typeface="Amatic SC"/>
                <a:sym typeface="Amatic SC"/>
              </a:rPr>
              <a:t>STEP 1</a:t>
            </a:r>
            <a:endParaRPr b="1" sz="1800">
              <a:solidFill>
                <a:schemeClr val="accent3"/>
              </a:solidFill>
              <a:latin typeface="Amatic SC"/>
              <a:ea typeface="Amatic SC"/>
              <a:cs typeface="Amatic SC"/>
              <a:sym typeface="Amatic SC"/>
            </a:endParaRPr>
          </a:p>
        </p:txBody>
      </p:sp>
      <p:sp>
        <p:nvSpPr>
          <p:cNvPr id="372" name="Google Shape;372;p29"/>
          <p:cNvSpPr txBox="1"/>
          <p:nvPr/>
        </p:nvSpPr>
        <p:spPr>
          <a:xfrm>
            <a:off x="2579553" y="4125578"/>
            <a:ext cx="2180400" cy="513000"/>
          </a:xfrm>
          <a:prstGeom prst="rect">
            <a:avLst/>
          </a:prstGeom>
          <a:noFill/>
          <a:ln>
            <a:noFill/>
          </a:ln>
        </p:spPr>
        <p:txBody>
          <a:bodyPr anchorCtr="0" anchor="t" bIns="0" lIns="0" spcFirstLastPara="1" rIns="0" wrap="square" tIns="6350">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Jupiter is the biggest planet in our Solar System</a:t>
            </a:r>
            <a:endParaRPr sz="1100">
              <a:solidFill>
                <a:schemeClr val="dk1"/>
              </a:solidFill>
              <a:latin typeface="Muli"/>
              <a:ea typeface="Muli"/>
              <a:cs typeface="Muli"/>
              <a:sym typeface="Muli"/>
            </a:endParaRPr>
          </a:p>
        </p:txBody>
      </p:sp>
      <p:sp>
        <p:nvSpPr>
          <p:cNvPr id="373" name="Google Shape;373;p29"/>
          <p:cNvSpPr txBox="1"/>
          <p:nvPr/>
        </p:nvSpPr>
        <p:spPr>
          <a:xfrm>
            <a:off x="3017746" y="3715928"/>
            <a:ext cx="1304400" cy="42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1800">
                <a:solidFill>
                  <a:schemeClr val="accent3"/>
                </a:solidFill>
                <a:latin typeface="Amatic SC"/>
                <a:ea typeface="Amatic SC"/>
                <a:cs typeface="Amatic SC"/>
                <a:sym typeface="Amatic SC"/>
              </a:rPr>
              <a:t>STEP 2</a:t>
            </a:r>
            <a:endParaRPr b="1" sz="1800">
              <a:solidFill>
                <a:schemeClr val="accent3"/>
              </a:solidFill>
              <a:latin typeface="Amatic SC"/>
              <a:ea typeface="Amatic SC"/>
              <a:cs typeface="Amatic SC"/>
              <a:sym typeface="Amatic SC"/>
            </a:endParaRPr>
          </a:p>
        </p:txBody>
      </p:sp>
      <p:sp>
        <p:nvSpPr>
          <p:cNvPr id="374" name="Google Shape;374;p29"/>
          <p:cNvSpPr txBox="1"/>
          <p:nvPr/>
        </p:nvSpPr>
        <p:spPr>
          <a:xfrm>
            <a:off x="4237504" y="1481075"/>
            <a:ext cx="2356200" cy="861600"/>
          </a:xfrm>
          <a:prstGeom prst="rect">
            <a:avLst/>
          </a:prstGeom>
          <a:noFill/>
          <a:ln>
            <a:noFill/>
          </a:ln>
        </p:spPr>
        <p:txBody>
          <a:bodyPr anchorCtr="0" anchor="t" bIns="0" lIns="0" spcFirstLastPara="1" rIns="0" wrap="square" tIns="6350">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Venus has a beautiful name, but it’s terribly hot, even hotter than Mercury</a:t>
            </a:r>
            <a:endParaRPr sz="1100">
              <a:solidFill>
                <a:schemeClr val="dk1"/>
              </a:solidFill>
              <a:latin typeface="Muli"/>
              <a:ea typeface="Muli"/>
              <a:cs typeface="Muli"/>
              <a:sym typeface="Muli"/>
            </a:endParaRPr>
          </a:p>
        </p:txBody>
      </p:sp>
      <p:sp>
        <p:nvSpPr>
          <p:cNvPr id="375" name="Google Shape;375;p29"/>
          <p:cNvSpPr txBox="1"/>
          <p:nvPr/>
        </p:nvSpPr>
        <p:spPr>
          <a:xfrm>
            <a:off x="4763567" y="1071425"/>
            <a:ext cx="1304400" cy="42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1800">
                <a:solidFill>
                  <a:schemeClr val="accent3"/>
                </a:solidFill>
                <a:latin typeface="Amatic SC"/>
                <a:ea typeface="Amatic SC"/>
                <a:cs typeface="Amatic SC"/>
                <a:sym typeface="Amatic SC"/>
              </a:rPr>
              <a:t>STEP 3</a:t>
            </a:r>
            <a:endParaRPr b="1" sz="1800">
              <a:solidFill>
                <a:schemeClr val="accent3"/>
              </a:solidFill>
              <a:latin typeface="Amatic SC"/>
              <a:ea typeface="Amatic SC"/>
              <a:cs typeface="Amatic SC"/>
              <a:sym typeface="Amatic SC"/>
            </a:endParaRPr>
          </a:p>
        </p:txBody>
      </p:sp>
      <p:sp>
        <p:nvSpPr>
          <p:cNvPr id="376" name="Google Shape;376;p29"/>
          <p:cNvSpPr txBox="1"/>
          <p:nvPr/>
        </p:nvSpPr>
        <p:spPr>
          <a:xfrm>
            <a:off x="5910529" y="4125578"/>
            <a:ext cx="2180400" cy="513000"/>
          </a:xfrm>
          <a:prstGeom prst="rect">
            <a:avLst/>
          </a:prstGeom>
          <a:noFill/>
          <a:ln>
            <a:noFill/>
          </a:ln>
        </p:spPr>
        <p:txBody>
          <a:bodyPr anchorCtr="0" anchor="t" bIns="0" lIns="0" spcFirstLastPara="1" rIns="0" wrap="square" tIns="6350">
            <a:noAutofit/>
          </a:bodyPr>
          <a:lstStyle/>
          <a:p>
            <a:pPr indent="0" lvl="0" marL="0" marR="0" rtl="0" algn="ctr">
              <a:lnSpc>
                <a:spcPct val="115000"/>
              </a:lnSpc>
              <a:spcBef>
                <a:spcPts val="0"/>
              </a:spcBef>
              <a:spcAft>
                <a:spcPts val="0"/>
              </a:spcAft>
              <a:buNone/>
            </a:pPr>
            <a:r>
              <a:rPr lang="es" sz="1100">
                <a:solidFill>
                  <a:schemeClr val="dk1"/>
                </a:solidFill>
                <a:latin typeface="Muli"/>
                <a:ea typeface="Muli"/>
                <a:cs typeface="Muli"/>
                <a:sym typeface="Muli"/>
              </a:rPr>
              <a:t>Despite being red, Mars is a cold place, not hot</a:t>
            </a:r>
            <a:endParaRPr sz="1100">
              <a:solidFill>
                <a:schemeClr val="dk1"/>
              </a:solidFill>
              <a:latin typeface="Muli"/>
              <a:ea typeface="Muli"/>
              <a:cs typeface="Muli"/>
              <a:sym typeface="Muli"/>
            </a:endParaRPr>
          </a:p>
        </p:txBody>
      </p:sp>
      <p:sp>
        <p:nvSpPr>
          <p:cNvPr id="377" name="Google Shape;377;p29"/>
          <p:cNvSpPr txBox="1"/>
          <p:nvPr/>
        </p:nvSpPr>
        <p:spPr>
          <a:xfrm>
            <a:off x="6348724" y="3715928"/>
            <a:ext cx="1304400" cy="42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1800">
                <a:solidFill>
                  <a:schemeClr val="accent3"/>
                </a:solidFill>
                <a:latin typeface="Amatic SC"/>
                <a:ea typeface="Amatic SC"/>
                <a:cs typeface="Amatic SC"/>
                <a:sym typeface="Amatic SC"/>
              </a:rPr>
              <a:t>STEP 4</a:t>
            </a:r>
            <a:endParaRPr b="1" sz="1800">
              <a:solidFill>
                <a:schemeClr val="accent3"/>
              </a:solidFill>
              <a:latin typeface="Amatic SC"/>
              <a:ea typeface="Amatic SC"/>
              <a:cs typeface="Amatic SC"/>
              <a:sym typeface="Amatic SC"/>
            </a:endParaRPr>
          </a:p>
        </p:txBody>
      </p:sp>
      <p:sp>
        <p:nvSpPr>
          <p:cNvPr id="378" name="Google Shape;378;p29"/>
          <p:cNvSpPr/>
          <p:nvPr/>
        </p:nvSpPr>
        <p:spPr>
          <a:xfrm>
            <a:off x="0" y="3575600"/>
            <a:ext cx="2910250" cy="1611575"/>
          </a:xfrm>
          <a:custGeom>
            <a:rect b="b" l="l" r="r" t="t"/>
            <a:pathLst>
              <a:path extrusionOk="0" h="64463" w="116410">
                <a:moveTo>
                  <a:pt x="0" y="0"/>
                </a:moveTo>
                <a:lnTo>
                  <a:pt x="0" y="64462"/>
                </a:lnTo>
                <a:lnTo>
                  <a:pt x="116410" y="64462"/>
                </a:lnTo>
                <a:cubicBezTo>
                  <a:pt x="111385" y="60125"/>
                  <a:pt x="105966" y="56139"/>
                  <a:pt x="99525" y="54837"/>
                </a:cubicBezTo>
                <a:cubicBezTo>
                  <a:pt x="96284" y="54174"/>
                  <a:pt x="92904" y="54240"/>
                  <a:pt x="89720" y="53323"/>
                </a:cubicBezTo>
                <a:cubicBezTo>
                  <a:pt x="81445" y="50933"/>
                  <a:pt x="78196" y="42765"/>
                  <a:pt x="70879" y="39221"/>
                </a:cubicBezTo>
                <a:cubicBezTo>
                  <a:pt x="68977" y="38300"/>
                  <a:pt x="66919" y="37934"/>
                  <a:pt x="64815" y="37934"/>
                </a:cubicBezTo>
                <a:cubicBezTo>
                  <a:pt x="60618" y="37934"/>
                  <a:pt x="56239" y="39391"/>
                  <a:pt x="52554" y="40809"/>
                </a:cubicBezTo>
                <a:cubicBezTo>
                  <a:pt x="50401" y="41639"/>
                  <a:pt x="48204" y="42558"/>
                  <a:pt x="45904" y="42558"/>
                </a:cubicBezTo>
                <a:cubicBezTo>
                  <a:pt x="45799" y="42558"/>
                  <a:pt x="45694" y="42556"/>
                  <a:pt x="45588" y="42552"/>
                </a:cubicBezTo>
                <a:cubicBezTo>
                  <a:pt x="38034" y="42290"/>
                  <a:pt x="34907" y="32420"/>
                  <a:pt x="32820" y="26617"/>
                </a:cubicBezTo>
                <a:cubicBezTo>
                  <a:pt x="29808" y="18228"/>
                  <a:pt x="26232" y="9912"/>
                  <a:pt x="18391" y="4936"/>
                </a:cubicBezTo>
                <a:cubicBezTo>
                  <a:pt x="12915" y="1441"/>
                  <a:pt x="6409" y="320"/>
                  <a:pt x="0" y="0"/>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 name="Shape 382"/>
        <p:cNvGrpSpPr/>
        <p:nvPr/>
      </p:nvGrpSpPr>
      <p:grpSpPr>
        <a:xfrm>
          <a:off x="0" y="0"/>
          <a:ext cx="0" cy="0"/>
          <a:chOff x="0" y="0"/>
          <a:chExt cx="0" cy="0"/>
        </a:xfrm>
      </p:grpSpPr>
      <p:sp>
        <p:nvSpPr>
          <p:cNvPr id="383" name="Google Shape;383;p30"/>
          <p:cNvSpPr/>
          <p:nvPr/>
        </p:nvSpPr>
        <p:spPr>
          <a:xfrm>
            <a:off x="1876716" y="3202450"/>
            <a:ext cx="4785595" cy="1941062"/>
          </a:xfrm>
          <a:custGeom>
            <a:rect b="b" l="l" r="r" t="t"/>
            <a:pathLst>
              <a:path extrusionOk="0" h="68991" w="170094">
                <a:moveTo>
                  <a:pt x="80685" y="0"/>
                </a:moveTo>
                <a:cubicBezTo>
                  <a:pt x="78377" y="0"/>
                  <a:pt x="76073" y="357"/>
                  <a:pt x="73883" y="1091"/>
                </a:cubicBezTo>
                <a:cubicBezTo>
                  <a:pt x="66967" y="3399"/>
                  <a:pt x="61401" y="9407"/>
                  <a:pt x="59658" y="16487"/>
                </a:cubicBezTo>
                <a:cubicBezTo>
                  <a:pt x="58758" y="20145"/>
                  <a:pt x="58815" y="24041"/>
                  <a:pt x="57432" y="27544"/>
                </a:cubicBezTo>
                <a:cubicBezTo>
                  <a:pt x="54641" y="34591"/>
                  <a:pt x="46841" y="38241"/>
                  <a:pt x="39458" y="39993"/>
                </a:cubicBezTo>
                <a:cubicBezTo>
                  <a:pt x="32084" y="41752"/>
                  <a:pt x="24210" y="42407"/>
                  <a:pt x="17744" y="46377"/>
                </a:cubicBezTo>
                <a:cubicBezTo>
                  <a:pt x="9076" y="51695"/>
                  <a:pt x="1555" y="67744"/>
                  <a:pt x="207" y="68922"/>
                </a:cubicBezTo>
                <a:lnTo>
                  <a:pt x="207" y="68922"/>
                </a:lnTo>
                <a:cubicBezTo>
                  <a:pt x="430" y="68937"/>
                  <a:pt x="817" y="68943"/>
                  <a:pt x="1277" y="68943"/>
                </a:cubicBezTo>
                <a:cubicBezTo>
                  <a:pt x="2640" y="68943"/>
                  <a:pt x="4649" y="68892"/>
                  <a:pt x="4988" y="68892"/>
                </a:cubicBezTo>
                <a:cubicBezTo>
                  <a:pt x="5005" y="68892"/>
                  <a:pt x="5017" y="68892"/>
                  <a:pt x="5025" y="68893"/>
                </a:cubicBezTo>
                <a:lnTo>
                  <a:pt x="146063" y="68893"/>
                </a:lnTo>
                <a:cubicBezTo>
                  <a:pt x="147771" y="68893"/>
                  <a:pt x="149490" y="68860"/>
                  <a:pt x="151207" y="68860"/>
                </a:cubicBezTo>
                <a:cubicBezTo>
                  <a:pt x="152066" y="68860"/>
                  <a:pt x="152924" y="68868"/>
                  <a:pt x="153781" y="68893"/>
                </a:cubicBezTo>
                <a:cubicBezTo>
                  <a:pt x="155514" y="68937"/>
                  <a:pt x="158481" y="68950"/>
                  <a:pt x="161339" y="68950"/>
                </a:cubicBezTo>
                <a:cubicBezTo>
                  <a:pt x="165295" y="68950"/>
                  <a:pt x="169041" y="68925"/>
                  <a:pt x="169013" y="68925"/>
                </a:cubicBezTo>
                <a:cubicBezTo>
                  <a:pt x="168268" y="68925"/>
                  <a:pt x="170093" y="51713"/>
                  <a:pt x="153576" y="47834"/>
                </a:cubicBezTo>
                <a:cubicBezTo>
                  <a:pt x="146088" y="46074"/>
                  <a:pt x="151457" y="31751"/>
                  <a:pt x="145932" y="26398"/>
                </a:cubicBezTo>
                <a:cubicBezTo>
                  <a:pt x="142853" y="23415"/>
                  <a:pt x="138572" y="22792"/>
                  <a:pt x="134144" y="22792"/>
                </a:cubicBezTo>
                <a:cubicBezTo>
                  <a:pt x="131793" y="22792"/>
                  <a:pt x="129400" y="22968"/>
                  <a:pt x="127124" y="23059"/>
                </a:cubicBezTo>
                <a:cubicBezTo>
                  <a:pt x="126454" y="23085"/>
                  <a:pt x="125781" y="23099"/>
                  <a:pt x="125106" y="23099"/>
                </a:cubicBezTo>
                <a:cubicBezTo>
                  <a:pt x="118959" y="23099"/>
                  <a:pt x="112676" y="21952"/>
                  <a:pt x="107743" y="18361"/>
                </a:cubicBezTo>
                <a:cubicBezTo>
                  <a:pt x="102627" y="14637"/>
                  <a:pt x="99501" y="8703"/>
                  <a:pt x="94549" y="4758"/>
                </a:cubicBezTo>
                <a:cubicBezTo>
                  <a:pt x="90647" y="1656"/>
                  <a:pt x="85658" y="0"/>
                  <a:pt x="80685" y="0"/>
                </a:cubicBezTo>
                <a:close/>
                <a:moveTo>
                  <a:pt x="0" y="68884"/>
                </a:moveTo>
                <a:lnTo>
                  <a:pt x="0" y="68884"/>
                </a:lnTo>
                <a:cubicBezTo>
                  <a:pt x="12" y="68956"/>
                  <a:pt x="39" y="68990"/>
                  <a:pt x="79" y="68990"/>
                </a:cubicBezTo>
                <a:cubicBezTo>
                  <a:pt x="113" y="68990"/>
                  <a:pt x="155" y="68967"/>
                  <a:pt x="207" y="68922"/>
                </a:cubicBezTo>
                <a:lnTo>
                  <a:pt x="207" y="68922"/>
                </a:lnTo>
                <a:cubicBezTo>
                  <a:pt x="78" y="68913"/>
                  <a:pt x="3" y="68901"/>
                  <a:pt x="0" y="68884"/>
                </a:cubicBezTo>
                <a:close/>
              </a:path>
            </a:pathLst>
          </a:cu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84" name="Google Shape;384;p30"/>
          <p:cNvPicPr preferRelativeResize="0"/>
          <p:nvPr/>
        </p:nvPicPr>
        <p:blipFill rotWithShape="1">
          <a:blip r:embed="rId3">
            <a:alphaModFix/>
          </a:blip>
          <a:srcRect b="0" l="0" r="12541" t="0"/>
          <a:stretch/>
        </p:blipFill>
        <p:spPr>
          <a:xfrm>
            <a:off x="3101641" y="781050"/>
            <a:ext cx="2792798" cy="3878023"/>
          </a:xfrm>
          <a:prstGeom prst="rect">
            <a:avLst/>
          </a:prstGeom>
          <a:noFill/>
          <a:ln>
            <a:noFill/>
          </a:ln>
        </p:spPr>
      </p:pic>
      <p:sp>
        <p:nvSpPr>
          <p:cNvPr id="385" name="Google Shape;385;p30"/>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PRODUCT DESCRIPTION</a:t>
            </a:r>
            <a:endParaRPr/>
          </a:p>
        </p:txBody>
      </p:sp>
      <p:sp>
        <p:nvSpPr>
          <p:cNvPr id="386" name="Google Shape;386;p30"/>
          <p:cNvSpPr txBox="1"/>
          <p:nvPr/>
        </p:nvSpPr>
        <p:spPr>
          <a:xfrm>
            <a:off x="834591" y="1517849"/>
            <a:ext cx="1403700" cy="2625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b="1" lang="es" sz="2400">
                <a:solidFill>
                  <a:schemeClr val="accent3"/>
                </a:solidFill>
                <a:latin typeface="Amatic SC"/>
                <a:ea typeface="Amatic SC"/>
                <a:cs typeface="Amatic SC"/>
                <a:sym typeface="Amatic SC"/>
              </a:rPr>
              <a:t>SATURN</a:t>
            </a:r>
            <a:endParaRPr b="1" sz="2400">
              <a:solidFill>
                <a:schemeClr val="accent3"/>
              </a:solidFill>
              <a:latin typeface="Amatic SC"/>
              <a:ea typeface="Amatic SC"/>
              <a:cs typeface="Amatic SC"/>
              <a:sym typeface="Amatic SC"/>
            </a:endParaRPr>
          </a:p>
          <a:p>
            <a:pPr indent="0" lvl="0" marL="0" marR="0" rtl="0" algn="r">
              <a:lnSpc>
                <a:spcPct val="100000"/>
              </a:lnSpc>
              <a:spcBef>
                <a:spcPts val="0"/>
              </a:spcBef>
              <a:spcAft>
                <a:spcPts val="0"/>
              </a:spcAft>
              <a:buNone/>
            </a:pPr>
            <a:r>
              <a:t/>
            </a:r>
            <a:endParaRPr b="1" sz="2400">
              <a:solidFill>
                <a:schemeClr val="accent3"/>
              </a:solidFill>
              <a:latin typeface="Amatic SC"/>
              <a:ea typeface="Amatic SC"/>
              <a:cs typeface="Amatic SC"/>
              <a:sym typeface="Amatic SC"/>
            </a:endParaRPr>
          </a:p>
        </p:txBody>
      </p:sp>
      <p:sp>
        <p:nvSpPr>
          <p:cNvPr id="387" name="Google Shape;387;p30"/>
          <p:cNvSpPr txBox="1"/>
          <p:nvPr/>
        </p:nvSpPr>
        <p:spPr>
          <a:xfrm>
            <a:off x="834591" y="1865950"/>
            <a:ext cx="1403700" cy="861600"/>
          </a:xfrm>
          <a:prstGeom prst="rect">
            <a:avLst/>
          </a:prstGeom>
          <a:noFill/>
          <a:ln>
            <a:noFill/>
          </a:ln>
        </p:spPr>
        <p:txBody>
          <a:bodyPr anchorCtr="0" anchor="t" bIns="0" lIns="0" spcFirstLastPara="1" rIns="0" wrap="square" tIns="6350">
            <a:noAutofit/>
          </a:bodyPr>
          <a:lstStyle/>
          <a:p>
            <a:pPr indent="0" lvl="0" marL="0" marR="0" rtl="0" algn="r">
              <a:lnSpc>
                <a:spcPct val="115000"/>
              </a:lnSpc>
              <a:spcBef>
                <a:spcPts val="0"/>
              </a:spcBef>
              <a:spcAft>
                <a:spcPts val="0"/>
              </a:spcAft>
              <a:buNone/>
            </a:pPr>
            <a:r>
              <a:rPr lang="es" sz="1100">
                <a:solidFill>
                  <a:schemeClr val="dk1"/>
                </a:solidFill>
                <a:latin typeface="Muli"/>
                <a:ea typeface="Muli"/>
                <a:cs typeface="Muli"/>
                <a:sym typeface="Muli"/>
              </a:rPr>
              <a:t>Saturn is composed mostly of hydrogen and helium</a:t>
            </a:r>
            <a:endParaRPr sz="1100">
              <a:solidFill>
                <a:schemeClr val="dk1"/>
              </a:solidFill>
              <a:latin typeface="Muli"/>
              <a:ea typeface="Muli"/>
              <a:cs typeface="Muli"/>
              <a:sym typeface="Muli"/>
            </a:endParaRPr>
          </a:p>
        </p:txBody>
      </p:sp>
      <p:sp>
        <p:nvSpPr>
          <p:cNvPr id="388" name="Google Shape;388;p30"/>
          <p:cNvSpPr txBox="1"/>
          <p:nvPr/>
        </p:nvSpPr>
        <p:spPr>
          <a:xfrm>
            <a:off x="834591" y="3565476"/>
            <a:ext cx="1403700" cy="262500"/>
          </a:xfrm>
          <a:prstGeom prst="rect">
            <a:avLst/>
          </a:prstGeom>
          <a:noFill/>
          <a:ln>
            <a:noFill/>
          </a:ln>
        </p:spPr>
        <p:txBody>
          <a:bodyPr anchorCtr="0" anchor="t" bIns="0" lIns="0" spcFirstLastPara="1" rIns="0" wrap="square" tIns="6350">
            <a:noAutofit/>
          </a:bodyPr>
          <a:lstStyle/>
          <a:p>
            <a:pPr indent="0" lvl="0" marL="0" marR="0" rtl="0" algn="r">
              <a:lnSpc>
                <a:spcPct val="100000"/>
              </a:lnSpc>
              <a:spcBef>
                <a:spcPts val="0"/>
              </a:spcBef>
              <a:spcAft>
                <a:spcPts val="0"/>
              </a:spcAft>
              <a:buNone/>
            </a:pPr>
            <a:r>
              <a:rPr b="1" lang="es" sz="2400">
                <a:solidFill>
                  <a:schemeClr val="accent3"/>
                </a:solidFill>
                <a:latin typeface="Amatic SC"/>
                <a:ea typeface="Amatic SC"/>
                <a:cs typeface="Amatic SC"/>
                <a:sym typeface="Amatic SC"/>
              </a:rPr>
              <a:t>NEPTUNE</a:t>
            </a:r>
            <a:endParaRPr b="1" sz="2400">
              <a:solidFill>
                <a:schemeClr val="accent3"/>
              </a:solidFill>
              <a:latin typeface="Amatic SC"/>
              <a:ea typeface="Amatic SC"/>
              <a:cs typeface="Amatic SC"/>
              <a:sym typeface="Amatic SC"/>
            </a:endParaRPr>
          </a:p>
          <a:p>
            <a:pPr indent="0" lvl="0" marL="0" marR="0" rtl="0" algn="r">
              <a:lnSpc>
                <a:spcPct val="100000"/>
              </a:lnSpc>
              <a:spcBef>
                <a:spcPts val="0"/>
              </a:spcBef>
              <a:spcAft>
                <a:spcPts val="0"/>
              </a:spcAft>
              <a:buNone/>
            </a:pPr>
            <a:r>
              <a:t/>
            </a:r>
            <a:endParaRPr b="1" sz="2400">
              <a:solidFill>
                <a:schemeClr val="accent3"/>
              </a:solidFill>
              <a:latin typeface="Amatic SC"/>
              <a:ea typeface="Amatic SC"/>
              <a:cs typeface="Amatic SC"/>
              <a:sym typeface="Amatic SC"/>
            </a:endParaRPr>
          </a:p>
        </p:txBody>
      </p:sp>
      <p:sp>
        <p:nvSpPr>
          <p:cNvPr id="389" name="Google Shape;389;p30"/>
          <p:cNvSpPr txBox="1"/>
          <p:nvPr/>
        </p:nvSpPr>
        <p:spPr>
          <a:xfrm>
            <a:off x="834591" y="3913578"/>
            <a:ext cx="1403700" cy="861600"/>
          </a:xfrm>
          <a:prstGeom prst="rect">
            <a:avLst/>
          </a:prstGeom>
          <a:noFill/>
          <a:ln>
            <a:noFill/>
          </a:ln>
        </p:spPr>
        <p:txBody>
          <a:bodyPr anchorCtr="0" anchor="t" bIns="0" lIns="0" spcFirstLastPara="1" rIns="0" wrap="square" tIns="6350">
            <a:noAutofit/>
          </a:bodyPr>
          <a:lstStyle/>
          <a:p>
            <a:pPr indent="0" lvl="0" marL="0" marR="0" rtl="0" algn="r">
              <a:lnSpc>
                <a:spcPct val="115000"/>
              </a:lnSpc>
              <a:spcBef>
                <a:spcPts val="0"/>
              </a:spcBef>
              <a:spcAft>
                <a:spcPts val="0"/>
              </a:spcAft>
              <a:buNone/>
            </a:pPr>
            <a:r>
              <a:rPr lang="es" sz="1100">
                <a:solidFill>
                  <a:schemeClr val="dk1"/>
                </a:solidFill>
                <a:latin typeface="Muli"/>
                <a:ea typeface="Muli"/>
                <a:cs typeface="Muli"/>
                <a:sym typeface="Muli"/>
              </a:rPr>
              <a:t>Neptune is the fourth-largest planet in our Solar System</a:t>
            </a:r>
            <a:endParaRPr sz="1100">
              <a:solidFill>
                <a:schemeClr val="dk1"/>
              </a:solidFill>
              <a:latin typeface="Muli"/>
              <a:ea typeface="Muli"/>
              <a:cs typeface="Muli"/>
              <a:sym typeface="Muli"/>
            </a:endParaRPr>
          </a:p>
        </p:txBody>
      </p:sp>
      <p:cxnSp>
        <p:nvCxnSpPr>
          <p:cNvPr id="390" name="Google Shape;390;p30"/>
          <p:cNvCxnSpPr/>
          <p:nvPr/>
        </p:nvCxnSpPr>
        <p:spPr>
          <a:xfrm>
            <a:off x="2471166" y="1819275"/>
            <a:ext cx="1381200" cy="504900"/>
          </a:xfrm>
          <a:prstGeom prst="curvedConnector3">
            <a:avLst>
              <a:gd fmla="val 39308" name="adj1"/>
            </a:avLst>
          </a:prstGeom>
          <a:noFill/>
          <a:ln cap="flat" cmpd="sng" w="19050">
            <a:solidFill>
              <a:schemeClr val="accent2"/>
            </a:solidFill>
            <a:prstDash val="solid"/>
            <a:round/>
            <a:headEnd len="med" w="med" type="none"/>
            <a:tailEnd len="med" w="med" type="none"/>
          </a:ln>
        </p:spPr>
      </p:cxnSp>
      <p:cxnSp>
        <p:nvCxnSpPr>
          <p:cNvPr id="391" name="Google Shape;391;p30"/>
          <p:cNvCxnSpPr/>
          <p:nvPr/>
        </p:nvCxnSpPr>
        <p:spPr>
          <a:xfrm flipH="1" rot="10800000">
            <a:off x="2471166" y="3381375"/>
            <a:ext cx="1542900" cy="571500"/>
          </a:xfrm>
          <a:prstGeom prst="curvedConnector3">
            <a:avLst>
              <a:gd fmla="val 50000" name="adj1"/>
            </a:avLst>
          </a:prstGeom>
          <a:noFill/>
          <a:ln cap="flat" cmpd="sng" w="19050">
            <a:solidFill>
              <a:schemeClr val="accent2"/>
            </a:solidFill>
            <a:prstDash val="solid"/>
            <a:round/>
            <a:headEnd len="med" w="med" type="none"/>
            <a:tailEnd len="med" w="med" type="none"/>
          </a:ln>
        </p:spPr>
      </p:cxnSp>
      <p:sp>
        <p:nvSpPr>
          <p:cNvPr id="392" name="Google Shape;392;p30"/>
          <p:cNvSpPr txBox="1"/>
          <p:nvPr/>
        </p:nvSpPr>
        <p:spPr>
          <a:xfrm>
            <a:off x="6757791" y="1517849"/>
            <a:ext cx="1403700" cy="2625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b="1" lang="es" sz="2400">
                <a:solidFill>
                  <a:schemeClr val="accent3"/>
                </a:solidFill>
                <a:latin typeface="Amatic SC"/>
                <a:ea typeface="Amatic SC"/>
                <a:cs typeface="Amatic SC"/>
                <a:sym typeface="Amatic SC"/>
              </a:rPr>
              <a:t>JUPITER</a:t>
            </a:r>
            <a:endParaRPr b="1" sz="2400">
              <a:solidFill>
                <a:schemeClr val="accent3"/>
              </a:solidFill>
              <a:latin typeface="Amatic SC"/>
              <a:ea typeface="Amatic SC"/>
              <a:cs typeface="Amatic SC"/>
              <a:sym typeface="Amatic SC"/>
            </a:endParaRPr>
          </a:p>
        </p:txBody>
      </p:sp>
      <p:sp>
        <p:nvSpPr>
          <p:cNvPr id="393" name="Google Shape;393;p30"/>
          <p:cNvSpPr txBox="1"/>
          <p:nvPr/>
        </p:nvSpPr>
        <p:spPr>
          <a:xfrm>
            <a:off x="6757791" y="1865950"/>
            <a:ext cx="1542900" cy="861600"/>
          </a:xfrm>
          <a:prstGeom prst="rect">
            <a:avLst/>
          </a:prstGeom>
          <a:noFill/>
          <a:ln>
            <a:noFill/>
          </a:ln>
        </p:spPr>
        <p:txBody>
          <a:bodyPr anchorCtr="0" anchor="t" bIns="0" lIns="0" spcFirstLastPara="1" rIns="0" wrap="square" tIns="6350">
            <a:noAutofit/>
          </a:bodyPr>
          <a:lstStyle/>
          <a:p>
            <a:pPr indent="0" lvl="0" marL="0" marR="0" rtl="0" algn="l">
              <a:lnSpc>
                <a:spcPct val="115000"/>
              </a:lnSpc>
              <a:spcBef>
                <a:spcPts val="0"/>
              </a:spcBef>
              <a:spcAft>
                <a:spcPts val="0"/>
              </a:spcAft>
              <a:buNone/>
            </a:pPr>
            <a:r>
              <a:rPr lang="es" sz="1100">
                <a:solidFill>
                  <a:schemeClr val="dk1"/>
                </a:solidFill>
                <a:latin typeface="Muli"/>
                <a:ea typeface="Muli"/>
                <a:cs typeface="Muli"/>
                <a:sym typeface="Muli"/>
              </a:rPr>
              <a:t>Jupiter is a gas giant and the biggest planet in our Solar System</a:t>
            </a:r>
            <a:endParaRPr sz="1100">
              <a:solidFill>
                <a:schemeClr val="dk1"/>
              </a:solidFill>
              <a:latin typeface="Muli"/>
              <a:ea typeface="Muli"/>
              <a:cs typeface="Muli"/>
              <a:sym typeface="Muli"/>
            </a:endParaRPr>
          </a:p>
        </p:txBody>
      </p:sp>
      <p:sp>
        <p:nvSpPr>
          <p:cNvPr id="394" name="Google Shape;394;p30"/>
          <p:cNvSpPr txBox="1"/>
          <p:nvPr/>
        </p:nvSpPr>
        <p:spPr>
          <a:xfrm>
            <a:off x="6757791" y="3565476"/>
            <a:ext cx="1403700" cy="2625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b="1" lang="es" sz="2400">
                <a:solidFill>
                  <a:schemeClr val="accent3"/>
                </a:solidFill>
                <a:latin typeface="Amatic SC"/>
                <a:ea typeface="Amatic SC"/>
                <a:cs typeface="Amatic SC"/>
                <a:sym typeface="Amatic SC"/>
              </a:rPr>
              <a:t>VENUS</a:t>
            </a:r>
            <a:endParaRPr b="1" sz="2400">
              <a:solidFill>
                <a:schemeClr val="accent3"/>
              </a:solidFill>
              <a:latin typeface="Amatic SC"/>
              <a:ea typeface="Amatic SC"/>
              <a:cs typeface="Amatic SC"/>
              <a:sym typeface="Amatic SC"/>
            </a:endParaRPr>
          </a:p>
          <a:p>
            <a:pPr indent="0" lvl="0" marL="0" marR="0" rtl="0" algn="l">
              <a:lnSpc>
                <a:spcPct val="100000"/>
              </a:lnSpc>
              <a:spcBef>
                <a:spcPts val="0"/>
              </a:spcBef>
              <a:spcAft>
                <a:spcPts val="0"/>
              </a:spcAft>
              <a:buNone/>
            </a:pPr>
            <a:r>
              <a:t/>
            </a:r>
            <a:endParaRPr b="1" sz="2400">
              <a:solidFill>
                <a:schemeClr val="accent3"/>
              </a:solidFill>
              <a:latin typeface="Amatic SC"/>
              <a:ea typeface="Amatic SC"/>
              <a:cs typeface="Amatic SC"/>
              <a:sym typeface="Amatic SC"/>
            </a:endParaRPr>
          </a:p>
        </p:txBody>
      </p:sp>
      <p:sp>
        <p:nvSpPr>
          <p:cNvPr id="395" name="Google Shape;395;p30"/>
          <p:cNvSpPr txBox="1"/>
          <p:nvPr/>
        </p:nvSpPr>
        <p:spPr>
          <a:xfrm>
            <a:off x="6757791" y="3913575"/>
            <a:ext cx="1542900" cy="861600"/>
          </a:xfrm>
          <a:prstGeom prst="rect">
            <a:avLst/>
          </a:prstGeom>
          <a:noFill/>
          <a:ln>
            <a:noFill/>
          </a:ln>
        </p:spPr>
        <p:txBody>
          <a:bodyPr anchorCtr="0" anchor="t" bIns="0" lIns="0" spcFirstLastPara="1" rIns="0" wrap="square" tIns="6350">
            <a:noAutofit/>
          </a:bodyPr>
          <a:lstStyle/>
          <a:p>
            <a:pPr indent="0" lvl="0" marL="0" marR="0" rtl="0" algn="l">
              <a:lnSpc>
                <a:spcPct val="115000"/>
              </a:lnSpc>
              <a:spcBef>
                <a:spcPts val="0"/>
              </a:spcBef>
              <a:spcAft>
                <a:spcPts val="0"/>
              </a:spcAft>
              <a:buNone/>
            </a:pPr>
            <a:r>
              <a:rPr lang="es" sz="1100">
                <a:solidFill>
                  <a:schemeClr val="dk1"/>
                </a:solidFill>
                <a:latin typeface="Muli"/>
                <a:ea typeface="Muli"/>
                <a:cs typeface="Muli"/>
                <a:sym typeface="Muli"/>
              </a:rPr>
              <a:t>Venus has a beautiful name, but it’s terribly hot, even hotter than Mercury</a:t>
            </a:r>
            <a:endParaRPr sz="1100">
              <a:solidFill>
                <a:schemeClr val="dk1"/>
              </a:solidFill>
              <a:latin typeface="Muli"/>
              <a:ea typeface="Muli"/>
              <a:cs typeface="Muli"/>
              <a:sym typeface="Muli"/>
            </a:endParaRPr>
          </a:p>
        </p:txBody>
      </p:sp>
      <p:cxnSp>
        <p:nvCxnSpPr>
          <p:cNvPr id="396" name="Google Shape;396;p30"/>
          <p:cNvCxnSpPr/>
          <p:nvPr/>
        </p:nvCxnSpPr>
        <p:spPr>
          <a:xfrm rot="10800000">
            <a:off x="4995291" y="1253200"/>
            <a:ext cx="1485900" cy="581100"/>
          </a:xfrm>
          <a:prstGeom prst="curvedConnector3">
            <a:avLst>
              <a:gd fmla="val 50000" name="adj1"/>
            </a:avLst>
          </a:prstGeom>
          <a:noFill/>
          <a:ln cap="flat" cmpd="sng" w="19050">
            <a:solidFill>
              <a:schemeClr val="accent2"/>
            </a:solidFill>
            <a:prstDash val="solid"/>
            <a:round/>
            <a:headEnd len="med" w="med" type="none"/>
            <a:tailEnd len="med" w="med" type="none"/>
          </a:ln>
        </p:spPr>
      </p:cxnSp>
      <p:cxnSp>
        <p:nvCxnSpPr>
          <p:cNvPr id="397" name="Google Shape;397;p30"/>
          <p:cNvCxnSpPr/>
          <p:nvPr/>
        </p:nvCxnSpPr>
        <p:spPr>
          <a:xfrm rot="10800000">
            <a:off x="4709691" y="3057450"/>
            <a:ext cx="1847700" cy="847800"/>
          </a:xfrm>
          <a:prstGeom prst="curvedConnector3">
            <a:avLst>
              <a:gd fmla="val 50000" name="adj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 name="Shape 401"/>
        <p:cNvGrpSpPr/>
        <p:nvPr/>
      </p:nvGrpSpPr>
      <p:grpSpPr>
        <a:xfrm>
          <a:off x="0" y="0"/>
          <a:ext cx="0" cy="0"/>
          <a:chOff x="0" y="0"/>
          <a:chExt cx="0" cy="0"/>
        </a:xfrm>
      </p:grpSpPr>
      <p:sp>
        <p:nvSpPr>
          <p:cNvPr id="402" name="Google Shape;402;p31"/>
          <p:cNvSpPr/>
          <p:nvPr/>
        </p:nvSpPr>
        <p:spPr>
          <a:xfrm>
            <a:off x="1335500" y="1270750"/>
            <a:ext cx="1873200" cy="2634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1"/>
          <p:cNvSpPr/>
          <p:nvPr/>
        </p:nvSpPr>
        <p:spPr>
          <a:xfrm>
            <a:off x="3635392" y="1270750"/>
            <a:ext cx="1873200" cy="2634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1"/>
          <p:cNvSpPr/>
          <p:nvPr/>
        </p:nvSpPr>
        <p:spPr>
          <a:xfrm>
            <a:off x="5935296" y="1270750"/>
            <a:ext cx="1873200" cy="2634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5" name="Google Shape;405;p31"/>
          <p:cNvPicPr preferRelativeResize="0"/>
          <p:nvPr/>
        </p:nvPicPr>
        <p:blipFill>
          <a:blip r:embed="rId3">
            <a:alphaModFix/>
          </a:blip>
          <a:stretch>
            <a:fillRect/>
          </a:stretch>
        </p:blipFill>
        <p:spPr>
          <a:xfrm rot="-1100839">
            <a:off x="5572829" y="3058380"/>
            <a:ext cx="3064893" cy="1644541"/>
          </a:xfrm>
          <a:prstGeom prst="rect">
            <a:avLst/>
          </a:prstGeom>
          <a:noFill/>
          <a:ln>
            <a:noFill/>
          </a:ln>
        </p:spPr>
      </p:pic>
      <p:pic>
        <p:nvPicPr>
          <p:cNvPr id="406" name="Google Shape;406;p31"/>
          <p:cNvPicPr preferRelativeResize="0"/>
          <p:nvPr/>
        </p:nvPicPr>
        <p:blipFill>
          <a:blip r:embed="rId4">
            <a:alphaModFix/>
          </a:blip>
          <a:stretch>
            <a:fillRect/>
          </a:stretch>
        </p:blipFill>
        <p:spPr>
          <a:xfrm>
            <a:off x="3568775" y="3029742"/>
            <a:ext cx="1748998" cy="1573761"/>
          </a:xfrm>
          <a:prstGeom prst="rect">
            <a:avLst/>
          </a:prstGeom>
          <a:noFill/>
          <a:ln>
            <a:noFill/>
          </a:ln>
        </p:spPr>
      </p:pic>
      <p:pic>
        <p:nvPicPr>
          <p:cNvPr id="407" name="Google Shape;407;p31"/>
          <p:cNvPicPr preferRelativeResize="0"/>
          <p:nvPr/>
        </p:nvPicPr>
        <p:blipFill>
          <a:blip r:embed="rId5">
            <a:alphaModFix/>
          </a:blip>
          <a:stretch>
            <a:fillRect/>
          </a:stretch>
        </p:blipFill>
        <p:spPr>
          <a:xfrm rot="8784932">
            <a:off x="1483977" y="3282197"/>
            <a:ext cx="1378042" cy="1405656"/>
          </a:xfrm>
          <a:prstGeom prst="rect">
            <a:avLst/>
          </a:prstGeom>
          <a:noFill/>
          <a:ln>
            <a:noFill/>
          </a:ln>
        </p:spPr>
      </p:pic>
      <p:sp>
        <p:nvSpPr>
          <p:cNvPr id="408" name="Google Shape;408;p31"/>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PRICING</a:t>
            </a:r>
            <a:endParaRPr/>
          </a:p>
        </p:txBody>
      </p:sp>
      <p:sp>
        <p:nvSpPr>
          <p:cNvPr id="409" name="Google Shape;409;p31"/>
          <p:cNvSpPr txBox="1"/>
          <p:nvPr/>
        </p:nvSpPr>
        <p:spPr>
          <a:xfrm>
            <a:off x="1778295" y="1424534"/>
            <a:ext cx="987600" cy="3120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b="1" lang="es" sz="2400">
                <a:solidFill>
                  <a:schemeClr val="accent1"/>
                </a:solidFill>
                <a:latin typeface="Amatic SC"/>
                <a:ea typeface="Amatic SC"/>
                <a:cs typeface="Amatic SC"/>
                <a:sym typeface="Amatic SC"/>
              </a:rPr>
              <a:t>BASIC</a:t>
            </a:r>
            <a:endParaRPr b="1" sz="2400">
              <a:solidFill>
                <a:schemeClr val="accent1"/>
              </a:solidFill>
              <a:latin typeface="Amatic SC"/>
              <a:ea typeface="Amatic SC"/>
              <a:cs typeface="Amatic SC"/>
              <a:sym typeface="Amatic SC"/>
            </a:endParaRPr>
          </a:p>
        </p:txBody>
      </p:sp>
      <p:sp>
        <p:nvSpPr>
          <p:cNvPr id="410" name="Google Shape;410;p31"/>
          <p:cNvSpPr txBox="1"/>
          <p:nvPr/>
        </p:nvSpPr>
        <p:spPr>
          <a:xfrm>
            <a:off x="6378078" y="1424534"/>
            <a:ext cx="987600" cy="3120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b="1" lang="es" sz="2400">
                <a:solidFill>
                  <a:schemeClr val="accent1"/>
                </a:solidFill>
                <a:latin typeface="Amatic SC"/>
                <a:ea typeface="Amatic SC"/>
                <a:cs typeface="Amatic SC"/>
                <a:sym typeface="Amatic SC"/>
              </a:rPr>
              <a:t>PREMIUM</a:t>
            </a:r>
            <a:endParaRPr b="1" sz="2400">
              <a:solidFill>
                <a:schemeClr val="accent1"/>
              </a:solidFill>
              <a:latin typeface="Amatic SC"/>
              <a:ea typeface="Amatic SC"/>
              <a:cs typeface="Amatic SC"/>
              <a:sym typeface="Amatic SC"/>
            </a:endParaRPr>
          </a:p>
        </p:txBody>
      </p:sp>
      <p:sp>
        <p:nvSpPr>
          <p:cNvPr id="411" name="Google Shape;411;p31"/>
          <p:cNvSpPr txBox="1"/>
          <p:nvPr/>
        </p:nvSpPr>
        <p:spPr>
          <a:xfrm>
            <a:off x="4078195" y="1430812"/>
            <a:ext cx="987600" cy="3120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b="1" lang="es" sz="2400">
                <a:solidFill>
                  <a:schemeClr val="accent1"/>
                </a:solidFill>
                <a:latin typeface="Amatic SC"/>
                <a:ea typeface="Amatic SC"/>
                <a:cs typeface="Amatic SC"/>
                <a:sym typeface="Amatic SC"/>
              </a:rPr>
              <a:t>PRO</a:t>
            </a:r>
            <a:endParaRPr b="1" sz="2400">
              <a:solidFill>
                <a:schemeClr val="accent1"/>
              </a:solidFill>
              <a:latin typeface="Amatic SC"/>
              <a:ea typeface="Amatic SC"/>
              <a:cs typeface="Amatic SC"/>
              <a:sym typeface="Amatic SC"/>
            </a:endParaRPr>
          </a:p>
        </p:txBody>
      </p:sp>
      <p:sp>
        <p:nvSpPr>
          <p:cNvPr id="412" name="Google Shape;412;p31"/>
          <p:cNvSpPr/>
          <p:nvPr/>
        </p:nvSpPr>
        <p:spPr>
          <a:xfrm>
            <a:off x="1251652" y="2075325"/>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1"/>
          <p:cNvSpPr txBox="1"/>
          <p:nvPr/>
        </p:nvSpPr>
        <p:spPr>
          <a:xfrm>
            <a:off x="1495250" y="2388820"/>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2</a:t>
            </a:r>
            <a:endParaRPr sz="1100">
              <a:solidFill>
                <a:schemeClr val="dk1"/>
              </a:solidFill>
              <a:latin typeface="Muli"/>
              <a:ea typeface="Muli"/>
              <a:cs typeface="Muli"/>
              <a:sym typeface="Muli"/>
            </a:endParaRPr>
          </a:p>
        </p:txBody>
      </p:sp>
      <p:sp>
        <p:nvSpPr>
          <p:cNvPr id="414" name="Google Shape;414;p31"/>
          <p:cNvSpPr/>
          <p:nvPr/>
        </p:nvSpPr>
        <p:spPr>
          <a:xfrm>
            <a:off x="1251652" y="2392839"/>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1"/>
          <p:cNvSpPr txBox="1"/>
          <p:nvPr/>
        </p:nvSpPr>
        <p:spPr>
          <a:xfrm>
            <a:off x="1495250" y="2702315"/>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3</a:t>
            </a:r>
            <a:endParaRPr sz="1100">
              <a:solidFill>
                <a:schemeClr val="dk1"/>
              </a:solidFill>
              <a:latin typeface="Muli"/>
              <a:ea typeface="Muli"/>
              <a:cs typeface="Muli"/>
              <a:sym typeface="Muli"/>
            </a:endParaRPr>
          </a:p>
        </p:txBody>
      </p:sp>
      <p:sp>
        <p:nvSpPr>
          <p:cNvPr id="416" name="Google Shape;416;p31"/>
          <p:cNvSpPr/>
          <p:nvPr/>
        </p:nvSpPr>
        <p:spPr>
          <a:xfrm>
            <a:off x="1251652" y="2704064"/>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1"/>
          <p:cNvSpPr txBox="1"/>
          <p:nvPr/>
        </p:nvSpPr>
        <p:spPr>
          <a:xfrm>
            <a:off x="1251650" y="2694385"/>
            <a:ext cx="307200" cy="2376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b="1" lang="es" sz="2400">
                <a:solidFill>
                  <a:schemeClr val="accent1"/>
                </a:solidFill>
                <a:latin typeface="Amatic SC"/>
                <a:ea typeface="Amatic SC"/>
                <a:cs typeface="Amatic SC"/>
                <a:sym typeface="Amatic SC"/>
              </a:rPr>
              <a:t> </a:t>
            </a:r>
            <a:endParaRPr b="1" sz="2400">
              <a:solidFill>
                <a:schemeClr val="accent1"/>
              </a:solidFill>
              <a:latin typeface="Amatic SC"/>
              <a:ea typeface="Amatic SC"/>
              <a:cs typeface="Amatic SC"/>
              <a:sym typeface="Amatic SC"/>
            </a:endParaRPr>
          </a:p>
        </p:txBody>
      </p:sp>
      <p:sp>
        <p:nvSpPr>
          <p:cNvPr id="418" name="Google Shape;418;p31"/>
          <p:cNvSpPr txBox="1"/>
          <p:nvPr/>
        </p:nvSpPr>
        <p:spPr>
          <a:xfrm>
            <a:off x="1495250" y="2075325"/>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1</a:t>
            </a:r>
            <a:endParaRPr sz="1100">
              <a:solidFill>
                <a:schemeClr val="dk1"/>
              </a:solidFill>
              <a:latin typeface="Muli"/>
              <a:ea typeface="Muli"/>
              <a:cs typeface="Muli"/>
              <a:sym typeface="Muli"/>
            </a:endParaRPr>
          </a:p>
        </p:txBody>
      </p:sp>
      <p:sp>
        <p:nvSpPr>
          <p:cNvPr id="419" name="Google Shape;419;p31"/>
          <p:cNvSpPr/>
          <p:nvPr/>
        </p:nvSpPr>
        <p:spPr>
          <a:xfrm>
            <a:off x="1338325" y="2105594"/>
            <a:ext cx="146054" cy="199319"/>
          </a:xfrm>
          <a:custGeom>
            <a:rect b="b" l="l" r="r" t="t"/>
            <a:pathLst>
              <a:path extrusionOk="0" h="139141" w="129251">
                <a:moveTo>
                  <a:pt x="78645" y="83487"/>
                </a:moveTo>
                <a:cubicBezTo>
                  <a:pt x="78644" y="83504"/>
                  <a:pt x="78640" y="83599"/>
                  <a:pt x="78592" y="83695"/>
                </a:cubicBezTo>
                <a:cubicBezTo>
                  <a:pt x="78592" y="83643"/>
                  <a:pt x="78643" y="83541"/>
                  <a:pt x="78645" y="83487"/>
                </a:cubicBezTo>
                <a:close/>
                <a:moveTo>
                  <a:pt x="128094" y="1"/>
                </a:moveTo>
                <a:cubicBezTo>
                  <a:pt x="127515" y="790"/>
                  <a:pt x="126989" y="1632"/>
                  <a:pt x="126515" y="2473"/>
                </a:cubicBezTo>
                <a:cubicBezTo>
                  <a:pt x="126726" y="1684"/>
                  <a:pt x="126936" y="843"/>
                  <a:pt x="127252" y="53"/>
                </a:cubicBezTo>
                <a:lnTo>
                  <a:pt x="127252" y="53"/>
                </a:lnTo>
                <a:cubicBezTo>
                  <a:pt x="124569" y="4157"/>
                  <a:pt x="121939" y="8155"/>
                  <a:pt x="119151" y="12205"/>
                </a:cubicBezTo>
                <a:cubicBezTo>
                  <a:pt x="117678" y="14415"/>
                  <a:pt x="113838" y="19622"/>
                  <a:pt x="111365" y="23831"/>
                </a:cubicBezTo>
                <a:cubicBezTo>
                  <a:pt x="109734" y="26514"/>
                  <a:pt x="108209" y="29196"/>
                  <a:pt x="106683" y="31879"/>
                </a:cubicBezTo>
                <a:lnTo>
                  <a:pt x="104579" y="36561"/>
                </a:lnTo>
                <a:cubicBezTo>
                  <a:pt x="104369" y="37140"/>
                  <a:pt x="103948" y="37613"/>
                  <a:pt x="103317" y="37876"/>
                </a:cubicBezTo>
                <a:lnTo>
                  <a:pt x="102580" y="39244"/>
                </a:lnTo>
                <a:cubicBezTo>
                  <a:pt x="99213" y="45925"/>
                  <a:pt x="91270" y="57603"/>
                  <a:pt x="90744" y="58445"/>
                </a:cubicBezTo>
                <a:lnTo>
                  <a:pt x="87956" y="62758"/>
                </a:lnTo>
                <a:cubicBezTo>
                  <a:pt x="88233" y="62675"/>
                  <a:pt x="88569" y="62534"/>
                  <a:pt x="88786" y="62534"/>
                </a:cubicBezTo>
                <a:cubicBezTo>
                  <a:pt x="88981" y="62534"/>
                  <a:pt x="89080" y="62648"/>
                  <a:pt x="88955" y="63021"/>
                </a:cubicBezTo>
                <a:cubicBezTo>
                  <a:pt x="88166" y="65020"/>
                  <a:pt x="87062" y="67493"/>
                  <a:pt x="86273" y="68966"/>
                </a:cubicBezTo>
                <a:cubicBezTo>
                  <a:pt x="85168" y="70702"/>
                  <a:pt x="83642" y="72385"/>
                  <a:pt x="82327" y="74226"/>
                </a:cubicBezTo>
                <a:cubicBezTo>
                  <a:pt x="81591" y="75857"/>
                  <a:pt x="80854" y="77488"/>
                  <a:pt x="80170" y="79118"/>
                </a:cubicBezTo>
                <a:cubicBezTo>
                  <a:pt x="80170" y="79224"/>
                  <a:pt x="80276" y="80381"/>
                  <a:pt x="80486" y="80539"/>
                </a:cubicBezTo>
                <a:cubicBezTo>
                  <a:pt x="79960" y="81538"/>
                  <a:pt x="79329" y="82538"/>
                  <a:pt x="78645" y="83485"/>
                </a:cubicBezTo>
                <a:cubicBezTo>
                  <a:pt x="78645" y="83387"/>
                  <a:pt x="78637" y="83341"/>
                  <a:pt x="78624" y="83341"/>
                </a:cubicBezTo>
                <a:cubicBezTo>
                  <a:pt x="78585" y="83341"/>
                  <a:pt x="78498" y="83694"/>
                  <a:pt x="78382" y="84274"/>
                </a:cubicBezTo>
                <a:cubicBezTo>
                  <a:pt x="78430" y="84202"/>
                  <a:pt x="78467" y="84130"/>
                  <a:pt x="78493" y="84063"/>
                </a:cubicBezTo>
                <a:lnTo>
                  <a:pt x="78493" y="84063"/>
                </a:lnTo>
                <a:cubicBezTo>
                  <a:pt x="78447" y="84253"/>
                  <a:pt x="78388" y="84480"/>
                  <a:pt x="78325" y="84746"/>
                </a:cubicBezTo>
                <a:lnTo>
                  <a:pt x="78325" y="84746"/>
                </a:lnTo>
                <a:cubicBezTo>
                  <a:pt x="78357" y="84591"/>
                  <a:pt x="78382" y="84434"/>
                  <a:pt x="78382" y="84326"/>
                </a:cubicBezTo>
                <a:lnTo>
                  <a:pt x="78382" y="84326"/>
                </a:lnTo>
                <a:cubicBezTo>
                  <a:pt x="77540" y="86483"/>
                  <a:pt x="74436" y="91480"/>
                  <a:pt x="72964" y="94163"/>
                </a:cubicBezTo>
                <a:cubicBezTo>
                  <a:pt x="72438" y="96004"/>
                  <a:pt x="70807" y="98161"/>
                  <a:pt x="70018" y="99266"/>
                </a:cubicBezTo>
                <a:cubicBezTo>
                  <a:pt x="69597" y="99845"/>
                  <a:pt x="69123" y="100476"/>
                  <a:pt x="68703" y="101054"/>
                </a:cubicBezTo>
                <a:cubicBezTo>
                  <a:pt x="68019" y="102212"/>
                  <a:pt x="65178" y="108735"/>
                  <a:pt x="62285" y="112838"/>
                </a:cubicBezTo>
                <a:cubicBezTo>
                  <a:pt x="62390" y="112996"/>
                  <a:pt x="62495" y="113101"/>
                  <a:pt x="62653" y="113154"/>
                </a:cubicBezTo>
                <a:cubicBezTo>
                  <a:pt x="62127" y="114100"/>
                  <a:pt x="61180" y="114837"/>
                  <a:pt x="61075" y="115994"/>
                </a:cubicBezTo>
                <a:lnTo>
                  <a:pt x="61759" y="116310"/>
                </a:lnTo>
                <a:cubicBezTo>
                  <a:pt x="60864" y="116731"/>
                  <a:pt x="60075" y="117309"/>
                  <a:pt x="59497" y="118046"/>
                </a:cubicBezTo>
                <a:lnTo>
                  <a:pt x="57971" y="120886"/>
                </a:lnTo>
                <a:cubicBezTo>
                  <a:pt x="58129" y="122412"/>
                  <a:pt x="57077" y="122833"/>
                  <a:pt x="56498" y="123569"/>
                </a:cubicBezTo>
                <a:lnTo>
                  <a:pt x="55446" y="125568"/>
                </a:lnTo>
                <a:cubicBezTo>
                  <a:pt x="55551" y="125463"/>
                  <a:pt x="55670" y="125410"/>
                  <a:pt x="55788" y="125410"/>
                </a:cubicBezTo>
                <a:cubicBezTo>
                  <a:pt x="55906" y="125410"/>
                  <a:pt x="56025" y="125463"/>
                  <a:pt x="56130" y="125568"/>
                </a:cubicBezTo>
                <a:cubicBezTo>
                  <a:pt x="55867" y="125989"/>
                  <a:pt x="55551" y="126463"/>
                  <a:pt x="55288" y="126883"/>
                </a:cubicBezTo>
                <a:lnTo>
                  <a:pt x="55183" y="127041"/>
                </a:lnTo>
                <a:cubicBezTo>
                  <a:pt x="55130" y="127041"/>
                  <a:pt x="55130" y="127094"/>
                  <a:pt x="55078" y="127094"/>
                </a:cubicBezTo>
                <a:lnTo>
                  <a:pt x="54973" y="127252"/>
                </a:lnTo>
                <a:lnTo>
                  <a:pt x="54815" y="127515"/>
                </a:lnTo>
                <a:cubicBezTo>
                  <a:pt x="54341" y="128199"/>
                  <a:pt x="53973" y="128830"/>
                  <a:pt x="53605" y="129514"/>
                </a:cubicBezTo>
                <a:cubicBezTo>
                  <a:pt x="52974" y="128830"/>
                  <a:pt x="52342" y="128199"/>
                  <a:pt x="51764" y="127515"/>
                </a:cubicBezTo>
                <a:lnTo>
                  <a:pt x="51711" y="127409"/>
                </a:lnTo>
                <a:lnTo>
                  <a:pt x="51659" y="127357"/>
                </a:lnTo>
                <a:lnTo>
                  <a:pt x="51606" y="127252"/>
                </a:lnTo>
                <a:lnTo>
                  <a:pt x="51185" y="126831"/>
                </a:lnTo>
                <a:cubicBezTo>
                  <a:pt x="47240" y="122885"/>
                  <a:pt x="43242" y="118887"/>
                  <a:pt x="39296" y="114890"/>
                </a:cubicBezTo>
                <a:cubicBezTo>
                  <a:pt x="35824" y="111365"/>
                  <a:pt x="32405" y="107893"/>
                  <a:pt x="29038" y="104421"/>
                </a:cubicBezTo>
                <a:cubicBezTo>
                  <a:pt x="20306" y="95268"/>
                  <a:pt x="11731" y="86010"/>
                  <a:pt x="3525" y="76435"/>
                </a:cubicBezTo>
                <a:cubicBezTo>
                  <a:pt x="2894" y="79329"/>
                  <a:pt x="1" y="79960"/>
                  <a:pt x="1368" y="84326"/>
                </a:cubicBezTo>
                <a:cubicBezTo>
                  <a:pt x="2368" y="87009"/>
                  <a:pt x="5787" y="90376"/>
                  <a:pt x="7260" y="93111"/>
                </a:cubicBezTo>
                <a:cubicBezTo>
                  <a:pt x="8891" y="94689"/>
                  <a:pt x="10469" y="95899"/>
                  <a:pt x="11100" y="97057"/>
                </a:cubicBezTo>
                <a:lnTo>
                  <a:pt x="11942" y="97898"/>
                </a:lnTo>
                <a:cubicBezTo>
                  <a:pt x="14414" y="100318"/>
                  <a:pt x="16887" y="102738"/>
                  <a:pt x="19464" y="105052"/>
                </a:cubicBezTo>
                <a:cubicBezTo>
                  <a:pt x="21200" y="106683"/>
                  <a:pt x="22936" y="108261"/>
                  <a:pt x="24672" y="109839"/>
                </a:cubicBezTo>
                <a:cubicBezTo>
                  <a:pt x="25040" y="110418"/>
                  <a:pt x="25251" y="111049"/>
                  <a:pt x="25409" y="111681"/>
                </a:cubicBezTo>
                <a:lnTo>
                  <a:pt x="43663" y="129093"/>
                </a:lnTo>
                <a:lnTo>
                  <a:pt x="45083" y="130461"/>
                </a:lnTo>
                <a:cubicBezTo>
                  <a:pt x="45714" y="130829"/>
                  <a:pt x="46345" y="131197"/>
                  <a:pt x="46924" y="131670"/>
                </a:cubicBezTo>
                <a:cubicBezTo>
                  <a:pt x="47082" y="131723"/>
                  <a:pt x="47345" y="131986"/>
                  <a:pt x="47608" y="132144"/>
                </a:cubicBezTo>
                <a:lnTo>
                  <a:pt x="48292" y="132775"/>
                </a:lnTo>
                <a:cubicBezTo>
                  <a:pt x="48765" y="133143"/>
                  <a:pt x="49186" y="133564"/>
                  <a:pt x="49660" y="133985"/>
                </a:cubicBezTo>
                <a:cubicBezTo>
                  <a:pt x="51448" y="135563"/>
                  <a:pt x="53131" y="137299"/>
                  <a:pt x="54920" y="139140"/>
                </a:cubicBezTo>
                <a:cubicBezTo>
                  <a:pt x="56077" y="137141"/>
                  <a:pt x="57287" y="135142"/>
                  <a:pt x="58497" y="133196"/>
                </a:cubicBezTo>
                <a:lnTo>
                  <a:pt x="60233" y="130303"/>
                </a:lnTo>
                <a:lnTo>
                  <a:pt x="60812" y="129303"/>
                </a:lnTo>
                <a:lnTo>
                  <a:pt x="61285" y="128514"/>
                </a:lnTo>
                <a:lnTo>
                  <a:pt x="62443" y="126305"/>
                </a:lnTo>
                <a:cubicBezTo>
                  <a:pt x="62600" y="126042"/>
                  <a:pt x="65073" y="118835"/>
                  <a:pt x="68913" y="114311"/>
                </a:cubicBezTo>
                <a:lnTo>
                  <a:pt x="68966" y="114206"/>
                </a:lnTo>
                <a:lnTo>
                  <a:pt x="70018" y="112312"/>
                </a:lnTo>
                <a:cubicBezTo>
                  <a:pt x="69912" y="112154"/>
                  <a:pt x="70754" y="109103"/>
                  <a:pt x="72122" y="108472"/>
                </a:cubicBezTo>
                <a:lnTo>
                  <a:pt x="75857" y="101791"/>
                </a:lnTo>
                <a:cubicBezTo>
                  <a:pt x="75857" y="101318"/>
                  <a:pt x="75857" y="100844"/>
                  <a:pt x="75804" y="100371"/>
                </a:cubicBezTo>
                <a:cubicBezTo>
                  <a:pt x="75916" y="100195"/>
                  <a:pt x="76018" y="100145"/>
                  <a:pt x="76117" y="100145"/>
                </a:cubicBezTo>
                <a:cubicBezTo>
                  <a:pt x="76244" y="100145"/>
                  <a:pt x="76364" y="100228"/>
                  <a:pt x="76491" y="100228"/>
                </a:cubicBezTo>
                <a:cubicBezTo>
                  <a:pt x="76590" y="100228"/>
                  <a:pt x="76692" y="100178"/>
                  <a:pt x="76804" y="100002"/>
                </a:cubicBezTo>
                <a:lnTo>
                  <a:pt x="81328" y="92112"/>
                </a:lnTo>
                <a:lnTo>
                  <a:pt x="81328" y="92112"/>
                </a:lnTo>
                <a:cubicBezTo>
                  <a:pt x="80854" y="92375"/>
                  <a:pt x="80433" y="92690"/>
                  <a:pt x="80065" y="93111"/>
                </a:cubicBezTo>
                <a:cubicBezTo>
                  <a:pt x="80276" y="92796"/>
                  <a:pt x="82169" y="90481"/>
                  <a:pt x="82801" y="89587"/>
                </a:cubicBezTo>
                <a:cubicBezTo>
                  <a:pt x="83748" y="87956"/>
                  <a:pt x="86010" y="83958"/>
                  <a:pt x="86167" y="83537"/>
                </a:cubicBezTo>
                <a:cubicBezTo>
                  <a:pt x="86219" y="83433"/>
                  <a:pt x="86204" y="83397"/>
                  <a:pt x="86145" y="83397"/>
                </a:cubicBezTo>
                <a:cubicBezTo>
                  <a:pt x="86005" y="83397"/>
                  <a:pt x="85623" y="83599"/>
                  <a:pt x="85311" y="83599"/>
                </a:cubicBezTo>
                <a:cubicBezTo>
                  <a:pt x="85220" y="83599"/>
                  <a:pt x="85134" y="83582"/>
                  <a:pt x="85063" y="83537"/>
                </a:cubicBezTo>
                <a:cubicBezTo>
                  <a:pt x="86746" y="81854"/>
                  <a:pt x="88272" y="79960"/>
                  <a:pt x="89639" y="77961"/>
                </a:cubicBezTo>
                <a:cubicBezTo>
                  <a:pt x="90008" y="77382"/>
                  <a:pt x="90323" y="76804"/>
                  <a:pt x="90639" y="76278"/>
                </a:cubicBezTo>
                <a:cubicBezTo>
                  <a:pt x="90779" y="76221"/>
                  <a:pt x="90890" y="76165"/>
                  <a:pt x="90946" y="76165"/>
                </a:cubicBezTo>
                <a:cubicBezTo>
                  <a:pt x="90995" y="76165"/>
                  <a:pt x="91003" y="76208"/>
                  <a:pt x="90954" y="76330"/>
                </a:cubicBezTo>
                <a:cubicBezTo>
                  <a:pt x="90797" y="76751"/>
                  <a:pt x="90639" y="77119"/>
                  <a:pt x="90428" y="77488"/>
                </a:cubicBezTo>
                <a:lnTo>
                  <a:pt x="94374" y="70754"/>
                </a:lnTo>
                <a:lnTo>
                  <a:pt x="94374" y="70754"/>
                </a:lnTo>
                <a:cubicBezTo>
                  <a:pt x="93585" y="71911"/>
                  <a:pt x="92743" y="73016"/>
                  <a:pt x="91849" y="74068"/>
                </a:cubicBezTo>
                <a:lnTo>
                  <a:pt x="93953" y="70333"/>
                </a:lnTo>
                <a:lnTo>
                  <a:pt x="94058" y="70176"/>
                </a:lnTo>
                <a:cubicBezTo>
                  <a:pt x="94154" y="69311"/>
                  <a:pt x="94201" y="68447"/>
                  <a:pt x="94202" y="67585"/>
                </a:cubicBezTo>
                <a:lnTo>
                  <a:pt x="94202" y="67585"/>
                </a:lnTo>
                <a:cubicBezTo>
                  <a:pt x="94202" y="68456"/>
                  <a:pt x="94155" y="69323"/>
                  <a:pt x="94058" y="70176"/>
                </a:cubicBezTo>
                <a:cubicBezTo>
                  <a:pt x="95058" y="68440"/>
                  <a:pt x="96478" y="65757"/>
                  <a:pt x="97583" y="63547"/>
                </a:cubicBezTo>
                <a:lnTo>
                  <a:pt x="99056" y="60707"/>
                </a:lnTo>
                <a:cubicBezTo>
                  <a:pt x="99213" y="60338"/>
                  <a:pt x="99371" y="60023"/>
                  <a:pt x="99476" y="59865"/>
                </a:cubicBezTo>
                <a:cubicBezTo>
                  <a:pt x="99529" y="59760"/>
                  <a:pt x="99582" y="59655"/>
                  <a:pt x="99582" y="59549"/>
                </a:cubicBezTo>
                <a:cubicBezTo>
                  <a:pt x="100108" y="58550"/>
                  <a:pt x="100529" y="57130"/>
                  <a:pt x="101055" y="55920"/>
                </a:cubicBezTo>
                <a:cubicBezTo>
                  <a:pt x="101528" y="54762"/>
                  <a:pt x="102107" y="53815"/>
                  <a:pt x="102948" y="53395"/>
                </a:cubicBezTo>
                <a:lnTo>
                  <a:pt x="102948" y="53395"/>
                </a:lnTo>
                <a:cubicBezTo>
                  <a:pt x="102159" y="54815"/>
                  <a:pt x="101212" y="56130"/>
                  <a:pt x="100844" y="57761"/>
                </a:cubicBezTo>
                <a:cubicBezTo>
                  <a:pt x="104369" y="51133"/>
                  <a:pt x="107788" y="44504"/>
                  <a:pt x="111155" y="37824"/>
                </a:cubicBezTo>
                <a:cubicBezTo>
                  <a:pt x="114837" y="30669"/>
                  <a:pt x="118519" y="23463"/>
                  <a:pt x="122307" y="16256"/>
                </a:cubicBezTo>
                <a:cubicBezTo>
                  <a:pt x="124464" y="12153"/>
                  <a:pt x="126621" y="8102"/>
                  <a:pt x="128883" y="3999"/>
                </a:cubicBezTo>
                <a:cubicBezTo>
                  <a:pt x="129093" y="3368"/>
                  <a:pt x="129198" y="2736"/>
                  <a:pt x="129251" y="2052"/>
                </a:cubicBezTo>
                <a:lnTo>
                  <a:pt x="129251" y="2052"/>
                </a:lnTo>
                <a:lnTo>
                  <a:pt x="128409" y="3525"/>
                </a:lnTo>
                <a:cubicBezTo>
                  <a:pt x="127988" y="3315"/>
                  <a:pt x="128094" y="2105"/>
                  <a:pt x="128830" y="1316"/>
                </a:cubicBezTo>
                <a:cubicBezTo>
                  <a:pt x="128788" y="1290"/>
                  <a:pt x="128750" y="1278"/>
                  <a:pt x="128714" y="1278"/>
                </a:cubicBezTo>
                <a:cubicBezTo>
                  <a:pt x="128410" y="1278"/>
                  <a:pt x="128298" y="2119"/>
                  <a:pt x="128131" y="2119"/>
                </a:cubicBezTo>
                <a:cubicBezTo>
                  <a:pt x="128119" y="2119"/>
                  <a:pt x="128106" y="2115"/>
                  <a:pt x="128094" y="2105"/>
                </a:cubicBezTo>
                <a:cubicBezTo>
                  <a:pt x="127515" y="1842"/>
                  <a:pt x="127778" y="1263"/>
                  <a:pt x="128199" y="685"/>
                </a:cubicBezTo>
                <a:cubicBezTo>
                  <a:pt x="128146" y="474"/>
                  <a:pt x="128094" y="211"/>
                  <a:pt x="1280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1"/>
          <p:cNvSpPr/>
          <p:nvPr/>
        </p:nvSpPr>
        <p:spPr>
          <a:xfrm>
            <a:off x="1350455" y="2425934"/>
            <a:ext cx="109582" cy="177407"/>
          </a:xfrm>
          <a:custGeom>
            <a:rect b="b" l="l" r="r" t="t"/>
            <a:pathLst>
              <a:path extrusionOk="0" h="143941" w="118467">
                <a:moveTo>
                  <a:pt x="57235" y="83182"/>
                </a:moveTo>
                <a:lnTo>
                  <a:pt x="57182" y="83445"/>
                </a:lnTo>
                <a:lnTo>
                  <a:pt x="57182" y="83339"/>
                </a:lnTo>
                <a:lnTo>
                  <a:pt x="57235" y="83182"/>
                </a:lnTo>
                <a:close/>
                <a:moveTo>
                  <a:pt x="65257" y="83655"/>
                </a:moveTo>
                <a:cubicBezTo>
                  <a:pt x="65283" y="83668"/>
                  <a:pt x="65309" y="83681"/>
                  <a:pt x="65336" y="83708"/>
                </a:cubicBezTo>
                <a:lnTo>
                  <a:pt x="65257" y="83655"/>
                </a:lnTo>
                <a:close/>
                <a:moveTo>
                  <a:pt x="46030" y="86548"/>
                </a:moveTo>
                <a:lnTo>
                  <a:pt x="46030" y="86548"/>
                </a:lnTo>
                <a:cubicBezTo>
                  <a:pt x="46023" y="86557"/>
                  <a:pt x="46017" y="86565"/>
                  <a:pt x="46010" y="86573"/>
                </a:cubicBezTo>
                <a:lnTo>
                  <a:pt x="46010" y="86573"/>
                </a:lnTo>
                <a:lnTo>
                  <a:pt x="46030" y="86548"/>
                </a:lnTo>
                <a:close/>
                <a:moveTo>
                  <a:pt x="112794" y="1"/>
                </a:moveTo>
                <a:cubicBezTo>
                  <a:pt x="112217" y="1"/>
                  <a:pt x="111576" y="111"/>
                  <a:pt x="110839" y="382"/>
                </a:cubicBezTo>
                <a:cubicBezTo>
                  <a:pt x="108735" y="1329"/>
                  <a:pt x="106578" y="4327"/>
                  <a:pt x="104526" y="5695"/>
                </a:cubicBezTo>
                <a:cubicBezTo>
                  <a:pt x="103527" y="7115"/>
                  <a:pt x="102843" y="8483"/>
                  <a:pt x="102001" y="9062"/>
                </a:cubicBezTo>
                <a:lnTo>
                  <a:pt x="101475" y="9851"/>
                </a:lnTo>
                <a:cubicBezTo>
                  <a:pt x="99950" y="12007"/>
                  <a:pt x="98424" y="14217"/>
                  <a:pt x="97004" y="16426"/>
                </a:cubicBezTo>
                <a:cubicBezTo>
                  <a:pt x="96004" y="17952"/>
                  <a:pt x="95058" y="19530"/>
                  <a:pt x="94111" y="21055"/>
                </a:cubicBezTo>
                <a:cubicBezTo>
                  <a:pt x="93637" y="21371"/>
                  <a:pt x="93164" y="21582"/>
                  <a:pt x="92638" y="21687"/>
                </a:cubicBezTo>
                <a:cubicBezTo>
                  <a:pt x="89008" y="27105"/>
                  <a:pt x="85378" y="32471"/>
                  <a:pt x="81748" y="37836"/>
                </a:cubicBezTo>
                <a:lnTo>
                  <a:pt x="80907" y="39099"/>
                </a:lnTo>
                <a:cubicBezTo>
                  <a:pt x="79749" y="43518"/>
                  <a:pt x="75436" y="47410"/>
                  <a:pt x="73226" y="50356"/>
                </a:cubicBezTo>
                <a:cubicBezTo>
                  <a:pt x="72858" y="50882"/>
                  <a:pt x="72490" y="51408"/>
                  <a:pt x="72122" y="51934"/>
                </a:cubicBezTo>
                <a:cubicBezTo>
                  <a:pt x="72017" y="52145"/>
                  <a:pt x="69649" y="57563"/>
                  <a:pt x="66072" y="60562"/>
                </a:cubicBezTo>
                <a:cubicBezTo>
                  <a:pt x="65704" y="61035"/>
                  <a:pt x="65388" y="61508"/>
                  <a:pt x="65073" y="61929"/>
                </a:cubicBezTo>
                <a:cubicBezTo>
                  <a:pt x="65178" y="62140"/>
                  <a:pt x="64389" y="64454"/>
                  <a:pt x="63074" y="64717"/>
                </a:cubicBezTo>
                <a:cubicBezTo>
                  <a:pt x="61969" y="66296"/>
                  <a:pt x="59654" y="69452"/>
                  <a:pt x="59654" y="69452"/>
                </a:cubicBezTo>
                <a:cubicBezTo>
                  <a:pt x="59654" y="69873"/>
                  <a:pt x="59654" y="70241"/>
                  <a:pt x="59707" y="70662"/>
                </a:cubicBezTo>
                <a:cubicBezTo>
                  <a:pt x="59612" y="70745"/>
                  <a:pt x="59527" y="70774"/>
                  <a:pt x="59450" y="70774"/>
                </a:cubicBezTo>
                <a:cubicBezTo>
                  <a:pt x="59263" y="70774"/>
                  <a:pt x="59117" y="70602"/>
                  <a:pt x="58962" y="70602"/>
                </a:cubicBezTo>
                <a:cubicBezTo>
                  <a:pt x="58897" y="70602"/>
                  <a:pt x="58831" y="70631"/>
                  <a:pt x="58760" y="70714"/>
                </a:cubicBezTo>
                <a:cubicBezTo>
                  <a:pt x="58760" y="70714"/>
                  <a:pt x="57918" y="71819"/>
                  <a:pt x="56972" y="73082"/>
                </a:cubicBezTo>
                <a:lnTo>
                  <a:pt x="56866" y="72924"/>
                </a:lnTo>
                <a:cubicBezTo>
                  <a:pt x="56603" y="72450"/>
                  <a:pt x="56340" y="71924"/>
                  <a:pt x="56077" y="71451"/>
                </a:cubicBezTo>
                <a:cubicBezTo>
                  <a:pt x="55446" y="70662"/>
                  <a:pt x="51606" y="66822"/>
                  <a:pt x="49659" y="63455"/>
                </a:cubicBezTo>
                <a:cubicBezTo>
                  <a:pt x="49502" y="63507"/>
                  <a:pt x="49396" y="63560"/>
                  <a:pt x="49239" y="63665"/>
                </a:cubicBezTo>
                <a:cubicBezTo>
                  <a:pt x="48765" y="63034"/>
                  <a:pt x="48607" y="62087"/>
                  <a:pt x="47713" y="61772"/>
                </a:cubicBezTo>
                <a:lnTo>
                  <a:pt x="47187" y="62192"/>
                </a:lnTo>
                <a:cubicBezTo>
                  <a:pt x="47292" y="61403"/>
                  <a:pt x="47134" y="60614"/>
                  <a:pt x="46819" y="59930"/>
                </a:cubicBezTo>
                <a:lnTo>
                  <a:pt x="45293" y="58037"/>
                </a:lnTo>
                <a:cubicBezTo>
                  <a:pt x="43978" y="57826"/>
                  <a:pt x="44189" y="56827"/>
                  <a:pt x="43820" y="56195"/>
                </a:cubicBezTo>
                <a:lnTo>
                  <a:pt x="42768" y="54880"/>
                </a:lnTo>
                <a:cubicBezTo>
                  <a:pt x="42768" y="55091"/>
                  <a:pt x="42663" y="55354"/>
                  <a:pt x="42453" y="55459"/>
                </a:cubicBezTo>
                <a:cubicBezTo>
                  <a:pt x="41979" y="54775"/>
                  <a:pt x="41558" y="54091"/>
                  <a:pt x="41137" y="53460"/>
                </a:cubicBezTo>
                <a:cubicBezTo>
                  <a:pt x="39349" y="50935"/>
                  <a:pt x="37560" y="48831"/>
                  <a:pt x="35667" y="46201"/>
                </a:cubicBezTo>
                <a:cubicBezTo>
                  <a:pt x="35509" y="45938"/>
                  <a:pt x="35351" y="45727"/>
                  <a:pt x="35193" y="45464"/>
                </a:cubicBezTo>
                <a:cubicBezTo>
                  <a:pt x="32510" y="42097"/>
                  <a:pt x="29880" y="38783"/>
                  <a:pt x="27250" y="35417"/>
                </a:cubicBezTo>
                <a:cubicBezTo>
                  <a:pt x="24988" y="32471"/>
                  <a:pt x="22726" y="29525"/>
                  <a:pt x="20464" y="26579"/>
                </a:cubicBezTo>
                <a:cubicBezTo>
                  <a:pt x="14677" y="18899"/>
                  <a:pt x="9101" y="11061"/>
                  <a:pt x="3946" y="2959"/>
                </a:cubicBezTo>
                <a:cubicBezTo>
                  <a:pt x="2736" y="5484"/>
                  <a:pt x="0" y="6063"/>
                  <a:pt x="263" y="9851"/>
                </a:cubicBezTo>
                <a:cubicBezTo>
                  <a:pt x="579" y="12113"/>
                  <a:pt x="2894" y="14953"/>
                  <a:pt x="3525" y="17321"/>
                </a:cubicBezTo>
                <a:cubicBezTo>
                  <a:pt x="4630" y="18636"/>
                  <a:pt x="5787" y="19635"/>
                  <a:pt x="6103" y="20582"/>
                </a:cubicBezTo>
                <a:lnTo>
                  <a:pt x="6681" y="21319"/>
                </a:lnTo>
                <a:cubicBezTo>
                  <a:pt x="8312" y="23370"/>
                  <a:pt x="9995" y="25369"/>
                  <a:pt x="11731" y="27315"/>
                </a:cubicBezTo>
                <a:cubicBezTo>
                  <a:pt x="12941" y="28683"/>
                  <a:pt x="14151" y="29998"/>
                  <a:pt x="15361" y="31313"/>
                </a:cubicBezTo>
                <a:cubicBezTo>
                  <a:pt x="15571" y="31839"/>
                  <a:pt x="15624" y="32365"/>
                  <a:pt x="15624" y="32944"/>
                </a:cubicBezTo>
                <a:cubicBezTo>
                  <a:pt x="19780" y="37836"/>
                  <a:pt x="23883" y="42729"/>
                  <a:pt x="27986" y="47621"/>
                </a:cubicBezTo>
                <a:lnTo>
                  <a:pt x="28986" y="48726"/>
                </a:lnTo>
                <a:cubicBezTo>
                  <a:pt x="32931" y="51040"/>
                  <a:pt x="35404" y="56195"/>
                  <a:pt x="37613" y="59089"/>
                </a:cubicBezTo>
                <a:lnTo>
                  <a:pt x="38823" y="60562"/>
                </a:lnTo>
                <a:cubicBezTo>
                  <a:pt x="38981" y="60719"/>
                  <a:pt x="43505" y="64402"/>
                  <a:pt x="45398" y="68663"/>
                </a:cubicBezTo>
                <a:lnTo>
                  <a:pt x="46451" y="69978"/>
                </a:lnTo>
                <a:cubicBezTo>
                  <a:pt x="46453" y="69977"/>
                  <a:pt x="46457" y="69976"/>
                  <a:pt x="46461" y="69976"/>
                </a:cubicBezTo>
                <a:cubicBezTo>
                  <a:pt x="46684" y="69976"/>
                  <a:pt x="48657" y="71318"/>
                  <a:pt x="48502" y="72608"/>
                </a:cubicBezTo>
                <a:cubicBezTo>
                  <a:pt x="49712" y="74134"/>
                  <a:pt x="52079" y="77185"/>
                  <a:pt x="52079" y="77185"/>
                </a:cubicBezTo>
                <a:cubicBezTo>
                  <a:pt x="52448" y="77290"/>
                  <a:pt x="52868" y="77395"/>
                  <a:pt x="53237" y="77448"/>
                </a:cubicBezTo>
                <a:cubicBezTo>
                  <a:pt x="53447" y="77869"/>
                  <a:pt x="52921" y="77921"/>
                  <a:pt x="52974" y="78289"/>
                </a:cubicBezTo>
                <a:cubicBezTo>
                  <a:pt x="52079" y="79499"/>
                  <a:pt x="50133" y="82130"/>
                  <a:pt x="49975" y="82445"/>
                </a:cubicBezTo>
                <a:cubicBezTo>
                  <a:pt x="49910" y="82543"/>
                  <a:pt x="49951" y="82570"/>
                  <a:pt x="50050" y="82570"/>
                </a:cubicBezTo>
                <a:cubicBezTo>
                  <a:pt x="50171" y="82570"/>
                  <a:pt x="50377" y="82530"/>
                  <a:pt x="50580" y="82530"/>
                </a:cubicBezTo>
                <a:cubicBezTo>
                  <a:pt x="50747" y="82530"/>
                  <a:pt x="50913" y="82557"/>
                  <a:pt x="51027" y="82656"/>
                </a:cubicBezTo>
                <a:cubicBezTo>
                  <a:pt x="49449" y="83708"/>
                  <a:pt x="48029" y="84918"/>
                  <a:pt x="46766" y="86338"/>
                </a:cubicBezTo>
                <a:cubicBezTo>
                  <a:pt x="46451" y="86706"/>
                  <a:pt x="46135" y="87127"/>
                  <a:pt x="45819" y="87548"/>
                </a:cubicBezTo>
                <a:cubicBezTo>
                  <a:pt x="45732" y="87548"/>
                  <a:pt x="45656" y="87554"/>
                  <a:pt x="45599" y="87554"/>
                </a:cubicBezTo>
                <a:cubicBezTo>
                  <a:pt x="45486" y="87554"/>
                  <a:pt x="45451" y="87530"/>
                  <a:pt x="45556" y="87390"/>
                </a:cubicBezTo>
                <a:cubicBezTo>
                  <a:pt x="45658" y="87135"/>
                  <a:pt x="45809" y="86831"/>
                  <a:pt x="46010" y="86573"/>
                </a:cubicBezTo>
                <a:lnTo>
                  <a:pt x="46010" y="86573"/>
                </a:lnTo>
                <a:lnTo>
                  <a:pt x="42295" y="91283"/>
                </a:lnTo>
                <a:cubicBezTo>
                  <a:pt x="43031" y="90494"/>
                  <a:pt x="43820" y="89757"/>
                  <a:pt x="44662" y="89073"/>
                </a:cubicBezTo>
                <a:lnTo>
                  <a:pt x="44662" y="89073"/>
                </a:lnTo>
                <a:cubicBezTo>
                  <a:pt x="43978" y="89968"/>
                  <a:pt x="43347" y="90862"/>
                  <a:pt x="42663" y="91704"/>
                </a:cubicBezTo>
                <a:lnTo>
                  <a:pt x="42610" y="91809"/>
                </a:lnTo>
                <a:cubicBezTo>
                  <a:pt x="40769" y="94334"/>
                  <a:pt x="37350" y="99489"/>
                  <a:pt x="37455" y="99489"/>
                </a:cubicBezTo>
                <a:cubicBezTo>
                  <a:pt x="36929" y="100383"/>
                  <a:pt x="36508" y="101278"/>
                  <a:pt x="36087" y="102225"/>
                </a:cubicBezTo>
                <a:cubicBezTo>
                  <a:pt x="35614" y="103014"/>
                  <a:pt x="35088" y="103750"/>
                  <a:pt x="34299" y="103908"/>
                </a:cubicBezTo>
                <a:cubicBezTo>
                  <a:pt x="35035" y="102856"/>
                  <a:pt x="35930" y="102014"/>
                  <a:pt x="36245" y="100699"/>
                </a:cubicBezTo>
                <a:lnTo>
                  <a:pt x="36245" y="100699"/>
                </a:lnTo>
                <a:cubicBezTo>
                  <a:pt x="32984" y="105486"/>
                  <a:pt x="29775" y="110273"/>
                  <a:pt x="26618" y="115060"/>
                </a:cubicBezTo>
                <a:cubicBezTo>
                  <a:pt x="23147" y="120268"/>
                  <a:pt x="19727" y="125476"/>
                  <a:pt x="16203" y="130631"/>
                </a:cubicBezTo>
                <a:cubicBezTo>
                  <a:pt x="14204" y="133577"/>
                  <a:pt x="12152" y="136523"/>
                  <a:pt x="10101" y="139469"/>
                </a:cubicBezTo>
                <a:cubicBezTo>
                  <a:pt x="9995" y="139942"/>
                  <a:pt x="9627" y="140626"/>
                  <a:pt x="9732" y="140994"/>
                </a:cubicBezTo>
                <a:lnTo>
                  <a:pt x="10469" y="139995"/>
                </a:lnTo>
                <a:lnTo>
                  <a:pt x="10469" y="139995"/>
                </a:lnTo>
                <a:cubicBezTo>
                  <a:pt x="10837" y="140258"/>
                  <a:pt x="10732" y="141205"/>
                  <a:pt x="10048" y="141731"/>
                </a:cubicBezTo>
                <a:cubicBezTo>
                  <a:pt x="10102" y="141765"/>
                  <a:pt x="10151" y="141779"/>
                  <a:pt x="10196" y="141779"/>
                </a:cubicBezTo>
                <a:cubicBezTo>
                  <a:pt x="10477" y="141779"/>
                  <a:pt x="10581" y="141196"/>
                  <a:pt x="10706" y="141196"/>
                </a:cubicBezTo>
                <a:cubicBezTo>
                  <a:pt x="10714" y="141196"/>
                  <a:pt x="10723" y="141199"/>
                  <a:pt x="10732" y="141205"/>
                </a:cubicBezTo>
                <a:cubicBezTo>
                  <a:pt x="11258" y="141573"/>
                  <a:pt x="10995" y="141941"/>
                  <a:pt x="10574" y="142362"/>
                </a:cubicBezTo>
                <a:cubicBezTo>
                  <a:pt x="10679" y="142572"/>
                  <a:pt x="10679" y="142730"/>
                  <a:pt x="10679" y="142941"/>
                </a:cubicBezTo>
                <a:cubicBezTo>
                  <a:pt x="11258" y="142415"/>
                  <a:pt x="11731" y="141836"/>
                  <a:pt x="12152" y="141205"/>
                </a:cubicBezTo>
                <a:lnTo>
                  <a:pt x="12152" y="141205"/>
                </a:lnTo>
                <a:cubicBezTo>
                  <a:pt x="11994" y="141836"/>
                  <a:pt x="11784" y="142467"/>
                  <a:pt x="11521" y="143098"/>
                </a:cubicBezTo>
                <a:cubicBezTo>
                  <a:pt x="13993" y="140258"/>
                  <a:pt x="16466" y="137470"/>
                  <a:pt x="19043" y="134682"/>
                </a:cubicBezTo>
                <a:cubicBezTo>
                  <a:pt x="20464" y="133156"/>
                  <a:pt x="24041" y="129632"/>
                  <a:pt x="26303" y="126686"/>
                </a:cubicBezTo>
                <a:cubicBezTo>
                  <a:pt x="27828" y="124792"/>
                  <a:pt x="29301" y="122898"/>
                  <a:pt x="30722" y="121004"/>
                </a:cubicBezTo>
                <a:cubicBezTo>
                  <a:pt x="31300" y="119900"/>
                  <a:pt x="31932" y="118795"/>
                  <a:pt x="32668" y="117585"/>
                </a:cubicBezTo>
                <a:cubicBezTo>
                  <a:pt x="32878" y="117112"/>
                  <a:pt x="33299" y="116796"/>
                  <a:pt x="33825" y="116743"/>
                </a:cubicBezTo>
                <a:lnTo>
                  <a:pt x="34562" y="115744"/>
                </a:lnTo>
                <a:cubicBezTo>
                  <a:pt x="37666" y="110904"/>
                  <a:pt x="45083" y="102908"/>
                  <a:pt x="45609" y="102277"/>
                </a:cubicBezTo>
                <a:cubicBezTo>
                  <a:pt x="46293" y="101488"/>
                  <a:pt x="48029" y="99489"/>
                  <a:pt x="48239" y="99279"/>
                </a:cubicBezTo>
                <a:cubicBezTo>
                  <a:pt x="48029" y="99279"/>
                  <a:pt x="47793" y="99312"/>
                  <a:pt x="47603" y="99312"/>
                </a:cubicBezTo>
                <a:cubicBezTo>
                  <a:pt x="47317" y="99312"/>
                  <a:pt x="47134" y="99237"/>
                  <a:pt x="47292" y="98858"/>
                </a:cubicBezTo>
                <a:cubicBezTo>
                  <a:pt x="48029" y="97385"/>
                  <a:pt x="48870" y="95912"/>
                  <a:pt x="49765" y="94544"/>
                </a:cubicBezTo>
                <a:cubicBezTo>
                  <a:pt x="50817" y="93334"/>
                  <a:pt x="52290" y="92282"/>
                  <a:pt x="53500" y="91020"/>
                </a:cubicBezTo>
                <a:cubicBezTo>
                  <a:pt x="54131" y="89810"/>
                  <a:pt x="54867" y="88600"/>
                  <a:pt x="55446" y="87390"/>
                </a:cubicBezTo>
                <a:cubicBezTo>
                  <a:pt x="55499" y="87337"/>
                  <a:pt x="55393" y="86338"/>
                  <a:pt x="55183" y="86180"/>
                </a:cubicBezTo>
                <a:cubicBezTo>
                  <a:pt x="55709" y="85444"/>
                  <a:pt x="56288" y="84760"/>
                  <a:pt x="56919" y="84129"/>
                </a:cubicBezTo>
                <a:cubicBezTo>
                  <a:pt x="56919" y="84191"/>
                  <a:pt x="56924" y="84221"/>
                  <a:pt x="56933" y="84221"/>
                </a:cubicBezTo>
                <a:cubicBezTo>
                  <a:pt x="56955" y="84221"/>
                  <a:pt x="57003" y="84056"/>
                  <a:pt x="57077" y="83760"/>
                </a:cubicBezTo>
                <a:cubicBezTo>
                  <a:pt x="57129" y="83813"/>
                  <a:pt x="57182" y="83865"/>
                  <a:pt x="57235" y="83971"/>
                </a:cubicBezTo>
                <a:cubicBezTo>
                  <a:pt x="57235" y="83760"/>
                  <a:pt x="57235" y="83602"/>
                  <a:pt x="57235" y="83445"/>
                </a:cubicBezTo>
                <a:cubicBezTo>
                  <a:pt x="57235" y="83339"/>
                  <a:pt x="57287" y="83287"/>
                  <a:pt x="57287" y="83234"/>
                </a:cubicBezTo>
                <a:cubicBezTo>
                  <a:pt x="57655" y="83971"/>
                  <a:pt x="58234" y="85181"/>
                  <a:pt x="58550" y="85707"/>
                </a:cubicBezTo>
                <a:cubicBezTo>
                  <a:pt x="59444" y="86864"/>
                  <a:pt x="61548" y="89652"/>
                  <a:pt x="61811" y="89862"/>
                </a:cubicBezTo>
                <a:cubicBezTo>
                  <a:pt x="61848" y="89906"/>
                  <a:pt x="61876" y="89926"/>
                  <a:pt x="61899" y="89926"/>
                </a:cubicBezTo>
                <a:cubicBezTo>
                  <a:pt x="62040" y="89926"/>
                  <a:pt x="61968" y="89187"/>
                  <a:pt x="62285" y="88916"/>
                </a:cubicBezTo>
                <a:cubicBezTo>
                  <a:pt x="62863" y="90704"/>
                  <a:pt x="63652" y="92387"/>
                  <a:pt x="64652" y="93966"/>
                </a:cubicBezTo>
                <a:lnTo>
                  <a:pt x="65546" y="95176"/>
                </a:lnTo>
                <a:cubicBezTo>
                  <a:pt x="65508" y="95366"/>
                  <a:pt x="65470" y="95501"/>
                  <a:pt x="65412" y="95501"/>
                </a:cubicBezTo>
                <a:cubicBezTo>
                  <a:pt x="65390" y="95501"/>
                  <a:pt x="65365" y="95482"/>
                  <a:pt x="65336" y="95439"/>
                </a:cubicBezTo>
                <a:cubicBezTo>
                  <a:pt x="65073" y="95228"/>
                  <a:pt x="64862" y="95018"/>
                  <a:pt x="64652" y="94755"/>
                </a:cubicBezTo>
                <a:lnTo>
                  <a:pt x="64652" y="94755"/>
                </a:lnTo>
                <a:cubicBezTo>
                  <a:pt x="65178" y="95544"/>
                  <a:pt x="67545" y="98700"/>
                  <a:pt x="68176" y="99594"/>
                </a:cubicBezTo>
                <a:cubicBezTo>
                  <a:pt x="67598" y="98647"/>
                  <a:pt x="67124" y="97701"/>
                  <a:pt x="66703" y="96754"/>
                </a:cubicBezTo>
                <a:lnTo>
                  <a:pt x="66703" y="96754"/>
                </a:lnTo>
                <a:cubicBezTo>
                  <a:pt x="67335" y="97595"/>
                  <a:pt x="68019" y="98490"/>
                  <a:pt x="68650" y="99331"/>
                </a:cubicBezTo>
                <a:lnTo>
                  <a:pt x="68755" y="99436"/>
                </a:lnTo>
                <a:cubicBezTo>
                  <a:pt x="70638" y="101843"/>
                  <a:pt x="74550" y="106433"/>
                  <a:pt x="74646" y="106433"/>
                </a:cubicBezTo>
                <a:cubicBezTo>
                  <a:pt x="74646" y="106433"/>
                  <a:pt x="74646" y="106433"/>
                  <a:pt x="74647" y="106433"/>
                </a:cubicBezTo>
                <a:cubicBezTo>
                  <a:pt x="75331" y="107117"/>
                  <a:pt x="76067" y="107801"/>
                  <a:pt x="76856" y="108432"/>
                </a:cubicBezTo>
                <a:cubicBezTo>
                  <a:pt x="77487" y="109063"/>
                  <a:pt x="78066" y="109800"/>
                  <a:pt x="77961" y="110589"/>
                </a:cubicBezTo>
                <a:cubicBezTo>
                  <a:pt x="77224" y="109642"/>
                  <a:pt x="76646" y="108537"/>
                  <a:pt x="75488" y="107853"/>
                </a:cubicBezTo>
                <a:lnTo>
                  <a:pt x="75488" y="107853"/>
                </a:lnTo>
                <a:cubicBezTo>
                  <a:pt x="79118" y="112272"/>
                  <a:pt x="82801" y="116586"/>
                  <a:pt x="86536" y="120899"/>
                </a:cubicBezTo>
                <a:cubicBezTo>
                  <a:pt x="90533" y="125581"/>
                  <a:pt x="94531" y="130263"/>
                  <a:pt x="98529" y="134997"/>
                </a:cubicBezTo>
                <a:cubicBezTo>
                  <a:pt x="100791" y="137680"/>
                  <a:pt x="103001" y="140416"/>
                  <a:pt x="105263" y="143204"/>
                </a:cubicBezTo>
                <a:cubicBezTo>
                  <a:pt x="105684" y="143414"/>
                  <a:pt x="106262" y="143940"/>
                  <a:pt x="106578" y="143940"/>
                </a:cubicBezTo>
                <a:lnTo>
                  <a:pt x="105842" y="142993"/>
                </a:lnTo>
                <a:cubicBezTo>
                  <a:pt x="105931" y="142917"/>
                  <a:pt x="106051" y="142880"/>
                  <a:pt x="106186" y="142880"/>
                </a:cubicBezTo>
                <a:cubicBezTo>
                  <a:pt x="106609" y="142880"/>
                  <a:pt x="107180" y="143237"/>
                  <a:pt x="107420" y="143835"/>
                </a:cubicBezTo>
                <a:cubicBezTo>
                  <a:pt x="107788" y="143519"/>
                  <a:pt x="106894" y="143151"/>
                  <a:pt x="107104" y="143046"/>
                </a:cubicBezTo>
                <a:cubicBezTo>
                  <a:pt x="107250" y="142916"/>
                  <a:pt x="107380" y="142862"/>
                  <a:pt x="107501" y="142862"/>
                </a:cubicBezTo>
                <a:cubicBezTo>
                  <a:pt x="107772" y="142862"/>
                  <a:pt x="107990" y="143139"/>
                  <a:pt x="108209" y="143467"/>
                </a:cubicBezTo>
                <a:cubicBezTo>
                  <a:pt x="108255" y="143451"/>
                  <a:pt x="108306" y="143445"/>
                  <a:pt x="108358" y="143445"/>
                </a:cubicBezTo>
                <a:cubicBezTo>
                  <a:pt x="108485" y="143445"/>
                  <a:pt x="108623" y="143482"/>
                  <a:pt x="108735" y="143519"/>
                </a:cubicBezTo>
                <a:cubicBezTo>
                  <a:pt x="108419" y="142835"/>
                  <a:pt x="107998" y="142204"/>
                  <a:pt x="107472" y="141678"/>
                </a:cubicBezTo>
                <a:lnTo>
                  <a:pt x="107472" y="141678"/>
                </a:lnTo>
                <a:cubicBezTo>
                  <a:pt x="108051" y="141994"/>
                  <a:pt x="108630" y="142362"/>
                  <a:pt x="109103" y="142835"/>
                </a:cubicBezTo>
                <a:cubicBezTo>
                  <a:pt x="107104" y="139626"/>
                  <a:pt x="105105" y="136523"/>
                  <a:pt x="103211" y="133367"/>
                </a:cubicBezTo>
                <a:cubicBezTo>
                  <a:pt x="102107" y="131631"/>
                  <a:pt x="99687" y="127317"/>
                  <a:pt x="97530" y="124319"/>
                </a:cubicBezTo>
                <a:cubicBezTo>
                  <a:pt x="96162" y="122320"/>
                  <a:pt x="94742" y="120426"/>
                  <a:pt x="93269" y="118585"/>
                </a:cubicBezTo>
                <a:cubicBezTo>
                  <a:pt x="92427" y="117743"/>
                  <a:pt x="91533" y="116796"/>
                  <a:pt x="90533" y="115797"/>
                </a:cubicBezTo>
                <a:cubicBezTo>
                  <a:pt x="90165" y="115481"/>
                  <a:pt x="90007" y="114955"/>
                  <a:pt x="90113" y="114481"/>
                </a:cubicBezTo>
                <a:lnTo>
                  <a:pt x="89376" y="113535"/>
                </a:lnTo>
                <a:cubicBezTo>
                  <a:pt x="85589" y="109221"/>
                  <a:pt x="79960" y="100015"/>
                  <a:pt x="79539" y="99384"/>
                </a:cubicBezTo>
                <a:lnTo>
                  <a:pt x="77382" y="96070"/>
                </a:lnTo>
                <a:cubicBezTo>
                  <a:pt x="77298" y="96492"/>
                  <a:pt x="77281" y="97016"/>
                  <a:pt x="77006" y="97016"/>
                </a:cubicBezTo>
                <a:cubicBezTo>
                  <a:pt x="76938" y="97016"/>
                  <a:pt x="76855" y="96984"/>
                  <a:pt x="76751" y="96911"/>
                </a:cubicBezTo>
                <a:cubicBezTo>
                  <a:pt x="75541" y="95754"/>
                  <a:pt x="74384" y="94597"/>
                  <a:pt x="73332" y="93334"/>
                </a:cubicBezTo>
                <a:cubicBezTo>
                  <a:pt x="72437" y="92019"/>
                  <a:pt x="71806" y="90336"/>
                  <a:pt x="71017" y="88863"/>
                </a:cubicBezTo>
                <a:cubicBezTo>
                  <a:pt x="70018" y="87863"/>
                  <a:pt x="69018" y="86864"/>
                  <a:pt x="68071" y="85970"/>
                </a:cubicBezTo>
                <a:cubicBezTo>
                  <a:pt x="67839" y="85883"/>
                  <a:pt x="67608" y="85844"/>
                  <a:pt x="67376" y="85844"/>
                </a:cubicBezTo>
                <a:cubicBezTo>
                  <a:pt x="67187" y="85844"/>
                  <a:pt x="66998" y="85870"/>
                  <a:pt x="66809" y="85917"/>
                </a:cubicBezTo>
                <a:cubicBezTo>
                  <a:pt x="66283" y="85233"/>
                  <a:pt x="65757" y="84444"/>
                  <a:pt x="65336" y="83708"/>
                </a:cubicBezTo>
                <a:lnTo>
                  <a:pt x="65336" y="83708"/>
                </a:lnTo>
                <a:cubicBezTo>
                  <a:pt x="65370" y="83714"/>
                  <a:pt x="65395" y="83718"/>
                  <a:pt x="65412" y="83718"/>
                </a:cubicBezTo>
                <a:cubicBezTo>
                  <a:pt x="65526" y="83718"/>
                  <a:pt x="65268" y="83569"/>
                  <a:pt x="64810" y="83339"/>
                </a:cubicBezTo>
                <a:lnTo>
                  <a:pt x="64810" y="83339"/>
                </a:lnTo>
                <a:cubicBezTo>
                  <a:pt x="64894" y="83382"/>
                  <a:pt x="64944" y="83457"/>
                  <a:pt x="65015" y="83513"/>
                </a:cubicBezTo>
                <a:lnTo>
                  <a:pt x="65015" y="83513"/>
                </a:lnTo>
                <a:lnTo>
                  <a:pt x="64336" y="83076"/>
                </a:lnTo>
                <a:lnTo>
                  <a:pt x="64810" y="83339"/>
                </a:lnTo>
                <a:cubicBezTo>
                  <a:pt x="63810" y="82445"/>
                  <a:pt x="62179" y="80236"/>
                  <a:pt x="60864" y="78395"/>
                </a:cubicBezTo>
                <a:cubicBezTo>
                  <a:pt x="61390" y="77711"/>
                  <a:pt x="61864" y="77079"/>
                  <a:pt x="62232" y="76553"/>
                </a:cubicBezTo>
                <a:cubicBezTo>
                  <a:pt x="62758" y="75081"/>
                  <a:pt x="64284" y="73660"/>
                  <a:pt x="65020" y="72924"/>
                </a:cubicBezTo>
                <a:cubicBezTo>
                  <a:pt x="65388" y="72503"/>
                  <a:pt x="65809" y="72082"/>
                  <a:pt x="66283" y="71714"/>
                </a:cubicBezTo>
                <a:cubicBezTo>
                  <a:pt x="66861" y="70925"/>
                  <a:pt x="69544" y="66085"/>
                  <a:pt x="72280" y="63297"/>
                </a:cubicBezTo>
                <a:cubicBezTo>
                  <a:pt x="72174" y="63139"/>
                  <a:pt x="72069" y="63034"/>
                  <a:pt x="71911" y="62929"/>
                </a:cubicBezTo>
                <a:cubicBezTo>
                  <a:pt x="72385" y="62298"/>
                  <a:pt x="73279" y="61877"/>
                  <a:pt x="73384" y="60930"/>
                </a:cubicBezTo>
                <a:lnTo>
                  <a:pt x="72806" y="60509"/>
                </a:lnTo>
                <a:cubicBezTo>
                  <a:pt x="73542" y="60351"/>
                  <a:pt x="74279" y="60036"/>
                  <a:pt x="74910" y="59562"/>
                </a:cubicBezTo>
                <a:lnTo>
                  <a:pt x="76330" y="57511"/>
                </a:lnTo>
                <a:cubicBezTo>
                  <a:pt x="76172" y="56195"/>
                  <a:pt x="77172" y="56090"/>
                  <a:pt x="77698" y="55617"/>
                </a:cubicBezTo>
                <a:lnTo>
                  <a:pt x="78697" y="54144"/>
                </a:lnTo>
                <a:lnTo>
                  <a:pt x="78697" y="54144"/>
                </a:lnTo>
                <a:cubicBezTo>
                  <a:pt x="78623" y="54181"/>
                  <a:pt x="78542" y="54199"/>
                  <a:pt x="78459" y="54199"/>
                </a:cubicBezTo>
                <a:cubicBezTo>
                  <a:pt x="78307" y="54199"/>
                  <a:pt x="78149" y="54141"/>
                  <a:pt x="78014" y="54039"/>
                </a:cubicBezTo>
                <a:cubicBezTo>
                  <a:pt x="78592" y="53355"/>
                  <a:pt x="79118" y="52776"/>
                  <a:pt x="79644" y="52145"/>
                </a:cubicBezTo>
                <a:cubicBezTo>
                  <a:pt x="81591" y="49778"/>
                  <a:pt x="83116" y="47410"/>
                  <a:pt x="85220" y="44833"/>
                </a:cubicBezTo>
                <a:cubicBezTo>
                  <a:pt x="85378" y="44622"/>
                  <a:pt x="85589" y="44412"/>
                  <a:pt x="85746" y="44202"/>
                </a:cubicBezTo>
                <a:cubicBezTo>
                  <a:pt x="88271" y="40677"/>
                  <a:pt x="90797" y="37153"/>
                  <a:pt x="93374" y="33681"/>
                </a:cubicBezTo>
                <a:cubicBezTo>
                  <a:pt x="95531" y="30630"/>
                  <a:pt x="97793" y="27631"/>
                  <a:pt x="100055" y="24633"/>
                </a:cubicBezTo>
                <a:cubicBezTo>
                  <a:pt x="105947" y="16900"/>
                  <a:pt x="112049" y="9272"/>
                  <a:pt x="118467" y="2013"/>
                </a:cubicBezTo>
                <a:cubicBezTo>
                  <a:pt x="116295" y="1637"/>
                  <a:pt x="115018" y="1"/>
                  <a:pt x="1127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1"/>
          <p:cNvSpPr/>
          <p:nvPr/>
        </p:nvSpPr>
        <p:spPr>
          <a:xfrm>
            <a:off x="1350455" y="2745142"/>
            <a:ext cx="109582" cy="177407"/>
          </a:xfrm>
          <a:custGeom>
            <a:rect b="b" l="l" r="r" t="t"/>
            <a:pathLst>
              <a:path extrusionOk="0" h="143941" w="118467">
                <a:moveTo>
                  <a:pt x="57235" y="83182"/>
                </a:moveTo>
                <a:lnTo>
                  <a:pt x="57182" y="83445"/>
                </a:lnTo>
                <a:lnTo>
                  <a:pt x="57182" y="83339"/>
                </a:lnTo>
                <a:lnTo>
                  <a:pt x="57235" y="83182"/>
                </a:lnTo>
                <a:close/>
                <a:moveTo>
                  <a:pt x="65257" y="83655"/>
                </a:moveTo>
                <a:cubicBezTo>
                  <a:pt x="65283" y="83668"/>
                  <a:pt x="65309" y="83681"/>
                  <a:pt x="65336" y="83708"/>
                </a:cubicBezTo>
                <a:lnTo>
                  <a:pt x="65257" y="83655"/>
                </a:lnTo>
                <a:close/>
                <a:moveTo>
                  <a:pt x="46030" y="86548"/>
                </a:moveTo>
                <a:lnTo>
                  <a:pt x="46030" y="86548"/>
                </a:lnTo>
                <a:cubicBezTo>
                  <a:pt x="46023" y="86557"/>
                  <a:pt x="46017" y="86565"/>
                  <a:pt x="46010" y="86573"/>
                </a:cubicBezTo>
                <a:lnTo>
                  <a:pt x="46010" y="86573"/>
                </a:lnTo>
                <a:lnTo>
                  <a:pt x="46030" y="86548"/>
                </a:lnTo>
                <a:close/>
                <a:moveTo>
                  <a:pt x="112794" y="1"/>
                </a:moveTo>
                <a:cubicBezTo>
                  <a:pt x="112217" y="1"/>
                  <a:pt x="111576" y="111"/>
                  <a:pt x="110839" y="382"/>
                </a:cubicBezTo>
                <a:cubicBezTo>
                  <a:pt x="108735" y="1329"/>
                  <a:pt x="106578" y="4327"/>
                  <a:pt x="104526" y="5695"/>
                </a:cubicBezTo>
                <a:cubicBezTo>
                  <a:pt x="103527" y="7115"/>
                  <a:pt x="102843" y="8483"/>
                  <a:pt x="102001" y="9062"/>
                </a:cubicBezTo>
                <a:lnTo>
                  <a:pt x="101475" y="9851"/>
                </a:lnTo>
                <a:cubicBezTo>
                  <a:pt x="99950" y="12007"/>
                  <a:pt x="98424" y="14217"/>
                  <a:pt x="97004" y="16426"/>
                </a:cubicBezTo>
                <a:cubicBezTo>
                  <a:pt x="96004" y="17952"/>
                  <a:pt x="95058" y="19530"/>
                  <a:pt x="94111" y="21055"/>
                </a:cubicBezTo>
                <a:cubicBezTo>
                  <a:pt x="93637" y="21371"/>
                  <a:pt x="93164" y="21582"/>
                  <a:pt x="92638" y="21687"/>
                </a:cubicBezTo>
                <a:cubicBezTo>
                  <a:pt x="89008" y="27105"/>
                  <a:pt x="85378" y="32471"/>
                  <a:pt x="81748" y="37836"/>
                </a:cubicBezTo>
                <a:lnTo>
                  <a:pt x="80907" y="39099"/>
                </a:lnTo>
                <a:cubicBezTo>
                  <a:pt x="79749" y="43518"/>
                  <a:pt x="75436" y="47410"/>
                  <a:pt x="73226" y="50356"/>
                </a:cubicBezTo>
                <a:cubicBezTo>
                  <a:pt x="72858" y="50882"/>
                  <a:pt x="72490" y="51408"/>
                  <a:pt x="72122" y="51934"/>
                </a:cubicBezTo>
                <a:cubicBezTo>
                  <a:pt x="72017" y="52145"/>
                  <a:pt x="69649" y="57563"/>
                  <a:pt x="66072" y="60562"/>
                </a:cubicBezTo>
                <a:cubicBezTo>
                  <a:pt x="65704" y="61035"/>
                  <a:pt x="65388" y="61508"/>
                  <a:pt x="65073" y="61929"/>
                </a:cubicBezTo>
                <a:cubicBezTo>
                  <a:pt x="65178" y="62140"/>
                  <a:pt x="64389" y="64454"/>
                  <a:pt x="63074" y="64717"/>
                </a:cubicBezTo>
                <a:cubicBezTo>
                  <a:pt x="61969" y="66296"/>
                  <a:pt x="59654" y="69452"/>
                  <a:pt x="59654" y="69452"/>
                </a:cubicBezTo>
                <a:cubicBezTo>
                  <a:pt x="59654" y="69873"/>
                  <a:pt x="59654" y="70241"/>
                  <a:pt x="59707" y="70662"/>
                </a:cubicBezTo>
                <a:cubicBezTo>
                  <a:pt x="59612" y="70745"/>
                  <a:pt x="59527" y="70774"/>
                  <a:pt x="59450" y="70774"/>
                </a:cubicBezTo>
                <a:cubicBezTo>
                  <a:pt x="59263" y="70774"/>
                  <a:pt x="59117" y="70602"/>
                  <a:pt x="58962" y="70602"/>
                </a:cubicBezTo>
                <a:cubicBezTo>
                  <a:pt x="58897" y="70602"/>
                  <a:pt x="58831" y="70631"/>
                  <a:pt x="58760" y="70714"/>
                </a:cubicBezTo>
                <a:cubicBezTo>
                  <a:pt x="58760" y="70714"/>
                  <a:pt x="57918" y="71819"/>
                  <a:pt x="56972" y="73082"/>
                </a:cubicBezTo>
                <a:lnTo>
                  <a:pt x="56866" y="72924"/>
                </a:lnTo>
                <a:cubicBezTo>
                  <a:pt x="56603" y="72450"/>
                  <a:pt x="56340" y="71924"/>
                  <a:pt x="56077" y="71451"/>
                </a:cubicBezTo>
                <a:cubicBezTo>
                  <a:pt x="55446" y="70662"/>
                  <a:pt x="51606" y="66822"/>
                  <a:pt x="49659" y="63455"/>
                </a:cubicBezTo>
                <a:cubicBezTo>
                  <a:pt x="49502" y="63507"/>
                  <a:pt x="49396" y="63560"/>
                  <a:pt x="49239" y="63665"/>
                </a:cubicBezTo>
                <a:cubicBezTo>
                  <a:pt x="48765" y="63034"/>
                  <a:pt x="48607" y="62087"/>
                  <a:pt x="47713" y="61772"/>
                </a:cubicBezTo>
                <a:lnTo>
                  <a:pt x="47187" y="62192"/>
                </a:lnTo>
                <a:cubicBezTo>
                  <a:pt x="47292" y="61403"/>
                  <a:pt x="47134" y="60614"/>
                  <a:pt x="46819" y="59930"/>
                </a:cubicBezTo>
                <a:lnTo>
                  <a:pt x="45293" y="58037"/>
                </a:lnTo>
                <a:cubicBezTo>
                  <a:pt x="43978" y="57826"/>
                  <a:pt x="44189" y="56827"/>
                  <a:pt x="43820" y="56195"/>
                </a:cubicBezTo>
                <a:lnTo>
                  <a:pt x="42768" y="54880"/>
                </a:lnTo>
                <a:cubicBezTo>
                  <a:pt x="42768" y="55091"/>
                  <a:pt x="42663" y="55354"/>
                  <a:pt x="42453" y="55459"/>
                </a:cubicBezTo>
                <a:cubicBezTo>
                  <a:pt x="41979" y="54775"/>
                  <a:pt x="41558" y="54091"/>
                  <a:pt x="41137" y="53460"/>
                </a:cubicBezTo>
                <a:cubicBezTo>
                  <a:pt x="39349" y="50935"/>
                  <a:pt x="37560" y="48831"/>
                  <a:pt x="35667" y="46201"/>
                </a:cubicBezTo>
                <a:cubicBezTo>
                  <a:pt x="35509" y="45938"/>
                  <a:pt x="35351" y="45727"/>
                  <a:pt x="35193" y="45464"/>
                </a:cubicBezTo>
                <a:cubicBezTo>
                  <a:pt x="32510" y="42097"/>
                  <a:pt x="29880" y="38783"/>
                  <a:pt x="27250" y="35417"/>
                </a:cubicBezTo>
                <a:cubicBezTo>
                  <a:pt x="24988" y="32471"/>
                  <a:pt x="22726" y="29525"/>
                  <a:pt x="20464" y="26579"/>
                </a:cubicBezTo>
                <a:cubicBezTo>
                  <a:pt x="14677" y="18899"/>
                  <a:pt x="9101" y="11061"/>
                  <a:pt x="3946" y="2959"/>
                </a:cubicBezTo>
                <a:cubicBezTo>
                  <a:pt x="2736" y="5484"/>
                  <a:pt x="0" y="6063"/>
                  <a:pt x="263" y="9851"/>
                </a:cubicBezTo>
                <a:cubicBezTo>
                  <a:pt x="579" y="12113"/>
                  <a:pt x="2894" y="14953"/>
                  <a:pt x="3525" y="17321"/>
                </a:cubicBezTo>
                <a:cubicBezTo>
                  <a:pt x="4630" y="18636"/>
                  <a:pt x="5787" y="19635"/>
                  <a:pt x="6103" y="20582"/>
                </a:cubicBezTo>
                <a:lnTo>
                  <a:pt x="6681" y="21319"/>
                </a:lnTo>
                <a:cubicBezTo>
                  <a:pt x="8312" y="23370"/>
                  <a:pt x="9995" y="25369"/>
                  <a:pt x="11731" y="27315"/>
                </a:cubicBezTo>
                <a:cubicBezTo>
                  <a:pt x="12941" y="28683"/>
                  <a:pt x="14151" y="29998"/>
                  <a:pt x="15361" y="31313"/>
                </a:cubicBezTo>
                <a:cubicBezTo>
                  <a:pt x="15571" y="31839"/>
                  <a:pt x="15624" y="32365"/>
                  <a:pt x="15624" y="32944"/>
                </a:cubicBezTo>
                <a:cubicBezTo>
                  <a:pt x="19780" y="37836"/>
                  <a:pt x="23883" y="42729"/>
                  <a:pt x="27986" y="47621"/>
                </a:cubicBezTo>
                <a:lnTo>
                  <a:pt x="28986" y="48726"/>
                </a:lnTo>
                <a:cubicBezTo>
                  <a:pt x="32931" y="51040"/>
                  <a:pt x="35404" y="56195"/>
                  <a:pt x="37613" y="59089"/>
                </a:cubicBezTo>
                <a:lnTo>
                  <a:pt x="38823" y="60562"/>
                </a:lnTo>
                <a:cubicBezTo>
                  <a:pt x="38981" y="60719"/>
                  <a:pt x="43505" y="64402"/>
                  <a:pt x="45398" y="68663"/>
                </a:cubicBezTo>
                <a:lnTo>
                  <a:pt x="46451" y="69978"/>
                </a:lnTo>
                <a:cubicBezTo>
                  <a:pt x="46453" y="69977"/>
                  <a:pt x="46457" y="69976"/>
                  <a:pt x="46461" y="69976"/>
                </a:cubicBezTo>
                <a:cubicBezTo>
                  <a:pt x="46684" y="69976"/>
                  <a:pt x="48657" y="71318"/>
                  <a:pt x="48502" y="72608"/>
                </a:cubicBezTo>
                <a:cubicBezTo>
                  <a:pt x="49712" y="74134"/>
                  <a:pt x="52079" y="77185"/>
                  <a:pt x="52079" y="77185"/>
                </a:cubicBezTo>
                <a:cubicBezTo>
                  <a:pt x="52448" y="77290"/>
                  <a:pt x="52868" y="77395"/>
                  <a:pt x="53237" y="77448"/>
                </a:cubicBezTo>
                <a:cubicBezTo>
                  <a:pt x="53447" y="77869"/>
                  <a:pt x="52921" y="77921"/>
                  <a:pt x="52974" y="78289"/>
                </a:cubicBezTo>
                <a:cubicBezTo>
                  <a:pt x="52079" y="79499"/>
                  <a:pt x="50133" y="82130"/>
                  <a:pt x="49975" y="82445"/>
                </a:cubicBezTo>
                <a:cubicBezTo>
                  <a:pt x="49910" y="82543"/>
                  <a:pt x="49951" y="82570"/>
                  <a:pt x="50050" y="82570"/>
                </a:cubicBezTo>
                <a:cubicBezTo>
                  <a:pt x="50171" y="82570"/>
                  <a:pt x="50377" y="82530"/>
                  <a:pt x="50580" y="82530"/>
                </a:cubicBezTo>
                <a:cubicBezTo>
                  <a:pt x="50747" y="82530"/>
                  <a:pt x="50913" y="82557"/>
                  <a:pt x="51027" y="82656"/>
                </a:cubicBezTo>
                <a:cubicBezTo>
                  <a:pt x="49449" y="83708"/>
                  <a:pt x="48029" y="84918"/>
                  <a:pt x="46766" y="86338"/>
                </a:cubicBezTo>
                <a:cubicBezTo>
                  <a:pt x="46451" y="86706"/>
                  <a:pt x="46135" y="87127"/>
                  <a:pt x="45819" y="87548"/>
                </a:cubicBezTo>
                <a:cubicBezTo>
                  <a:pt x="45732" y="87548"/>
                  <a:pt x="45656" y="87554"/>
                  <a:pt x="45599" y="87554"/>
                </a:cubicBezTo>
                <a:cubicBezTo>
                  <a:pt x="45486" y="87554"/>
                  <a:pt x="45451" y="87530"/>
                  <a:pt x="45556" y="87390"/>
                </a:cubicBezTo>
                <a:cubicBezTo>
                  <a:pt x="45658" y="87135"/>
                  <a:pt x="45809" y="86831"/>
                  <a:pt x="46010" y="86573"/>
                </a:cubicBezTo>
                <a:lnTo>
                  <a:pt x="46010" y="86573"/>
                </a:lnTo>
                <a:lnTo>
                  <a:pt x="42295" y="91283"/>
                </a:lnTo>
                <a:cubicBezTo>
                  <a:pt x="43031" y="90494"/>
                  <a:pt x="43820" y="89757"/>
                  <a:pt x="44662" y="89073"/>
                </a:cubicBezTo>
                <a:lnTo>
                  <a:pt x="44662" y="89073"/>
                </a:lnTo>
                <a:cubicBezTo>
                  <a:pt x="43978" y="89968"/>
                  <a:pt x="43347" y="90862"/>
                  <a:pt x="42663" y="91704"/>
                </a:cubicBezTo>
                <a:lnTo>
                  <a:pt x="42610" y="91809"/>
                </a:lnTo>
                <a:cubicBezTo>
                  <a:pt x="40769" y="94334"/>
                  <a:pt x="37350" y="99489"/>
                  <a:pt x="37455" y="99489"/>
                </a:cubicBezTo>
                <a:cubicBezTo>
                  <a:pt x="36929" y="100383"/>
                  <a:pt x="36508" y="101278"/>
                  <a:pt x="36087" y="102225"/>
                </a:cubicBezTo>
                <a:cubicBezTo>
                  <a:pt x="35614" y="103014"/>
                  <a:pt x="35088" y="103750"/>
                  <a:pt x="34299" y="103908"/>
                </a:cubicBezTo>
                <a:cubicBezTo>
                  <a:pt x="35035" y="102856"/>
                  <a:pt x="35930" y="102014"/>
                  <a:pt x="36245" y="100699"/>
                </a:cubicBezTo>
                <a:lnTo>
                  <a:pt x="36245" y="100699"/>
                </a:lnTo>
                <a:cubicBezTo>
                  <a:pt x="32984" y="105486"/>
                  <a:pt x="29775" y="110273"/>
                  <a:pt x="26618" y="115060"/>
                </a:cubicBezTo>
                <a:cubicBezTo>
                  <a:pt x="23147" y="120268"/>
                  <a:pt x="19727" y="125476"/>
                  <a:pt x="16203" y="130631"/>
                </a:cubicBezTo>
                <a:cubicBezTo>
                  <a:pt x="14204" y="133577"/>
                  <a:pt x="12152" y="136523"/>
                  <a:pt x="10101" y="139469"/>
                </a:cubicBezTo>
                <a:cubicBezTo>
                  <a:pt x="9995" y="139942"/>
                  <a:pt x="9627" y="140626"/>
                  <a:pt x="9732" y="140994"/>
                </a:cubicBezTo>
                <a:lnTo>
                  <a:pt x="10469" y="139995"/>
                </a:lnTo>
                <a:lnTo>
                  <a:pt x="10469" y="139995"/>
                </a:lnTo>
                <a:cubicBezTo>
                  <a:pt x="10837" y="140258"/>
                  <a:pt x="10732" y="141205"/>
                  <a:pt x="10048" y="141731"/>
                </a:cubicBezTo>
                <a:cubicBezTo>
                  <a:pt x="10102" y="141765"/>
                  <a:pt x="10151" y="141779"/>
                  <a:pt x="10196" y="141779"/>
                </a:cubicBezTo>
                <a:cubicBezTo>
                  <a:pt x="10477" y="141779"/>
                  <a:pt x="10581" y="141196"/>
                  <a:pt x="10706" y="141196"/>
                </a:cubicBezTo>
                <a:cubicBezTo>
                  <a:pt x="10714" y="141196"/>
                  <a:pt x="10723" y="141199"/>
                  <a:pt x="10732" y="141205"/>
                </a:cubicBezTo>
                <a:cubicBezTo>
                  <a:pt x="11258" y="141573"/>
                  <a:pt x="10995" y="141941"/>
                  <a:pt x="10574" y="142362"/>
                </a:cubicBezTo>
                <a:cubicBezTo>
                  <a:pt x="10679" y="142572"/>
                  <a:pt x="10679" y="142730"/>
                  <a:pt x="10679" y="142941"/>
                </a:cubicBezTo>
                <a:cubicBezTo>
                  <a:pt x="11258" y="142415"/>
                  <a:pt x="11731" y="141836"/>
                  <a:pt x="12152" y="141205"/>
                </a:cubicBezTo>
                <a:lnTo>
                  <a:pt x="12152" y="141205"/>
                </a:lnTo>
                <a:cubicBezTo>
                  <a:pt x="11994" y="141836"/>
                  <a:pt x="11784" y="142467"/>
                  <a:pt x="11521" y="143098"/>
                </a:cubicBezTo>
                <a:cubicBezTo>
                  <a:pt x="13993" y="140258"/>
                  <a:pt x="16466" y="137470"/>
                  <a:pt x="19043" y="134682"/>
                </a:cubicBezTo>
                <a:cubicBezTo>
                  <a:pt x="20464" y="133156"/>
                  <a:pt x="24041" y="129632"/>
                  <a:pt x="26303" y="126686"/>
                </a:cubicBezTo>
                <a:cubicBezTo>
                  <a:pt x="27828" y="124792"/>
                  <a:pt x="29301" y="122898"/>
                  <a:pt x="30722" y="121004"/>
                </a:cubicBezTo>
                <a:cubicBezTo>
                  <a:pt x="31300" y="119900"/>
                  <a:pt x="31932" y="118795"/>
                  <a:pt x="32668" y="117585"/>
                </a:cubicBezTo>
                <a:cubicBezTo>
                  <a:pt x="32878" y="117112"/>
                  <a:pt x="33299" y="116796"/>
                  <a:pt x="33825" y="116743"/>
                </a:cubicBezTo>
                <a:lnTo>
                  <a:pt x="34562" y="115744"/>
                </a:lnTo>
                <a:cubicBezTo>
                  <a:pt x="37666" y="110904"/>
                  <a:pt x="45083" y="102908"/>
                  <a:pt x="45609" y="102277"/>
                </a:cubicBezTo>
                <a:cubicBezTo>
                  <a:pt x="46293" y="101488"/>
                  <a:pt x="48029" y="99489"/>
                  <a:pt x="48239" y="99279"/>
                </a:cubicBezTo>
                <a:cubicBezTo>
                  <a:pt x="48029" y="99279"/>
                  <a:pt x="47793" y="99312"/>
                  <a:pt x="47603" y="99312"/>
                </a:cubicBezTo>
                <a:cubicBezTo>
                  <a:pt x="47317" y="99312"/>
                  <a:pt x="47134" y="99237"/>
                  <a:pt x="47292" y="98858"/>
                </a:cubicBezTo>
                <a:cubicBezTo>
                  <a:pt x="48029" y="97385"/>
                  <a:pt x="48870" y="95912"/>
                  <a:pt x="49765" y="94544"/>
                </a:cubicBezTo>
                <a:cubicBezTo>
                  <a:pt x="50817" y="93334"/>
                  <a:pt x="52290" y="92282"/>
                  <a:pt x="53500" y="91020"/>
                </a:cubicBezTo>
                <a:cubicBezTo>
                  <a:pt x="54131" y="89810"/>
                  <a:pt x="54867" y="88600"/>
                  <a:pt x="55446" y="87390"/>
                </a:cubicBezTo>
                <a:cubicBezTo>
                  <a:pt x="55499" y="87337"/>
                  <a:pt x="55393" y="86338"/>
                  <a:pt x="55183" y="86180"/>
                </a:cubicBezTo>
                <a:cubicBezTo>
                  <a:pt x="55709" y="85444"/>
                  <a:pt x="56288" y="84760"/>
                  <a:pt x="56919" y="84129"/>
                </a:cubicBezTo>
                <a:cubicBezTo>
                  <a:pt x="56919" y="84191"/>
                  <a:pt x="56924" y="84221"/>
                  <a:pt x="56933" y="84221"/>
                </a:cubicBezTo>
                <a:cubicBezTo>
                  <a:pt x="56955" y="84221"/>
                  <a:pt x="57003" y="84056"/>
                  <a:pt x="57077" y="83760"/>
                </a:cubicBezTo>
                <a:cubicBezTo>
                  <a:pt x="57129" y="83813"/>
                  <a:pt x="57182" y="83865"/>
                  <a:pt x="57235" y="83971"/>
                </a:cubicBezTo>
                <a:cubicBezTo>
                  <a:pt x="57235" y="83760"/>
                  <a:pt x="57235" y="83602"/>
                  <a:pt x="57235" y="83445"/>
                </a:cubicBezTo>
                <a:cubicBezTo>
                  <a:pt x="57235" y="83339"/>
                  <a:pt x="57287" y="83287"/>
                  <a:pt x="57287" y="83234"/>
                </a:cubicBezTo>
                <a:cubicBezTo>
                  <a:pt x="57655" y="83971"/>
                  <a:pt x="58234" y="85181"/>
                  <a:pt x="58550" y="85707"/>
                </a:cubicBezTo>
                <a:cubicBezTo>
                  <a:pt x="59444" y="86864"/>
                  <a:pt x="61548" y="89652"/>
                  <a:pt x="61811" y="89862"/>
                </a:cubicBezTo>
                <a:cubicBezTo>
                  <a:pt x="61848" y="89906"/>
                  <a:pt x="61876" y="89926"/>
                  <a:pt x="61899" y="89926"/>
                </a:cubicBezTo>
                <a:cubicBezTo>
                  <a:pt x="62040" y="89926"/>
                  <a:pt x="61968" y="89187"/>
                  <a:pt x="62285" y="88916"/>
                </a:cubicBezTo>
                <a:cubicBezTo>
                  <a:pt x="62863" y="90704"/>
                  <a:pt x="63652" y="92387"/>
                  <a:pt x="64652" y="93966"/>
                </a:cubicBezTo>
                <a:lnTo>
                  <a:pt x="65546" y="95176"/>
                </a:lnTo>
                <a:cubicBezTo>
                  <a:pt x="65508" y="95366"/>
                  <a:pt x="65470" y="95501"/>
                  <a:pt x="65412" y="95501"/>
                </a:cubicBezTo>
                <a:cubicBezTo>
                  <a:pt x="65390" y="95501"/>
                  <a:pt x="65365" y="95482"/>
                  <a:pt x="65336" y="95439"/>
                </a:cubicBezTo>
                <a:cubicBezTo>
                  <a:pt x="65073" y="95228"/>
                  <a:pt x="64862" y="95018"/>
                  <a:pt x="64652" y="94755"/>
                </a:cubicBezTo>
                <a:lnTo>
                  <a:pt x="64652" y="94755"/>
                </a:lnTo>
                <a:cubicBezTo>
                  <a:pt x="65178" y="95544"/>
                  <a:pt x="67545" y="98700"/>
                  <a:pt x="68176" y="99594"/>
                </a:cubicBezTo>
                <a:cubicBezTo>
                  <a:pt x="67598" y="98647"/>
                  <a:pt x="67124" y="97701"/>
                  <a:pt x="66703" y="96754"/>
                </a:cubicBezTo>
                <a:lnTo>
                  <a:pt x="66703" y="96754"/>
                </a:lnTo>
                <a:cubicBezTo>
                  <a:pt x="67335" y="97595"/>
                  <a:pt x="68019" y="98490"/>
                  <a:pt x="68650" y="99331"/>
                </a:cubicBezTo>
                <a:lnTo>
                  <a:pt x="68755" y="99436"/>
                </a:lnTo>
                <a:cubicBezTo>
                  <a:pt x="70638" y="101843"/>
                  <a:pt x="74550" y="106433"/>
                  <a:pt x="74646" y="106433"/>
                </a:cubicBezTo>
                <a:cubicBezTo>
                  <a:pt x="74646" y="106433"/>
                  <a:pt x="74646" y="106433"/>
                  <a:pt x="74647" y="106433"/>
                </a:cubicBezTo>
                <a:cubicBezTo>
                  <a:pt x="75331" y="107117"/>
                  <a:pt x="76067" y="107801"/>
                  <a:pt x="76856" y="108432"/>
                </a:cubicBezTo>
                <a:cubicBezTo>
                  <a:pt x="77487" y="109063"/>
                  <a:pt x="78066" y="109800"/>
                  <a:pt x="77961" y="110589"/>
                </a:cubicBezTo>
                <a:cubicBezTo>
                  <a:pt x="77224" y="109642"/>
                  <a:pt x="76646" y="108537"/>
                  <a:pt x="75488" y="107853"/>
                </a:cubicBezTo>
                <a:lnTo>
                  <a:pt x="75488" y="107853"/>
                </a:lnTo>
                <a:cubicBezTo>
                  <a:pt x="79118" y="112272"/>
                  <a:pt x="82801" y="116586"/>
                  <a:pt x="86536" y="120899"/>
                </a:cubicBezTo>
                <a:cubicBezTo>
                  <a:pt x="90533" y="125581"/>
                  <a:pt x="94531" y="130263"/>
                  <a:pt x="98529" y="134997"/>
                </a:cubicBezTo>
                <a:cubicBezTo>
                  <a:pt x="100791" y="137680"/>
                  <a:pt x="103001" y="140416"/>
                  <a:pt x="105263" y="143204"/>
                </a:cubicBezTo>
                <a:cubicBezTo>
                  <a:pt x="105684" y="143414"/>
                  <a:pt x="106262" y="143940"/>
                  <a:pt x="106578" y="143940"/>
                </a:cubicBezTo>
                <a:lnTo>
                  <a:pt x="105842" y="142993"/>
                </a:lnTo>
                <a:cubicBezTo>
                  <a:pt x="105931" y="142917"/>
                  <a:pt x="106051" y="142880"/>
                  <a:pt x="106186" y="142880"/>
                </a:cubicBezTo>
                <a:cubicBezTo>
                  <a:pt x="106609" y="142880"/>
                  <a:pt x="107180" y="143237"/>
                  <a:pt x="107420" y="143835"/>
                </a:cubicBezTo>
                <a:cubicBezTo>
                  <a:pt x="107788" y="143519"/>
                  <a:pt x="106894" y="143151"/>
                  <a:pt x="107104" y="143046"/>
                </a:cubicBezTo>
                <a:cubicBezTo>
                  <a:pt x="107250" y="142916"/>
                  <a:pt x="107380" y="142862"/>
                  <a:pt x="107501" y="142862"/>
                </a:cubicBezTo>
                <a:cubicBezTo>
                  <a:pt x="107772" y="142862"/>
                  <a:pt x="107990" y="143139"/>
                  <a:pt x="108209" y="143467"/>
                </a:cubicBezTo>
                <a:cubicBezTo>
                  <a:pt x="108255" y="143451"/>
                  <a:pt x="108306" y="143445"/>
                  <a:pt x="108358" y="143445"/>
                </a:cubicBezTo>
                <a:cubicBezTo>
                  <a:pt x="108485" y="143445"/>
                  <a:pt x="108623" y="143482"/>
                  <a:pt x="108735" y="143519"/>
                </a:cubicBezTo>
                <a:cubicBezTo>
                  <a:pt x="108419" y="142835"/>
                  <a:pt x="107998" y="142204"/>
                  <a:pt x="107472" y="141678"/>
                </a:cubicBezTo>
                <a:lnTo>
                  <a:pt x="107472" y="141678"/>
                </a:lnTo>
                <a:cubicBezTo>
                  <a:pt x="108051" y="141994"/>
                  <a:pt x="108630" y="142362"/>
                  <a:pt x="109103" y="142835"/>
                </a:cubicBezTo>
                <a:cubicBezTo>
                  <a:pt x="107104" y="139626"/>
                  <a:pt x="105105" y="136523"/>
                  <a:pt x="103211" y="133367"/>
                </a:cubicBezTo>
                <a:cubicBezTo>
                  <a:pt x="102107" y="131631"/>
                  <a:pt x="99687" y="127317"/>
                  <a:pt x="97530" y="124319"/>
                </a:cubicBezTo>
                <a:cubicBezTo>
                  <a:pt x="96162" y="122320"/>
                  <a:pt x="94742" y="120426"/>
                  <a:pt x="93269" y="118585"/>
                </a:cubicBezTo>
                <a:cubicBezTo>
                  <a:pt x="92427" y="117743"/>
                  <a:pt x="91533" y="116796"/>
                  <a:pt x="90533" y="115797"/>
                </a:cubicBezTo>
                <a:cubicBezTo>
                  <a:pt x="90165" y="115481"/>
                  <a:pt x="90007" y="114955"/>
                  <a:pt x="90113" y="114481"/>
                </a:cubicBezTo>
                <a:lnTo>
                  <a:pt x="89376" y="113535"/>
                </a:lnTo>
                <a:cubicBezTo>
                  <a:pt x="85589" y="109221"/>
                  <a:pt x="79960" y="100015"/>
                  <a:pt x="79539" y="99384"/>
                </a:cubicBezTo>
                <a:lnTo>
                  <a:pt x="77382" y="96070"/>
                </a:lnTo>
                <a:cubicBezTo>
                  <a:pt x="77298" y="96492"/>
                  <a:pt x="77281" y="97016"/>
                  <a:pt x="77006" y="97016"/>
                </a:cubicBezTo>
                <a:cubicBezTo>
                  <a:pt x="76938" y="97016"/>
                  <a:pt x="76855" y="96984"/>
                  <a:pt x="76751" y="96911"/>
                </a:cubicBezTo>
                <a:cubicBezTo>
                  <a:pt x="75541" y="95754"/>
                  <a:pt x="74384" y="94597"/>
                  <a:pt x="73332" y="93334"/>
                </a:cubicBezTo>
                <a:cubicBezTo>
                  <a:pt x="72437" y="92019"/>
                  <a:pt x="71806" y="90336"/>
                  <a:pt x="71017" y="88863"/>
                </a:cubicBezTo>
                <a:cubicBezTo>
                  <a:pt x="70018" y="87863"/>
                  <a:pt x="69018" y="86864"/>
                  <a:pt x="68071" y="85970"/>
                </a:cubicBezTo>
                <a:cubicBezTo>
                  <a:pt x="67839" y="85883"/>
                  <a:pt x="67608" y="85844"/>
                  <a:pt x="67376" y="85844"/>
                </a:cubicBezTo>
                <a:cubicBezTo>
                  <a:pt x="67187" y="85844"/>
                  <a:pt x="66998" y="85870"/>
                  <a:pt x="66809" y="85917"/>
                </a:cubicBezTo>
                <a:cubicBezTo>
                  <a:pt x="66283" y="85233"/>
                  <a:pt x="65757" y="84444"/>
                  <a:pt x="65336" y="83708"/>
                </a:cubicBezTo>
                <a:lnTo>
                  <a:pt x="65336" y="83708"/>
                </a:lnTo>
                <a:cubicBezTo>
                  <a:pt x="65370" y="83714"/>
                  <a:pt x="65395" y="83718"/>
                  <a:pt x="65412" y="83718"/>
                </a:cubicBezTo>
                <a:cubicBezTo>
                  <a:pt x="65526" y="83718"/>
                  <a:pt x="65268" y="83569"/>
                  <a:pt x="64810" y="83339"/>
                </a:cubicBezTo>
                <a:lnTo>
                  <a:pt x="64810" y="83339"/>
                </a:lnTo>
                <a:cubicBezTo>
                  <a:pt x="64894" y="83382"/>
                  <a:pt x="64944" y="83457"/>
                  <a:pt x="65015" y="83513"/>
                </a:cubicBezTo>
                <a:lnTo>
                  <a:pt x="65015" y="83513"/>
                </a:lnTo>
                <a:lnTo>
                  <a:pt x="64336" y="83076"/>
                </a:lnTo>
                <a:lnTo>
                  <a:pt x="64810" y="83339"/>
                </a:lnTo>
                <a:cubicBezTo>
                  <a:pt x="63810" y="82445"/>
                  <a:pt x="62179" y="80236"/>
                  <a:pt x="60864" y="78395"/>
                </a:cubicBezTo>
                <a:cubicBezTo>
                  <a:pt x="61390" y="77711"/>
                  <a:pt x="61864" y="77079"/>
                  <a:pt x="62232" y="76553"/>
                </a:cubicBezTo>
                <a:cubicBezTo>
                  <a:pt x="62758" y="75081"/>
                  <a:pt x="64284" y="73660"/>
                  <a:pt x="65020" y="72924"/>
                </a:cubicBezTo>
                <a:cubicBezTo>
                  <a:pt x="65388" y="72503"/>
                  <a:pt x="65809" y="72082"/>
                  <a:pt x="66283" y="71714"/>
                </a:cubicBezTo>
                <a:cubicBezTo>
                  <a:pt x="66861" y="70925"/>
                  <a:pt x="69544" y="66085"/>
                  <a:pt x="72280" y="63297"/>
                </a:cubicBezTo>
                <a:cubicBezTo>
                  <a:pt x="72174" y="63139"/>
                  <a:pt x="72069" y="63034"/>
                  <a:pt x="71911" y="62929"/>
                </a:cubicBezTo>
                <a:cubicBezTo>
                  <a:pt x="72385" y="62298"/>
                  <a:pt x="73279" y="61877"/>
                  <a:pt x="73384" y="60930"/>
                </a:cubicBezTo>
                <a:lnTo>
                  <a:pt x="72806" y="60509"/>
                </a:lnTo>
                <a:cubicBezTo>
                  <a:pt x="73542" y="60351"/>
                  <a:pt x="74279" y="60036"/>
                  <a:pt x="74910" y="59562"/>
                </a:cubicBezTo>
                <a:lnTo>
                  <a:pt x="76330" y="57511"/>
                </a:lnTo>
                <a:cubicBezTo>
                  <a:pt x="76172" y="56195"/>
                  <a:pt x="77172" y="56090"/>
                  <a:pt x="77698" y="55617"/>
                </a:cubicBezTo>
                <a:lnTo>
                  <a:pt x="78697" y="54144"/>
                </a:lnTo>
                <a:lnTo>
                  <a:pt x="78697" y="54144"/>
                </a:lnTo>
                <a:cubicBezTo>
                  <a:pt x="78623" y="54181"/>
                  <a:pt x="78542" y="54199"/>
                  <a:pt x="78459" y="54199"/>
                </a:cubicBezTo>
                <a:cubicBezTo>
                  <a:pt x="78307" y="54199"/>
                  <a:pt x="78149" y="54141"/>
                  <a:pt x="78014" y="54039"/>
                </a:cubicBezTo>
                <a:cubicBezTo>
                  <a:pt x="78592" y="53355"/>
                  <a:pt x="79118" y="52776"/>
                  <a:pt x="79644" y="52145"/>
                </a:cubicBezTo>
                <a:cubicBezTo>
                  <a:pt x="81591" y="49778"/>
                  <a:pt x="83116" y="47410"/>
                  <a:pt x="85220" y="44833"/>
                </a:cubicBezTo>
                <a:cubicBezTo>
                  <a:pt x="85378" y="44622"/>
                  <a:pt x="85589" y="44412"/>
                  <a:pt x="85746" y="44202"/>
                </a:cubicBezTo>
                <a:cubicBezTo>
                  <a:pt x="88271" y="40677"/>
                  <a:pt x="90797" y="37153"/>
                  <a:pt x="93374" y="33681"/>
                </a:cubicBezTo>
                <a:cubicBezTo>
                  <a:pt x="95531" y="30630"/>
                  <a:pt x="97793" y="27631"/>
                  <a:pt x="100055" y="24633"/>
                </a:cubicBezTo>
                <a:cubicBezTo>
                  <a:pt x="105947" y="16900"/>
                  <a:pt x="112049" y="9272"/>
                  <a:pt x="118467" y="2013"/>
                </a:cubicBezTo>
                <a:cubicBezTo>
                  <a:pt x="116295" y="1637"/>
                  <a:pt x="115018" y="1"/>
                  <a:pt x="1127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1"/>
          <p:cNvSpPr/>
          <p:nvPr/>
        </p:nvSpPr>
        <p:spPr>
          <a:xfrm>
            <a:off x="3544627" y="2075325"/>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1"/>
          <p:cNvSpPr txBox="1"/>
          <p:nvPr/>
        </p:nvSpPr>
        <p:spPr>
          <a:xfrm>
            <a:off x="3788225" y="2388820"/>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2</a:t>
            </a:r>
            <a:endParaRPr sz="1100">
              <a:solidFill>
                <a:schemeClr val="dk1"/>
              </a:solidFill>
              <a:latin typeface="Muli"/>
              <a:ea typeface="Muli"/>
              <a:cs typeface="Muli"/>
              <a:sym typeface="Muli"/>
            </a:endParaRPr>
          </a:p>
        </p:txBody>
      </p:sp>
      <p:sp>
        <p:nvSpPr>
          <p:cNvPr id="424" name="Google Shape;424;p31"/>
          <p:cNvSpPr/>
          <p:nvPr/>
        </p:nvSpPr>
        <p:spPr>
          <a:xfrm>
            <a:off x="3544627" y="2392839"/>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1"/>
          <p:cNvSpPr txBox="1"/>
          <p:nvPr/>
        </p:nvSpPr>
        <p:spPr>
          <a:xfrm>
            <a:off x="3788225" y="2702315"/>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3</a:t>
            </a:r>
            <a:endParaRPr sz="1100">
              <a:solidFill>
                <a:schemeClr val="dk1"/>
              </a:solidFill>
              <a:latin typeface="Muli"/>
              <a:ea typeface="Muli"/>
              <a:cs typeface="Muli"/>
              <a:sym typeface="Muli"/>
            </a:endParaRPr>
          </a:p>
        </p:txBody>
      </p:sp>
      <p:sp>
        <p:nvSpPr>
          <p:cNvPr id="426" name="Google Shape;426;p31"/>
          <p:cNvSpPr/>
          <p:nvPr/>
        </p:nvSpPr>
        <p:spPr>
          <a:xfrm>
            <a:off x="3544627" y="2704064"/>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1"/>
          <p:cNvSpPr txBox="1"/>
          <p:nvPr/>
        </p:nvSpPr>
        <p:spPr>
          <a:xfrm>
            <a:off x="3544625" y="2694385"/>
            <a:ext cx="307200" cy="2376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b="1" lang="es" sz="2400">
                <a:solidFill>
                  <a:schemeClr val="accent1"/>
                </a:solidFill>
                <a:latin typeface="Amatic SC"/>
                <a:ea typeface="Amatic SC"/>
                <a:cs typeface="Amatic SC"/>
                <a:sym typeface="Amatic SC"/>
              </a:rPr>
              <a:t> </a:t>
            </a:r>
            <a:endParaRPr b="1" sz="2400">
              <a:solidFill>
                <a:schemeClr val="accent1"/>
              </a:solidFill>
              <a:latin typeface="Amatic SC"/>
              <a:ea typeface="Amatic SC"/>
              <a:cs typeface="Amatic SC"/>
              <a:sym typeface="Amatic SC"/>
            </a:endParaRPr>
          </a:p>
        </p:txBody>
      </p:sp>
      <p:sp>
        <p:nvSpPr>
          <p:cNvPr id="428" name="Google Shape;428;p31"/>
          <p:cNvSpPr txBox="1"/>
          <p:nvPr/>
        </p:nvSpPr>
        <p:spPr>
          <a:xfrm>
            <a:off x="3788225" y="2075325"/>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1</a:t>
            </a:r>
            <a:endParaRPr sz="1100">
              <a:solidFill>
                <a:schemeClr val="dk1"/>
              </a:solidFill>
              <a:latin typeface="Muli"/>
              <a:ea typeface="Muli"/>
              <a:cs typeface="Muli"/>
              <a:sym typeface="Muli"/>
            </a:endParaRPr>
          </a:p>
        </p:txBody>
      </p:sp>
      <p:sp>
        <p:nvSpPr>
          <p:cNvPr id="429" name="Google Shape;429;p31"/>
          <p:cNvSpPr/>
          <p:nvPr/>
        </p:nvSpPr>
        <p:spPr>
          <a:xfrm>
            <a:off x="3631300" y="2105594"/>
            <a:ext cx="146054" cy="199319"/>
          </a:xfrm>
          <a:custGeom>
            <a:rect b="b" l="l" r="r" t="t"/>
            <a:pathLst>
              <a:path extrusionOk="0" h="139141" w="129251">
                <a:moveTo>
                  <a:pt x="78645" y="83487"/>
                </a:moveTo>
                <a:cubicBezTo>
                  <a:pt x="78644" y="83504"/>
                  <a:pt x="78640" y="83599"/>
                  <a:pt x="78592" y="83695"/>
                </a:cubicBezTo>
                <a:cubicBezTo>
                  <a:pt x="78592" y="83643"/>
                  <a:pt x="78643" y="83541"/>
                  <a:pt x="78645" y="83487"/>
                </a:cubicBezTo>
                <a:close/>
                <a:moveTo>
                  <a:pt x="128094" y="1"/>
                </a:moveTo>
                <a:cubicBezTo>
                  <a:pt x="127515" y="790"/>
                  <a:pt x="126989" y="1632"/>
                  <a:pt x="126515" y="2473"/>
                </a:cubicBezTo>
                <a:cubicBezTo>
                  <a:pt x="126726" y="1684"/>
                  <a:pt x="126936" y="843"/>
                  <a:pt x="127252" y="53"/>
                </a:cubicBezTo>
                <a:lnTo>
                  <a:pt x="127252" y="53"/>
                </a:lnTo>
                <a:cubicBezTo>
                  <a:pt x="124569" y="4157"/>
                  <a:pt x="121939" y="8155"/>
                  <a:pt x="119151" y="12205"/>
                </a:cubicBezTo>
                <a:cubicBezTo>
                  <a:pt x="117678" y="14415"/>
                  <a:pt x="113838" y="19622"/>
                  <a:pt x="111365" y="23831"/>
                </a:cubicBezTo>
                <a:cubicBezTo>
                  <a:pt x="109734" y="26514"/>
                  <a:pt x="108209" y="29196"/>
                  <a:pt x="106683" y="31879"/>
                </a:cubicBezTo>
                <a:lnTo>
                  <a:pt x="104579" y="36561"/>
                </a:lnTo>
                <a:cubicBezTo>
                  <a:pt x="104369" y="37140"/>
                  <a:pt x="103948" y="37613"/>
                  <a:pt x="103317" y="37876"/>
                </a:cubicBezTo>
                <a:lnTo>
                  <a:pt x="102580" y="39244"/>
                </a:lnTo>
                <a:cubicBezTo>
                  <a:pt x="99213" y="45925"/>
                  <a:pt x="91270" y="57603"/>
                  <a:pt x="90744" y="58445"/>
                </a:cubicBezTo>
                <a:lnTo>
                  <a:pt x="87956" y="62758"/>
                </a:lnTo>
                <a:cubicBezTo>
                  <a:pt x="88233" y="62675"/>
                  <a:pt x="88569" y="62534"/>
                  <a:pt x="88786" y="62534"/>
                </a:cubicBezTo>
                <a:cubicBezTo>
                  <a:pt x="88981" y="62534"/>
                  <a:pt x="89080" y="62648"/>
                  <a:pt x="88955" y="63021"/>
                </a:cubicBezTo>
                <a:cubicBezTo>
                  <a:pt x="88166" y="65020"/>
                  <a:pt x="87062" y="67493"/>
                  <a:pt x="86273" y="68966"/>
                </a:cubicBezTo>
                <a:cubicBezTo>
                  <a:pt x="85168" y="70702"/>
                  <a:pt x="83642" y="72385"/>
                  <a:pt x="82327" y="74226"/>
                </a:cubicBezTo>
                <a:cubicBezTo>
                  <a:pt x="81591" y="75857"/>
                  <a:pt x="80854" y="77488"/>
                  <a:pt x="80170" y="79118"/>
                </a:cubicBezTo>
                <a:cubicBezTo>
                  <a:pt x="80170" y="79224"/>
                  <a:pt x="80276" y="80381"/>
                  <a:pt x="80486" y="80539"/>
                </a:cubicBezTo>
                <a:cubicBezTo>
                  <a:pt x="79960" y="81538"/>
                  <a:pt x="79329" y="82538"/>
                  <a:pt x="78645" y="83485"/>
                </a:cubicBezTo>
                <a:cubicBezTo>
                  <a:pt x="78645" y="83387"/>
                  <a:pt x="78637" y="83341"/>
                  <a:pt x="78624" y="83341"/>
                </a:cubicBezTo>
                <a:cubicBezTo>
                  <a:pt x="78585" y="83341"/>
                  <a:pt x="78498" y="83694"/>
                  <a:pt x="78382" y="84274"/>
                </a:cubicBezTo>
                <a:cubicBezTo>
                  <a:pt x="78430" y="84202"/>
                  <a:pt x="78467" y="84130"/>
                  <a:pt x="78493" y="84063"/>
                </a:cubicBezTo>
                <a:lnTo>
                  <a:pt x="78493" y="84063"/>
                </a:lnTo>
                <a:cubicBezTo>
                  <a:pt x="78447" y="84253"/>
                  <a:pt x="78388" y="84480"/>
                  <a:pt x="78325" y="84746"/>
                </a:cubicBezTo>
                <a:lnTo>
                  <a:pt x="78325" y="84746"/>
                </a:lnTo>
                <a:cubicBezTo>
                  <a:pt x="78357" y="84591"/>
                  <a:pt x="78382" y="84434"/>
                  <a:pt x="78382" y="84326"/>
                </a:cubicBezTo>
                <a:lnTo>
                  <a:pt x="78382" y="84326"/>
                </a:lnTo>
                <a:cubicBezTo>
                  <a:pt x="77540" y="86483"/>
                  <a:pt x="74436" y="91480"/>
                  <a:pt x="72964" y="94163"/>
                </a:cubicBezTo>
                <a:cubicBezTo>
                  <a:pt x="72438" y="96004"/>
                  <a:pt x="70807" y="98161"/>
                  <a:pt x="70018" y="99266"/>
                </a:cubicBezTo>
                <a:cubicBezTo>
                  <a:pt x="69597" y="99845"/>
                  <a:pt x="69123" y="100476"/>
                  <a:pt x="68703" y="101054"/>
                </a:cubicBezTo>
                <a:cubicBezTo>
                  <a:pt x="68019" y="102212"/>
                  <a:pt x="65178" y="108735"/>
                  <a:pt x="62285" y="112838"/>
                </a:cubicBezTo>
                <a:cubicBezTo>
                  <a:pt x="62390" y="112996"/>
                  <a:pt x="62495" y="113101"/>
                  <a:pt x="62653" y="113154"/>
                </a:cubicBezTo>
                <a:cubicBezTo>
                  <a:pt x="62127" y="114100"/>
                  <a:pt x="61180" y="114837"/>
                  <a:pt x="61075" y="115994"/>
                </a:cubicBezTo>
                <a:lnTo>
                  <a:pt x="61759" y="116310"/>
                </a:lnTo>
                <a:cubicBezTo>
                  <a:pt x="60864" y="116731"/>
                  <a:pt x="60075" y="117309"/>
                  <a:pt x="59497" y="118046"/>
                </a:cubicBezTo>
                <a:lnTo>
                  <a:pt x="57971" y="120886"/>
                </a:lnTo>
                <a:cubicBezTo>
                  <a:pt x="58129" y="122412"/>
                  <a:pt x="57077" y="122833"/>
                  <a:pt x="56498" y="123569"/>
                </a:cubicBezTo>
                <a:lnTo>
                  <a:pt x="55446" y="125568"/>
                </a:lnTo>
                <a:cubicBezTo>
                  <a:pt x="55551" y="125463"/>
                  <a:pt x="55670" y="125410"/>
                  <a:pt x="55788" y="125410"/>
                </a:cubicBezTo>
                <a:cubicBezTo>
                  <a:pt x="55906" y="125410"/>
                  <a:pt x="56025" y="125463"/>
                  <a:pt x="56130" y="125568"/>
                </a:cubicBezTo>
                <a:cubicBezTo>
                  <a:pt x="55867" y="125989"/>
                  <a:pt x="55551" y="126463"/>
                  <a:pt x="55288" y="126883"/>
                </a:cubicBezTo>
                <a:lnTo>
                  <a:pt x="55183" y="127041"/>
                </a:lnTo>
                <a:cubicBezTo>
                  <a:pt x="55130" y="127041"/>
                  <a:pt x="55130" y="127094"/>
                  <a:pt x="55078" y="127094"/>
                </a:cubicBezTo>
                <a:lnTo>
                  <a:pt x="54973" y="127252"/>
                </a:lnTo>
                <a:lnTo>
                  <a:pt x="54815" y="127515"/>
                </a:lnTo>
                <a:cubicBezTo>
                  <a:pt x="54341" y="128199"/>
                  <a:pt x="53973" y="128830"/>
                  <a:pt x="53605" y="129514"/>
                </a:cubicBezTo>
                <a:cubicBezTo>
                  <a:pt x="52974" y="128830"/>
                  <a:pt x="52342" y="128199"/>
                  <a:pt x="51764" y="127515"/>
                </a:cubicBezTo>
                <a:lnTo>
                  <a:pt x="51711" y="127409"/>
                </a:lnTo>
                <a:lnTo>
                  <a:pt x="51659" y="127357"/>
                </a:lnTo>
                <a:lnTo>
                  <a:pt x="51606" y="127252"/>
                </a:lnTo>
                <a:lnTo>
                  <a:pt x="51185" y="126831"/>
                </a:lnTo>
                <a:cubicBezTo>
                  <a:pt x="47240" y="122885"/>
                  <a:pt x="43242" y="118887"/>
                  <a:pt x="39296" y="114890"/>
                </a:cubicBezTo>
                <a:cubicBezTo>
                  <a:pt x="35824" y="111365"/>
                  <a:pt x="32405" y="107893"/>
                  <a:pt x="29038" y="104421"/>
                </a:cubicBezTo>
                <a:cubicBezTo>
                  <a:pt x="20306" y="95268"/>
                  <a:pt x="11731" y="86010"/>
                  <a:pt x="3525" y="76435"/>
                </a:cubicBezTo>
                <a:cubicBezTo>
                  <a:pt x="2894" y="79329"/>
                  <a:pt x="1" y="79960"/>
                  <a:pt x="1368" y="84326"/>
                </a:cubicBezTo>
                <a:cubicBezTo>
                  <a:pt x="2368" y="87009"/>
                  <a:pt x="5787" y="90376"/>
                  <a:pt x="7260" y="93111"/>
                </a:cubicBezTo>
                <a:cubicBezTo>
                  <a:pt x="8891" y="94689"/>
                  <a:pt x="10469" y="95899"/>
                  <a:pt x="11100" y="97057"/>
                </a:cubicBezTo>
                <a:lnTo>
                  <a:pt x="11942" y="97898"/>
                </a:lnTo>
                <a:cubicBezTo>
                  <a:pt x="14414" y="100318"/>
                  <a:pt x="16887" y="102738"/>
                  <a:pt x="19464" y="105052"/>
                </a:cubicBezTo>
                <a:cubicBezTo>
                  <a:pt x="21200" y="106683"/>
                  <a:pt x="22936" y="108261"/>
                  <a:pt x="24672" y="109839"/>
                </a:cubicBezTo>
                <a:cubicBezTo>
                  <a:pt x="25040" y="110418"/>
                  <a:pt x="25251" y="111049"/>
                  <a:pt x="25409" y="111681"/>
                </a:cubicBezTo>
                <a:lnTo>
                  <a:pt x="43663" y="129093"/>
                </a:lnTo>
                <a:lnTo>
                  <a:pt x="45083" y="130461"/>
                </a:lnTo>
                <a:cubicBezTo>
                  <a:pt x="45714" y="130829"/>
                  <a:pt x="46345" y="131197"/>
                  <a:pt x="46924" y="131670"/>
                </a:cubicBezTo>
                <a:cubicBezTo>
                  <a:pt x="47082" y="131723"/>
                  <a:pt x="47345" y="131986"/>
                  <a:pt x="47608" y="132144"/>
                </a:cubicBezTo>
                <a:lnTo>
                  <a:pt x="48292" y="132775"/>
                </a:lnTo>
                <a:cubicBezTo>
                  <a:pt x="48765" y="133143"/>
                  <a:pt x="49186" y="133564"/>
                  <a:pt x="49660" y="133985"/>
                </a:cubicBezTo>
                <a:cubicBezTo>
                  <a:pt x="51448" y="135563"/>
                  <a:pt x="53131" y="137299"/>
                  <a:pt x="54920" y="139140"/>
                </a:cubicBezTo>
                <a:cubicBezTo>
                  <a:pt x="56077" y="137141"/>
                  <a:pt x="57287" y="135142"/>
                  <a:pt x="58497" y="133196"/>
                </a:cubicBezTo>
                <a:lnTo>
                  <a:pt x="60233" y="130303"/>
                </a:lnTo>
                <a:lnTo>
                  <a:pt x="60812" y="129303"/>
                </a:lnTo>
                <a:lnTo>
                  <a:pt x="61285" y="128514"/>
                </a:lnTo>
                <a:lnTo>
                  <a:pt x="62443" y="126305"/>
                </a:lnTo>
                <a:cubicBezTo>
                  <a:pt x="62600" y="126042"/>
                  <a:pt x="65073" y="118835"/>
                  <a:pt x="68913" y="114311"/>
                </a:cubicBezTo>
                <a:lnTo>
                  <a:pt x="68966" y="114206"/>
                </a:lnTo>
                <a:lnTo>
                  <a:pt x="70018" y="112312"/>
                </a:lnTo>
                <a:cubicBezTo>
                  <a:pt x="69912" y="112154"/>
                  <a:pt x="70754" y="109103"/>
                  <a:pt x="72122" y="108472"/>
                </a:cubicBezTo>
                <a:lnTo>
                  <a:pt x="75857" y="101791"/>
                </a:lnTo>
                <a:cubicBezTo>
                  <a:pt x="75857" y="101318"/>
                  <a:pt x="75857" y="100844"/>
                  <a:pt x="75804" y="100371"/>
                </a:cubicBezTo>
                <a:cubicBezTo>
                  <a:pt x="75916" y="100195"/>
                  <a:pt x="76018" y="100145"/>
                  <a:pt x="76117" y="100145"/>
                </a:cubicBezTo>
                <a:cubicBezTo>
                  <a:pt x="76244" y="100145"/>
                  <a:pt x="76364" y="100228"/>
                  <a:pt x="76491" y="100228"/>
                </a:cubicBezTo>
                <a:cubicBezTo>
                  <a:pt x="76590" y="100228"/>
                  <a:pt x="76692" y="100178"/>
                  <a:pt x="76804" y="100002"/>
                </a:cubicBezTo>
                <a:lnTo>
                  <a:pt x="81328" y="92112"/>
                </a:lnTo>
                <a:lnTo>
                  <a:pt x="81328" y="92112"/>
                </a:lnTo>
                <a:cubicBezTo>
                  <a:pt x="80854" y="92375"/>
                  <a:pt x="80433" y="92690"/>
                  <a:pt x="80065" y="93111"/>
                </a:cubicBezTo>
                <a:cubicBezTo>
                  <a:pt x="80276" y="92796"/>
                  <a:pt x="82169" y="90481"/>
                  <a:pt x="82801" y="89587"/>
                </a:cubicBezTo>
                <a:cubicBezTo>
                  <a:pt x="83748" y="87956"/>
                  <a:pt x="86010" y="83958"/>
                  <a:pt x="86167" y="83537"/>
                </a:cubicBezTo>
                <a:cubicBezTo>
                  <a:pt x="86219" y="83433"/>
                  <a:pt x="86204" y="83397"/>
                  <a:pt x="86145" y="83397"/>
                </a:cubicBezTo>
                <a:cubicBezTo>
                  <a:pt x="86005" y="83397"/>
                  <a:pt x="85623" y="83599"/>
                  <a:pt x="85311" y="83599"/>
                </a:cubicBezTo>
                <a:cubicBezTo>
                  <a:pt x="85220" y="83599"/>
                  <a:pt x="85134" y="83582"/>
                  <a:pt x="85063" y="83537"/>
                </a:cubicBezTo>
                <a:cubicBezTo>
                  <a:pt x="86746" y="81854"/>
                  <a:pt x="88272" y="79960"/>
                  <a:pt x="89639" y="77961"/>
                </a:cubicBezTo>
                <a:cubicBezTo>
                  <a:pt x="90008" y="77382"/>
                  <a:pt x="90323" y="76804"/>
                  <a:pt x="90639" y="76278"/>
                </a:cubicBezTo>
                <a:cubicBezTo>
                  <a:pt x="90779" y="76221"/>
                  <a:pt x="90890" y="76165"/>
                  <a:pt x="90946" y="76165"/>
                </a:cubicBezTo>
                <a:cubicBezTo>
                  <a:pt x="90995" y="76165"/>
                  <a:pt x="91003" y="76208"/>
                  <a:pt x="90954" y="76330"/>
                </a:cubicBezTo>
                <a:cubicBezTo>
                  <a:pt x="90797" y="76751"/>
                  <a:pt x="90639" y="77119"/>
                  <a:pt x="90428" y="77488"/>
                </a:cubicBezTo>
                <a:lnTo>
                  <a:pt x="94374" y="70754"/>
                </a:lnTo>
                <a:lnTo>
                  <a:pt x="94374" y="70754"/>
                </a:lnTo>
                <a:cubicBezTo>
                  <a:pt x="93585" y="71911"/>
                  <a:pt x="92743" y="73016"/>
                  <a:pt x="91849" y="74068"/>
                </a:cubicBezTo>
                <a:lnTo>
                  <a:pt x="93953" y="70333"/>
                </a:lnTo>
                <a:lnTo>
                  <a:pt x="94058" y="70176"/>
                </a:lnTo>
                <a:cubicBezTo>
                  <a:pt x="94154" y="69311"/>
                  <a:pt x="94201" y="68447"/>
                  <a:pt x="94202" y="67585"/>
                </a:cubicBezTo>
                <a:lnTo>
                  <a:pt x="94202" y="67585"/>
                </a:lnTo>
                <a:cubicBezTo>
                  <a:pt x="94202" y="68456"/>
                  <a:pt x="94155" y="69323"/>
                  <a:pt x="94058" y="70176"/>
                </a:cubicBezTo>
                <a:cubicBezTo>
                  <a:pt x="95058" y="68440"/>
                  <a:pt x="96478" y="65757"/>
                  <a:pt x="97583" y="63547"/>
                </a:cubicBezTo>
                <a:lnTo>
                  <a:pt x="99056" y="60707"/>
                </a:lnTo>
                <a:cubicBezTo>
                  <a:pt x="99213" y="60338"/>
                  <a:pt x="99371" y="60023"/>
                  <a:pt x="99476" y="59865"/>
                </a:cubicBezTo>
                <a:cubicBezTo>
                  <a:pt x="99529" y="59760"/>
                  <a:pt x="99582" y="59655"/>
                  <a:pt x="99582" y="59549"/>
                </a:cubicBezTo>
                <a:cubicBezTo>
                  <a:pt x="100108" y="58550"/>
                  <a:pt x="100529" y="57130"/>
                  <a:pt x="101055" y="55920"/>
                </a:cubicBezTo>
                <a:cubicBezTo>
                  <a:pt x="101528" y="54762"/>
                  <a:pt x="102107" y="53815"/>
                  <a:pt x="102948" y="53395"/>
                </a:cubicBezTo>
                <a:lnTo>
                  <a:pt x="102948" y="53395"/>
                </a:lnTo>
                <a:cubicBezTo>
                  <a:pt x="102159" y="54815"/>
                  <a:pt x="101212" y="56130"/>
                  <a:pt x="100844" y="57761"/>
                </a:cubicBezTo>
                <a:cubicBezTo>
                  <a:pt x="104369" y="51133"/>
                  <a:pt x="107788" y="44504"/>
                  <a:pt x="111155" y="37824"/>
                </a:cubicBezTo>
                <a:cubicBezTo>
                  <a:pt x="114837" y="30669"/>
                  <a:pt x="118519" y="23463"/>
                  <a:pt x="122307" y="16256"/>
                </a:cubicBezTo>
                <a:cubicBezTo>
                  <a:pt x="124464" y="12153"/>
                  <a:pt x="126621" y="8102"/>
                  <a:pt x="128883" y="3999"/>
                </a:cubicBezTo>
                <a:cubicBezTo>
                  <a:pt x="129093" y="3368"/>
                  <a:pt x="129198" y="2736"/>
                  <a:pt x="129251" y="2052"/>
                </a:cubicBezTo>
                <a:lnTo>
                  <a:pt x="129251" y="2052"/>
                </a:lnTo>
                <a:lnTo>
                  <a:pt x="128409" y="3525"/>
                </a:lnTo>
                <a:cubicBezTo>
                  <a:pt x="127988" y="3315"/>
                  <a:pt x="128094" y="2105"/>
                  <a:pt x="128830" y="1316"/>
                </a:cubicBezTo>
                <a:cubicBezTo>
                  <a:pt x="128788" y="1290"/>
                  <a:pt x="128750" y="1278"/>
                  <a:pt x="128714" y="1278"/>
                </a:cubicBezTo>
                <a:cubicBezTo>
                  <a:pt x="128410" y="1278"/>
                  <a:pt x="128298" y="2119"/>
                  <a:pt x="128131" y="2119"/>
                </a:cubicBezTo>
                <a:cubicBezTo>
                  <a:pt x="128119" y="2119"/>
                  <a:pt x="128106" y="2115"/>
                  <a:pt x="128094" y="2105"/>
                </a:cubicBezTo>
                <a:cubicBezTo>
                  <a:pt x="127515" y="1842"/>
                  <a:pt x="127778" y="1263"/>
                  <a:pt x="128199" y="685"/>
                </a:cubicBezTo>
                <a:cubicBezTo>
                  <a:pt x="128146" y="474"/>
                  <a:pt x="128094" y="211"/>
                  <a:pt x="1280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1"/>
          <p:cNvSpPr/>
          <p:nvPr/>
        </p:nvSpPr>
        <p:spPr>
          <a:xfrm>
            <a:off x="3643430" y="2745142"/>
            <a:ext cx="109582" cy="177407"/>
          </a:xfrm>
          <a:custGeom>
            <a:rect b="b" l="l" r="r" t="t"/>
            <a:pathLst>
              <a:path extrusionOk="0" h="143941" w="118467">
                <a:moveTo>
                  <a:pt x="57235" y="83182"/>
                </a:moveTo>
                <a:lnTo>
                  <a:pt x="57182" y="83445"/>
                </a:lnTo>
                <a:lnTo>
                  <a:pt x="57182" y="83339"/>
                </a:lnTo>
                <a:lnTo>
                  <a:pt x="57235" y="83182"/>
                </a:lnTo>
                <a:close/>
                <a:moveTo>
                  <a:pt x="65257" y="83655"/>
                </a:moveTo>
                <a:cubicBezTo>
                  <a:pt x="65283" y="83668"/>
                  <a:pt x="65309" y="83681"/>
                  <a:pt x="65336" y="83708"/>
                </a:cubicBezTo>
                <a:lnTo>
                  <a:pt x="65257" y="83655"/>
                </a:lnTo>
                <a:close/>
                <a:moveTo>
                  <a:pt x="46030" y="86548"/>
                </a:moveTo>
                <a:lnTo>
                  <a:pt x="46030" y="86548"/>
                </a:lnTo>
                <a:cubicBezTo>
                  <a:pt x="46023" y="86557"/>
                  <a:pt x="46017" y="86565"/>
                  <a:pt x="46010" y="86573"/>
                </a:cubicBezTo>
                <a:lnTo>
                  <a:pt x="46010" y="86573"/>
                </a:lnTo>
                <a:lnTo>
                  <a:pt x="46030" y="86548"/>
                </a:lnTo>
                <a:close/>
                <a:moveTo>
                  <a:pt x="112794" y="1"/>
                </a:moveTo>
                <a:cubicBezTo>
                  <a:pt x="112217" y="1"/>
                  <a:pt x="111576" y="111"/>
                  <a:pt x="110839" y="382"/>
                </a:cubicBezTo>
                <a:cubicBezTo>
                  <a:pt x="108735" y="1329"/>
                  <a:pt x="106578" y="4327"/>
                  <a:pt x="104526" y="5695"/>
                </a:cubicBezTo>
                <a:cubicBezTo>
                  <a:pt x="103527" y="7115"/>
                  <a:pt x="102843" y="8483"/>
                  <a:pt x="102001" y="9062"/>
                </a:cubicBezTo>
                <a:lnTo>
                  <a:pt x="101475" y="9851"/>
                </a:lnTo>
                <a:cubicBezTo>
                  <a:pt x="99950" y="12007"/>
                  <a:pt x="98424" y="14217"/>
                  <a:pt x="97004" y="16426"/>
                </a:cubicBezTo>
                <a:cubicBezTo>
                  <a:pt x="96004" y="17952"/>
                  <a:pt x="95058" y="19530"/>
                  <a:pt x="94111" y="21055"/>
                </a:cubicBezTo>
                <a:cubicBezTo>
                  <a:pt x="93637" y="21371"/>
                  <a:pt x="93164" y="21582"/>
                  <a:pt x="92638" y="21687"/>
                </a:cubicBezTo>
                <a:cubicBezTo>
                  <a:pt x="89008" y="27105"/>
                  <a:pt x="85378" y="32471"/>
                  <a:pt x="81748" y="37836"/>
                </a:cubicBezTo>
                <a:lnTo>
                  <a:pt x="80907" y="39099"/>
                </a:lnTo>
                <a:cubicBezTo>
                  <a:pt x="79749" y="43518"/>
                  <a:pt x="75436" y="47410"/>
                  <a:pt x="73226" y="50356"/>
                </a:cubicBezTo>
                <a:cubicBezTo>
                  <a:pt x="72858" y="50882"/>
                  <a:pt x="72490" y="51408"/>
                  <a:pt x="72122" y="51934"/>
                </a:cubicBezTo>
                <a:cubicBezTo>
                  <a:pt x="72017" y="52145"/>
                  <a:pt x="69649" y="57563"/>
                  <a:pt x="66072" y="60562"/>
                </a:cubicBezTo>
                <a:cubicBezTo>
                  <a:pt x="65704" y="61035"/>
                  <a:pt x="65388" y="61508"/>
                  <a:pt x="65073" y="61929"/>
                </a:cubicBezTo>
                <a:cubicBezTo>
                  <a:pt x="65178" y="62140"/>
                  <a:pt x="64389" y="64454"/>
                  <a:pt x="63074" y="64717"/>
                </a:cubicBezTo>
                <a:cubicBezTo>
                  <a:pt x="61969" y="66296"/>
                  <a:pt x="59654" y="69452"/>
                  <a:pt x="59654" y="69452"/>
                </a:cubicBezTo>
                <a:cubicBezTo>
                  <a:pt x="59654" y="69873"/>
                  <a:pt x="59654" y="70241"/>
                  <a:pt x="59707" y="70662"/>
                </a:cubicBezTo>
                <a:cubicBezTo>
                  <a:pt x="59612" y="70745"/>
                  <a:pt x="59527" y="70774"/>
                  <a:pt x="59450" y="70774"/>
                </a:cubicBezTo>
                <a:cubicBezTo>
                  <a:pt x="59263" y="70774"/>
                  <a:pt x="59117" y="70602"/>
                  <a:pt x="58962" y="70602"/>
                </a:cubicBezTo>
                <a:cubicBezTo>
                  <a:pt x="58897" y="70602"/>
                  <a:pt x="58831" y="70631"/>
                  <a:pt x="58760" y="70714"/>
                </a:cubicBezTo>
                <a:cubicBezTo>
                  <a:pt x="58760" y="70714"/>
                  <a:pt x="57918" y="71819"/>
                  <a:pt x="56972" y="73082"/>
                </a:cubicBezTo>
                <a:lnTo>
                  <a:pt x="56866" y="72924"/>
                </a:lnTo>
                <a:cubicBezTo>
                  <a:pt x="56603" y="72450"/>
                  <a:pt x="56340" y="71924"/>
                  <a:pt x="56077" y="71451"/>
                </a:cubicBezTo>
                <a:cubicBezTo>
                  <a:pt x="55446" y="70662"/>
                  <a:pt x="51606" y="66822"/>
                  <a:pt x="49659" y="63455"/>
                </a:cubicBezTo>
                <a:cubicBezTo>
                  <a:pt x="49502" y="63507"/>
                  <a:pt x="49396" y="63560"/>
                  <a:pt x="49239" y="63665"/>
                </a:cubicBezTo>
                <a:cubicBezTo>
                  <a:pt x="48765" y="63034"/>
                  <a:pt x="48607" y="62087"/>
                  <a:pt x="47713" y="61772"/>
                </a:cubicBezTo>
                <a:lnTo>
                  <a:pt x="47187" y="62192"/>
                </a:lnTo>
                <a:cubicBezTo>
                  <a:pt x="47292" y="61403"/>
                  <a:pt x="47134" y="60614"/>
                  <a:pt x="46819" y="59930"/>
                </a:cubicBezTo>
                <a:lnTo>
                  <a:pt x="45293" y="58037"/>
                </a:lnTo>
                <a:cubicBezTo>
                  <a:pt x="43978" y="57826"/>
                  <a:pt x="44189" y="56827"/>
                  <a:pt x="43820" y="56195"/>
                </a:cubicBezTo>
                <a:lnTo>
                  <a:pt x="42768" y="54880"/>
                </a:lnTo>
                <a:cubicBezTo>
                  <a:pt x="42768" y="55091"/>
                  <a:pt x="42663" y="55354"/>
                  <a:pt x="42453" y="55459"/>
                </a:cubicBezTo>
                <a:cubicBezTo>
                  <a:pt x="41979" y="54775"/>
                  <a:pt x="41558" y="54091"/>
                  <a:pt x="41137" y="53460"/>
                </a:cubicBezTo>
                <a:cubicBezTo>
                  <a:pt x="39349" y="50935"/>
                  <a:pt x="37560" y="48831"/>
                  <a:pt x="35667" y="46201"/>
                </a:cubicBezTo>
                <a:cubicBezTo>
                  <a:pt x="35509" y="45938"/>
                  <a:pt x="35351" y="45727"/>
                  <a:pt x="35193" y="45464"/>
                </a:cubicBezTo>
                <a:cubicBezTo>
                  <a:pt x="32510" y="42097"/>
                  <a:pt x="29880" y="38783"/>
                  <a:pt x="27250" y="35417"/>
                </a:cubicBezTo>
                <a:cubicBezTo>
                  <a:pt x="24988" y="32471"/>
                  <a:pt x="22726" y="29525"/>
                  <a:pt x="20464" y="26579"/>
                </a:cubicBezTo>
                <a:cubicBezTo>
                  <a:pt x="14677" y="18899"/>
                  <a:pt x="9101" y="11061"/>
                  <a:pt x="3946" y="2959"/>
                </a:cubicBezTo>
                <a:cubicBezTo>
                  <a:pt x="2736" y="5484"/>
                  <a:pt x="0" y="6063"/>
                  <a:pt x="263" y="9851"/>
                </a:cubicBezTo>
                <a:cubicBezTo>
                  <a:pt x="579" y="12113"/>
                  <a:pt x="2894" y="14953"/>
                  <a:pt x="3525" y="17321"/>
                </a:cubicBezTo>
                <a:cubicBezTo>
                  <a:pt x="4630" y="18636"/>
                  <a:pt x="5787" y="19635"/>
                  <a:pt x="6103" y="20582"/>
                </a:cubicBezTo>
                <a:lnTo>
                  <a:pt x="6681" y="21319"/>
                </a:lnTo>
                <a:cubicBezTo>
                  <a:pt x="8312" y="23370"/>
                  <a:pt x="9995" y="25369"/>
                  <a:pt x="11731" y="27315"/>
                </a:cubicBezTo>
                <a:cubicBezTo>
                  <a:pt x="12941" y="28683"/>
                  <a:pt x="14151" y="29998"/>
                  <a:pt x="15361" y="31313"/>
                </a:cubicBezTo>
                <a:cubicBezTo>
                  <a:pt x="15571" y="31839"/>
                  <a:pt x="15624" y="32365"/>
                  <a:pt x="15624" y="32944"/>
                </a:cubicBezTo>
                <a:cubicBezTo>
                  <a:pt x="19780" y="37836"/>
                  <a:pt x="23883" y="42729"/>
                  <a:pt x="27986" y="47621"/>
                </a:cubicBezTo>
                <a:lnTo>
                  <a:pt x="28986" y="48726"/>
                </a:lnTo>
                <a:cubicBezTo>
                  <a:pt x="32931" y="51040"/>
                  <a:pt x="35404" y="56195"/>
                  <a:pt x="37613" y="59089"/>
                </a:cubicBezTo>
                <a:lnTo>
                  <a:pt x="38823" y="60562"/>
                </a:lnTo>
                <a:cubicBezTo>
                  <a:pt x="38981" y="60719"/>
                  <a:pt x="43505" y="64402"/>
                  <a:pt x="45398" y="68663"/>
                </a:cubicBezTo>
                <a:lnTo>
                  <a:pt x="46451" y="69978"/>
                </a:lnTo>
                <a:cubicBezTo>
                  <a:pt x="46453" y="69977"/>
                  <a:pt x="46457" y="69976"/>
                  <a:pt x="46461" y="69976"/>
                </a:cubicBezTo>
                <a:cubicBezTo>
                  <a:pt x="46684" y="69976"/>
                  <a:pt x="48657" y="71318"/>
                  <a:pt x="48502" y="72608"/>
                </a:cubicBezTo>
                <a:cubicBezTo>
                  <a:pt x="49712" y="74134"/>
                  <a:pt x="52079" y="77185"/>
                  <a:pt x="52079" y="77185"/>
                </a:cubicBezTo>
                <a:cubicBezTo>
                  <a:pt x="52448" y="77290"/>
                  <a:pt x="52868" y="77395"/>
                  <a:pt x="53237" y="77448"/>
                </a:cubicBezTo>
                <a:cubicBezTo>
                  <a:pt x="53447" y="77869"/>
                  <a:pt x="52921" y="77921"/>
                  <a:pt x="52974" y="78289"/>
                </a:cubicBezTo>
                <a:cubicBezTo>
                  <a:pt x="52079" y="79499"/>
                  <a:pt x="50133" y="82130"/>
                  <a:pt x="49975" y="82445"/>
                </a:cubicBezTo>
                <a:cubicBezTo>
                  <a:pt x="49910" y="82543"/>
                  <a:pt x="49951" y="82570"/>
                  <a:pt x="50050" y="82570"/>
                </a:cubicBezTo>
                <a:cubicBezTo>
                  <a:pt x="50171" y="82570"/>
                  <a:pt x="50377" y="82530"/>
                  <a:pt x="50580" y="82530"/>
                </a:cubicBezTo>
                <a:cubicBezTo>
                  <a:pt x="50747" y="82530"/>
                  <a:pt x="50913" y="82557"/>
                  <a:pt x="51027" y="82656"/>
                </a:cubicBezTo>
                <a:cubicBezTo>
                  <a:pt x="49449" y="83708"/>
                  <a:pt x="48029" y="84918"/>
                  <a:pt x="46766" y="86338"/>
                </a:cubicBezTo>
                <a:cubicBezTo>
                  <a:pt x="46451" y="86706"/>
                  <a:pt x="46135" y="87127"/>
                  <a:pt x="45819" y="87548"/>
                </a:cubicBezTo>
                <a:cubicBezTo>
                  <a:pt x="45732" y="87548"/>
                  <a:pt x="45656" y="87554"/>
                  <a:pt x="45599" y="87554"/>
                </a:cubicBezTo>
                <a:cubicBezTo>
                  <a:pt x="45486" y="87554"/>
                  <a:pt x="45451" y="87530"/>
                  <a:pt x="45556" y="87390"/>
                </a:cubicBezTo>
                <a:cubicBezTo>
                  <a:pt x="45658" y="87135"/>
                  <a:pt x="45809" y="86831"/>
                  <a:pt x="46010" y="86573"/>
                </a:cubicBezTo>
                <a:lnTo>
                  <a:pt x="46010" y="86573"/>
                </a:lnTo>
                <a:lnTo>
                  <a:pt x="42295" y="91283"/>
                </a:lnTo>
                <a:cubicBezTo>
                  <a:pt x="43031" y="90494"/>
                  <a:pt x="43820" y="89757"/>
                  <a:pt x="44662" y="89073"/>
                </a:cubicBezTo>
                <a:lnTo>
                  <a:pt x="44662" y="89073"/>
                </a:lnTo>
                <a:cubicBezTo>
                  <a:pt x="43978" y="89968"/>
                  <a:pt x="43347" y="90862"/>
                  <a:pt x="42663" y="91704"/>
                </a:cubicBezTo>
                <a:lnTo>
                  <a:pt x="42610" y="91809"/>
                </a:lnTo>
                <a:cubicBezTo>
                  <a:pt x="40769" y="94334"/>
                  <a:pt x="37350" y="99489"/>
                  <a:pt x="37455" y="99489"/>
                </a:cubicBezTo>
                <a:cubicBezTo>
                  <a:pt x="36929" y="100383"/>
                  <a:pt x="36508" y="101278"/>
                  <a:pt x="36087" y="102225"/>
                </a:cubicBezTo>
                <a:cubicBezTo>
                  <a:pt x="35614" y="103014"/>
                  <a:pt x="35088" y="103750"/>
                  <a:pt x="34299" y="103908"/>
                </a:cubicBezTo>
                <a:cubicBezTo>
                  <a:pt x="35035" y="102856"/>
                  <a:pt x="35930" y="102014"/>
                  <a:pt x="36245" y="100699"/>
                </a:cubicBezTo>
                <a:lnTo>
                  <a:pt x="36245" y="100699"/>
                </a:lnTo>
                <a:cubicBezTo>
                  <a:pt x="32984" y="105486"/>
                  <a:pt x="29775" y="110273"/>
                  <a:pt x="26618" y="115060"/>
                </a:cubicBezTo>
                <a:cubicBezTo>
                  <a:pt x="23147" y="120268"/>
                  <a:pt x="19727" y="125476"/>
                  <a:pt x="16203" y="130631"/>
                </a:cubicBezTo>
                <a:cubicBezTo>
                  <a:pt x="14204" y="133577"/>
                  <a:pt x="12152" y="136523"/>
                  <a:pt x="10101" y="139469"/>
                </a:cubicBezTo>
                <a:cubicBezTo>
                  <a:pt x="9995" y="139942"/>
                  <a:pt x="9627" y="140626"/>
                  <a:pt x="9732" y="140994"/>
                </a:cubicBezTo>
                <a:lnTo>
                  <a:pt x="10469" y="139995"/>
                </a:lnTo>
                <a:lnTo>
                  <a:pt x="10469" y="139995"/>
                </a:lnTo>
                <a:cubicBezTo>
                  <a:pt x="10837" y="140258"/>
                  <a:pt x="10732" y="141205"/>
                  <a:pt x="10048" y="141731"/>
                </a:cubicBezTo>
                <a:cubicBezTo>
                  <a:pt x="10102" y="141765"/>
                  <a:pt x="10151" y="141779"/>
                  <a:pt x="10196" y="141779"/>
                </a:cubicBezTo>
                <a:cubicBezTo>
                  <a:pt x="10477" y="141779"/>
                  <a:pt x="10581" y="141196"/>
                  <a:pt x="10706" y="141196"/>
                </a:cubicBezTo>
                <a:cubicBezTo>
                  <a:pt x="10714" y="141196"/>
                  <a:pt x="10723" y="141199"/>
                  <a:pt x="10732" y="141205"/>
                </a:cubicBezTo>
                <a:cubicBezTo>
                  <a:pt x="11258" y="141573"/>
                  <a:pt x="10995" y="141941"/>
                  <a:pt x="10574" y="142362"/>
                </a:cubicBezTo>
                <a:cubicBezTo>
                  <a:pt x="10679" y="142572"/>
                  <a:pt x="10679" y="142730"/>
                  <a:pt x="10679" y="142941"/>
                </a:cubicBezTo>
                <a:cubicBezTo>
                  <a:pt x="11258" y="142415"/>
                  <a:pt x="11731" y="141836"/>
                  <a:pt x="12152" y="141205"/>
                </a:cubicBezTo>
                <a:lnTo>
                  <a:pt x="12152" y="141205"/>
                </a:lnTo>
                <a:cubicBezTo>
                  <a:pt x="11994" y="141836"/>
                  <a:pt x="11784" y="142467"/>
                  <a:pt x="11521" y="143098"/>
                </a:cubicBezTo>
                <a:cubicBezTo>
                  <a:pt x="13993" y="140258"/>
                  <a:pt x="16466" y="137470"/>
                  <a:pt x="19043" y="134682"/>
                </a:cubicBezTo>
                <a:cubicBezTo>
                  <a:pt x="20464" y="133156"/>
                  <a:pt x="24041" y="129632"/>
                  <a:pt x="26303" y="126686"/>
                </a:cubicBezTo>
                <a:cubicBezTo>
                  <a:pt x="27828" y="124792"/>
                  <a:pt x="29301" y="122898"/>
                  <a:pt x="30722" y="121004"/>
                </a:cubicBezTo>
                <a:cubicBezTo>
                  <a:pt x="31300" y="119900"/>
                  <a:pt x="31932" y="118795"/>
                  <a:pt x="32668" y="117585"/>
                </a:cubicBezTo>
                <a:cubicBezTo>
                  <a:pt x="32878" y="117112"/>
                  <a:pt x="33299" y="116796"/>
                  <a:pt x="33825" y="116743"/>
                </a:cubicBezTo>
                <a:lnTo>
                  <a:pt x="34562" y="115744"/>
                </a:lnTo>
                <a:cubicBezTo>
                  <a:pt x="37666" y="110904"/>
                  <a:pt x="45083" y="102908"/>
                  <a:pt x="45609" y="102277"/>
                </a:cubicBezTo>
                <a:cubicBezTo>
                  <a:pt x="46293" y="101488"/>
                  <a:pt x="48029" y="99489"/>
                  <a:pt x="48239" y="99279"/>
                </a:cubicBezTo>
                <a:cubicBezTo>
                  <a:pt x="48029" y="99279"/>
                  <a:pt x="47793" y="99312"/>
                  <a:pt x="47603" y="99312"/>
                </a:cubicBezTo>
                <a:cubicBezTo>
                  <a:pt x="47317" y="99312"/>
                  <a:pt x="47134" y="99237"/>
                  <a:pt x="47292" y="98858"/>
                </a:cubicBezTo>
                <a:cubicBezTo>
                  <a:pt x="48029" y="97385"/>
                  <a:pt x="48870" y="95912"/>
                  <a:pt x="49765" y="94544"/>
                </a:cubicBezTo>
                <a:cubicBezTo>
                  <a:pt x="50817" y="93334"/>
                  <a:pt x="52290" y="92282"/>
                  <a:pt x="53500" y="91020"/>
                </a:cubicBezTo>
                <a:cubicBezTo>
                  <a:pt x="54131" y="89810"/>
                  <a:pt x="54867" y="88600"/>
                  <a:pt x="55446" y="87390"/>
                </a:cubicBezTo>
                <a:cubicBezTo>
                  <a:pt x="55499" y="87337"/>
                  <a:pt x="55393" y="86338"/>
                  <a:pt x="55183" y="86180"/>
                </a:cubicBezTo>
                <a:cubicBezTo>
                  <a:pt x="55709" y="85444"/>
                  <a:pt x="56288" y="84760"/>
                  <a:pt x="56919" y="84129"/>
                </a:cubicBezTo>
                <a:cubicBezTo>
                  <a:pt x="56919" y="84191"/>
                  <a:pt x="56924" y="84221"/>
                  <a:pt x="56933" y="84221"/>
                </a:cubicBezTo>
                <a:cubicBezTo>
                  <a:pt x="56955" y="84221"/>
                  <a:pt x="57003" y="84056"/>
                  <a:pt x="57077" y="83760"/>
                </a:cubicBezTo>
                <a:cubicBezTo>
                  <a:pt x="57129" y="83813"/>
                  <a:pt x="57182" y="83865"/>
                  <a:pt x="57235" y="83971"/>
                </a:cubicBezTo>
                <a:cubicBezTo>
                  <a:pt x="57235" y="83760"/>
                  <a:pt x="57235" y="83602"/>
                  <a:pt x="57235" y="83445"/>
                </a:cubicBezTo>
                <a:cubicBezTo>
                  <a:pt x="57235" y="83339"/>
                  <a:pt x="57287" y="83287"/>
                  <a:pt x="57287" y="83234"/>
                </a:cubicBezTo>
                <a:cubicBezTo>
                  <a:pt x="57655" y="83971"/>
                  <a:pt x="58234" y="85181"/>
                  <a:pt x="58550" y="85707"/>
                </a:cubicBezTo>
                <a:cubicBezTo>
                  <a:pt x="59444" y="86864"/>
                  <a:pt x="61548" y="89652"/>
                  <a:pt x="61811" y="89862"/>
                </a:cubicBezTo>
                <a:cubicBezTo>
                  <a:pt x="61848" y="89906"/>
                  <a:pt x="61876" y="89926"/>
                  <a:pt x="61899" y="89926"/>
                </a:cubicBezTo>
                <a:cubicBezTo>
                  <a:pt x="62040" y="89926"/>
                  <a:pt x="61968" y="89187"/>
                  <a:pt x="62285" y="88916"/>
                </a:cubicBezTo>
                <a:cubicBezTo>
                  <a:pt x="62863" y="90704"/>
                  <a:pt x="63652" y="92387"/>
                  <a:pt x="64652" y="93966"/>
                </a:cubicBezTo>
                <a:lnTo>
                  <a:pt x="65546" y="95176"/>
                </a:lnTo>
                <a:cubicBezTo>
                  <a:pt x="65508" y="95366"/>
                  <a:pt x="65470" y="95501"/>
                  <a:pt x="65412" y="95501"/>
                </a:cubicBezTo>
                <a:cubicBezTo>
                  <a:pt x="65390" y="95501"/>
                  <a:pt x="65365" y="95482"/>
                  <a:pt x="65336" y="95439"/>
                </a:cubicBezTo>
                <a:cubicBezTo>
                  <a:pt x="65073" y="95228"/>
                  <a:pt x="64862" y="95018"/>
                  <a:pt x="64652" y="94755"/>
                </a:cubicBezTo>
                <a:lnTo>
                  <a:pt x="64652" y="94755"/>
                </a:lnTo>
                <a:cubicBezTo>
                  <a:pt x="65178" y="95544"/>
                  <a:pt x="67545" y="98700"/>
                  <a:pt x="68176" y="99594"/>
                </a:cubicBezTo>
                <a:cubicBezTo>
                  <a:pt x="67598" y="98647"/>
                  <a:pt x="67124" y="97701"/>
                  <a:pt x="66703" y="96754"/>
                </a:cubicBezTo>
                <a:lnTo>
                  <a:pt x="66703" y="96754"/>
                </a:lnTo>
                <a:cubicBezTo>
                  <a:pt x="67335" y="97595"/>
                  <a:pt x="68019" y="98490"/>
                  <a:pt x="68650" y="99331"/>
                </a:cubicBezTo>
                <a:lnTo>
                  <a:pt x="68755" y="99436"/>
                </a:lnTo>
                <a:cubicBezTo>
                  <a:pt x="70638" y="101843"/>
                  <a:pt x="74550" y="106433"/>
                  <a:pt x="74646" y="106433"/>
                </a:cubicBezTo>
                <a:cubicBezTo>
                  <a:pt x="74646" y="106433"/>
                  <a:pt x="74646" y="106433"/>
                  <a:pt x="74647" y="106433"/>
                </a:cubicBezTo>
                <a:cubicBezTo>
                  <a:pt x="75331" y="107117"/>
                  <a:pt x="76067" y="107801"/>
                  <a:pt x="76856" y="108432"/>
                </a:cubicBezTo>
                <a:cubicBezTo>
                  <a:pt x="77487" y="109063"/>
                  <a:pt x="78066" y="109800"/>
                  <a:pt x="77961" y="110589"/>
                </a:cubicBezTo>
                <a:cubicBezTo>
                  <a:pt x="77224" y="109642"/>
                  <a:pt x="76646" y="108537"/>
                  <a:pt x="75488" y="107853"/>
                </a:cubicBezTo>
                <a:lnTo>
                  <a:pt x="75488" y="107853"/>
                </a:lnTo>
                <a:cubicBezTo>
                  <a:pt x="79118" y="112272"/>
                  <a:pt x="82801" y="116586"/>
                  <a:pt x="86536" y="120899"/>
                </a:cubicBezTo>
                <a:cubicBezTo>
                  <a:pt x="90533" y="125581"/>
                  <a:pt x="94531" y="130263"/>
                  <a:pt x="98529" y="134997"/>
                </a:cubicBezTo>
                <a:cubicBezTo>
                  <a:pt x="100791" y="137680"/>
                  <a:pt x="103001" y="140416"/>
                  <a:pt x="105263" y="143204"/>
                </a:cubicBezTo>
                <a:cubicBezTo>
                  <a:pt x="105684" y="143414"/>
                  <a:pt x="106262" y="143940"/>
                  <a:pt x="106578" y="143940"/>
                </a:cubicBezTo>
                <a:lnTo>
                  <a:pt x="105842" y="142993"/>
                </a:lnTo>
                <a:cubicBezTo>
                  <a:pt x="105931" y="142917"/>
                  <a:pt x="106051" y="142880"/>
                  <a:pt x="106186" y="142880"/>
                </a:cubicBezTo>
                <a:cubicBezTo>
                  <a:pt x="106609" y="142880"/>
                  <a:pt x="107180" y="143237"/>
                  <a:pt x="107420" y="143835"/>
                </a:cubicBezTo>
                <a:cubicBezTo>
                  <a:pt x="107788" y="143519"/>
                  <a:pt x="106894" y="143151"/>
                  <a:pt x="107104" y="143046"/>
                </a:cubicBezTo>
                <a:cubicBezTo>
                  <a:pt x="107250" y="142916"/>
                  <a:pt x="107380" y="142862"/>
                  <a:pt x="107501" y="142862"/>
                </a:cubicBezTo>
                <a:cubicBezTo>
                  <a:pt x="107772" y="142862"/>
                  <a:pt x="107990" y="143139"/>
                  <a:pt x="108209" y="143467"/>
                </a:cubicBezTo>
                <a:cubicBezTo>
                  <a:pt x="108255" y="143451"/>
                  <a:pt x="108306" y="143445"/>
                  <a:pt x="108358" y="143445"/>
                </a:cubicBezTo>
                <a:cubicBezTo>
                  <a:pt x="108485" y="143445"/>
                  <a:pt x="108623" y="143482"/>
                  <a:pt x="108735" y="143519"/>
                </a:cubicBezTo>
                <a:cubicBezTo>
                  <a:pt x="108419" y="142835"/>
                  <a:pt x="107998" y="142204"/>
                  <a:pt x="107472" y="141678"/>
                </a:cubicBezTo>
                <a:lnTo>
                  <a:pt x="107472" y="141678"/>
                </a:lnTo>
                <a:cubicBezTo>
                  <a:pt x="108051" y="141994"/>
                  <a:pt x="108630" y="142362"/>
                  <a:pt x="109103" y="142835"/>
                </a:cubicBezTo>
                <a:cubicBezTo>
                  <a:pt x="107104" y="139626"/>
                  <a:pt x="105105" y="136523"/>
                  <a:pt x="103211" y="133367"/>
                </a:cubicBezTo>
                <a:cubicBezTo>
                  <a:pt x="102107" y="131631"/>
                  <a:pt x="99687" y="127317"/>
                  <a:pt x="97530" y="124319"/>
                </a:cubicBezTo>
                <a:cubicBezTo>
                  <a:pt x="96162" y="122320"/>
                  <a:pt x="94742" y="120426"/>
                  <a:pt x="93269" y="118585"/>
                </a:cubicBezTo>
                <a:cubicBezTo>
                  <a:pt x="92427" y="117743"/>
                  <a:pt x="91533" y="116796"/>
                  <a:pt x="90533" y="115797"/>
                </a:cubicBezTo>
                <a:cubicBezTo>
                  <a:pt x="90165" y="115481"/>
                  <a:pt x="90007" y="114955"/>
                  <a:pt x="90113" y="114481"/>
                </a:cubicBezTo>
                <a:lnTo>
                  <a:pt x="89376" y="113535"/>
                </a:lnTo>
                <a:cubicBezTo>
                  <a:pt x="85589" y="109221"/>
                  <a:pt x="79960" y="100015"/>
                  <a:pt x="79539" y="99384"/>
                </a:cubicBezTo>
                <a:lnTo>
                  <a:pt x="77382" y="96070"/>
                </a:lnTo>
                <a:cubicBezTo>
                  <a:pt x="77298" y="96492"/>
                  <a:pt x="77281" y="97016"/>
                  <a:pt x="77006" y="97016"/>
                </a:cubicBezTo>
                <a:cubicBezTo>
                  <a:pt x="76938" y="97016"/>
                  <a:pt x="76855" y="96984"/>
                  <a:pt x="76751" y="96911"/>
                </a:cubicBezTo>
                <a:cubicBezTo>
                  <a:pt x="75541" y="95754"/>
                  <a:pt x="74384" y="94597"/>
                  <a:pt x="73332" y="93334"/>
                </a:cubicBezTo>
                <a:cubicBezTo>
                  <a:pt x="72437" y="92019"/>
                  <a:pt x="71806" y="90336"/>
                  <a:pt x="71017" y="88863"/>
                </a:cubicBezTo>
                <a:cubicBezTo>
                  <a:pt x="70018" y="87863"/>
                  <a:pt x="69018" y="86864"/>
                  <a:pt x="68071" y="85970"/>
                </a:cubicBezTo>
                <a:cubicBezTo>
                  <a:pt x="67839" y="85883"/>
                  <a:pt x="67608" y="85844"/>
                  <a:pt x="67376" y="85844"/>
                </a:cubicBezTo>
                <a:cubicBezTo>
                  <a:pt x="67187" y="85844"/>
                  <a:pt x="66998" y="85870"/>
                  <a:pt x="66809" y="85917"/>
                </a:cubicBezTo>
                <a:cubicBezTo>
                  <a:pt x="66283" y="85233"/>
                  <a:pt x="65757" y="84444"/>
                  <a:pt x="65336" y="83708"/>
                </a:cubicBezTo>
                <a:lnTo>
                  <a:pt x="65336" y="83708"/>
                </a:lnTo>
                <a:cubicBezTo>
                  <a:pt x="65370" y="83714"/>
                  <a:pt x="65395" y="83718"/>
                  <a:pt x="65412" y="83718"/>
                </a:cubicBezTo>
                <a:cubicBezTo>
                  <a:pt x="65526" y="83718"/>
                  <a:pt x="65268" y="83569"/>
                  <a:pt x="64810" y="83339"/>
                </a:cubicBezTo>
                <a:lnTo>
                  <a:pt x="64810" y="83339"/>
                </a:lnTo>
                <a:cubicBezTo>
                  <a:pt x="64894" y="83382"/>
                  <a:pt x="64944" y="83457"/>
                  <a:pt x="65015" y="83513"/>
                </a:cubicBezTo>
                <a:lnTo>
                  <a:pt x="65015" y="83513"/>
                </a:lnTo>
                <a:lnTo>
                  <a:pt x="64336" y="83076"/>
                </a:lnTo>
                <a:lnTo>
                  <a:pt x="64810" y="83339"/>
                </a:lnTo>
                <a:cubicBezTo>
                  <a:pt x="63810" y="82445"/>
                  <a:pt x="62179" y="80236"/>
                  <a:pt x="60864" y="78395"/>
                </a:cubicBezTo>
                <a:cubicBezTo>
                  <a:pt x="61390" y="77711"/>
                  <a:pt x="61864" y="77079"/>
                  <a:pt x="62232" y="76553"/>
                </a:cubicBezTo>
                <a:cubicBezTo>
                  <a:pt x="62758" y="75081"/>
                  <a:pt x="64284" y="73660"/>
                  <a:pt x="65020" y="72924"/>
                </a:cubicBezTo>
                <a:cubicBezTo>
                  <a:pt x="65388" y="72503"/>
                  <a:pt x="65809" y="72082"/>
                  <a:pt x="66283" y="71714"/>
                </a:cubicBezTo>
                <a:cubicBezTo>
                  <a:pt x="66861" y="70925"/>
                  <a:pt x="69544" y="66085"/>
                  <a:pt x="72280" y="63297"/>
                </a:cubicBezTo>
                <a:cubicBezTo>
                  <a:pt x="72174" y="63139"/>
                  <a:pt x="72069" y="63034"/>
                  <a:pt x="71911" y="62929"/>
                </a:cubicBezTo>
                <a:cubicBezTo>
                  <a:pt x="72385" y="62298"/>
                  <a:pt x="73279" y="61877"/>
                  <a:pt x="73384" y="60930"/>
                </a:cubicBezTo>
                <a:lnTo>
                  <a:pt x="72806" y="60509"/>
                </a:lnTo>
                <a:cubicBezTo>
                  <a:pt x="73542" y="60351"/>
                  <a:pt x="74279" y="60036"/>
                  <a:pt x="74910" y="59562"/>
                </a:cubicBezTo>
                <a:lnTo>
                  <a:pt x="76330" y="57511"/>
                </a:lnTo>
                <a:cubicBezTo>
                  <a:pt x="76172" y="56195"/>
                  <a:pt x="77172" y="56090"/>
                  <a:pt x="77698" y="55617"/>
                </a:cubicBezTo>
                <a:lnTo>
                  <a:pt x="78697" y="54144"/>
                </a:lnTo>
                <a:lnTo>
                  <a:pt x="78697" y="54144"/>
                </a:lnTo>
                <a:cubicBezTo>
                  <a:pt x="78623" y="54181"/>
                  <a:pt x="78542" y="54199"/>
                  <a:pt x="78459" y="54199"/>
                </a:cubicBezTo>
                <a:cubicBezTo>
                  <a:pt x="78307" y="54199"/>
                  <a:pt x="78149" y="54141"/>
                  <a:pt x="78014" y="54039"/>
                </a:cubicBezTo>
                <a:cubicBezTo>
                  <a:pt x="78592" y="53355"/>
                  <a:pt x="79118" y="52776"/>
                  <a:pt x="79644" y="52145"/>
                </a:cubicBezTo>
                <a:cubicBezTo>
                  <a:pt x="81591" y="49778"/>
                  <a:pt x="83116" y="47410"/>
                  <a:pt x="85220" y="44833"/>
                </a:cubicBezTo>
                <a:cubicBezTo>
                  <a:pt x="85378" y="44622"/>
                  <a:pt x="85589" y="44412"/>
                  <a:pt x="85746" y="44202"/>
                </a:cubicBezTo>
                <a:cubicBezTo>
                  <a:pt x="88271" y="40677"/>
                  <a:pt x="90797" y="37153"/>
                  <a:pt x="93374" y="33681"/>
                </a:cubicBezTo>
                <a:cubicBezTo>
                  <a:pt x="95531" y="30630"/>
                  <a:pt x="97793" y="27631"/>
                  <a:pt x="100055" y="24633"/>
                </a:cubicBezTo>
                <a:cubicBezTo>
                  <a:pt x="105947" y="16900"/>
                  <a:pt x="112049" y="9272"/>
                  <a:pt x="118467" y="2013"/>
                </a:cubicBezTo>
                <a:cubicBezTo>
                  <a:pt x="116295" y="1637"/>
                  <a:pt x="115018" y="1"/>
                  <a:pt x="1127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1"/>
          <p:cNvSpPr/>
          <p:nvPr/>
        </p:nvSpPr>
        <p:spPr>
          <a:xfrm>
            <a:off x="5837602" y="2075325"/>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1"/>
          <p:cNvSpPr txBox="1"/>
          <p:nvPr/>
        </p:nvSpPr>
        <p:spPr>
          <a:xfrm>
            <a:off x="6081200" y="2388820"/>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2</a:t>
            </a:r>
            <a:endParaRPr sz="1100">
              <a:solidFill>
                <a:schemeClr val="dk1"/>
              </a:solidFill>
              <a:latin typeface="Muli"/>
              <a:ea typeface="Muli"/>
              <a:cs typeface="Muli"/>
              <a:sym typeface="Muli"/>
            </a:endParaRPr>
          </a:p>
        </p:txBody>
      </p:sp>
      <p:sp>
        <p:nvSpPr>
          <p:cNvPr id="433" name="Google Shape;433;p31"/>
          <p:cNvSpPr/>
          <p:nvPr/>
        </p:nvSpPr>
        <p:spPr>
          <a:xfrm>
            <a:off x="5837602" y="2392839"/>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1"/>
          <p:cNvSpPr txBox="1"/>
          <p:nvPr/>
        </p:nvSpPr>
        <p:spPr>
          <a:xfrm>
            <a:off x="6081200" y="2702315"/>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3</a:t>
            </a:r>
            <a:endParaRPr sz="1100">
              <a:solidFill>
                <a:schemeClr val="dk1"/>
              </a:solidFill>
              <a:latin typeface="Muli"/>
              <a:ea typeface="Muli"/>
              <a:cs typeface="Muli"/>
              <a:sym typeface="Muli"/>
            </a:endParaRPr>
          </a:p>
        </p:txBody>
      </p:sp>
      <p:sp>
        <p:nvSpPr>
          <p:cNvPr id="435" name="Google Shape;435;p31"/>
          <p:cNvSpPr/>
          <p:nvPr/>
        </p:nvSpPr>
        <p:spPr>
          <a:xfrm>
            <a:off x="5837602" y="2704064"/>
            <a:ext cx="307200" cy="259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1"/>
          <p:cNvSpPr txBox="1"/>
          <p:nvPr/>
        </p:nvSpPr>
        <p:spPr>
          <a:xfrm>
            <a:off x="5837600" y="2694385"/>
            <a:ext cx="307200" cy="2376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b="1" lang="es" sz="2400">
                <a:solidFill>
                  <a:schemeClr val="accent1"/>
                </a:solidFill>
                <a:latin typeface="Amatic SC"/>
                <a:ea typeface="Amatic SC"/>
                <a:cs typeface="Amatic SC"/>
                <a:sym typeface="Amatic SC"/>
              </a:rPr>
              <a:t> </a:t>
            </a:r>
            <a:endParaRPr b="1" sz="2400">
              <a:solidFill>
                <a:schemeClr val="accent1"/>
              </a:solidFill>
              <a:latin typeface="Amatic SC"/>
              <a:ea typeface="Amatic SC"/>
              <a:cs typeface="Amatic SC"/>
              <a:sym typeface="Amatic SC"/>
            </a:endParaRPr>
          </a:p>
        </p:txBody>
      </p:sp>
      <p:sp>
        <p:nvSpPr>
          <p:cNvPr id="437" name="Google Shape;437;p31"/>
          <p:cNvSpPr txBox="1"/>
          <p:nvPr/>
        </p:nvSpPr>
        <p:spPr>
          <a:xfrm>
            <a:off x="6081200" y="2075325"/>
            <a:ext cx="1553700" cy="261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Feature 1</a:t>
            </a:r>
            <a:endParaRPr sz="1100">
              <a:solidFill>
                <a:schemeClr val="dk1"/>
              </a:solidFill>
              <a:latin typeface="Muli"/>
              <a:ea typeface="Muli"/>
              <a:cs typeface="Muli"/>
              <a:sym typeface="Muli"/>
            </a:endParaRPr>
          </a:p>
        </p:txBody>
      </p:sp>
      <p:sp>
        <p:nvSpPr>
          <p:cNvPr id="438" name="Google Shape;438;p31"/>
          <p:cNvSpPr/>
          <p:nvPr/>
        </p:nvSpPr>
        <p:spPr>
          <a:xfrm>
            <a:off x="5924275" y="2105594"/>
            <a:ext cx="146054" cy="199319"/>
          </a:xfrm>
          <a:custGeom>
            <a:rect b="b" l="l" r="r" t="t"/>
            <a:pathLst>
              <a:path extrusionOk="0" h="139141" w="129251">
                <a:moveTo>
                  <a:pt x="78645" y="83487"/>
                </a:moveTo>
                <a:cubicBezTo>
                  <a:pt x="78644" y="83504"/>
                  <a:pt x="78640" y="83599"/>
                  <a:pt x="78592" y="83695"/>
                </a:cubicBezTo>
                <a:cubicBezTo>
                  <a:pt x="78592" y="83643"/>
                  <a:pt x="78643" y="83541"/>
                  <a:pt x="78645" y="83487"/>
                </a:cubicBezTo>
                <a:close/>
                <a:moveTo>
                  <a:pt x="128094" y="1"/>
                </a:moveTo>
                <a:cubicBezTo>
                  <a:pt x="127515" y="790"/>
                  <a:pt x="126989" y="1632"/>
                  <a:pt x="126515" y="2473"/>
                </a:cubicBezTo>
                <a:cubicBezTo>
                  <a:pt x="126726" y="1684"/>
                  <a:pt x="126936" y="843"/>
                  <a:pt x="127252" y="53"/>
                </a:cubicBezTo>
                <a:lnTo>
                  <a:pt x="127252" y="53"/>
                </a:lnTo>
                <a:cubicBezTo>
                  <a:pt x="124569" y="4157"/>
                  <a:pt x="121939" y="8155"/>
                  <a:pt x="119151" y="12205"/>
                </a:cubicBezTo>
                <a:cubicBezTo>
                  <a:pt x="117678" y="14415"/>
                  <a:pt x="113838" y="19622"/>
                  <a:pt x="111365" y="23831"/>
                </a:cubicBezTo>
                <a:cubicBezTo>
                  <a:pt x="109734" y="26514"/>
                  <a:pt x="108209" y="29196"/>
                  <a:pt x="106683" y="31879"/>
                </a:cubicBezTo>
                <a:lnTo>
                  <a:pt x="104579" y="36561"/>
                </a:lnTo>
                <a:cubicBezTo>
                  <a:pt x="104369" y="37140"/>
                  <a:pt x="103948" y="37613"/>
                  <a:pt x="103317" y="37876"/>
                </a:cubicBezTo>
                <a:lnTo>
                  <a:pt x="102580" y="39244"/>
                </a:lnTo>
                <a:cubicBezTo>
                  <a:pt x="99213" y="45925"/>
                  <a:pt x="91270" y="57603"/>
                  <a:pt x="90744" y="58445"/>
                </a:cubicBezTo>
                <a:lnTo>
                  <a:pt x="87956" y="62758"/>
                </a:lnTo>
                <a:cubicBezTo>
                  <a:pt x="88233" y="62675"/>
                  <a:pt x="88569" y="62534"/>
                  <a:pt x="88786" y="62534"/>
                </a:cubicBezTo>
                <a:cubicBezTo>
                  <a:pt x="88981" y="62534"/>
                  <a:pt x="89080" y="62648"/>
                  <a:pt x="88955" y="63021"/>
                </a:cubicBezTo>
                <a:cubicBezTo>
                  <a:pt x="88166" y="65020"/>
                  <a:pt x="87062" y="67493"/>
                  <a:pt x="86273" y="68966"/>
                </a:cubicBezTo>
                <a:cubicBezTo>
                  <a:pt x="85168" y="70702"/>
                  <a:pt x="83642" y="72385"/>
                  <a:pt x="82327" y="74226"/>
                </a:cubicBezTo>
                <a:cubicBezTo>
                  <a:pt x="81591" y="75857"/>
                  <a:pt x="80854" y="77488"/>
                  <a:pt x="80170" y="79118"/>
                </a:cubicBezTo>
                <a:cubicBezTo>
                  <a:pt x="80170" y="79224"/>
                  <a:pt x="80276" y="80381"/>
                  <a:pt x="80486" y="80539"/>
                </a:cubicBezTo>
                <a:cubicBezTo>
                  <a:pt x="79960" y="81538"/>
                  <a:pt x="79329" y="82538"/>
                  <a:pt x="78645" y="83485"/>
                </a:cubicBezTo>
                <a:cubicBezTo>
                  <a:pt x="78645" y="83387"/>
                  <a:pt x="78637" y="83341"/>
                  <a:pt x="78624" y="83341"/>
                </a:cubicBezTo>
                <a:cubicBezTo>
                  <a:pt x="78585" y="83341"/>
                  <a:pt x="78498" y="83694"/>
                  <a:pt x="78382" y="84274"/>
                </a:cubicBezTo>
                <a:cubicBezTo>
                  <a:pt x="78430" y="84202"/>
                  <a:pt x="78467" y="84130"/>
                  <a:pt x="78493" y="84063"/>
                </a:cubicBezTo>
                <a:lnTo>
                  <a:pt x="78493" y="84063"/>
                </a:lnTo>
                <a:cubicBezTo>
                  <a:pt x="78447" y="84253"/>
                  <a:pt x="78388" y="84480"/>
                  <a:pt x="78325" y="84746"/>
                </a:cubicBezTo>
                <a:lnTo>
                  <a:pt x="78325" y="84746"/>
                </a:lnTo>
                <a:cubicBezTo>
                  <a:pt x="78357" y="84591"/>
                  <a:pt x="78382" y="84434"/>
                  <a:pt x="78382" y="84326"/>
                </a:cubicBezTo>
                <a:lnTo>
                  <a:pt x="78382" y="84326"/>
                </a:lnTo>
                <a:cubicBezTo>
                  <a:pt x="77540" y="86483"/>
                  <a:pt x="74436" y="91480"/>
                  <a:pt x="72964" y="94163"/>
                </a:cubicBezTo>
                <a:cubicBezTo>
                  <a:pt x="72438" y="96004"/>
                  <a:pt x="70807" y="98161"/>
                  <a:pt x="70018" y="99266"/>
                </a:cubicBezTo>
                <a:cubicBezTo>
                  <a:pt x="69597" y="99845"/>
                  <a:pt x="69123" y="100476"/>
                  <a:pt x="68703" y="101054"/>
                </a:cubicBezTo>
                <a:cubicBezTo>
                  <a:pt x="68019" y="102212"/>
                  <a:pt x="65178" y="108735"/>
                  <a:pt x="62285" y="112838"/>
                </a:cubicBezTo>
                <a:cubicBezTo>
                  <a:pt x="62390" y="112996"/>
                  <a:pt x="62495" y="113101"/>
                  <a:pt x="62653" y="113154"/>
                </a:cubicBezTo>
                <a:cubicBezTo>
                  <a:pt x="62127" y="114100"/>
                  <a:pt x="61180" y="114837"/>
                  <a:pt x="61075" y="115994"/>
                </a:cubicBezTo>
                <a:lnTo>
                  <a:pt x="61759" y="116310"/>
                </a:lnTo>
                <a:cubicBezTo>
                  <a:pt x="60864" y="116731"/>
                  <a:pt x="60075" y="117309"/>
                  <a:pt x="59497" y="118046"/>
                </a:cubicBezTo>
                <a:lnTo>
                  <a:pt x="57971" y="120886"/>
                </a:lnTo>
                <a:cubicBezTo>
                  <a:pt x="58129" y="122412"/>
                  <a:pt x="57077" y="122833"/>
                  <a:pt x="56498" y="123569"/>
                </a:cubicBezTo>
                <a:lnTo>
                  <a:pt x="55446" y="125568"/>
                </a:lnTo>
                <a:cubicBezTo>
                  <a:pt x="55551" y="125463"/>
                  <a:pt x="55670" y="125410"/>
                  <a:pt x="55788" y="125410"/>
                </a:cubicBezTo>
                <a:cubicBezTo>
                  <a:pt x="55906" y="125410"/>
                  <a:pt x="56025" y="125463"/>
                  <a:pt x="56130" y="125568"/>
                </a:cubicBezTo>
                <a:cubicBezTo>
                  <a:pt x="55867" y="125989"/>
                  <a:pt x="55551" y="126463"/>
                  <a:pt x="55288" y="126883"/>
                </a:cubicBezTo>
                <a:lnTo>
                  <a:pt x="55183" y="127041"/>
                </a:lnTo>
                <a:cubicBezTo>
                  <a:pt x="55130" y="127041"/>
                  <a:pt x="55130" y="127094"/>
                  <a:pt x="55078" y="127094"/>
                </a:cubicBezTo>
                <a:lnTo>
                  <a:pt x="54973" y="127252"/>
                </a:lnTo>
                <a:lnTo>
                  <a:pt x="54815" y="127515"/>
                </a:lnTo>
                <a:cubicBezTo>
                  <a:pt x="54341" y="128199"/>
                  <a:pt x="53973" y="128830"/>
                  <a:pt x="53605" y="129514"/>
                </a:cubicBezTo>
                <a:cubicBezTo>
                  <a:pt x="52974" y="128830"/>
                  <a:pt x="52342" y="128199"/>
                  <a:pt x="51764" y="127515"/>
                </a:cubicBezTo>
                <a:lnTo>
                  <a:pt x="51711" y="127409"/>
                </a:lnTo>
                <a:lnTo>
                  <a:pt x="51659" y="127357"/>
                </a:lnTo>
                <a:lnTo>
                  <a:pt x="51606" y="127252"/>
                </a:lnTo>
                <a:lnTo>
                  <a:pt x="51185" y="126831"/>
                </a:lnTo>
                <a:cubicBezTo>
                  <a:pt x="47240" y="122885"/>
                  <a:pt x="43242" y="118887"/>
                  <a:pt x="39296" y="114890"/>
                </a:cubicBezTo>
                <a:cubicBezTo>
                  <a:pt x="35824" y="111365"/>
                  <a:pt x="32405" y="107893"/>
                  <a:pt x="29038" y="104421"/>
                </a:cubicBezTo>
                <a:cubicBezTo>
                  <a:pt x="20306" y="95268"/>
                  <a:pt x="11731" y="86010"/>
                  <a:pt x="3525" y="76435"/>
                </a:cubicBezTo>
                <a:cubicBezTo>
                  <a:pt x="2894" y="79329"/>
                  <a:pt x="1" y="79960"/>
                  <a:pt x="1368" y="84326"/>
                </a:cubicBezTo>
                <a:cubicBezTo>
                  <a:pt x="2368" y="87009"/>
                  <a:pt x="5787" y="90376"/>
                  <a:pt x="7260" y="93111"/>
                </a:cubicBezTo>
                <a:cubicBezTo>
                  <a:pt x="8891" y="94689"/>
                  <a:pt x="10469" y="95899"/>
                  <a:pt x="11100" y="97057"/>
                </a:cubicBezTo>
                <a:lnTo>
                  <a:pt x="11942" y="97898"/>
                </a:lnTo>
                <a:cubicBezTo>
                  <a:pt x="14414" y="100318"/>
                  <a:pt x="16887" y="102738"/>
                  <a:pt x="19464" y="105052"/>
                </a:cubicBezTo>
                <a:cubicBezTo>
                  <a:pt x="21200" y="106683"/>
                  <a:pt x="22936" y="108261"/>
                  <a:pt x="24672" y="109839"/>
                </a:cubicBezTo>
                <a:cubicBezTo>
                  <a:pt x="25040" y="110418"/>
                  <a:pt x="25251" y="111049"/>
                  <a:pt x="25409" y="111681"/>
                </a:cubicBezTo>
                <a:lnTo>
                  <a:pt x="43663" y="129093"/>
                </a:lnTo>
                <a:lnTo>
                  <a:pt x="45083" y="130461"/>
                </a:lnTo>
                <a:cubicBezTo>
                  <a:pt x="45714" y="130829"/>
                  <a:pt x="46345" y="131197"/>
                  <a:pt x="46924" y="131670"/>
                </a:cubicBezTo>
                <a:cubicBezTo>
                  <a:pt x="47082" y="131723"/>
                  <a:pt x="47345" y="131986"/>
                  <a:pt x="47608" y="132144"/>
                </a:cubicBezTo>
                <a:lnTo>
                  <a:pt x="48292" y="132775"/>
                </a:lnTo>
                <a:cubicBezTo>
                  <a:pt x="48765" y="133143"/>
                  <a:pt x="49186" y="133564"/>
                  <a:pt x="49660" y="133985"/>
                </a:cubicBezTo>
                <a:cubicBezTo>
                  <a:pt x="51448" y="135563"/>
                  <a:pt x="53131" y="137299"/>
                  <a:pt x="54920" y="139140"/>
                </a:cubicBezTo>
                <a:cubicBezTo>
                  <a:pt x="56077" y="137141"/>
                  <a:pt x="57287" y="135142"/>
                  <a:pt x="58497" y="133196"/>
                </a:cubicBezTo>
                <a:lnTo>
                  <a:pt x="60233" y="130303"/>
                </a:lnTo>
                <a:lnTo>
                  <a:pt x="60812" y="129303"/>
                </a:lnTo>
                <a:lnTo>
                  <a:pt x="61285" y="128514"/>
                </a:lnTo>
                <a:lnTo>
                  <a:pt x="62443" y="126305"/>
                </a:lnTo>
                <a:cubicBezTo>
                  <a:pt x="62600" y="126042"/>
                  <a:pt x="65073" y="118835"/>
                  <a:pt x="68913" y="114311"/>
                </a:cubicBezTo>
                <a:lnTo>
                  <a:pt x="68966" y="114206"/>
                </a:lnTo>
                <a:lnTo>
                  <a:pt x="70018" y="112312"/>
                </a:lnTo>
                <a:cubicBezTo>
                  <a:pt x="69912" y="112154"/>
                  <a:pt x="70754" y="109103"/>
                  <a:pt x="72122" y="108472"/>
                </a:cubicBezTo>
                <a:lnTo>
                  <a:pt x="75857" y="101791"/>
                </a:lnTo>
                <a:cubicBezTo>
                  <a:pt x="75857" y="101318"/>
                  <a:pt x="75857" y="100844"/>
                  <a:pt x="75804" y="100371"/>
                </a:cubicBezTo>
                <a:cubicBezTo>
                  <a:pt x="75916" y="100195"/>
                  <a:pt x="76018" y="100145"/>
                  <a:pt x="76117" y="100145"/>
                </a:cubicBezTo>
                <a:cubicBezTo>
                  <a:pt x="76244" y="100145"/>
                  <a:pt x="76364" y="100228"/>
                  <a:pt x="76491" y="100228"/>
                </a:cubicBezTo>
                <a:cubicBezTo>
                  <a:pt x="76590" y="100228"/>
                  <a:pt x="76692" y="100178"/>
                  <a:pt x="76804" y="100002"/>
                </a:cubicBezTo>
                <a:lnTo>
                  <a:pt x="81328" y="92112"/>
                </a:lnTo>
                <a:lnTo>
                  <a:pt x="81328" y="92112"/>
                </a:lnTo>
                <a:cubicBezTo>
                  <a:pt x="80854" y="92375"/>
                  <a:pt x="80433" y="92690"/>
                  <a:pt x="80065" y="93111"/>
                </a:cubicBezTo>
                <a:cubicBezTo>
                  <a:pt x="80276" y="92796"/>
                  <a:pt x="82169" y="90481"/>
                  <a:pt x="82801" y="89587"/>
                </a:cubicBezTo>
                <a:cubicBezTo>
                  <a:pt x="83748" y="87956"/>
                  <a:pt x="86010" y="83958"/>
                  <a:pt x="86167" y="83537"/>
                </a:cubicBezTo>
                <a:cubicBezTo>
                  <a:pt x="86219" y="83433"/>
                  <a:pt x="86204" y="83397"/>
                  <a:pt x="86145" y="83397"/>
                </a:cubicBezTo>
                <a:cubicBezTo>
                  <a:pt x="86005" y="83397"/>
                  <a:pt x="85623" y="83599"/>
                  <a:pt x="85311" y="83599"/>
                </a:cubicBezTo>
                <a:cubicBezTo>
                  <a:pt x="85220" y="83599"/>
                  <a:pt x="85134" y="83582"/>
                  <a:pt x="85063" y="83537"/>
                </a:cubicBezTo>
                <a:cubicBezTo>
                  <a:pt x="86746" y="81854"/>
                  <a:pt x="88272" y="79960"/>
                  <a:pt x="89639" y="77961"/>
                </a:cubicBezTo>
                <a:cubicBezTo>
                  <a:pt x="90008" y="77382"/>
                  <a:pt x="90323" y="76804"/>
                  <a:pt x="90639" y="76278"/>
                </a:cubicBezTo>
                <a:cubicBezTo>
                  <a:pt x="90779" y="76221"/>
                  <a:pt x="90890" y="76165"/>
                  <a:pt x="90946" y="76165"/>
                </a:cubicBezTo>
                <a:cubicBezTo>
                  <a:pt x="90995" y="76165"/>
                  <a:pt x="91003" y="76208"/>
                  <a:pt x="90954" y="76330"/>
                </a:cubicBezTo>
                <a:cubicBezTo>
                  <a:pt x="90797" y="76751"/>
                  <a:pt x="90639" y="77119"/>
                  <a:pt x="90428" y="77488"/>
                </a:cubicBezTo>
                <a:lnTo>
                  <a:pt x="94374" y="70754"/>
                </a:lnTo>
                <a:lnTo>
                  <a:pt x="94374" y="70754"/>
                </a:lnTo>
                <a:cubicBezTo>
                  <a:pt x="93585" y="71911"/>
                  <a:pt x="92743" y="73016"/>
                  <a:pt x="91849" y="74068"/>
                </a:cubicBezTo>
                <a:lnTo>
                  <a:pt x="93953" y="70333"/>
                </a:lnTo>
                <a:lnTo>
                  <a:pt x="94058" y="70176"/>
                </a:lnTo>
                <a:cubicBezTo>
                  <a:pt x="94154" y="69311"/>
                  <a:pt x="94201" y="68447"/>
                  <a:pt x="94202" y="67585"/>
                </a:cubicBezTo>
                <a:lnTo>
                  <a:pt x="94202" y="67585"/>
                </a:lnTo>
                <a:cubicBezTo>
                  <a:pt x="94202" y="68456"/>
                  <a:pt x="94155" y="69323"/>
                  <a:pt x="94058" y="70176"/>
                </a:cubicBezTo>
                <a:cubicBezTo>
                  <a:pt x="95058" y="68440"/>
                  <a:pt x="96478" y="65757"/>
                  <a:pt x="97583" y="63547"/>
                </a:cubicBezTo>
                <a:lnTo>
                  <a:pt x="99056" y="60707"/>
                </a:lnTo>
                <a:cubicBezTo>
                  <a:pt x="99213" y="60338"/>
                  <a:pt x="99371" y="60023"/>
                  <a:pt x="99476" y="59865"/>
                </a:cubicBezTo>
                <a:cubicBezTo>
                  <a:pt x="99529" y="59760"/>
                  <a:pt x="99582" y="59655"/>
                  <a:pt x="99582" y="59549"/>
                </a:cubicBezTo>
                <a:cubicBezTo>
                  <a:pt x="100108" y="58550"/>
                  <a:pt x="100529" y="57130"/>
                  <a:pt x="101055" y="55920"/>
                </a:cubicBezTo>
                <a:cubicBezTo>
                  <a:pt x="101528" y="54762"/>
                  <a:pt x="102107" y="53815"/>
                  <a:pt x="102948" y="53395"/>
                </a:cubicBezTo>
                <a:lnTo>
                  <a:pt x="102948" y="53395"/>
                </a:lnTo>
                <a:cubicBezTo>
                  <a:pt x="102159" y="54815"/>
                  <a:pt x="101212" y="56130"/>
                  <a:pt x="100844" y="57761"/>
                </a:cubicBezTo>
                <a:cubicBezTo>
                  <a:pt x="104369" y="51133"/>
                  <a:pt x="107788" y="44504"/>
                  <a:pt x="111155" y="37824"/>
                </a:cubicBezTo>
                <a:cubicBezTo>
                  <a:pt x="114837" y="30669"/>
                  <a:pt x="118519" y="23463"/>
                  <a:pt x="122307" y="16256"/>
                </a:cubicBezTo>
                <a:cubicBezTo>
                  <a:pt x="124464" y="12153"/>
                  <a:pt x="126621" y="8102"/>
                  <a:pt x="128883" y="3999"/>
                </a:cubicBezTo>
                <a:cubicBezTo>
                  <a:pt x="129093" y="3368"/>
                  <a:pt x="129198" y="2736"/>
                  <a:pt x="129251" y="2052"/>
                </a:cubicBezTo>
                <a:lnTo>
                  <a:pt x="129251" y="2052"/>
                </a:lnTo>
                <a:lnTo>
                  <a:pt x="128409" y="3525"/>
                </a:lnTo>
                <a:cubicBezTo>
                  <a:pt x="127988" y="3315"/>
                  <a:pt x="128094" y="2105"/>
                  <a:pt x="128830" y="1316"/>
                </a:cubicBezTo>
                <a:cubicBezTo>
                  <a:pt x="128788" y="1290"/>
                  <a:pt x="128750" y="1278"/>
                  <a:pt x="128714" y="1278"/>
                </a:cubicBezTo>
                <a:cubicBezTo>
                  <a:pt x="128410" y="1278"/>
                  <a:pt x="128298" y="2119"/>
                  <a:pt x="128131" y="2119"/>
                </a:cubicBezTo>
                <a:cubicBezTo>
                  <a:pt x="128119" y="2119"/>
                  <a:pt x="128106" y="2115"/>
                  <a:pt x="128094" y="2105"/>
                </a:cubicBezTo>
                <a:cubicBezTo>
                  <a:pt x="127515" y="1842"/>
                  <a:pt x="127778" y="1263"/>
                  <a:pt x="128199" y="685"/>
                </a:cubicBezTo>
                <a:cubicBezTo>
                  <a:pt x="128146" y="474"/>
                  <a:pt x="128094" y="211"/>
                  <a:pt x="1280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1"/>
          <p:cNvSpPr/>
          <p:nvPr/>
        </p:nvSpPr>
        <p:spPr>
          <a:xfrm>
            <a:off x="3631300" y="2415081"/>
            <a:ext cx="146054" cy="199319"/>
          </a:xfrm>
          <a:custGeom>
            <a:rect b="b" l="l" r="r" t="t"/>
            <a:pathLst>
              <a:path extrusionOk="0" h="139141" w="129251">
                <a:moveTo>
                  <a:pt x="78645" y="83487"/>
                </a:moveTo>
                <a:cubicBezTo>
                  <a:pt x="78644" y="83504"/>
                  <a:pt x="78640" y="83599"/>
                  <a:pt x="78592" y="83695"/>
                </a:cubicBezTo>
                <a:cubicBezTo>
                  <a:pt x="78592" y="83643"/>
                  <a:pt x="78643" y="83541"/>
                  <a:pt x="78645" y="83487"/>
                </a:cubicBezTo>
                <a:close/>
                <a:moveTo>
                  <a:pt x="128094" y="1"/>
                </a:moveTo>
                <a:cubicBezTo>
                  <a:pt x="127515" y="790"/>
                  <a:pt x="126989" y="1632"/>
                  <a:pt x="126515" y="2473"/>
                </a:cubicBezTo>
                <a:cubicBezTo>
                  <a:pt x="126726" y="1684"/>
                  <a:pt x="126936" y="843"/>
                  <a:pt x="127252" y="53"/>
                </a:cubicBezTo>
                <a:lnTo>
                  <a:pt x="127252" y="53"/>
                </a:lnTo>
                <a:cubicBezTo>
                  <a:pt x="124569" y="4157"/>
                  <a:pt x="121939" y="8155"/>
                  <a:pt x="119151" y="12205"/>
                </a:cubicBezTo>
                <a:cubicBezTo>
                  <a:pt x="117678" y="14415"/>
                  <a:pt x="113838" y="19622"/>
                  <a:pt x="111365" y="23831"/>
                </a:cubicBezTo>
                <a:cubicBezTo>
                  <a:pt x="109734" y="26514"/>
                  <a:pt x="108209" y="29196"/>
                  <a:pt x="106683" y="31879"/>
                </a:cubicBezTo>
                <a:lnTo>
                  <a:pt x="104579" y="36561"/>
                </a:lnTo>
                <a:cubicBezTo>
                  <a:pt x="104369" y="37140"/>
                  <a:pt x="103948" y="37613"/>
                  <a:pt x="103317" y="37876"/>
                </a:cubicBezTo>
                <a:lnTo>
                  <a:pt x="102580" y="39244"/>
                </a:lnTo>
                <a:cubicBezTo>
                  <a:pt x="99213" y="45925"/>
                  <a:pt x="91270" y="57603"/>
                  <a:pt x="90744" y="58445"/>
                </a:cubicBezTo>
                <a:lnTo>
                  <a:pt x="87956" y="62758"/>
                </a:lnTo>
                <a:cubicBezTo>
                  <a:pt x="88233" y="62675"/>
                  <a:pt x="88569" y="62534"/>
                  <a:pt x="88786" y="62534"/>
                </a:cubicBezTo>
                <a:cubicBezTo>
                  <a:pt x="88981" y="62534"/>
                  <a:pt x="89080" y="62648"/>
                  <a:pt x="88955" y="63021"/>
                </a:cubicBezTo>
                <a:cubicBezTo>
                  <a:pt x="88166" y="65020"/>
                  <a:pt x="87062" y="67493"/>
                  <a:pt x="86273" y="68966"/>
                </a:cubicBezTo>
                <a:cubicBezTo>
                  <a:pt x="85168" y="70702"/>
                  <a:pt x="83642" y="72385"/>
                  <a:pt x="82327" y="74226"/>
                </a:cubicBezTo>
                <a:cubicBezTo>
                  <a:pt x="81591" y="75857"/>
                  <a:pt x="80854" y="77488"/>
                  <a:pt x="80170" y="79118"/>
                </a:cubicBezTo>
                <a:cubicBezTo>
                  <a:pt x="80170" y="79224"/>
                  <a:pt x="80276" y="80381"/>
                  <a:pt x="80486" y="80539"/>
                </a:cubicBezTo>
                <a:cubicBezTo>
                  <a:pt x="79960" y="81538"/>
                  <a:pt x="79329" y="82538"/>
                  <a:pt x="78645" y="83485"/>
                </a:cubicBezTo>
                <a:cubicBezTo>
                  <a:pt x="78645" y="83387"/>
                  <a:pt x="78637" y="83341"/>
                  <a:pt x="78624" y="83341"/>
                </a:cubicBezTo>
                <a:cubicBezTo>
                  <a:pt x="78585" y="83341"/>
                  <a:pt x="78498" y="83694"/>
                  <a:pt x="78382" y="84274"/>
                </a:cubicBezTo>
                <a:cubicBezTo>
                  <a:pt x="78430" y="84202"/>
                  <a:pt x="78467" y="84130"/>
                  <a:pt x="78493" y="84063"/>
                </a:cubicBezTo>
                <a:lnTo>
                  <a:pt x="78493" y="84063"/>
                </a:lnTo>
                <a:cubicBezTo>
                  <a:pt x="78447" y="84253"/>
                  <a:pt x="78388" y="84480"/>
                  <a:pt x="78325" y="84746"/>
                </a:cubicBezTo>
                <a:lnTo>
                  <a:pt x="78325" y="84746"/>
                </a:lnTo>
                <a:cubicBezTo>
                  <a:pt x="78357" y="84591"/>
                  <a:pt x="78382" y="84434"/>
                  <a:pt x="78382" y="84326"/>
                </a:cubicBezTo>
                <a:lnTo>
                  <a:pt x="78382" y="84326"/>
                </a:lnTo>
                <a:cubicBezTo>
                  <a:pt x="77540" y="86483"/>
                  <a:pt x="74436" y="91480"/>
                  <a:pt x="72964" y="94163"/>
                </a:cubicBezTo>
                <a:cubicBezTo>
                  <a:pt x="72438" y="96004"/>
                  <a:pt x="70807" y="98161"/>
                  <a:pt x="70018" y="99266"/>
                </a:cubicBezTo>
                <a:cubicBezTo>
                  <a:pt x="69597" y="99845"/>
                  <a:pt x="69123" y="100476"/>
                  <a:pt x="68703" y="101054"/>
                </a:cubicBezTo>
                <a:cubicBezTo>
                  <a:pt x="68019" y="102212"/>
                  <a:pt x="65178" y="108735"/>
                  <a:pt x="62285" y="112838"/>
                </a:cubicBezTo>
                <a:cubicBezTo>
                  <a:pt x="62390" y="112996"/>
                  <a:pt x="62495" y="113101"/>
                  <a:pt x="62653" y="113154"/>
                </a:cubicBezTo>
                <a:cubicBezTo>
                  <a:pt x="62127" y="114100"/>
                  <a:pt x="61180" y="114837"/>
                  <a:pt x="61075" y="115994"/>
                </a:cubicBezTo>
                <a:lnTo>
                  <a:pt x="61759" y="116310"/>
                </a:lnTo>
                <a:cubicBezTo>
                  <a:pt x="60864" y="116731"/>
                  <a:pt x="60075" y="117309"/>
                  <a:pt x="59497" y="118046"/>
                </a:cubicBezTo>
                <a:lnTo>
                  <a:pt x="57971" y="120886"/>
                </a:lnTo>
                <a:cubicBezTo>
                  <a:pt x="58129" y="122412"/>
                  <a:pt x="57077" y="122833"/>
                  <a:pt x="56498" y="123569"/>
                </a:cubicBezTo>
                <a:lnTo>
                  <a:pt x="55446" y="125568"/>
                </a:lnTo>
                <a:cubicBezTo>
                  <a:pt x="55551" y="125463"/>
                  <a:pt x="55670" y="125410"/>
                  <a:pt x="55788" y="125410"/>
                </a:cubicBezTo>
                <a:cubicBezTo>
                  <a:pt x="55906" y="125410"/>
                  <a:pt x="56025" y="125463"/>
                  <a:pt x="56130" y="125568"/>
                </a:cubicBezTo>
                <a:cubicBezTo>
                  <a:pt x="55867" y="125989"/>
                  <a:pt x="55551" y="126463"/>
                  <a:pt x="55288" y="126883"/>
                </a:cubicBezTo>
                <a:lnTo>
                  <a:pt x="55183" y="127041"/>
                </a:lnTo>
                <a:cubicBezTo>
                  <a:pt x="55130" y="127041"/>
                  <a:pt x="55130" y="127094"/>
                  <a:pt x="55078" y="127094"/>
                </a:cubicBezTo>
                <a:lnTo>
                  <a:pt x="54973" y="127252"/>
                </a:lnTo>
                <a:lnTo>
                  <a:pt x="54815" y="127515"/>
                </a:lnTo>
                <a:cubicBezTo>
                  <a:pt x="54341" y="128199"/>
                  <a:pt x="53973" y="128830"/>
                  <a:pt x="53605" y="129514"/>
                </a:cubicBezTo>
                <a:cubicBezTo>
                  <a:pt x="52974" y="128830"/>
                  <a:pt x="52342" y="128199"/>
                  <a:pt x="51764" y="127515"/>
                </a:cubicBezTo>
                <a:lnTo>
                  <a:pt x="51711" y="127409"/>
                </a:lnTo>
                <a:lnTo>
                  <a:pt x="51659" y="127357"/>
                </a:lnTo>
                <a:lnTo>
                  <a:pt x="51606" y="127252"/>
                </a:lnTo>
                <a:lnTo>
                  <a:pt x="51185" y="126831"/>
                </a:lnTo>
                <a:cubicBezTo>
                  <a:pt x="47240" y="122885"/>
                  <a:pt x="43242" y="118887"/>
                  <a:pt x="39296" y="114890"/>
                </a:cubicBezTo>
                <a:cubicBezTo>
                  <a:pt x="35824" y="111365"/>
                  <a:pt x="32405" y="107893"/>
                  <a:pt x="29038" y="104421"/>
                </a:cubicBezTo>
                <a:cubicBezTo>
                  <a:pt x="20306" y="95268"/>
                  <a:pt x="11731" y="86010"/>
                  <a:pt x="3525" y="76435"/>
                </a:cubicBezTo>
                <a:cubicBezTo>
                  <a:pt x="2894" y="79329"/>
                  <a:pt x="1" y="79960"/>
                  <a:pt x="1368" y="84326"/>
                </a:cubicBezTo>
                <a:cubicBezTo>
                  <a:pt x="2368" y="87009"/>
                  <a:pt x="5787" y="90376"/>
                  <a:pt x="7260" y="93111"/>
                </a:cubicBezTo>
                <a:cubicBezTo>
                  <a:pt x="8891" y="94689"/>
                  <a:pt x="10469" y="95899"/>
                  <a:pt x="11100" y="97057"/>
                </a:cubicBezTo>
                <a:lnTo>
                  <a:pt x="11942" y="97898"/>
                </a:lnTo>
                <a:cubicBezTo>
                  <a:pt x="14414" y="100318"/>
                  <a:pt x="16887" y="102738"/>
                  <a:pt x="19464" y="105052"/>
                </a:cubicBezTo>
                <a:cubicBezTo>
                  <a:pt x="21200" y="106683"/>
                  <a:pt x="22936" y="108261"/>
                  <a:pt x="24672" y="109839"/>
                </a:cubicBezTo>
                <a:cubicBezTo>
                  <a:pt x="25040" y="110418"/>
                  <a:pt x="25251" y="111049"/>
                  <a:pt x="25409" y="111681"/>
                </a:cubicBezTo>
                <a:lnTo>
                  <a:pt x="43663" y="129093"/>
                </a:lnTo>
                <a:lnTo>
                  <a:pt x="45083" y="130461"/>
                </a:lnTo>
                <a:cubicBezTo>
                  <a:pt x="45714" y="130829"/>
                  <a:pt x="46345" y="131197"/>
                  <a:pt x="46924" y="131670"/>
                </a:cubicBezTo>
                <a:cubicBezTo>
                  <a:pt x="47082" y="131723"/>
                  <a:pt x="47345" y="131986"/>
                  <a:pt x="47608" y="132144"/>
                </a:cubicBezTo>
                <a:lnTo>
                  <a:pt x="48292" y="132775"/>
                </a:lnTo>
                <a:cubicBezTo>
                  <a:pt x="48765" y="133143"/>
                  <a:pt x="49186" y="133564"/>
                  <a:pt x="49660" y="133985"/>
                </a:cubicBezTo>
                <a:cubicBezTo>
                  <a:pt x="51448" y="135563"/>
                  <a:pt x="53131" y="137299"/>
                  <a:pt x="54920" y="139140"/>
                </a:cubicBezTo>
                <a:cubicBezTo>
                  <a:pt x="56077" y="137141"/>
                  <a:pt x="57287" y="135142"/>
                  <a:pt x="58497" y="133196"/>
                </a:cubicBezTo>
                <a:lnTo>
                  <a:pt x="60233" y="130303"/>
                </a:lnTo>
                <a:lnTo>
                  <a:pt x="60812" y="129303"/>
                </a:lnTo>
                <a:lnTo>
                  <a:pt x="61285" y="128514"/>
                </a:lnTo>
                <a:lnTo>
                  <a:pt x="62443" y="126305"/>
                </a:lnTo>
                <a:cubicBezTo>
                  <a:pt x="62600" y="126042"/>
                  <a:pt x="65073" y="118835"/>
                  <a:pt x="68913" y="114311"/>
                </a:cubicBezTo>
                <a:lnTo>
                  <a:pt x="68966" y="114206"/>
                </a:lnTo>
                <a:lnTo>
                  <a:pt x="70018" y="112312"/>
                </a:lnTo>
                <a:cubicBezTo>
                  <a:pt x="69912" y="112154"/>
                  <a:pt x="70754" y="109103"/>
                  <a:pt x="72122" y="108472"/>
                </a:cubicBezTo>
                <a:lnTo>
                  <a:pt x="75857" y="101791"/>
                </a:lnTo>
                <a:cubicBezTo>
                  <a:pt x="75857" y="101318"/>
                  <a:pt x="75857" y="100844"/>
                  <a:pt x="75804" y="100371"/>
                </a:cubicBezTo>
                <a:cubicBezTo>
                  <a:pt x="75916" y="100195"/>
                  <a:pt x="76018" y="100145"/>
                  <a:pt x="76117" y="100145"/>
                </a:cubicBezTo>
                <a:cubicBezTo>
                  <a:pt x="76244" y="100145"/>
                  <a:pt x="76364" y="100228"/>
                  <a:pt x="76491" y="100228"/>
                </a:cubicBezTo>
                <a:cubicBezTo>
                  <a:pt x="76590" y="100228"/>
                  <a:pt x="76692" y="100178"/>
                  <a:pt x="76804" y="100002"/>
                </a:cubicBezTo>
                <a:lnTo>
                  <a:pt x="81328" y="92112"/>
                </a:lnTo>
                <a:lnTo>
                  <a:pt x="81328" y="92112"/>
                </a:lnTo>
                <a:cubicBezTo>
                  <a:pt x="80854" y="92375"/>
                  <a:pt x="80433" y="92690"/>
                  <a:pt x="80065" y="93111"/>
                </a:cubicBezTo>
                <a:cubicBezTo>
                  <a:pt x="80276" y="92796"/>
                  <a:pt x="82169" y="90481"/>
                  <a:pt x="82801" y="89587"/>
                </a:cubicBezTo>
                <a:cubicBezTo>
                  <a:pt x="83748" y="87956"/>
                  <a:pt x="86010" y="83958"/>
                  <a:pt x="86167" y="83537"/>
                </a:cubicBezTo>
                <a:cubicBezTo>
                  <a:pt x="86219" y="83433"/>
                  <a:pt x="86204" y="83397"/>
                  <a:pt x="86145" y="83397"/>
                </a:cubicBezTo>
                <a:cubicBezTo>
                  <a:pt x="86005" y="83397"/>
                  <a:pt x="85623" y="83599"/>
                  <a:pt x="85311" y="83599"/>
                </a:cubicBezTo>
                <a:cubicBezTo>
                  <a:pt x="85220" y="83599"/>
                  <a:pt x="85134" y="83582"/>
                  <a:pt x="85063" y="83537"/>
                </a:cubicBezTo>
                <a:cubicBezTo>
                  <a:pt x="86746" y="81854"/>
                  <a:pt x="88272" y="79960"/>
                  <a:pt x="89639" y="77961"/>
                </a:cubicBezTo>
                <a:cubicBezTo>
                  <a:pt x="90008" y="77382"/>
                  <a:pt x="90323" y="76804"/>
                  <a:pt x="90639" y="76278"/>
                </a:cubicBezTo>
                <a:cubicBezTo>
                  <a:pt x="90779" y="76221"/>
                  <a:pt x="90890" y="76165"/>
                  <a:pt x="90946" y="76165"/>
                </a:cubicBezTo>
                <a:cubicBezTo>
                  <a:pt x="90995" y="76165"/>
                  <a:pt x="91003" y="76208"/>
                  <a:pt x="90954" y="76330"/>
                </a:cubicBezTo>
                <a:cubicBezTo>
                  <a:pt x="90797" y="76751"/>
                  <a:pt x="90639" y="77119"/>
                  <a:pt x="90428" y="77488"/>
                </a:cubicBezTo>
                <a:lnTo>
                  <a:pt x="94374" y="70754"/>
                </a:lnTo>
                <a:lnTo>
                  <a:pt x="94374" y="70754"/>
                </a:lnTo>
                <a:cubicBezTo>
                  <a:pt x="93585" y="71911"/>
                  <a:pt x="92743" y="73016"/>
                  <a:pt x="91849" y="74068"/>
                </a:cubicBezTo>
                <a:lnTo>
                  <a:pt x="93953" y="70333"/>
                </a:lnTo>
                <a:lnTo>
                  <a:pt x="94058" y="70176"/>
                </a:lnTo>
                <a:cubicBezTo>
                  <a:pt x="94154" y="69311"/>
                  <a:pt x="94201" y="68447"/>
                  <a:pt x="94202" y="67585"/>
                </a:cubicBezTo>
                <a:lnTo>
                  <a:pt x="94202" y="67585"/>
                </a:lnTo>
                <a:cubicBezTo>
                  <a:pt x="94202" y="68456"/>
                  <a:pt x="94155" y="69323"/>
                  <a:pt x="94058" y="70176"/>
                </a:cubicBezTo>
                <a:cubicBezTo>
                  <a:pt x="95058" y="68440"/>
                  <a:pt x="96478" y="65757"/>
                  <a:pt x="97583" y="63547"/>
                </a:cubicBezTo>
                <a:lnTo>
                  <a:pt x="99056" y="60707"/>
                </a:lnTo>
                <a:cubicBezTo>
                  <a:pt x="99213" y="60338"/>
                  <a:pt x="99371" y="60023"/>
                  <a:pt x="99476" y="59865"/>
                </a:cubicBezTo>
                <a:cubicBezTo>
                  <a:pt x="99529" y="59760"/>
                  <a:pt x="99582" y="59655"/>
                  <a:pt x="99582" y="59549"/>
                </a:cubicBezTo>
                <a:cubicBezTo>
                  <a:pt x="100108" y="58550"/>
                  <a:pt x="100529" y="57130"/>
                  <a:pt x="101055" y="55920"/>
                </a:cubicBezTo>
                <a:cubicBezTo>
                  <a:pt x="101528" y="54762"/>
                  <a:pt x="102107" y="53815"/>
                  <a:pt x="102948" y="53395"/>
                </a:cubicBezTo>
                <a:lnTo>
                  <a:pt x="102948" y="53395"/>
                </a:lnTo>
                <a:cubicBezTo>
                  <a:pt x="102159" y="54815"/>
                  <a:pt x="101212" y="56130"/>
                  <a:pt x="100844" y="57761"/>
                </a:cubicBezTo>
                <a:cubicBezTo>
                  <a:pt x="104369" y="51133"/>
                  <a:pt x="107788" y="44504"/>
                  <a:pt x="111155" y="37824"/>
                </a:cubicBezTo>
                <a:cubicBezTo>
                  <a:pt x="114837" y="30669"/>
                  <a:pt x="118519" y="23463"/>
                  <a:pt x="122307" y="16256"/>
                </a:cubicBezTo>
                <a:cubicBezTo>
                  <a:pt x="124464" y="12153"/>
                  <a:pt x="126621" y="8102"/>
                  <a:pt x="128883" y="3999"/>
                </a:cubicBezTo>
                <a:cubicBezTo>
                  <a:pt x="129093" y="3368"/>
                  <a:pt x="129198" y="2736"/>
                  <a:pt x="129251" y="2052"/>
                </a:cubicBezTo>
                <a:lnTo>
                  <a:pt x="129251" y="2052"/>
                </a:lnTo>
                <a:lnTo>
                  <a:pt x="128409" y="3525"/>
                </a:lnTo>
                <a:cubicBezTo>
                  <a:pt x="127988" y="3315"/>
                  <a:pt x="128094" y="2105"/>
                  <a:pt x="128830" y="1316"/>
                </a:cubicBezTo>
                <a:cubicBezTo>
                  <a:pt x="128788" y="1290"/>
                  <a:pt x="128750" y="1278"/>
                  <a:pt x="128714" y="1278"/>
                </a:cubicBezTo>
                <a:cubicBezTo>
                  <a:pt x="128410" y="1278"/>
                  <a:pt x="128298" y="2119"/>
                  <a:pt x="128131" y="2119"/>
                </a:cubicBezTo>
                <a:cubicBezTo>
                  <a:pt x="128119" y="2119"/>
                  <a:pt x="128106" y="2115"/>
                  <a:pt x="128094" y="2105"/>
                </a:cubicBezTo>
                <a:cubicBezTo>
                  <a:pt x="127515" y="1842"/>
                  <a:pt x="127778" y="1263"/>
                  <a:pt x="128199" y="685"/>
                </a:cubicBezTo>
                <a:cubicBezTo>
                  <a:pt x="128146" y="474"/>
                  <a:pt x="128094" y="211"/>
                  <a:pt x="1280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1"/>
          <p:cNvSpPr/>
          <p:nvPr/>
        </p:nvSpPr>
        <p:spPr>
          <a:xfrm>
            <a:off x="5924275" y="2419931"/>
            <a:ext cx="146054" cy="199319"/>
          </a:xfrm>
          <a:custGeom>
            <a:rect b="b" l="l" r="r" t="t"/>
            <a:pathLst>
              <a:path extrusionOk="0" h="139141" w="129251">
                <a:moveTo>
                  <a:pt x="78645" y="83487"/>
                </a:moveTo>
                <a:cubicBezTo>
                  <a:pt x="78644" y="83504"/>
                  <a:pt x="78640" y="83599"/>
                  <a:pt x="78592" y="83695"/>
                </a:cubicBezTo>
                <a:cubicBezTo>
                  <a:pt x="78592" y="83643"/>
                  <a:pt x="78643" y="83541"/>
                  <a:pt x="78645" y="83487"/>
                </a:cubicBezTo>
                <a:close/>
                <a:moveTo>
                  <a:pt x="128094" y="1"/>
                </a:moveTo>
                <a:cubicBezTo>
                  <a:pt x="127515" y="790"/>
                  <a:pt x="126989" y="1632"/>
                  <a:pt x="126515" y="2473"/>
                </a:cubicBezTo>
                <a:cubicBezTo>
                  <a:pt x="126726" y="1684"/>
                  <a:pt x="126936" y="843"/>
                  <a:pt x="127252" y="53"/>
                </a:cubicBezTo>
                <a:lnTo>
                  <a:pt x="127252" y="53"/>
                </a:lnTo>
                <a:cubicBezTo>
                  <a:pt x="124569" y="4157"/>
                  <a:pt x="121939" y="8155"/>
                  <a:pt x="119151" y="12205"/>
                </a:cubicBezTo>
                <a:cubicBezTo>
                  <a:pt x="117678" y="14415"/>
                  <a:pt x="113838" y="19622"/>
                  <a:pt x="111365" y="23831"/>
                </a:cubicBezTo>
                <a:cubicBezTo>
                  <a:pt x="109734" y="26514"/>
                  <a:pt x="108209" y="29196"/>
                  <a:pt x="106683" y="31879"/>
                </a:cubicBezTo>
                <a:lnTo>
                  <a:pt x="104579" y="36561"/>
                </a:lnTo>
                <a:cubicBezTo>
                  <a:pt x="104369" y="37140"/>
                  <a:pt x="103948" y="37613"/>
                  <a:pt x="103317" y="37876"/>
                </a:cubicBezTo>
                <a:lnTo>
                  <a:pt x="102580" y="39244"/>
                </a:lnTo>
                <a:cubicBezTo>
                  <a:pt x="99213" y="45925"/>
                  <a:pt x="91270" y="57603"/>
                  <a:pt x="90744" y="58445"/>
                </a:cubicBezTo>
                <a:lnTo>
                  <a:pt x="87956" y="62758"/>
                </a:lnTo>
                <a:cubicBezTo>
                  <a:pt x="88233" y="62675"/>
                  <a:pt x="88569" y="62534"/>
                  <a:pt x="88786" y="62534"/>
                </a:cubicBezTo>
                <a:cubicBezTo>
                  <a:pt x="88981" y="62534"/>
                  <a:pt x="89080" y="62648"/>
                  <a:pt x="88955" y="63021"/>
                </a:cubicBezTo>
                <a:cubicBezTo>
                  <a:pt x="88166" y="65020"/>
                  <a:pt x="87062" y="67493"/>
                  <a:pt x="86273" y="68966"/>
                </a:cubicBezTo>
                <a:cubicBezTo>
                  <a:pt x="85168" y="70702"/>
                  <a:pt x="83642" y="72385"/>
                  <a:pt x="82327" y="74226"/>
                </a:cubicBezTo>
                <a:cubicBezTo>
                  <a:pt x="81591" y="75857"/>
                  <a:pt x="80854" y="77488"/>
                  <a:pt x="80170" y="79118"/>
                </a:cubicBezTo>
                <a:cubicBezTo>
                  <a:pt x="80170" y="79224"/>
                  <a:pt x="80276" y="80381"/>
                  <a:pt x="80486" y="80539"/>
                </a:cubicBezTo>
                <a:cubicBezTo>
                  <a:pt x="79960" y="81538"/>
                  <a:pt x="79329" y="82538"/>
                  <a:pt x="78645" y="83485"/>
                </a:cubicBezTo>
                <a:cubicBezTo>
                  <a:pt x="78645" y="83387"/>
                  <a:pt x="78637" y="83341"/>
                  <a:pt x="78624" y="83341"/>
                </a:cubicBezTo>
                <a:cubicBezTo>
                  <a:pt x="78585" y="83341"/>
                  <a:pt x="78498" y="83694"/>
                  <a:pt x="78382" y="84274"/>
                </a:cubicBezTo>
                <a:cubicBezTo>
                  <a:pt x="78430" y="84202"/>
                  <a:pt x="78467" y="84130"/>
                  <a:pt x="78493" y="84063"/>
                </a:cubicBezTo>
                <a:lnTo>
                  <a:pt x="78493" y="84063"/>
                </a:lnTo>
                <a:cubicBezTo>
                  <a:pt x="78447" y="84253"/>
                  <a:pt x="78388" y="84480"/>
                  <a:pt x="78325" y="84746"/>
                </a:cubicBezTo>
                <a:lnTo>
                  <a:pt x="78325" y="84746"/>
                </a:lnTo>
                <a:cubicBezTo>
                  <a:pt x="78357" y="84591"/>
                  <a:pt x="78382" y="84434"/>
                  <a:pt x="78382" y="84326"/>
                </a:cubicBezTo>
                <a:lnTo>
                  <a:pt x="78382" y="84326"/>
                </a:lnTo>
                <a:cubicBezTo>
                  <a:pt x="77540" y="86483"/>
                  <a:pt x="74436" y="91480"/>
                  <a:pt x="72964" y="94163"/>
                </a:cubicBezTo>
                <a:cubicBezTo>
                  <a:pt x="72438" y="96004"/>
                  <a:pt x="70807" y="98161"/>
                  <a:pt x="70018" y="99266"/>
                </a:cubicBezTo>
                <a:cubicBezTo>
                  <a:pt x="69597" y="99845"/>
                  <a:pt x="69123" y="100476"/>
                  <a:pt x="68703" y="101054"/>
                </a:cubicBezTo>
                <a:cubicBezTo>
                  <a:pt x="68019" y="102212"/>
                  <a:pt x="65178" y="108735"/>
                  <a:pt x="62285" y="112838"/>
                </a:cubicBezTo>
                <a:cubicBezTo>
                  <a:pt x="62390" y="112996"/>
                  <a:pt x="62495" y="113101"/>
                  <a:pt x="62653" y="113154"/>
                </a:cubicBezTo>
                <a:cubicBezTo>
                  <a:pt x="62127" y="114100"/>
                  <a:pt x="61180" y="114837"/>
                  <a:pt x="61075" y="115994"/>
                </a:cubicBezTo>
                <a:lnTo>
                  <a:pt x="61759" y="116310"/>
                </a:lnTo>
                <a:cubicBezTo>
                  <a:pt x="60864" y="116731"/>
                  <a:pt x="60075" y="117309"/>
                  <a:pt x="59497" y="118046"/>
                </a:cubicBezTo>
                <a:lnTo>
                  <a:pt x="57971" y="120886"/>
                </a:lnTo>
                <a:cubicBezTo>
                  <a:pt x="58129" y="122412"/>
                  <a:pt x="57077" y="122833"/>
                  <a:pt x="56498" y="123569"/>
                </a:cubicBezTo>
                <a:lnTo>
                  <a:pt x="55446" y="125568"/>
                </a:lnTo>
                <a:cubicBezTo>
                  <a:pt x="55551" y="125463"/>
                  <a:pt x="55670" y="125410"/>
                  <a:pt x="55788" y="125410"/>
                </a:cubicBezTo>
                <a:cubicBezTo>
                  <a:pt x="55906" y="125410"/>
                  <a:pt x="56025" y="125463"/>
                  <a:pt x="56130" y="125568"/>
                </a:cubicBezTo>
                <a:cubicBezTo>
                  <a:pt x="55867" y="125989"/>
                  <a:pt x="55551" y="126463"/>
                  <a:pt x="55288" y="126883"/>
                </a:cubicBezTo>
                <a:lnTo>
                  <a:pt x="55183" y="127041"/>
                </a:lnTo>
                <a:cubicBezTo>
                  <a:pt x="55130" y="127041"/>
                  <a:pt x="55130" y="127094"/>
                  <a:pt x="55078" y="127094"/>
                </a:cubicBezTo>
                <a:lnTo>
                  <a:pt x="54973" y="127252"/>
                </a:lnTo>
                <a:lnTo>
                  <a:pt x="54815" y="127515"/>
                </a:lnTo>
                <a:cubicBezTo>
                  <a:pt x="54341" y="128199"/>
                  <a:pt x="53973" y="128830"/>
                  <a:pt x="53605" y="129514"/>
                </a:cubicBezTo>
                <a:cubicBezTo>
                  <a:pt x="52974" y="128830"/>
                  <a:pt x="52342" y="128199"/>
                  <a:pt x="51764" y="127515"/>
                </a:cubicBezTo>
                <a:lnTo>
                  <a:pt x="51711" y="127409"/>
                </a:lnTo>
                <a:lnTo>
                  <a:pt x="51659" y="127357"/>
                </a:lnTo>
                <a:lnTo>
                  <a:pt x="51606" y="127252"/>
                </a:lnTo>
                <a:lnTo>
                  <a:pt x="51185" y="126831"/>
                </a:lnTo>
                <a:cubicBezTo>
                  <a:pt x="47240" y="122885"/>
                  <a:pt x="43242" y="118887"/>
                  <a:pt x="39296" y="114890"/>
                </a:cubicBezTo>
                <a:cubicBezTo>
                  <a:pt x="35824" y="111365"/>
                  <a:pt x="32405" y="107893"/>
                  <a:pt x="29038" y="104421"/>
                </a:cubicBezTo>
                <a:cubicBezTo>
                  <a:pt x="20306" y="95268"/>
                  <a:pt x="11731" y="86010"/>
                  <a:pt x="3525" y="76435"/>
                </a:cubicBezTo>
                <a:cubicBezTo>
                  <a:pt x="2894" y="79329"/>
                  <a:pt x="1" y="79960"/>
                  <a:pt x="1368" y="84326"/>
                </a:cubicBezTo>
                <a:cubicBezTo>
                  <a:pt x="2368" y="87009"/>
                  <a:pt x="5787" y="90376"/>
                  <a:pt x="7260" y="93111"/>
                </a:cubicBezTo>
                <a:cubicBezTo>
                  <a:pt x="8891" y="94689"/>
                  <a:pt x="10469" y="95899"/>
                  <a:pt x="11100" y="97057"/>
                </a:cubicBezTo>
                <a:lnTo>
                  <a:pt x="11942" y="97898"/>
                </a:lnTo>
                <a:cubicBezTo>
                  <a:pt x="14414" y="100318"/>
                  <a:pt x="16887" y="102738"/>
                  <a:pt x="19464" y="105052"/>
                </a:cubicBezTo>
                <a:cubicBezTo>
                  <a:pt x="21200" y="106683"/>
                  <a:pt x="22936" y="108261"/>
                  <a:pt x="24672" y="109839"/>
                </a:cubicBezTo>
                <a:cubicBezTo>
                  <a:pt x="25040" y="110418"/>
                  <a:pt x="25251" y="111049"/>
                  <a:pt x="25409" y="111681"/>
                </a:cubicBezTo>
                <a:lnTo>
                  <a:pt x="43663" y="129093"/>
                </a:lnTo>
                <a:lnTo>
                  <a:pt x="45083" y="130461"/>
                </a:lnTo>
                <a:cubicBezTo>
                  <a:pt x="45714" y="130829"/>
                  <a:pt x="46345" y="131197"/>
                  <a:pt x="46924" y="131670"/>
                </a:cubicBezTo>
                <a:cubicBezTo>
                  <a:pt x="47082" y="131723"/>
                  <a:pt x="47345" y="131986"/>
                  <a:pt x="47608" y="132144"/>
                </a:cubicBezTo>
                <a:lnTo>
                  <a:pt x="48292" y="132775"/>
                </a:lnTo>
                <a:cubicBezTo>
                  <a:pt x="48765" y="133143"/>
                  <a:pt x="49186" y="133564"/>
                  <a:pt x="49660" y="133985"/>
                </a:cubicBezTo>
                <a:cubicBezTo>
                  <a:pt x="51448" y="135563"/>
                  <a:pt x="53131" y="137299"/>
                  <a:pt x="54920" y="139140"/>
                </a:cubicBezTo>
                <a:cubicBezTo>
                  <a:pt x="56077" y="137141"/>
                  <a:pt x="57287" y="135142"/>
                  <a:pt x="58497" y="133196"/>
                </a:cubicBezTo>
                <a:lnTo>
                  <a:pt x="60233" y="130303"/>
                </a:lnTo>
                <a:lnTo>
                  <a:pt x="60812" y="129303"/>
                </a:lnTo>
                <a:lnTo>
                  <a:pt x="61285" y="128514"/>
                </a:lnTo>
                <a:lnTo>
                  <a:pt x="62443" y="126305"/>
                </a:lnTo>
                <a:cubicBezTo>
                  <a:pt x="62600" y="126042"/>
                  <a:pt x="65073" y="118835"/>
                  <a:pt x="68913" y="114311"/>
                </a:cubicBezTo>
                <a:lnTo>
                  <a:pt x="68966" y="114206"/>
                </a:lnTo>
                <a:lnTo>
                  <a:pt x="70018" y="112312"/>
                </a:lnTo>
                <a:cubicBezTo>
                  <a:pt x="69912" y="112154"/>
                  <a:pt x="70754" y="109103"/>
                  <a:pt x="72122" y="108472"/>
                </a:cubicBezTo>
                <a:lnTo>
                  <a:pt x="75857" y="101791"/>
                </a:lnTo>
                <a:cubicBezTo>
                  <a:pt x="75857" y="101318"/>
                  <a:pt x="75857" y="100844"/>
                  <a:pt x="75804" y="100371"/>
                </a:cubicBezTo>
                <a:cubicBezTo>
                  <a:pt x="75916" y="100195"/>
                  <a:pt x="76018" y="100145"/>
                  <a:pt x="76117" y="100145"/>
                </a:cubicBezTo>
                <a:cubicBezTo>
                  <a:pt x="76244" y="100145"/>
                  <a:pt x="76364" y="100228"/>
                  <a:pt x="76491" y="100228"/>
                </a:cubicBezTo>
                <a:cubicBezTo>
                  <a:pt x="76590" y="100228"/>
                  <a:pt x="76692" y="100178"/>
                  <a:pt x="76804" y="100002"/>
                </a:cubicBezTo>
                <a:lnTo>
                  <a:pt x="81328" y="92112"/>
                </a:lnTo>
                <a:lnTo>
                  <a:pt x="81328" y="92112"/>
                </a:lnTo>
                <a:cubicBezTo>
                  <a:pt x="80854" y="92375"/>
                  <a:pt x="80433" y="92690"/>
                  <a:pt x="80065" y="93111"/>
                </a:cubicBezTo>
                <a:cubicBezTo>
                  <a:pt x="80276" y="92796"/>
                  <a:pt x="82169" y="90481"/>
                  <a:pt x="82801" y="89587"/>
                </a:cubicBezTo>
                <a:cubicBezTo>
                  <a:pt x="83748" y="87956"/>
                  <a:pt x="86010" y="83958"/>
                  <a:pt x="86167" y="83537"/>
                </a:cubicBezTo>
                <a:cubicBezTo>
                  <a:pt x="86219" y="83433"/>
                  <a:pt x="86204" y="83397"/>
                  <a:pt x="86145" y="83397"/>
                </a:cubicBezTo>
                <a:cubicBezTo>
                  <a:pt x="86005" y="83397"/>
                  <a:pt x="85623" y="83599"/>
                  <a:pt x="85311" y="83599"/>
                </a:cubicBezTo>
                <a:cubicBezTo>
                  <a:pt x="85220" y="83599"/>
                  <a:pt x="85134" y="83582"/>
                  <a:pt x="85063" y="83537"/>
                </a:cubicBezTo>
                <a:cubicBezTo>
                  <a:pt x="86746" y="81854"/>
                  <a:pt x="88272" y="79960"/>
                  <a:pt x="89639" y="77961"/>
                </a:cubicBezTo>
                <a:cubicBezTo>
                  <a:pt x="90008" y="77382"/>
                  <a:pt x="90323" y="76804"/>
                  <a:pt x="90639" y="76278"/>
                </a:cubicBezTo>
                <a:cubicBezTo>
                  <a:pt x="90779" y="76221"/>
                  <a:pt x="90890" y="76165"/>
                  <a:pt x="90946" y="76165"/>
                </a:cubicBezTo>
                <a:cubicBezTo>
                  <a:pt x="90995" y="76165"/>
                  <a:pt x="91003" y="76208"/>
                  <a:pt x="90954" y="76330"/>
                </a:cubicBezTo>
                <a:cubicBezTo>
                  <a:pt x="90797" y="76751"/>
                  <a:pt x="90639" y="77119"/>
                  <a:pt x="90428" y="77488"/>
                </a:cubicBezTo>
                <a:lnTo>
                  <a:pt x="94374" y="70754"/>
                </a:lnTo>
                <a:lnTo>
                  <a:pt x="94374" y="70754"/>
                </a:lnTo>
                <a:cubicBezTo>
                  <a:pt x="93585" y="71911"/>
                  <a:pt x="92743" y="73016"/>
                  <a:pt x="91849" y="74068"/>
                </a:cubicBezTo>
                <a:lnTo>
                  <a:pt x="93953" y="70333"/>
                </a:lnTo>
                <a:lnTo>
                  <a:pt x="94058" y="70176"/>
                </a:lnTo>
                <a:cubicBezTo>
                  <a:pt x="94154" y="69311"/>
                  <a:pt x="94201" y="68447"/>
                  <a:pt x="94202" y="67585"/>
                </a:cubicBezTo>
                <a:lnTo>
                  <a:pt x="94202" y="67585"/>
                </a:lnTo>
                <a:cubicBezTo>
                  <a:pt x="94202" y="68456"/>
                  <a:pt x="94155" y="69323"/>
                  <a:pt x="94058" y="70176"/>
                </a:cubicBezTo>
                <a:cubicBezTo>
                  <a:pt x="95058" y="68440"/>
                  <a:pt x="96478" y="65757"/>
                  <a:pt x="97583" y="63547"/>
                </a:cubicBezTo>
                <a:lnTo>
                  <a:pt x="99056" y="60707"/>
                </a:lnTo>
                <a:cubicBezTo>
                  <a:pt x="99213" y="60338"/>
                  <a:pt x="99371" y="60023"/>
                  <a:pt x="99476" y="59865"/>
                </a:cubicBezTo>
                <a:cubicBezTo>
                  <a:pt x="99529" y="59760"/>
                  <a:pt x="99582" y="59655"/>
                  <a:pt x="99582" y="59549"/>
                </a:cubicBezTo>
                <a:cubicBezTo>
                  <a:pt x="100108" y="58550"/>
                  <a:pt x="100529" y="57130"/>
                  <a:pt x="101055" y="55920"/>
                </a:cubicBezTo>
                <a:cubicBezTo>
                  <a:pt x="101528" y="54762"/>
                  <a:pt x="102107" y="53815"/>
                  <a:pt x="102948" y="53395"/>
                </a:cubicBezTo>
                <a:lnTo>
                  <a:pt x="102948" y="53395"/>
                </a:lnTo>
                <a:cubicBezTo>
                  <a:pt x="102159" y="54815"/>
                  <a:pt x="101212" y="56130"/>
                  <a:pt x="100844" y="57761"/>
                </a:cubicBezTo>
                <a:cubicBezTo>
                  <a:pt x="104369" y="51133"/>
                  <a:pt x="107788" y="44504"/>
                  <a:pt x="111155" y="37824"/>
                </a:cubicBezTo>
                <a:cubicBezTo>
                  <a:pt x="114837" y="30669"/>
                  <a:pt x="118519" y="23463"/>
                  <a:pt x="122307" y="16256"/>
                </a:cubicBezTo>
                <a:cubicBezTo>
                  <a:pt x="124464" y="12153"/>
                  <a:pt x="126621" y="8102"/>
                  <a:pt x="128883" y="3999"/>
                </a:cubicBezTo>
                <a:cubicBezTo>
                  <a:pt x="129093" y="3368"/>
                  <a:pt x="129198" y="2736"/>
                  <a:pt x="129251" y="2052"/>
                </a:cubicBezTo>
                <a:lnTo>
                  <a:pt x="129251" y="2052"/>
                </a:lnTo>
                <a:lnTo>
                  <a:pt x="128409" y="3525"/>
                </a:lnTo>
                <a:cubicBezTo>
                  <a:pt x="127988" y="3315"/>
                  <a:pt x="128094" y="2105"/>
                  <a:pt x="128830" y="1316"/>
                </a:cubicBezTo>
                <a:cubicBezTo>
                  <a:pt x="128788" y="1290"/>
                  <a:pt x="128750" y="1278"/>
                  <a:pt x="128714" y="1278"/>
                </a:cubicBezTo>
                <a:cubicBezTo>
                  <a:pt x="128410" y="1278"/>
                  <a:pt x="128298" y="2119"/>
                  <a:pt x="128131" y="2119"/>
                </a:cubicBezTo>
                <a:cubicBezTo>
                  <a:pt x="128119" y="2119"/>
                  <a:pt x="128106" y="2115"/>
                  <a:pt x="128094" y="2105"/>
                </a:cubicBezTo>
                <a:cubicBezTo>
                  <a:pt x="127515" y="1842"/>
                  <a:pt x="127778" y="1263"/>
                  <a:pt x="128199" y="685"/>
                </a:cubicBezTo>
                <a:cubicBezTo>
                  <a:pt x="128146" y="474"/>
                  <a:pt x="128094" y="211"/>
                  <a:pt x="1280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1"/>
          <p:cNvSpPr/>
          <p:nvPr/>
        </p:nvSpPr>
        <p:spPr>
          <a:xfrm>
            <a:off x="5924275" y="2740581"/>
            <a:ext cx="146054" cy="199319"/>
          </a:xfrm>
          <a:custGeom>
            <a:rect b="b" l="l" r="r" t="t"/>
            <a:pathLst>
              <a:path extrusionOk="0" h="139141" w="129251">
                <a:moveTo>
                  <a:pt x="78645" y="83487"/>
                </a:moveTo>
                <a:cubicBezTo>
                  <a:pt x="78644" y="83504"/>
                  <a:pt x="78640" y="83599"/>
                  <a:pt x="78592" y="83695"/>
                </a:cubicBezTo>
                <a:cubicBezTo>
                  <a:pt x="78592" y="83643"/>
                  <a:pt x="78643" y="83541"/>
                  <a:pt x="78645" y="83487"/>
                </a:cubicBezTo>
                <a:close/>
                <a:moveTo>
                  <a:pt x="128094" y="1"/>
                </a:moveTo>
                <a:cubicBezTo>
                  <a:pt x="127515" y="790"/>
                  <a:pt x="126989" y="1632"/>
                  <a:pt x="126515" y="2473"/>
                </a:cubicBezTo>
                <a:cubicBezTo>
                  <a:pt x="126726" y="1684"/>
                  <a:pt x="126936" y="843"/>
                  <a:pt x="127252" y="53"/>
                </a:cubicBezTo>
                <a:lnTo>
                  <a:pt x="127252" y="53"/>
                </a:lnTo>
                <a:cubicBezTo>
                  <a:pt x="124569" y="4157"/>
                  <a:pt x="121939" y="8155"/>
                  <a:pt x="119151" y="12205"/>
                </a:cubicBezTo>
                <a:cubicBezTo>
                  <a:pt x="117678" y="14415"/>
                  <a:pt x="113838" y="19622"/>
                  <a:pt x="111365" y="23831"/>
                </a:cubicBezTo>
                <a:cubicBezTo>
                  <a:pt x="109734" y="26514"/>
                  <a:pt x="108209" y="29196"/>
                  <a:pt x="106683" y="31879"/>
                </a:cubicBezTo>
                <a:lnTo>
                  <a:pt x="104579" y="36561"/>
                </a:lnTo>
                <a:cubicBezTo>
                  <a:pt x="104369" y="37140"/>
                  <a:pt x="103948" y="37613"/>
                  <a:pt x="103317" y="37876"/>
                </a:cubicBezTo>
                <a:lnTo>
                  <a:pt x="102580" y="39244"/>
                </a:lnTo>
                <a:cubicBezTo>
                  <a:pt x="99213" y="45925"/>
                  <a:pt x="91270" y="57603"/>
                  <a:pt x="90744" y="58445"/>
                </a:cubicBezTo>
                <a:lnTo>
                  <a:pt x="87956" y="62758"/>
                </a:lnTo>
                <a:cubicBezTo>
                  <a:pt x="88233" y="62675"/>
                  <a:pt x="88569" y="62534"/>
                  <a:pt x="88786" y="62534"/>
                </a:cubicBezTo>
                <a:cubicBezTo>
                  <a:pt x="88981" y="62534"/>
                  <a:pt x="89080" y="62648"/>
                  <a:pt x="88955" y="63021"/>
                </a:cubicBezTo>
                <a:cubicBezTo>
                  <a:pt x="88166" y="65020"/>
                  <a:pt x="87062" y="67493"/>
                  <a:pt x="86273" y="68966"/>
                </a:cubicBezTo>
                <a:cubicBezTo>
                  <a:pt x="85168" y="70702"/>
                  <a:pt x="83642" y="72385"/>
                  <a:pt x="82327" y="74226"/>
                </a:cubicBezTo>
                <a:cubicBezTo>
                  <a:pt x="81591" y="75857"/>
                  <a:pt x="80854" y="77488"/>
                  <a:pt x="80170" y="79118"/>
                </a:cubicBezTo>
                <a:cubicBezTo>
                  <a:pt x="80170" y="79224"/>
                  <a:pt x="80276" y="80381"/>
                  <a:pt x="80486" y="80539"/>
                </a:cubicBezTo>
                <a:cubicBezTo>
                  <a:pt x="79960" y="81538"/>
                  <a:pt x="79329" y="82538"/>
                  <a:pt x="78645" y="83485"/>
                </a:cubicBezTo>
                <a:cubicBezTo>
                  <a:pt x="78645" y="83387"/>
                  <a:pt x="78637" y="83341"/>
                  <a:pt x="78624" y="83341"/>
                </a:cubicBezTo>
                <a:cubicBezTo>
                  <a:pt x="78585" y="83341"/>
                  <a:pt x="78498" y="83694"/>
                  <a:pt x="78382" y="84274"/>
                </a:cubicBezTo>
                <a:cubicBezTo>
                  <a:pt x="78430" y="84202"/>
                  <a:pt x="78467" y="84130"/>
                  <a:pt x="78493" y="84063"/>
                </a:cubicBezTo>
                <a:lnTo>
                  <a:pt x="78493" y="84063"/>
                </a:lnTo>
                <a:cubicBezTo>
                  <a:pt x="78447" y="84253"/>
                  <a:pt x="78388" y="84480"/>
                  <a:pt x="78325" y="84746"/>
                </a:cubicBezTo>
                <a:lnTo>
                  <a:pt x="78325" y="84746"/>
                </a:lnTo>
                <a:cubicBezTo>
                  <a:pt x="78357" y="84591"/>
                  <a:pt x="78382" y="84434"/>
                  <a:pt x="78382" y="84326"/>
                </a:cubicBezTo>
                <a:lnTo>
                  <a:pt x="78382" y="84326"/>
                </a:lnTo>
                <a:cubicBezTo>
                  <a:pt x="77540" y="86483"/>
                  <a:pt x="74436" y="91480"/>
                  <a:pt x="72964" y="94163"/>
                </a:cubicBezTo>
                <a:cubicBezTo>
                  <a:pt x="72438" y="96004"/>
                  <a:pt x="70807" y="98161"/>
                  <a:pt x="70018" y="99266"/>
                </a:cubicBezTo>
                <a:cubicBezTo>
                  <a:pt x="69597" y="99845"/>
                  <a:pt x="69123" y="100476"/>
                  <a:pt x="68703" y="101054"/>
                </a:cubicBezTo>
                <a:cubicBezTo>
                  <a:pt x="68019" y="102212"/>
                  <a:pt x="65178" y="108735"/>
                  <a:pt x="62285" y="112838"/>
                </a:cubicBezTo>
                <a:cubicBezTo>
                  <a:pt x="62390" y="112996"/>
                  <a:pt x="62495" y="113101"/>
                  <a:pt x="62653" y="113154"/>
                </a:cubicBezTo>
                <a:cubicBezTo>
                  <a:pt x="62127" y="114100"/>
                  <a:pt x="61180" y="114837"/>
                  <a:pt x="61075" y="115994"/>
                </a:cubicBezTo>
                <a:lnTo>
                  <a:pt x="61759" y="116310"/>
                </a:lnTo>
                <a:cubicBezTo>
                  <a:pt x="60864" y="116731"/>
                  <a:pt x="60075" y="117309"/>
                  <a:pt x="59497" y="118046"/>
                </a:cubicBezTo>
                <a:lnTo>
                  <a:pt x="57971" y="120886"/>
                </a:lnTo>
                <a:cubicBezTo>
                  <a:pt x="58129" y="122412"/>
                  <a:pt x="57077" y="122833"/>
                  <a:pt x="56498" y="123569"/>
                </a:cubicBezTo>
                <a:lnTo>
                  <a:pt x="55446" y="125568"/>
                </a:lnTo>
                <a:cubicBezTo>
                  <a:pt x="55551" y="125463"/>
                  <a:pt x="55670" y="125410"/>
                  <a:pt x="55788" y="125410"/>
                </a:cubicBezTo>
                <a:cubicBezTo>
                  <a:pt x="55906" y="125410"/>
                  <a:pt x="56025" y="125463"/>
                  <a:pt x="56130" y="125568"/>
                </a:cubicBezTo>
                <a:cubicBezTo>
                  <a:pt x="55867" y="125989"/>
                  <a:pt x="55551" y="126463"/>
                  <a:pt x="55288" y="126883"/>
                </a:cubicBezTo>
                <a:lnTo>
                  <a:pt x="55183" y="127041"/>
                </a:lnTo>
                <a:cubicBezTo>
                  <a:pt x="55130" y="127041"/>
                  <a:pt x="55130" y="127094"/>
                  <a:pt x="55078" y="127094"/>
                </a:cubicBezTo>
                <a:lnTo>
                  <a:pt x="54973" y="127252"/>
                </a:lnTo>
                <a:lnTo>
                  <a:pt x="54815" y="127515"/>
                </a:lnTo>
                <a:cubicBezTo>
                  <a:pt x="54341" y="128199"/>
                  <a:pt x="53973" y="128830"/>
                  <a:pt x="53605" y="129514"/>
                </a:cubicBezTo>
                <a:cubicBezTo>
                  <a:pt x="52974" y="128830"/>
                  <a:pt x="52342" y="128199"/>
                  <a:pt x="51764" y="127515"/>
                </a:cubicBezTo>
                <a:lnTo>
                  <a:pt x="51711" y="127409"/>
                </a:lnTo>
                <a:lnTo>
                  <a:pt x="51659" y="127357"/>
                </a:lnTo>
                <a:lnTo>
                  <a:pt x="51606" y="127252"/>
                </a:lnTo>
                <a:lnTo>
                  <a:pt x="51185" y="126831"/>
                </a:lnTo>
                <a:cubicBezTo>
                  <a:pt x="47240" y="122885"/>
                  <a:pt x="43242" y="118887"/>
                  <a:pt x="39296" y="114890"/>
                </a:cubicBezTo>
                <a:cubicBezTo>
                  <a:pt x="35824" y="111365"/>
                  <a:pt x="32405" y="107893"/>
                  <a:pt x="29038" y="104421"/>
                </a:cubicBezTo>
                <a:cubicBezTo>
                  <a:pt x="20306" y="95268"/>
                  <a:pt x="11731" y="86010"/>
                  <a:pt x="3525" y="76435"/>
                </a:cubicBezTo>
                <a:cubicBezTo>
                  <a:pt x="2894" y="79329"/>
                  <a:pt x="1" y="79960"/>
                  <a:pt x="1368" y="84326"/>
                </a:cubicBezTo>
                <a:cubicBezTo>
                  <a:pt x="2368" y="87009"/>
                  <a:pt x="5787" y="90376"/>
                  <a:pt x="7260" y="93111"/>
                </a:cubicBezTo>
                <a:cubicBezTo>
                  <a:pt x="8891" y="94689"/>
                  <a:pt x="10469" y="95899"/>
                  <a:pt x="11100" y="97057"/>
                </a:cubicBezTo>
                <a:lnTo>
                  <a:pt x="11942" y="97898"/>
                </a:lnTo>
                <a:cubicBezTo>
                  <a:pt x="14414" y="100318"/>
                  <a:pt x="16887" y="102738"/>
                  <a:pt x="19464" y="105052"/>
                </a:cubicBezTo>
                <a:cubicBezTo>
                  <a:pt x="21200" y="106683"/>
                  <a:pt x="22936" y="108261"/>
                  <a:pt x="24672" y="109839"/>
                </a:cubicBezTo>
                <a:cubicBezTo>
                  <a:pt x="25040" y="110418"/>
                  <a:pt x="25251" y="111049"/>
                  <a:pt x="25409" y="111681"/>
                </a:cubicBezTo>
                <a:lnTo>
                  <a:pt x="43663" y="129093"/>
                </a:lnTo>
                <a:lnTo>
                  <a:pt x="45083" y="130461"/>
                </a:lnTo>
                <a:cubicBezTo>
                  <a:pt x="45714" y="130829"/>
                  <a:pt x="46345" y="131197"/>
                  <a:pt x="46924" y="131670"/>
                </a:cubicBezTo>
                <a:cubicBezTo>
                  <a:pt x="47082" y="131723"/>
                  <a:pt x="47345" y="131986"/>
                  <a:pt x="47608" y="132144"/>
                </a:cubicBezTo>
                <a:lnTo>
                  <a:pt x="48292" y="132775"/>
                </a:lnTo>
                <a:cubicBezTo>
                  <a:pt x="48765" y="133143"/>
                  <a:pt x="49186" y="133564"/>
                  <a:pt x="49660" y="133985"/>
                </a:cubicBezTo>
                <a:cubicBezTo>
                  <a:pt x="51448" y="135563"/>
                  <a:pt x="53131" y="137299"/>
                  <a:pt x="54920" y="139140"/>
                </a:cubicBezTo>
                <a:cubicBezTo>
                  <a:pt x="56077" y="137141"/>
                  <a:pt x="57287" y="135142"/>
                  <a:pt x="58497" y="133196"/>
                </a:cubicBezTo>
                <a:lnTo>
                  <a:pt x="60233" y="130303"/>
                </a:lnTo>
                <a:lnTo>
                  <a:pt x="60812" y="129303"/>
                </a:lnTo>
                <a:lnTo>
                  <a:pt x="61285" y="128514"/>
                </a:lnTo>
                <a:lnTo>
                  <a:pt x="62443" y="126305"/>
                </a:lnTo>
                <a:cubicBezTo>
                  <a:pt x="62600" y="126042"/>
                  <a:pt x="65073" y="118835"/>
                  <a:pt x="68913" y="114311"/>
                </a:cubicBezTo>
                <a:lnTo>
                  <a:pt x="68966" y="114206"/>
                </a:lnTo>
                <a:lnTo>
                  <a:pt x="70018" y="112312"/>
                </a:lnTo>
                <a:cubicBezTo>
                  <a:pt x="69912" y="112154"/>
                  <a:pt x="70754" y="109103"/>
                  <a:pt x="72122" y="108472"/>
                </a:cubicBezTo>
                <a:lnTo>
                  <a:pt x="75857" y="101791"/>
                </a:lnTo>
                <a:cubicBezTo>
                  <a:pt x="75857" y="101318"/>
                  <a:pt x="75857" y="100844"/>
                  <a:pt x="75804" y="100371"/>
                </a:cubicBezTo>
                <a:cubicBezTo>
                  <a:pt x="75916" y="100195"/>
                  <a:pt x="76018" y="100145"/>
                  <a:pt x="76117" y="100145"/>
                </a:cubicBezTo>
                <a:cubicBezTo>
                  <a:pt x="76244" y="100145"/>
                  <a:pt x="76364" y="100228"/>
                  <a:pt x="76491" y="100228"/>
                </a:cubicBezTo>
                <a:cubicBezTo>
                  <a:pt x="76590" y="100228"/>
                  <a:pt x="76692" y="100178"/>
                  <a:pt x="76804" y="100002"/>
                </a:cubicBezTo>
                <a:lnTo>
                  <a:pt x="81328" y="92112"/>
                </a:lnTo>
                <a:lnTo>
                  <a:pt x="81328" y="92112"/>
                </a:lnTo>
                <a:cubicBezTo>
                  <a:pt x="80854" y="92375"/>
                  <a:pt x="80433" y="92690"/>
                  <a:pt x="80065" y="93111"/>
                </a:cubicBezTo>
                <a:cubicBezTo>
                  <a:pt x="80276" y="92796"/>
                  <a:pt x="82169" y="90481"/>
                  <a:pt x="82801" y="89587"/>
                </a:cubicBezTo>
                <a:cubicBezTo>
                  <a:pt x="83748" y="87956"/>
                  <a:pt x="86010" y="83958"/>
                  <a:pt x="86167" y="83537"/>
                </a:cubicBezTo>
                <a:cubicBezTo>
                  <a:pt x="86219" y="83433"/>
                  <a:pt x="86204" y="83397"/>
                  <a:pt x="86145" y="83397"/>
                </a:cubicBezTo>
                <a:cubicBezTo>
                  <a:pt x="86005" y="83397"/>
                  <a:pt x="85623" y="83599"/>
                  <a:pt x="85311" y="83599"/>
                </a:cubicBezTo>
                <a:cubicBezTo>
                  <a:pt x="85220" y="83599"/>
                  <a:pt x="85134" y="83582"/>
                  <a:pt x="85063" y="83537"/>
                </a:cubicBezTo>
                <a:cubicBezTo>
                  <a:pt x="86746" y="81854"/>
                  <a:pt x="88272" y="79960"/>
                  <a:pt x="89639" y="77961"/>
                </a:cubicBezTo>
                <a:cubicBezTo>
                  <a:pt x="90008" y="77382"/>
                  <a:pt x="90323" y="76804"/>
                  <a:pt x="90639" y="76278"/>
                </a:cubicBezTo>
                <a:cubicBezTo>
                  <a:pt x="90779" y="76221"/>
                  <a:pt x="90890" y="76165"/>
                  <a:pt x="90946" y="76165"/>
                </a:cubicBezTo>
                <a:cubicBezTo>
                  <a:pt x="90995" y="76165"/>
                  <a:pt x="91003" y="76208"/>
                  <a:pt x="90954" y="76330"/>
                </a:cubicBezTo>
                <a:cubicBezTo>
                  <a:pt x="90797" y="76751"/>
                  <a:pt x="90639" y="77119"/>
                  <a:pt x="90428" y="77488"/>
                </a:cubicBezTo>
                <a:lnTo>
                  <a:pt x="94374" y="70754"/>
                </a:lnTo>
                <a:lnTo>
                  <a:pt x="94374" y="70754"/>
                </a:lnTo>
                <a:cubicBezTo>
                  <a:pt x="93585" y="71911"/>
                  <a:pt x="92743" y="73016"/>
                  <a:pt x="91849" y="74068"/>
                </a:cubicBezTo>
                <a:lnTo>
                  <a:pt x="93953" y="70333"/>
                </a:lnTo>
                <a:lnTo>
                  <a:pt x="94058" y="70176"/>
                </a:lnTo>
                <a:cubicBezTo>
                  <a:pt x="94154" y="69311"/>
                  <a:pt x="94201" y="68447"/>
                  <a:pt x="94202" y="67585"/>
                </a:cubicBezTo>
                <a:lnTo>
                  <a:pt x="94202" y="67585"/>
                </a:lnTo>
                <a:cubicBezTo>
                  <a:pt x="94202" y="68456"/>
                  <a:pt x="94155" y="69323"/>
                  <a:pt x="94058" y="70176"/>
                </a:cubicBezTo>
                <a:cubicBezTo>
                  <a:pt x="95058" y="68440"/>
                  <a:pt x="96478" y="65757"/>
                  <a:pt x="97583" y="63547"/>
                </a:cubicBezTo>
                <a:lnTo>
                  <a:pt x="99056" y="60707"/>
                </a:lnTo>
                <a:cubicBezTo>
                  <a:pt x="99213" y="60338"/>
                  <a:pt x="99371" y="60023"/>
                  <a:pt x="99476" y="59865"/>
                </a:cubicBezTo>
                <a:cubicBezTo>
                  <a:pt x="99529" y="59760"/>
                  <a:pt x="99582" y="59655"/>
                  <a:pt x="99582" y="59549"/>
                </a:cubicBezTo>
                <a:cubicBezTo>
                  <a:pt x="100108" y="58550"/>
                  <a:pt x="100529" y="57130"/>
                  <a:pt x="101055" y="55920"/>
                </a:cubicBezTo>
                <a:cubicBezTo>
                  <a:pt x="101528" y="54762"/>
                  <a:pt x="102107" y="53815"/>
                  <a:pt x="102948" y="53395"/>
                </a:cubicBezTo>
                <a:lnTo>
                  <a:pt x="102948" y="53395"/>
                </a:lnTo>
                <a:cubicBezTo>
                  <a:pt x="102159" y="54815"/>
                  <a:pt x="101212" y="56130"/>
                  <a:pt x="100844" y="57761"/>
                </a:cubicBezTo>
                <a:cubicBezTo>
                  <a:pt x="104369" y="51133"/>
                  <a:pt x="107788" y="44504"/>
                  <a:pt x="111155" y="37824"/>
                </a:cubicBezTo>
                <a:cubicBezTo>
                  <a:pt x="114837" y="30669"/>
                  <a:pt x="118519" y="23463"/>
                  <a:pt x="122307" y="16256"/>
                </a:cubicBezTo>
                <a:cubicBezTo>
                  <a:pt x="124464" y="12153"/>
                  <a:pt x="126621" y="8102"/>
                  <a:pt x="128883" y="3999"/>
                </a:cubicBezTo>
                <a:cubicBezTo>
                  <a:pt x="129093" y="3368"/>
                  <a:pt x="129198" y="2736"/>
                  <a:pt x="129251" y="2052"/>
                </a:cubicBezTo>
                <a:lnTo>
                  <a:pt x="129251" y="2052"/>
                </a:lnTo>
                <a:lnTo>
                  <a:pt x="128409" y="3525"/>
                </a:lnTo>
                <a:cubicBezTo>
                  <a:pt x="127988" y="3315"/>
                  <a:pt x="128094" y="2105"/>
                  <a:pt x="128830" y="1316"/>
                </a:cubicBezTo>
                <a:cubicBezTo>
                  <a:pt x="128788" y="1290"/>
                  <a:pt x="128750" y="1278"/>
                  <a:pt x="128714" y="1278"/>
                </a:cubicBezTo>
                <a:cubicBezTo>
                  <a:pt x="128410" y="1278"/>
                  <a:pt x="128298" y="2119"/>
                  <a:pt x="128131" y="2119"/>
                </a:cubicBezTo>
                <a:cubicBezTo>
                  <a:pt x="128119" y="2119"/>
                  <a:pt x="128106" y="2115"/>
                  <a:pt x="128094" y="2105"/>
                </a:cubicBezTo>
                <a:cubicBezTo>
                  <a:pt x="127515" y="1842"/>
                  <a:pt x="127778" y="1263"/>
                  <a:pt x="128199" y="685"/>
                </a:cubicBezTo>
                <a:cubicBezTo>
                  <a:pt x="128146" y="474"/>
                  <a:pt x="128094" y="211"/>
                  <a:pt x="128094"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cxnSp>
        <p:nvCxnSpPr>
          <p:cNvPr id="446" name="Google Shape;446;p32"/>
          <p:cNvCxnSpPr/>
          <p:nvPr/>
        </p:nvCxnSpPr>
        <p:spPr>
          <a:xfrm flipH="1" rot="10800000">
            <a:off x="2239200" y="2878875"/>
            <a:ext cx="5250300" cy="900"/>
          </a:xfrm>
          <a:prstGeom prst="straightConnector1">
            <a:avLst/>
          </a:prstGeom>
          <a:noFill/>
          <a:ln cap="flat" cmpd="sng" w="28575">
            <a:solidFill>
              <a:schemeClr val="accent3"/>
            </a:solidFill>
            <a:prstDash val="solid"/>
            <a:round/>
            <a:headEnd len="med" w="med" type="none"/>
            <a:tailEnd len="med" w="med" type="none"/>
          </a:ln>
        </p:spPr>
      </p:cxnSp>
      <p:cxnSp>
        <p:nvCxnSpPr>
          <p:cNvPr id="447" name="Google Shape;447;p32"/>
          <p:cNvCxnSpPr/>
          <p:nvPr/>
        </p:nvCxnSpPr>
        <p:spPr>
          <a:xfrm flipH="1">
            <a:off x="7494125" y="2242425"/>
            <a:ext cx="10200" cy="1548600"/>
          </a:xfrm>
          <a:prstGeom prst="straightConnector1">
            <a:avLst/>
          </a:prstGeom>
          <a:noFill/>
          <a:ln cap="flat" cmpd="sng" w="28575">
            <a:solidFill>
              <a:schemeClr val="accent3"/>
            </a:solidFill>
            <a:prstDash val="solid"/>
            <a:round/>
            <a:headEnd len="med" w="med" type="triangle"/>
            <a:tailEnd len="med" w="med" type="none"/>
          </a:ln>
        </p:spPr>
      </p:cxnSp>
      <p:pic>
        <p:nvPicPr>
          <p:cNvPr id="448" name="Google Shape;448;p32"/>
          <p:cNvPicPr preferRelativeResize="0"/>
          <p:nvPr/>
        </p:nvPicPr>
        <p:blipFill>
          <a:blip r:embed="rId3">
            <a:alphaModFix/>
          </a:blip>
          <a:stretch>
            <a:fillRect/>
          </a:stretch>
        </p:blipFill>
        <p:spPr>
          <a:xfrm rot="-6300004">
            <a:off x="500202" y="3631431"/>
            <a:ext cx="1201319" cy="1147112"/>
          </a:xfrm>
          <a:prstGeom prst="rect">
            <a:avLst/>
          </a:prstGeom>
          <a:noFill/>
          <a:ln>
            <a:noFill/>
          </a:ln>
        </p:spPr>
      </p:pic>
      <p:pic>
        <p:nvPicPr>
          <p:cNvPr id="449" name="Google Shape;449;p32"/>
          <p:cNvPicPr preferRelativeResize="0"/>
          <p:nvPr/>
        </p:nvPicPr>
        <p:blipFill>
          <a:blip r:embed="rId4">
            <a:alphaModFix/>
          </a:blip>
          <a:stretch>
            <a:fillRect/>
          </a:stretch>
        </p:blipFill>
        <p:spPr>
          <a:xfrm rot="1878813">
            <a:off x="557329" y="653125"/>
            <a:ext cx="1627319" cy="1553905"/>
          </a:xfrm>
          <a:prstGeom prst="rect">
            <a:avLst/>
          </a:prstGeom>
          <a:noFill/>
          <a:ln>
            <a:noFill/>
          </a:ln>
        </p:spPr>
      </p:pic>
      <p:sp>
        <p:nvSpPr>
          <p:cNvPr id="450" name="Google Shape;450;p32"/>
          <p:cNvSpPr/>
          <p:nvPr/>
        </p:nvSpPr>
        <p:spPr>
          <a:xfrm>
            <a:off x="6767675" y="1657350"/>
            <a:ext cx="1452900" cy="4032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6767675" y="3570300"/>
            <a:ext cx="1452900" cy="4032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 name="Google Shape;452;p32"/>
          <p:cNvCxnSpPr/>
          <p:nvPr/>
        </p:nvCxnSpPr>
        <p:spPr>
          <a:xfrm flipH="1" rot="10800000">
            <a:off x="2009775" y="1894575"/>
            <a:ext cx="4562100" cy="900"/>
          </a:xfrm>
          <a:prstGeom prst="straightConnector1">
            <a:avLst/>
          </a:prstGeom>
          <a:noFill/>
          <a:ln cap="flat" cmpd="sng" w="28575">
            <a:solidFill>
              <a:schemeClr val="accent3"/>
            </a:solidFill>
            <a:prstDash val="solid"/>
            <a:round/>
            <a:headEnd len="med" w="med" type="none"/>
            <a:tailEnd len="med" w="med" type="triangle"/>
          </a:ln>
        </p:spPr>
      </p:cxnSp>
      <p:cxnSp>
        <p:nvCxnSpPr>
          <p:cNvPr id="453" name="Google Shape;453;p32"/>
          <p:cNvCxnSpPr/>
          <p:nvPr/>
        </p:nvCxnSpPr>
        <p:spPr>
          <a:xfrm>
            <a:off x="2009775" y="3790950"/>
            <a:ext cx="4758000" cy="0"/>
          </a:xfrm>
          <a:prstGeom prst="straightConnector1">
            <a:avLst/>
          </a:prstGeom>
          <a:noFill/>
          <a:ln cap="flat" cmpd="sng" w="28575">
            <a:solidFill>
              <a:schemeClr val="accent3"/>
            </a:solidFill>
            <a:prstDash val="solid"/>
            <a:round/>
            <a:headEnd len="med" w="med" type="none"/>
            <a:tailEnd len="med" w="med" type="none"/>
          </a:ln>
        </p:spPr>
      </p:cxnSp>
      <p:pic>
        <p:nvPicPr>
          <p:cNvPr id="454" name="Google Shape;454;p32"/>
          <p:cNvPicPr preferRelativeResize="0"/>
          <p:nvPr/>
        </p:nvPicPr>
        <p:blipFill>
          <a:blip r:embed="rId5">
            <a:alphaModFix/>
          </a:blip>
          <a:stretch>
            <a:fillRect/>
          </a:stretch>
        </p:blipFill>
        <p:spPr>
          <a:xfrm>
            <a:off x="547000" y="1343024"/>
            <a:ext cx="3130900" cy="3086278"/>
          </a:xfrm>
          <a:prstGeom prst="rect">
            <a:avLst/>
          </a:prstGeom>
          <a:noFill/>
          <a:ln>
            <a:noFill/>
          </a:ln>
        </p:spPr>
      </p:pic>
      <p:sp>
        <p:nvSpPr>
          <p:cNvPr id="455" name="Google Shape;455;p32"/>
          <p:cNvSpPr/>
          <p:nvPr/>
        </p:nvSpPr>
        <p:spPr>
          <a:xfrm>
            <a:off x="1562100" y="2395925"/>
            <a:ext cx="1480200" cy="723900"/>
          </a:xfrm>
          <a:prstGeom prst="round2DiagRect">
            <a:avLst>
              <a:gd fmla="val 16667" name="adj1"/>
              <a:gd fmla="val 0" name="adj2"/>
            </a:avLst>
          </a:prstGeom>
          <a:solidFill>
            <a:srgbClr val="FFEFC9">
              <a:alpha val="6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DISTRIBUTION CHANNELS</a:t>
            </a:r>
            <a:endParaRPr/>
          </a:p>
        </p:txBody>
      </p:sp>
      <p:sp>
        <p:nvSpPr>
          <p:cNvPr id="457" name="Google Shape;457;p32"/>
          <p:cNvSpPr txBox="1"/>
          <p:nvPr/>
        </p:nvSpPr>
        <p:spPr>
          <a:xfrm>
            <a:off x="1408125" y="2471363"/>
            <a:ext cx="1794000" cy="553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dk1"/>
                </a:solidFill>
                <a:latin typeface="Muli"/>
                <a:ea typeface="Muli"/>
                <a:cs typeface="Muli"/>
                <a:sym typeface="Muli"/>
              </a:rPr>
              <a:t>Manufacturer</a:t>
            </a:r>
            <a:endParaRPr>
              <a:solidFill>
                <a:schemeClr val="dk1"/>
              </a:solidFill>
              <a:latin typeface="Muli"/>
              <a:ea typeface="Muli"/>
              <a:cs typeface="Muli"/>
              <a:sym typeface="Muli"/>
            </a:endParaRPr>
          </a:p>
        </p:txBody>
      </p:sp>
      <p:sp>
        <p:nvSpPr>
          <p:cNvPr id="458" name="Google Shape;458;p32"/>
          <p:cNvSpPr/>
          <p:nvPr/>
        </p:nvSpPr>
        <p:spPr>
          <a:xfrm>
            <a:off x="4117426" y="3570300"/>
            <a:ext cx="1452900" cy="4032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txBox="1"/>
          <p:nvPr/>
        </p:nvSpPr>
        <p:spPr>
          <a:xfrm>
            <a:off x="4103776" y="3625950"/>
            <a:ext cx="1480200" cy="2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accent1"/>
                </a:solidFill>
                <a:latin typeface="Muli"/>
                <a:ea typeface="Muli"/>
                <a:cs typeface="Muli"/>
                <a:sym typeface="Muli"/>
              </a:rPr>
              <a:t>Wholesaler</a:t>
            </a:r>
            <a:endParaRPr sz="1200">
              <a:solidFill>
                <a:schemeClr val="accent1"/>
              </a:solidFill>
              <a:latin typeface="Muli"/>
              <a:ea typeface="Muli"/>
              <a:cs typeface="Muli"/>
              <a:sym typeface="Muli"/>
            </a:endParaRPr>
          </a:p>
        </p:txBody>
      </p:sp>
      <p:sp>
        <p:nvSpPr>
          <p:cNvPr id="460" name="Google Shape;460;p32"/>
          <p:cNvSpPr txBox="1"/>
          <p:nvPr/>
        </p:nvSpPr>
        <p:spPr>
          <a:xfrm>
            <a:off x="6767675" y="1720950"/>
            <a:ext cx="1480200" cy="2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accent1"/>
                </a:solidFill>
                <a:latin typeface="Muli"/>
                <a:ea typeface="Muli"/>
                <a:cs typeface="Muli"/>
                <a:sym typeface="Muli"/>
              </a:rPr>
              <a:t>Consumer</a:t>
            </a:r>
            <a:endParaRPr sz="1200">
              <a:solidFill>
                <a:schemeClr val="accent1"/>
              </a:solidFill>
              <a:latin typeface="Muli"/>
              <a:ea typeface="Muli"/>
              <a:cs typeface="Muli"/>
              <a:sym typeface="Muli"/>
            </a:endParaRPr>
          </a:p>
        </p:txBody>
      </p:sp>
      <p:sp>
        <p:nvSpPr>
          <p:cNvPr id="461" name="Google Shape;461;p32"/>
          <p:cNvSpPr txBox="1"/>
          <p:nvPr/>
        </p:nvSpPr>
        <p:spPr>
          <a:xfrm>
            <a:off x="6767675" y="3625950"/>
            <a:ext cx="1480200" cy="2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accent1"/>
                </a:solidFill>
                <a:latin typeface="Muli"/>
                <a:ea typeface="Muli"/>
                <a:cs typeface="Muli"/>
                <a:sym typeface="Muli"/>
              </a:rPr>
              <a:t>Retailer</a:t>
            </a:r>
            <a:endParaRPr sz="1200">
              <a:solidFill>
                <a:schemeClr val="accent1"/>
              </a:solidFill>
              <a:latin typeface="Muli"/>
              <a:ea typeface="Muli"/>
              <a:cs typeface="Muli"/>
              <a:sym typeface="Muli"/>
            </a:endParaRPr>
          </a:p>
        </p:txBody>
      </p:sp>
      <p:sp>
        <p:nvSpPr>
          <p:cNvPr id="462" name="Google Shape;462;p32"/>
          <p:cNvSpPr/>
          <p:nvPr/>
        </p:nvSpPr>
        <p:spPr>
          <a:xfrm>
            <a:off x="4115828" y="2641650"/>
            <a:ext cx="1452900" cy="4032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txBox="1"/>
          <p:nvPr/>
        </p:nvSpPr>
        <p:spPr>
          <a:xfrm>
            <a:off x="4102178" y="2705250"/>
            <a:ext cx="1480200" cy="2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accent1"/>
                </a:solidFill>
                <a:latin typeface="Muli"/>
                <a:ea typeface="Muli"/>
                <a:cs typeface="Muli"/>
                <a:sym typeface="Muli"/>
              </a:rPr>
              <a:t>Retailer</a:t>
            </a:r>
            <a:endParaRPr sz="1200">
              <a:solidFill>
                <a:schemeClr val="accent1"/>
              </a:solidFill>
              <a:latin typeface="Muli"/>
              <a:ea typeface="Muli"/>
              <a:cs typeface="Muli"/>
              <a:sym typeface="Muli"/>
            </a:endParaRPr>
          </a:p>
        </p:txBody>
      </p:sp>
      <p:sp>
        <p:nvSpPr>
          <p:cNvPr id="464" name="Google Shape;464;p32"/>
          <p:cNvSpPr/>
          <p:nvPr/>
        </p:nvSpPr>
        <p:spPr>
          <a:xfrm>
            <a:off x="7618250" y="3706250"/>
            <a:ext cx="1760525" cy="1515300"/>
          </a:xfrm>
          <a:custGeom>
            <a:rect b="b" l="l" r="r" t="t"/>
            <a:pathLst>
              <a:path extrusionOk="0" h="60612" w="70421">
                <a:moveTo>
                  <a:pt x="63813" y="0"/>
                </a:moveTo>
                <a:cubicBezTo>
                  <a:pt x="62552" y="0"/>
                  <a:pt x="61280" y="85"/>
                  <a:pt x="59969" y="340"/>
                </a:cubicBezTo>
                <a:cubicBezTo>
                  <a:pt x="41104" y="4048"/>
                  <a:pt x="43862" y="30386"/>
                  <a:pt x="28647" y="38832"/>
                </a:cubicBezTo>
                <a:cubicBezTo>
                  <a:pt x="20618" y="43293"/>
                  <a:pt x="11361" y="42376"/>
                  <a:pt x="5762" y="50872"/>
                </a:cubicBezTo>
                <a:cubicBezTo>
                  <a:pt x="3684" y="54023"/>
                  <a:pt x="2439" y="57845"/>
                  <a:pt x="0" y="60611"/>
                </a:cubicBezTo>
                <a:lnTo>
                  <a:pt x="70421" y="60611"/>
                </a:lnTo>
                <a:lnTo>
                  <a:pt x="70421" y="315"/>
                </a:lnTo>
                <a:lnTo>
                  <a:pt x="70396" y="315"/>
                </a:lnTo>
                <a:cubicBezTo>
                  <a:pt x="68141" y="253"/>
                  <a:pt x="65994" y="0"/>
                  <a:pt x="63813" y="0"/>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 name="Shape 468"/>
        <p:cNvGrpSpPr/>
        <p:nvPr/>
      </p:nvGrpSpPr>
      <p:grpSpPr>
        <a:xfrm>
          <a:off x="0" y="0"/>
          <a:ext cx="0" cy="0"/>
          <a:chOff x="0" y="0"/>
          <a:chExt cx="0" cy="0"/>
        </a:xfrm>
      </p:grpSpPr>
      <p:sp>
        <p:nvSpPr>
          <p:cNvPr id="469" name="Google Shape;469;p33"/>
          <p:cNvSpPr/>
          <p:nvPr/>
        </p:nvSpPr>
        <p:spPr>
          <a:xfrm>
            <a:off x="717200" y="2162175"/>
            <a:ext cx="2133600" cy="1113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3"/>
          <p:cNvSpPr/>
          <p:nvPr/>
        </p:nvSpPr>
        <p:spPr>
          <a:xfrm>
            <a:off x="3501442" y="2162175"/>
            <a:ext cx="2133600" cy="1113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3"/>
          <p:cNvSpPr/>
          <p:nvPr/>
        </p:nvSpPr>
        <p:spPr>
          <a:xfrm>
            <a:off x="6285666" y="2162175"/>
            <a:ext cx="2133600" cy="1113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3"/>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PROMOTION</a:t>
            </a:r>
            <a:endParaRPr/>
          </a:p>
        </p:txBody>
      </p:sp>
      <p:sp>
        <p:nvSpPr>
          <p:cNvPr id="473" name="Google Shape;473;p33"/>
          <p:cNvSpPr txBox="1"/>
          <p:nvPr>
            <p:ph idx="2" type="ctrTitle"/>
          </p:nvPr>
        </p:nvSpPr>
        <p:spPr>
          <a:xfrm>
            <a:off x="1041226" y="2769200"/>
            <a:ext cx="1485300" cy="31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rPr>
              <a:t>MULTIMEDIA</a:t>
            </a:r>
            <a:endParaRPr>
              <a:solidFill>
                <a:schemeClr val="accent1"/>
              </a:solidFill>
            </a:endParaRPr>
          </a:p>
        </p:txBody>
      </p:sp>
      <p:sp>
        <p:nvSpPr>
          <p:cNvPr id="474" name="Google Shape;474;p33"/>
          <p:cNvSpPr txBox="1"/>
          <p:nvPr>
            <p:ph idx="3" type="ctrTitle"/>
          </p:nvPr>
        </p:nvSpPr>
        <p:spPr>
          <a:xfrm>
            <a:off x="3813184" y="2769200"/>
            <a:ext cx="1485300" cy="31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rPr>
              <a:t>PRESS</a:t>
            </a:r>
            <a:endParaRPr>
              <a:solidFill>
                <a:schemeClr val="accent1"/>
              </a:solidFill>
            </a:endParaRPr>
          </a:p>
        </p:txBody>
      </p:sp>
      <p:sp>
        <p:nvSpPr>
          <p:cNvPr id="475" name="Google Shape;475;p33"/>
          <p:cNvSpPr txBox="1"/>
          <p:nvPr>
            <p:ph idx="5" type="ctrTitle"/>
          </p:nvPr>
        </p:nvSpPr>
        <p:spPr>
          <a:xfrm>
            <a:off x="6603092" y="2769200"/>
            <a:ext cx="1485300" cy="31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rPr>
              <a:t>APP</a:t>
            </a:r>
            <a:endParaRPr>
              <a:solidFill>
                <a:schemeClr val="accent1"/>
              </a:solidFill>
            </a:endParaRPr>
          </a:p>
        </p:txBody>
      </p:sp>
      <p:sp>
        <p:nvSpPr>
          <p:cNvPr id="476" name="Google Shape;476;p33"/>
          <p:cNvSpPr txBox="1"/>
          <p:nvPr>
            <p:ph idx="6" type="subTitle"/>
          </p:nvPr>
        </p:nvSpPr>
        <p:spPr>
          <a:xfrm>
            <a:off x="6383325" y="3400575"/>
            <a:ext cx="1953600" cy="9870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s" sz="1200">
                <a:solidFill>
                  <a:schemeClr val="dk1"/>
                </a:solidFill>
              </a:rPr>
              <a:t>Neptune is the farthest planet from the Sun and the fourth-largest in our Solar System</a:t>
            </a:r>
            <a:endParaRPr sz="1200">
              <a:solidFill>
                <a:schemeClr val="dk1"/>
              </a:solidFill>
            </a:endParaRPr>
          </a:p>
        </p:txBody>
      </p:sp>
      <p:sp>
        <p:nvSpPr>
          <p:cNvPr id="477" name="Google Shape;477;p33"/>
          <p:cNvSpPr txBox="1"/>
          <p:nvPr>
            <p:ph idx="1" type="subTitle"/>
          </p:nvPr>
        </p:nvSpPr>
        <p:spPr>
          <a:xfrm>
            <a:off x="807075" y="3400575"/>
            <a:ext cx="1953600" cy="9870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s" sz="1200">
                <a:solidFill>
                  <a:schemeClr val="dk1"/>
                </a:solidFill>
              </a:rPr>
              <a:t>Mercury is the closest planet to the Sun and also the smallest one in our Solar System</a:t>
            </a:r>
            <a:endParaRPr/>
          </a:p>
        </p:txBody>
      </p:sp>
      <p:sp>
        <p:nvSpPr>
          <p:cNvPr id="478" name="Google Shape;478;p33"/>
          <p:cNvSpPr txBox="1"/>
          <p:nvPr>
            <p:ph idx="4" type="subTitle"/>
          </p:nvPr>
        </p:nvSpPr>
        <p:spPr>
          <a:xfrm>
            <a:off x="3591188" y="3400575"/>
            <a:ext cx="1953600" cy="9870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s" sz="1200">
                <a:solidFill>
                  <a:schemeClr val="dk1"/>
                </a:solidFill>
              </a:rPr>
              <a:t>Venus has a beautiful name and is the second planet from the Sun. It’s terribly hot</a:t>
            </a:r>
            <a:endParaRPr/>
          </a:p>
        </p:txBody>
      </p:sp>
      <p:sp>
        <p:nvSpPr>
          <p:cNvPr id="479" name="Google Shape;479;p33"/>
          <p:cNvSpPr/>
          <p:nvPr/>
        </p:nvSpPr>
        <p:spPr>
          <a:xfrm>
            <a:off x="1385461" y="1657713"/>
            <a:ext cx="797100" cy="851700"/>
          </a:xfrm>
          <a:prstGeom prst="round2DiagRect">
            <a:avLst>
              <a:gd fmla="val 0" name="adj1"/>
              <a:gd fmla="val 16445"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3"/>
          <p:cNvSpPr/>
          <p:nvPr/>
        </p:nvSpPr>
        <p:spPr>
          <a:xfrm>
            <a:off x="4152350" y="1657772"/>
            <a:ext cx="797100" cy="851700"/>
          </a:xfrm>
          <a:prstGeom prst="round2DiagRect">
            <a:avLst>
              <a:gd fmla="val 0" name="adj1"/>
              <a:gd fmla="val 16445"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3"/>
          <p:cNvSpPr/>
          <p:nvPr/>
        </p:nvSpPr>
        <p:spPr>
          <a:xfrm>
            <a:off x="6961688" y="1657700"/>
            <a:ext cx="797100" cy="851700"/>
          </a:xfrm>
          <a:prstGeom prst="round2DiagRect">
            <a:avLst>
              <a:gd fmla="val 0" name="adj1"/>
              <a:gd fmla="val 16445"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 name="Google Shape;482;p33"/>
          <p:cNvGrpSpPr/>
          <p:nvPr/>
        </p:nvGrpSpPr>
        <p:grpSpPr>
          <a:xfrm>
            <a:off x="4319117" y="1776858"/>
            <a:ext cx="463563" cy="613381"/>
            <a:chOff x="1610800" y="3176650"/>
            <a:chExt cx="636150" cy="841400"/>
          </a:xfrm>
        </p:grpSpPr>
        <p:sp>
          <p:nvSpPr>
            <p:cNvPr id="483" name="Google Shape;483;p33"/>
            <p:cNvSpPr/>
            <p:nvPr/>
          </p:nvSpPr>
          <p:spPr>
            <a:xfrm>
              <a:off x="1610800" y="3177400"/>
              <a:ext cx="635400" cy="840650"/>
            </a:xfrm>
            <a:custGeom>
              <a:rect b="b" l="l" r="r" t="t"/>
              <a:pathLst>
                <a:path extrusionOk="0" h="33626" w="25416">
                  <a:moveTo>
                    <a:pt x="3085" y="1"/>
                  </a:moveTo>
                  <a:cubicBezTo>
                    <a:pt x="1384" y="1"/>
                    <a:pt x="1" y="1384"/>
                    <a:pt x="1" y="3085"/>
                  </a:cubicBezTo>
                  <a:lnTo>
                    <a:pt x="1" y="30536"/>
                  </a:lnTo>
                  <a:cubicBezTo>
                    <a:pt x="1" y="32242"/>
                    <a:pt x="1384" y="33626"/>
                    <a:pt x="3091" y="33626"/>
                  </a:cubicBezTo>
                  <a:lnTo>
                    <a:pt x="22326" y="33626"/>
                  </a:lnTo>
                  <a:cubicBezTo>
                    <a:pt x="24033" y="33620"/>
                    <a:pt x="25416" y="32242"/>
                    <a:pt x="25416" y="30536"/>
                  </a:cubicBezTo>
                  <a:lnTo>
                    <a:pt x="25416" y="8109"/>
                  </a:lnTo>
                  <a:lnTo>
                    <a:pt x="19906" y="6223"/>
                  </a:lnTo>
                  <a:lnTo>
                    <a:pt x="17313" y="1"/>
                  </a:lnTo>
                  <a:close/>
                </a:path>
              </a:pathLst>
            </a:custGeom>
            <a:solidFill>
              <a:srgbClr val="FEF7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3"/>
            <p:cNvSpPr/>
            <p:nvPr/>
          </p:nvSpPr>
          <p:spPr>
            <a:xfrm>
              <a:off x="2044225" y="3176650"/>
              <a:ext cx="202725" cy="202750"/>
            </a:xfrm>
            <a:custGeom>
              <a:rect b="b" l="l" r="r" t="t"/>
              <a:pathLst>
                <a:path extrusionOk="0" h="8110" w="8109">
                  <a:moveTo>
                    <a:pt x="0" y="1"/>
                  </a:moveTo>
                  <a:lnTo>
                    <a:pt x="0" y="6085"/>
                  </a:lnTo>
                  <a:cubicBezTo>
                    <a:pt x="0" y="7205"/>
                    <a:pt x="905" y="8109"/>
                    <a:pt x="2025" y="8109"/>
                  </a:cubicBezTo>
                  <a:lnTo>
                    <a:pt x="8109" y="8109"/>
                  </a:lnTo>
                  <a:lnTo>
                    <a:pt x="0" y="1"/>
                  </a:lnTo>
                  <a:close/>
                </a:path>
              </a:pathLst>
            </a:custGeom>
            <a:solidFill>
              <a:srgbClr val="FDE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3"/>
            <p:cNvSpPr/>
            <p:nvPr/>
          </p:nvSpPr>
          <p:spPr>
            <a:xfrm>
              <a:off x="1705300" y="3586250"/>
              <a:ext cx="446125" cy="24600"/>
            </a:xfrm>
            <a:custGeom>
              <a:rect b="b" l="l" r="r" t="t"/>
              <a:pathLst>
                <a:path extrusionOk="0" h="984" w="17845">
                  <a:moveTo>
                    <a:pt x="17312" y="1"/>
                  </a:moveTo>
                  <a:cubicBezTo>
                    <a:pt x="17308" y="1"/>
                    <a:pt x="17304" y="1"/>
                    <a:pt x="17300" y="1"/>
                  </a:cubicBezTo>
                  <a:lnTo>
                    <a:pt x="539" y="1"/>
                  </a:lnTo>
                  <a:cubicBezTo>
                    <a:pt x="535" y="1"/>
                    <a:pt x="532" y="1"/>
                    <a:pt x="528" y="1"/>
                  </a:cubicBezTo>
                  <a:cubicBezTo>
                    <a:pt x="234" y="1"/>
                    <a:pt x="0" y="256"/>
                    <a:pt x="36" y="552"/>
                  </a:cubicBezTo>
                  <a:cubicBezTo>
                    <a:pt x="71" y="800"/>
                    <a:pt x="280" y="983"/>
                    <a:pt x="532" y="983"/>
                  </a:cubicBezTo>
                  <a:cubicBezTo>
                    <a:pt x="537" y="983"/>
                    <a:pt x="541" y="983"/>
                    <a:pt x="545" y="983"/>
                  </a:cubicBezTo>
                  <a:lnTo>
                    <a:pt x="17312" y="983"/>
                  </a:lnTo>
                  <a:cubicBezTo>
                    <a:pt x="17316" y="983"/>
                    <a:pt x="17319" y="983"/>
                    <a:pt x="17322" y="983"/>
                  </a:cubicBezTo>
                  <a:cubicBezTo>
                    <a:pt x="17617" y="983"/>
                    <a:pt x="17845" y="722"/>
                    <a:pt x="17815" y="432"/>
                  </a:cubicBezTo>
                  <a:cubicBezTo>
                    <a:pt x="17774" y="185"/>
                    <a:pt x="17564" y="1"/>
                    <a:pt x="17312" y="1"/>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3"/>
            <p:cNvSpPr/>
            <p:nvPr/>
          </p:nvSpPr>
          <p:spPr>
            <a:xfrm>
              <a:off x="1705300" y="3663350"/>
              <a:ext cx="446125" cy="24600"/>
            </a:xfrm>
            <a:custGeom>
              <a:rect b="b" l="l" r="r" t="t"/>
              <a:pathLst>
                <a:path extrusionOk="0" h="984" w="17845">
                  <a:moveTo>
                    <a:pt x="17312" y="1"/>
                  </a:moveTo>
                  <a:cubicBezTo>
                    <a:pt x="17308" y="1"/>
                    <a:pt x="17304" y="1"/>
                    <a:pt x="17300" y="1"/>
                  </a:cubicBezTo>
                  <a:lnTo>
                    <a:pt x="539" y="1"/>
                  </a:lnTo>
                  <a:cubicBezTo>
                    <a:pt x="535" y="1"/>
                    <a:pt x="532" y="1"/>
                    <a:pt x="528" y="1"/>
                  </a:cubicBezTo>
                  <a:cubicBezTo>
                    <a:pt x="234" y="1"/>
                    <a:pt x="0" y="256"/>
                    <a:pt x="36" y="552"/>
                  </a:cubicBezTo>
                  <a:cubicBezTo>
                    <a:pt x="71" y="800"/>
                    <a:pt x="280" y="983"/>
                    <a:pt x="532" y="983"/>
                  </a:cubicBezTo>
                  <a:cubicBezTo>
                    <a:pt x="537" y="983"/>
                    <a:pt x="541" y="983"/>
                    <a:pt x="545" y="983"/>
                  </a:cubicBezTo>
                  <a:lnTo>
                    <a:pt x="17312" y="983"/>
                  </a:lnTo>
                  <a:cubicBezTo>
                    <a:pt x="17316" y="983"/>
                    <a:pt x="17319" y="983"/>
                    <a:pt x="17322" y="983"/>
                  </a:cubicBezTo>
                  <a:cubicBezTo>
                    <a:pt x="17617" y="983"/>
                    <a:pt x="17845" y="728"/>
                    <a:pt x="17815" y="432"/>
                  </a:cubicBezTo>
                  <a:cubicBezTo>
                    <a:pt x="17774" y="185"/>
                    <a:pt x="17564" y="1"/>
                    <a:pt x="17312" y="1"/>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3"/>
            <p:cNvSpPr/>
            <p:nvPr/>
          </p:nvSpPr>
          <p:spPr>
            <a:xfrm>
              <a:off x="1705300" y="3742100"/>
              <a:ext cx="446150" cy="24750"/>
            </a:xfrm>
            <a:custGeom>
              <a:rect b="b" l="l" r="r" t="t"/>
              <a:pathLst>
                <a:path extrusionOk="0" h="990" w="17846">
                  <a:moveTo>
                    <a:pt x="529" y="1"/>
                  </a:moveTo>
                  <a:cubicBezTo>
                    <a:pt x="234" y="1"/>
                    <a:pt x="0" y="262"/>
                    <a:pt x="36" y="552"/>
                  </a:cubicBezTo>
                  <a:cubicBezTo>
                    <a:pt x="71" y="809"/>
                    <a:pt x="287" y="989"/>
                    <a:pt x="545" y="989"/>
                  </a:cubicBezTo>
                  <a:lnTo>
                    <a:pt x="17312" y="989"/>
                  </a:lnTo>
                  <a:cubicBezTo>
                    <a:pt x="17612" y="989"/>
                    <a:pt x="17845" y="732"/>
                    <a:pt x="17815" y="438"/>
                  </a:cubicBezTo>
                  <a:cubicBezTo>
                    <a:pt x="17773" y="181"/>
                    <a:pt x="17558" y="1"/>
                    <a:pt x="17300" y="1"/>
                  </a:cubicBezTo>
                  <a:lnTo>
                    <a:pt x="539" y="1"/>
                  </a:lnTo>
                  <a:cubicBezTo>
                    <a:pt x="535" y="1"/>
                    <a:pt x="532" y="1"/>
                    <a:pt x="529" y="1"/>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3"/>
            <p:cNvSpPr/>
            <p:nvPr/>
          </p:nvSpPr>
          <p:spPr>
            <a:xfrm>
              <a:off x="1705300" y="3821000"/>
              <a:ext cx="446125" cy="24600"/>
            </a:xfrm>
            <a:custGeom>
              <a:rect b="b" l="l" r="r" t="t"/>
              <a:pathLst>
                <a:path extrusionOk="0" h="984" w="17845">
                  <a:moveTo>
                    <a:pt x="17312" y="1"/>
                  </a:moveTo>
                  <a:cubicBezTo>
                    <a:pt x="17308" y="1"/>
                    <a:pt x="17304" y="1"/>
                    <a:pt x="17300" y="1"/>
                  </a:cubicBezTo>
                  <a:lnTo>
                    <a:pt x="539" y="1"/>
                  </a:lnTo>
                  <a:cubicBezTo>
                    <a:pt x="535" y="1"/>
                    <a:pt x="532" y="1"/>
                    <a:pt x="528" y="1"/>
                  </a:cubicBezTo>
                  <a:cubicBezTo>
                    <a:pt x="234" y="1"/>
                    <a:pt x="0" y="256"/>
                    <a:pt x="36" y="552"/>
                  </a:cubicBezTo>
                  <a:cubicBezTo>
                    <a:pt x="71" y="799"/>
                    <a:pt x="280" y="983"/>
                    <a:pt x="532" y="983"/>
                  </a:cubicBezTo>
                  <a:cubicBezTo>
                    <a:pt x="537" y="983"/>
                    <a:pt x="541" y="983"/>
                    <a:pt x="545" y="983"/>
                  </a:cubicBezTo>
                  <a:lnTo>
                    <a:pt x="17312" y="983"/>
                  </a:lnTo>
                  <a:cubicBezTo>
                    <a:pt x="17316" y="983"/>
                    <a:pt x="17319" y="983"/>
                    <a:pt x="17322" y="983"/>
                  </a:cubicBezTo>
                  <a:cubicBezTo>
                    <a:pt x="17617" y="983"/>
                    <a:pt x="17845" y="722"/>
                    <a:pt x="17815" y="432"/>
                  </a:cubicBezTo>
                  <a:cubicBezTo>
                    <a:pt x="17774" y="184"/>
                    <a:pt x="17564" y="1"/>
                    <a:pt x="17312" y="1"/>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3"/>
            <p:cNvSpPr/>
            <p:nvPr/>
          </p:nvSpPr>
          <p:spPr>
            <a:xfrm>
              <a:off x="1988375" y="3919525"/>
              <a:ext cx="160825" cy="24575"/>
            </a:xfrm>
            <a:custGeom>
              <a:rect b="b" l="l" r="r" t="t"/>
              <a:pathLst>
                <a:path extrusionOk="0" h="983" w="6433">
                  <a:moveTo>
                    <a:pt x="5899" y="0"/>
                  </a:moveTo>
                  <a:cubicBezTo>
                    <a:pt x="5895" y="0"/>
                    <a:pt x="5891" y="0"/>
                    <a:pt x="5887" y="0"/>
                  </a:cubicBezTo>
                  <a:lnTo>
                    <a:pt x="498" y="0"/>
                  </a:lnTo>
                  <a:cubicBezTo>
                    <a:pt x="494" y="0"/>
                    <a:pt x="491" y="0"/>
                    <a:pt x="487" y="0"/>
                  </a:cubicBezTo>
                  <a:cubicBezTo>
                    <a:pt x="217" y="0"/>
                    <a:pt x="1" y="231"/>
                    <a:pt x="7" y="503"/>
                  </a:cubicBezTo>
                  <a:cubicBezTo>
                    <a:pt x="24" y="769"/>
                    <a:pt x="246" y="982"/>
                    <a:pt x="511" y="982"/>
                  </a:cubicBezTo>
                  <a:cubicBezTo>
                    <a:pt x="514" y="982"/>
                    <a:pt x="518" y="982"/>
                    <a:pt x="522" y="982"/>
                  </a:cubicBezTo>
                  <a:lnTo>
                    <a:pt x="5905" y="982"/>
                  </a:lnTo>
                  <a:cubicBezTo>
                    <a:pt x="6205" y="982"/>
                    <a:pt x="6432" y="725"/>
                    <a:pt x="6396" y="431"/>
                  </a:cubicBezTo>
                  <a:cubicBezTo>
                    <a:pt x="6361" y="184"/>
                    <a:pt x="6152" y="0"/>
                    <a:pt x="5899" y="0"/>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3"/>
            <p:cNvSpPr/>
            <p:nvPr/>
          </p:nvSpPr>
          <p:spPr>
            <a:xfrm>
              <a:off x="1671950" y="3327075"/>
              <a:ext cx="222550" cy="123275"/>
            </a:xfrm>
            <a:custGeom>
              <a:rect b="b" l="l" r="r" t="t"/>
              <a:pathLst>
                <a:path extrusionOk="0" h="4931" w="8902">
                  <a:moveTo>
                    <a:pt x="2990" y="1"/>
                  </a:moveTo>
                  <a:cubicBezTo>
                    <a:pt x="1226" y="1"/>
                    <a:pt x="1" y="2599"/>
                    <a:pt x="4454" y="4931"/>
                  </a:cubicBezTo>
                  <a:cubicBezTo>
                    <a:pt x="8902" y="2599"/>
                    <a:pt x="7675" y="1"/>
                    <a:pt x="5914" y="1"/>
                  </a:cubicBezTo>
                  <a:cubicBezTo>
                    <a:pt x="5432" y="1"/>
                    <a:pt x="4910" y="195"/>
                    <a:pt x="4454" y="643"/>
                  </a:cubicBezTo>
                  <a:cubicBezTo>
                    <a:pt x="3996" y="195"/>
                    <a:pt x="3473" y="1"/>
                    <a:pt x="2990" y="1"/>
                  </a:cubicBezTo>
                  <a:close/>
                </a:path>
              </a:pathLst>
            </a:custGeom>
            <a:solidFill>
              <a:srgbClr val="CB4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3"/>
            <p:cNvSpPr/>
            <p:nvPr/>
          </p:nvSpPr>
          <p:spPr>
            <a:xfrm>
              <a:off x="1672050" y="3327125"/>
              <a:ext cx="117400" cy="123225"/>
            </a:xfrm>
            <a:custGeom>
              <a:rect b="b" l="l" r="r" t="t"/>
              <a:pathLst>
                <a:path extrusionOk="0" h="4929" w="4696">
                  <a:moveTo>
                    <a:pt x="2981" y="0"/>
                  </a:moveTo>
                  <a:cubicBezTo>
                    <a:pt x="1220" y="0"/>
                    <a:pt x="1" y="2596"/>
                    <a:pt x="4450" y="4929"/>
                  </a:cubicBezTo>
                  <a:cubicBezTo>
                    <a:pt x="4533" y="4887"/>
                    <a:pt x="4611" y="4839"/>
                    <a:pt x="4695" y="4797"/>
                  </a:cubicBezTo>
                  <a:cubicBezTo>
                    <a:pt x="737" y="2611"/>
                    <a:pt x="1647" y="240"/>
                    <a:pt x="3234" y="18"/>
                  </a:cubicBezTo>
                  <a:cubicBezTo>
                    <a:pt x="3149" y="6"/>
                    <a:pt x="3064" y="0"/>
                    <a:pt x="2981" y="0"/>
                  </a:cubicBezTo>
                  <a:close/>
                </a:path>
              </a:pathLst>
            </a:custGeom>
            <a:solidFill>
              <a:srgbClr val="A02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33"/>
          <p:cNvGrpSpPr/>
          <p:nvPr/>
        </p:nvGrpSpPr>
        <p:grpSpPr>
          <a:xfrm>
            <a:off x="1452736" y="1845321"/>
            <a:ext cx="662536" cy="476446"/>
            <a:chOff x="4004225" y="3339250"/>
            <a:chExt cx="840675" cy="604550"/>
          </a:xfrm>
        </p:grpSpPr>
        <p:sp>
          <p:nvSpPr>
            <p:cNvPr id="493" name="Google Shape;493;p33"/>
            <p:cNvSpPr/>
            <p:nvPr/>
          </p:nvSpPr>
          <p:spPr>
            <a:xfrm>
              <a:off x="4043600" y="3339250"/>
              <a:ext cx="760425" cy="560075"/>
            </a:xfrm>
            <a:custGeom>
              <a:rect b="b" l="l" r="r" t="t"/>
              <a:pathLst>
                <a:path extrusionOk="0" h="22403" w="30417">
                  <a:moveTo>
                    <a:pt x="2378" y="0"/>
                  </a:moveTo>
                  <a:cubicBezTo>
                    <a:pt x="1073" y="0"/>
                    <a:pt x="7" y="1060"/>
                    <a:pt x="7" y="2372"/>
                  </a:cubicBezTo>
                  <a:lnTo>
                    <a:pt x="1" y="22391"/>
                  </a:lnTo>
                  <a:lnTo>
                    <a:pt x="30404" y="22403"/>
                  </a:lnTo>
                  <a:lnTo>
                    <a:pt x="30410" y="2384"/>
                  </a:lnTo>
                  <a:cubicBezTo>
                    <a:pt x="30416" y="1072"/>
                    <a:pt x="29350" y="12"/>
                    <a:pt x="28045" y="6"/>
                  </a:cubicBezTo>
                  <a:lnTo>
                    <a:pt x="2378" y="0"/>
                  </a:lnTo>
                  <a:close/>
                </a:path>
              </a:pathLst>
            </a:custGeom>
            <a:solidFill>
              <a:srgbClr val="B3E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3"/>
            <p:cNvSpPr/>
            <p:nvPr/>
          </p:nvSpPr>
          <p:spPr>
            <a:xfrm>
              <a:off x="4043600" y="3339250"/>
              <a:ext cx="193750" cy="559925"/>
            </a:xfrm>
            <a:custGeom>
              <a:rect b="b" l="l" r="r" t="t"/>
              <a:pathLst>
                <a:path extrusionOk="0" h="22397" w="7750">
                  <a:moveTo>
                    <a:pt x="2378" y="0"/>
                  </a:moveTo>
                  <a:cubicBezTo>
                    <a:pt x="1073" y="0"/>
                    <a:pt x="7" y="1060"/>
                    <a:pt x="7" y="2372"/>
                  </a:cubicBezTo>
                  <a:lnTo>
                    <a:pt x="1" y="22397"/>
                  </a:lnTo>
                  <a:lnTo>
                    <a:pt x="5385" y="22397"/>
                  </a:lnTo>
                  <a:lnTo>
                    <a:pt x="5391" y="2372"/>
                  </a:lnTo>
                  <a:cubicBezTo>
                    <a:pt x="5391" y="1066"/>
                    <a:pt x="6445" y="6"/>
                    <a:pt x="7750" y="0"/>
                  </a:cubicBezTo>
                  <a:close/>
                </a:path>
              </a:pathLst>
            </a:custGeom>
            <a:solidFill>
              <a:srgbClr val="85D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3"/>
            <p:cNvSpPr/>
            <p:nvPr/>
          </p:nvSpPr>
          <p:spPr>
            <a:xfrm>
              <a:off x="4117575" y="3413200"/>
              <a:ext cx="612325" cy="346450"/>
            </a:xfrm>
            <a:custGeom>
              <a:rect b="b" l="l" r="r" t="t"/>
              <a:pathLst>
                <a:path extrusionOk="0" h="13858" w="24493">
                  <a:moveTo>
                    <a:pt x="0" y="0"/>
                  </a:moveTo>
                  <a:lnTo>
                    <a:pt x="0" y="13858"/>
                  </a:lnTo>
                  <a:lnTo>
                    <a:pt x="24493" y="13858"/>
                  </a:lnTo>
                  <a:lnTo>
                    <a:pt x="24493" y="0"/>
                  </a:ln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3"/>
            <p:cNvSpPr/>
            <p:nvPr/>
          </p:nvSpPr>
          <p:spPr>
            <a:xfrm>
              <a:off x="4117575" y="3413200"/>
              <a:ext cx="60800" cy="346300"/>
            </a:xfrm>
            <a:custGeom>
              <a:rect b="b" l="l" r="r" t="t"/>
              <a:pathLst>
                <a:path extrusionOk="0" h="13852" w="2432">
                  <a:moveTo>
                    <a:pt x="0" y="0"/>
                  </a:moveTo>
                  <a:lnTo>
                    <a:pt x="0" y="13852"/>
                  </a:lnTo>
                  <a:lnTo>
                    <a:pt x="2432" y="13852"/>
                  </a:lnTo>
                  <a:lnTo>
                    <a:pt x="2432" y="0"/>
                  </a:lnTo>
                  <a:close/>
                </a:path>
              </a:pathLst>
            </a:custGeom>
            <a:solidFill>
              <a:srgbClr val="52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3"/>
            <p:cNvSpPr/>
            <p:nvPr/>
          </p:nvSpPr>
          <p:spPr>
            <a:xfrm>
              <a:off x="4411750" y="3364250"/>
              <a:ext cx="24875" cy="24725"/>
            </a:xfrm>
            <a:custGeom>
              <a:rect b="b" l="l" r="r" t="t"/>
              <a:pathLst>
                <a:path extrusionOk="0" h="989" w="995">
                  <a:moveTo>
                    <a:pt x="498" y="0"/>
                  </a:moveTo>
                  <a:cubicBezTo>
                    <a:pt x="222" y="0"/>
                    <a:pt x="1" y="222"/>
                    <a:pt x="1" y="497"/>
                  </a:cubicBezTo>
                  <a:cubicBezTo>
                    <a:pt x="1" y="767"/>
                    <a:pt x="222" y="988"/>
                    <a:pt x="498" y="988"/>
                  </a:cubicBezTo>
                  <a:cubicBezTo>
                    <a:pt x="767" y="988"/>
                    <a:pt x="995" y="767"/>
                    <a:pt x="995" y="497"/>
                  </a:cubicBezTo>
                  <a:cubicBezTo>
                    <a:pt x="995" y="222"/>
                    <a:pt x="767" y="0"/>
                    <a:pt x="498"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3"/>
            <p:cNvSpPr/>
            <p:nvPr/>
          </p:nvSpPr>
          <p:spPr>
            <a:xfrm>
              <a:off x="4004225" y="3833425"/>
              <a:ext cx="840675" cy="110375"/>
            </a:xfrm>
            <a:custGeom>
              <a:rect b="b" l="l" r="r" t="t"/>
              <a:pathLst>
                <a:path extrusionOk="0" h="4415" w="33627">
                  <a:moveTo>
                    <a:pt x="1" y="1"/>
                  </a:moveTo>
                  <a:lnTo>
                    <a:pt x="1" y="1947"/>
                  </a:lnTo>
                  <a:cubicBezTo>
                    <a:pt x="1" y="3301"/>
                    <a:pt x="1097" y="4402"/>
                    <a:pt x="2456" y="4402"/>
                  </a:cubicBezTo>
                  <a:lnTo>
                    <a:pt x="31165" y="4414"/>
                  </a:lnTo>
                  <a:cubicBezTo>
                    <a:pt x="32524" y="4414"/>
                    <a:pt x="33620" y="3313"/>
                    <a:pt x="33626" y="1959"/>
                  </a:cubicBezTo>
                  <a:lnTo>
                    <a:pt x="33626" y="13"/>
                  </a:lnTo>
                  <a:lnTo>
                    <a:pt x="22631" y="7"/>
                  </a:lnTo>
                  <a:lnTo>
                    <a:pt x="16811" y="1103"/>
                  </a:lnTo>
                  <a:lnTo>
                    <a:pt x="10996" y="1"/>
                  </a:lnTo>
                  <a:close/>
                </a:path>
              </a:pathLst>
            </a:custGeom>
            <a:solidFill>
              <a:srgbClr val="85D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4004225" y="3833425"/>
              <a:ext cx="195700" cy="110075"/>
            </a:xfrm>
            <a:custGeom>
              <a:rect b="b" l="l" r="r" t="t"/>
              <a:pathLst>
                <a:path extrusionOk="0" h="4403" w="7828">
                  <a:moveTo>
                    <a:pt x="1" y="1"/>
                  </a:moveTo>
                  <a:lnTo>
                    <a:pt x="1" y="1947"/>
                  </a:lnTo>
                  <a:cubicBezTo>
                    <a:pt x="1" y="3301"/>
                    <a:pt x="1097" y="4402"/>
                    <a:pt x="2456" y="4402"/>
                  </a:cubicBezTo>
                  <a:lnTo>
                    <a:pt x="7828" y="4402"/>
                  </a:lnTo>
                  <a:cubicBezTo>
                    <a:pt x="6469" y="4396"/>
                    <a:pt x="5379" y="3289"/>
                    <a:pt x="5385" y="1935"/>
                  </a:cubicBezTo>
                  <a:lnTo>
                    <a:pt x="5385" y="1"/>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a:off x="4278350" y="3833575"/>
              <a:ext cx="290625" cy="54225"/>
            </a:xfrm>
            <a:custGeom>
              <a:rect b="b" l="l" r="r" t="t"/>
              <a:pathLst>
                <a:path extrusionOk="0" h="2169" w="11625">
                  <a:moveTo>
                    <a:pt x="1" y="1"/>
                  </a:moveTo>
                  <a:lnTo>
                    <a:pt x="1" y="612"/>
                  </a:lnTo>
                  <a:cubicBezTo>
                    <a:pt x="1" y="1468"/>
                    <a:pt x="701" y="2163"/>
                    <a:pt x="1558" y="2169"/>
                  </a:cubicBezTo>
                  <a:lnTo>
                    <a:pt x="10073" y="2169"/>
                  </a:lnTo>
                  <a:cubicBezTo>
                    <a:pt x="10930" y="2169"/>
                    <a:pt x="11624" y="1468"/>
                    <a:pt x="11624" y="612"/>
                  </a:cubicBezTo>
                  <a:lnTo>
                    <a:pt x="11624" y="1"/>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33"/>
          <p:cNvGrpSpPr/>
          <p:nvPr/>
        </p:nvGrpSpPr>
        <p:grpSpPr>
          <a:xfrm>
            <a:off x="7071641" y="1769314"/>
            <a:ext cx="577198" cy="621124"/>
            <a:chOff x="2720550" y="3546950"/>
            <a:chExt cx="1577475" cy="1697525"/>
          </a:xfrm>
        </p:grpSpPr>
        <p:sp>
          <p:nvSpPr>
            <p:cNvPr id="502" name="Google Shape;502;p33"/>
            <p:cNvSpPr/>
            <p:nvPr/>
          </p:nvSpPr>
          <p:spPr>
            <a:xfrm>
              <a:off x="3029050" y="3546950"/>
              <a:ext cx="1021075" cy="1697525"/>
            </a:xfrm>
            <a:custGeom>
              <a:rect b="b" l="l" r="r" t="t"/>
              <a:pathLst>
                <a:path extrusionOk="0" h="67901" w="40843">
                  <a:moveTo>
                    <a:pt x="5380" y="0"/>
                  </a:moveTo>
                  <a:cubicBezTo>
                    <a:pt x="2409" y="0"/>
                    <a:pt x="0" y="2417"/>
                    <a:pt x="0" y="5388"/>
                  </a:cubicBezTo>
                  <a:lnTo>
                    <a:pt x="0" y="62513"/>
                  </a:lnTo>
                  <a:cubicBezTo>
                    <a:pt x="0" y="65492"/>
                    <a:pt x="2409" y="67900"/>
                    <a:pt x="5380" y="67900"/>
                  </a:cubicBezTo>
                  <a:lnTo>
                    <a:pt x="35455" y="67900"/>
                  </a:lnTo>
                  <a:cubicBezTo>
                    <a:pt x="38434" y="67900"/>
                    <a:pt x="40843" y="65492"/>
                    <a:pt x="40843" y="62513"/>
                  </a:cubicBezTo>
                  <a:lnTo>
                    <a:pt x="40843" y="5388"/>
                  </a:lnTo>
                  <a:cubicBezTo>
                    <a:pt x="40843" y="2417"/>
                    <a:pt x="38434" y="0"/>
                    <a:pt x="35455"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3025625" y="3546950"/>
              <a:ext cx="603925" cy="1697525"/>
            </a:xfrm>
            <a:custGeom>
              <a:rect b="b" l="l" r="r" t="t"/>
              <a:pathLst>
                <a:path extrusionOk="0" h="67901" w="24157">
                  <a:moveTo>
                    <a:pt x="5388" y="0"/>
                  </a:moveTo>
                  <a:cubicBezTo>
                    <a:pt x="2409" y="0"/>
                    <a:pt x="1" y="2417"/>
                    <a:pt x="1" y="5388"/>
                  </a:cubicBezTo>
                  <a:lnTo>
                    <a:pt x="1" y="62513"/>
                  </a:lnTo>
                  <a:cubicBezTo>
                    <a:pt x="1" y="65492"/>
                    <a:pt x="2409" y="67900"/>
                    <a:pt x="5388" y="67900"/>
                  </a:cubicBezTo>
                  <a:lnTo>
                    <a:pt x="24156" y="67900"/>
                  </a:lnTo>
                  <a:cubicBezTo>
                    <a:pt x="11482" y="54428"/>
                    <a:pt x="11436" y="14437"/>
                    <a:pt x="15532"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3029050" y="3729300"/>
              <a:ext cx="1021075" cy="1306400"/>
            </a:xfrm>
            <a:custGeom>
              <a:rect b="b" l="l" r="r" t="t"/>
              <a:pathLst>
                <a:path extrusionOk="0" h="52256" w="40843">
                  <a:moveTo>
                    <a:pt x="2310" y="1"/>
                  </a:moveTo>
                  <a:cubicBezTo>
                    <a:pt x="1034" y="1"/>
                    <a:pt x="0" y="1042"/>
                    <a:pt x="0" y="2318"/>
                  </a:cubicBezTo>
                  <a:lnTo>
                    <a:pt x="0" y="49938"/>
                  </a:lnTo>
                  <a:cubicBezTo>
                    <a:pt x="0" y="51215"/>
                    <a:pt x="1034" y="52256"/>
                    <a:pt x="2310" y="52256"/>
                  </a:cubicBezTo>
                  <a:lnTo>
                    <a:pt x="38525" y="52256"/>
                  </a:lnTo>
                  <a:cubicBezTo>
                    <a:pt x="39802" y="52256"/>
                    <a:pt x="40843" y="51215"/>
                    <a:pt x="40843" y="49938"/>
                  </a:cubicBezTo>
                  <a:lnTo>
                    <a:pt x="40843" y="2318"/>
                  </a:lnTo>
                  <a:cubicBezTo>
                    <a:pt x="40843" y="1042"/>
                    <a:pt x="39802" y="1"/>
                    <a:pt x="38525" y="1"/>
                  </a:cubicBezTo>
                  <a:close/>
                </a:path>
              </a:pathLst>
            </a:custGeom>
            <a:solidFill>
              <a:srgbClr val="71C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3025625" y="3729300"/>
              <a:ext cx="474175" cy="1306400"/>
            </a:xfrm>
            <a:custGeom>
              <a:rect b="b" l="l" r="r" t="t"/>
              <a:pathLst>
                <a:path extrusionOk="0" h="52256" w="18967">
                  <a:moveTo>
                    <a:pt x="2318" y="1"/>
                  </a:moveTo>
                  <a:cubicBezTo>
                    <a:pt x="1042" y="1"/>
                    <a:pt x="1" y="1042"/>
                    <a:pt x="1" y="2318"/>
                  </a:cubicBezTo>
                  <a:lnTo>
                    <a:pt x="1" y="49938"/>
                  </a:lnTo>
                  <a:cubicBezTo>
                    <a:pt x="1" y="51215"/>
                    <a:pt x="1042" y="52256"/>
                    <a:pt x="2318" y="52256"/>
                  </a:cubicBezTo>
                  <a:lnTo>
                    <a:pt x="18967" y="52256"/>
                  </a:lnTo>
                  <a:cubicBezTo>
                    <a:pt x="12797" y="37743"/>
                    <a:pt x="12151" y="14354"/>
                    <a:pt x="14111" y="1"/>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p:nvPr/>
          </p:nvSpPr>
          <p:spPr>
            <a:xfrm>
              <a:off x="3502525" y="3609625"/>
              <a:ext cx="69275" cy="59175"/>
            </a:xfrm>
            <a:custGeom>
              <a:rect b="b" l="l" r="r" t="t"/>
              <a:pathLst>
                <a:path extrusionOk="0" h="2367" w="2771">
                  <a:moveTo>
                    <a:pt x="1429" y="1"/>
                  </a:moveTo>
                  <a:cubicBezTo>
                    <a:pt x="985" y="1"/>
                    <a:pt x="540" y="244"/>
                    <a:pt x="339" y="730"/>
                  </a:cubicBezTo>
                  <a:cubicBezTo>
                    <a:pt x="0" y="1548"/>
                    <a:pt x="634" y="2366"/>
                    <a:pt x="1423" y="2366"/>
                  </a:cubicBezTo>
                  <a:cubicBezTo>
                    <a:pt x="1572" y="2366"/>
                    <a:pt x="1727" y="2337"/>
                    <a:pt x="1881" y="2273"/>
                  </a:cubicBezTo>
                  <a:cubicBezTo>
                    <a:pt x="2482" y="2022"/>
                    <a:pt x="2770" y="1330"/>
                    <a:pt x="2520" y="730"/>
                  </a:cubicBezTo>
                  <a:cubicBezTo>
                    <a:pt x="2318" y="244"/>
                    <a:pt x="1874" y="1"/>
                    <a:pt x="14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3"/>
            <p:cNvSpPr/>
            <p:nvPr/>
          </p:nvSpPr>
          <p:spPr>
            <a:xfrm>
              <a:off x="3437100" y="5115250"/>
              <a:ext cx="203475" cy="49625"/>
            </a:xfrm>
            <a:custGeom>
              <a:rect b="b" l="l" r="r" t="t"/>
              <a:pathLst>
                <a:path extrusionOk="0" h="1985" w="8139">
                  <a:moveTo>
                    <a:pt x="7030" y="1"/>
                  </a:moveTo>
                  <a:cubicBezTo>
                    <a:pt x="7019" y="1"/>
                    <a:pt x="7009" y="1"/>
                    <a:pt x="6998" y="1"/>
                  </a:cubicBezTo>
                  <a:lnTo>
                    <a:pt x="1064" y="1"/>
                  </a:lnTo>
                  <a:cubicBezTo>
                    <a:pt x="1060" y="1"/>
                    <a:pt x="1055" y="1"/>
                    <a:pt x="1051" y="1"/>
                  </a:cubicBezTo>
                  <a:cubicBezTo>
                    <a:pt x="457" y="1"/>
                    <a:pt x="1" y="530"/>
                    <a:pt x="76" y="1118"/>
                  </a:cubicBezTo>
                  <a:cubicBezTo>
                    <a:pt x="151" y="1615"/>
                    <a:pt x="577" y="1985"/>
                    <a:pt x="1086" y="1985"/>
                  </a:cubicBezTo>
                  <a:cubicBezTo>
                    <a:pt x="1092" y="1985"/>
                    <a:pt x="1097" y="1985"/>
                    <a:pt x="1102" y="1985"/>
                  </a:cubicBezTo>
                  <a:lnTo>
                    <a:pt x="7029" y="1985"/>
                  </a:lnTo>
                  <a:cubicBezTo>
                    <a:pt x="7667" y="1985"/>
                    <a:pt x="8138" y="1392"/>
                    <a:pt x="7994" y="769"/>
                  </a:cubicBezTo>
                  <a:cubicBezTo>
                    <a:pt x="7890" y="323"/>
                    <a:pt x="7488" y="1"/>
                    <a:pt x="7030"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3"/>
            <p:cNvSpPr/>
            <p:nvPr/>
          </p:nvSpPr>
          <p:spPr>
            <a:xfrm>
              <a:off x="3695450" y="4518400"/>
              <a:ext cx="583400" cy="361250"/>
            </a:xfrm>
            <a:custGeom>
              <a:rect b="b" l="l" r="r" t="t"/>
              <a:pathLst>
                <a:path extrusionOk="0" h="14450" w="23336">
                  <a:moveTo>
                    <a:pt x="2409" y="1"/>
                  </a:moveTo>
                  <a:cubicBezTo>
                    <a:pt x="1079" y="1"/>
                    <a:pt x="0" y="1080"/>
                    <a:pt x="0" y="2417"/>
                  </a:cubicBezTo>
                  <a:lnTo>
                    <a:pt x="0" y="7265"/>
                  </a:lnTo>
                  <a:cubicBezTo>
                    <a:pt x="0" y="8610"/>
                    <a:pt x="1094" y="9659"/>
                    <a:pt x="2432" y="9681"/>
                  </a:cubicBezTo>
                  <a:cubicBezTo>
                    <a:pt x="3085" y="9697"/>
                    <a:pt x="3617" y="10221"/>
                    <a:pt x="3640" y="10874"/>
                  </a:cubicBezTo>
                  <a:cubicBezTo>
                    <a:pt x="3685" y="11725"/>
                    <a:pt x="3602" y="12576"/>
                    <a:pt x="3381" y="13405"/>
                  </a:cubicBezTo>
                  <a:cubicBezTo>
                    <a:pt x="3222" y="13942"/>
                    <a:pt x="3641" y="14449"/>
                    <a:pt x="4165" y="14449"/>
                  </a:cubicBezTo>
                  <a:cubicBezTo>
                    <a:pt x="4241" y="14449"/>
                    <a:pt x="4320" y="14439"/>
                    <a:pt x="4400" y="14415"/>
                  </a:cubicBezTo>
                  <a:cubicBezTo>
                    <a:pt x="6223" y="13876"/>
                    <a:pt x="7469" y="12865"/>
                    <a:pt x="8366" y="10669"/>
                  </a:cubicBezTo>
                  <a:cubicBezTo>
                    <a:pt x="8609" y="10077"/>
                    <a:pt x="9187" y="9681"/>
                    <a:pt x="9825" y="9681"/>
                  </a:cubicBezTo>
                  <a:lnTo>
                    <a:pt x="20926" y="9681"/>
                  </a:lnTo>
                  <a:cubicBezTo>
                    <a:pt x="22256" y="9681"/>
                    <a:pt x="23335" y="8602"/>
                    <a:pt x="23335" y="7265"/>
                  </a:cubicBezTo>
                  <a:lnTo>
                    <a:pt x="23335" y="2417"/>
                  </a:lnTo>
                  <a:cubicBezTo>
                    <a:pt x="23335" y="1080"/>
                    <a:pt x="22256" y="1"/>
                    <a:pt x="20926" y="1"/>
                  </a:cubicBezTo>
                  <a:close/>
                </a:path>
              </a:pathLst>
            </a:custGeom>
            <a:solidFill>
              <a:srgbClr val="FEF7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3"/>
            <p:cNvSpPr/>
            <p:nvPr/>
          </p:nvSpPr>
          <p:spPr>
            <a:xfrm>
              <a:off x="3802575" y="4614525"/>
              <a:ext cx="370075" cy="49800"/>
            </a:xfrm>
            <a:custGeom>
              <a:rect b="b" l="l" r="r" t="t"/>
              <a:pathLst>
                <a:path extrusionOk="0" h="1992" w="14803">
                  <a:moveTo>
                    <a:pt x="13679" y="1"/>
                  </a:moveTo>
                  <a:cubicBezTo>
                    <a:pt x="13674" y="1"/>
                    <a:pt x="13668" y="1"/>
                    <a:pt x="13663" y="1"/>
                  </a:cubicBezTo>
                  <a:lnTo>
                    <a:pt x="1110" y="1"/>
                  </a:lnTo>
                  <a:cubicBezTo>
                    <a:pt x="472" y="1"/>
                    <a:pt x="1" y="593"/>
                    <a:pt x="137" y="1217"/>
                  </a:cubicBezTo>
                  <a:cubicBezTo>
                    <a:pt x="250" y="1675"/>
                    <a:pt x="660" y="1992"/>
                    <a:pt x="1124" y="1992"/>
                  </a:cubicBezTo>
                  <a:cubicBezTo>
                    <a:pt x="1129" y="1992"/>
                    <a:pt x="1135" y="1992"/>
                    <a:pt x="1140" y="1992"/>
                  </a:cubicBezTo>
                  <a:lnTo>
                    <a:pt x="13693" y="1992"/>
                  </a:lnTo>
                  <a:cubicBezTo>
                    <a:pt x="14331" y="1992"/>
                    <a:pt x="14803" y="1399"/>
                    <a:pt x="14666" y="776"/>
                  </a:cubicBezTo>
                  <a:cubicBezTo>
                    <a:pt x="14553" y="318"/>
                    <a:pt x="14144" y="1"/>
                    <a:pt x="13679" y="1"/>
                  </a:cubicBezTo>
                  <a:close/>
                </a:path>
              </a:pathLst>
            </a:custGeom>
            <a:solidFill>
              <a:srgbClr val="1551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3"/>
            <p:cNvSpPr/>
            <p:nvPr/>
          </p:nvSpPr>
          <p:spPr>
            <a:xfrm>
              <a:off x="2720550" y="3666425"/>
              <a:ext cx="583600" cy="361250"/>
            </a:xfrm>
            <a:custGeom>
              <a:rect b="b" l="l" r="r" t="t"/>
              <a:pathLst>
                <a:path extrusionOk="0" h="14450" w="23344">
                  <a:moveTo>
                    <a:pt x="2417" y="1"/>
                  </a:moveTo>
                  <a:cubicBezTo>
                    <a:pt x="1087" y="1"/>
                    <a:pt x="0" y="1080"/>
                    <a:pt x="0" y="2417"/>
                  </a:cubicBezTo>
                  <a:lnTo>
                    <a:pt x="0" y="7265"/>
                  </a:lnTo>
                  <a:cubicBezTo>
                    <a:pt x="0" y="8602"/>
                    <a:pt x="1087" y="9681"/>
                    <a:pt x="2417" y="9681"/>
                  </a:cubicBezTo>
                  <a:lnTo>
                    <a:pt x="13511" y="9681"/>
                  </a:lnTo>
                  <a:cubicBezTo>
                    <a:pt x="14157" y="9681"/>
                    <a:pt x="14734" y="10076"/>
                    <a:pt x="14970" y="10669"/>
                  </a:cubicBezTo>
                  <a:cubicBezTo>
                    <a:pt x="15874" y="12865"/>
                    <a:pt x="17112" y="13876"/>
                    <a:pt x="18944" y="14415"/>
                  </a:cubicBezTo>
                  <a:cubicBezTo>
                    <a:pt x="19023" y="14438"/>
                    <a:pt x="19102" y="14449"/>
                    <a:pt x="19179" y="14449"/>
                  </a:cubicBezTo>
                  <a:cubicBezTo>
                    <a:pt x="19702" y="14449"/>
                    <a:pt x="20121" y="13941"/>
                    <a:pt x="19962" y="13404"/>
                  </a:cubicBezTo>
                  <a:cubicBezTo>
                    <a:pt x="19741" y="12576"/>
                    <a:pt x="19650" y="11725"/>
                    <a:pt x="19696" y="10874"/>
                  </a:cubicBezTo>
                  <a:cubicBezTo>
                    <a:pt x="19726" y="10221"/>
                    <a:pt x="20251" y="9696"/>
                    <a:pt x="20912" y="9681"/>
                  </a:cubicBezTo>
                  <a:cubicBezTo>
                    <a:pt x="22249" y="9658"/>
                    <a:pt x="23343" y="8633"/>
                    <a:pt x="23343" y="7295"/>
                  </a:cubicBezTo>
                  <a:lnTo>
                    <a:pt x="23343" y="2417"/>
                  </a:lnTo>
                  <a:cubicBezTo>
                    <a:pt x="23343" y="1080"/>
                    <a:pt x="22264" y="1"/>
                    <a:pt x="20927" y="1"/>
                  </a:cubicBezTo>
                  <a:close/>
                </a:path>
              </a:pathLst>
            </a:custGeom>
            <a:solidFill>
              <a:srgbClr val="FEF7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3"/>
            <p:cNvSpPr/>
            <p:nvPr/>
          </p:nvSpPr>
          <p:spPr>
            <a:xfrm>
              <a:off x="2828075" y="3762550"/>
              <a:ext cx="368925" cy="49800"/>
            </a:xfrm>
            <a:custGeom>
              <a:rect b="b" l="l" r="r" t="t"/>
              <a:pathLst>
                <a:path extrusionOk="0" h="1992" w="14757">
                  <a:moveTo>
                    <a:pt x="13633" y="0"/>
                  </a:moveTo>
                  <a:cubicBezTo>
                    <a:pt x="13628" y="0"/>
                    <a:pt x="13622" y="0"/>
                    <a:pt x="13617" y="1"/>
                  </a:cubicBezTo>
                  <a:lnTo>
                    <a:pt x="1064" y="1"/>
                  </a:lnTo>
                  <a:cubicBezTo>
                    <a:pt x="464" y="1"/>
                    <a:pt x="0" y="525"/>
                    <a:pt x="76" y="1118"/>
                  </a:cubicBezTo>
                  <a:cubicBezTo>
                    <a:pt x="151" y="1622"/>
                    <a:pt x="584" y="1991"/>
                    <a:pt x="1087" y="1991"/>
                  </a:cubicBezTo>
                  <a:cubicBezTo>
                    <a:pt x="1092" y="1991"/>
                    <a:pt x="1097" y="1991"/>
                    <a:pt x="1102" y="1991"/>
                  </a:cubicBezTo>
                  <a:lnTo>
                    <a:pt x="13647" y="1991"/>
                  </a:lnTo>
                  <a:cubicBezTo>
                    <a:pt x="14285" y="1984"/>
                    <a:pt x="14757" y="1391"/>
                    <a:pt x="14620" y="776"/>
                  </a:cubicBezTo>
                  <a:cubicBezTo>
                    <a:pt x="14507" y="317"/>
                    <a:pt x="14098" y="0"/>
                    <a:pt x="13633" y="0"/>
                  </a:cubicBezTo>
                  <a:close/>
                </a:path>
              </a:pathLst>
            </a:custGeom>
            <a:solidFill>
              <a:srgbClr val="1551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3"/>
            <p:cNvSpPr/>
            <p:nvPr/>
          </p:nvSpPr>
          <p:spPr>
            <a:xfrm>
              <a:off x="2776025" y="4452075"/>
              <a:ext cx="502100" cy="470725"/>
            </a:xfrm>
            <a:custGeom>
              <a:rect b="b" l="l" r="r" t="t"/>
              <a:pathLst>
                <a:path extrusionOk="0" h="18829" w="20084">
                  <a:moveTo>
                    <a:pt x="10045" y="0"/>
                  </a:moveTo>
                  <a:cubicBezTo>
                    <a:pt x="9468" y="0"/>
                    <a:pt x="8891" y="287"/>
                    <a:pt x="8564" y="861"/>
                  </a:cubicBezTo>
                  <a:lnTo>
                    <a:pt x="7614" y="2532"/>
                  </a:lnTo>
                  <a:cubicBezTo>
                    <a:pt x="7301" y="3072"/>
                    <a:pt x="6731" y="3395"/>
                    <a:pt x="6124" y="3395"/>
                  </a:cubicBezTo>
                  <a:cubicBezTo>
                    <a:pt x="6039" y="3395"/>
                    <a:pt x="5953" y="3389"/>
                    <a:pt x="5866" y="3376"/>
                  </a:cubicBezTo>
                  <a:lnTo>
                    <a:pt x="3967" y="3072"/>
                  </a:lnTo>
                  <a:cubicBezTo>
                    <a:pt x="3874" y="3057"/>
                    <a:pt x="3782" y="3050"/>
                    <a:pt x="3692" y="3050"/>
                  </a:cubicBezTo>
                  <a:cubicBezTo>
                    <a:pt x="2519" y="3050"/>
                    <a:pt x="1654" y="4246"/>
                    <a:pt x="2113" y="5389"/>
                  </a:cubicBezTo>
                  <a:lnTo>
                    <a:pt x="2834" y="7175"/>
                  </a:lnTo>
                  <a:cubicBezTo>
                    <a:pt x="3093" y="7829"/>
                    <a:pt x="2926" y="8588"/>
                    <a:pt x="2401" y="9067"/>
                  </a:cubicBezTo>
                  <a:lnTo>
                    <a:pt x="980" y="10359"/>
                  </a:lnTo>
                  <a:cubicBezTo>
                    <a:pt x="0" y="11255"/>
                    <a:pt x="373" y="12866"/>
                    <a:pt x="1642" y="13246"/>
                  </a:cubicBezTo>
                  <a:lnTo>
                    <a:pt x="3480" y="13801"/>
                  </a:lnTo>
                  <a:cubicBezTo>
                    <a:pt x="4164" y="14006"/>
                    <a:pt x="4643" y="14614"/>
                    <a:pt x="4689" y="15321"/>
                  </a:cubicBezTo>
                  <a:lnTo>
                    <a:pt x="4818" y="17235"/>
                  </a:lnTo>
                  <a:cubicBezTo>
                    <a:pt x="4883" y="18188"/>
                    <a:pt x="5678" y="18829"/>
                    <a:pt x="6524" y="18829"/>
                  </a:cubicBezTo>
                  <a:cubicBezTo>
                    <a:pt x="6853" y="18829"/>
                    <a:pt x="7189" y="18732"/>
                    <a:pt x="7492" y="18520"/>
                  </a:cubicBezTo>
                  <a:lnTo>
                    <a:pt x="9065" y="17425"/>
                  </a:lnTo>
                  <a:cubicBezTo>
                    <a:pt x="9358" y="17220"/>
                    <a:pt x="9700" y="17118"/>
                    <a:pt x="10042" y="17118"/>
                  </a:cubicBezTo>
                  <a:cubicBezTo>
                    <a:pt x="10384" y="17118"/>
                    <a:pt x="10726" y="17220"/>
                    <a:pt x="11018" y="17425"/>
                  </a:cubicBezTo>
                  <a:lnTo>
                    <a:pt x="12599" y="18520"/>
                  </a:lnTo>
                  <a:cubicBezTo>
                    <a:pt x="12902" y="18732"/>
                    <a:pt x="13238" y="18829"/>
                    <a:pt x="13567" y="18829"/>
                  </a:cubicBezTo>
                  <a:cubicBezTo>
                    <a:pt x="14412" y="18829"/>
                    <a:pt x="15205" y="18188"/>
                    <a:pt x="15266" y="17235"/>
                  </a:cubicBezTo>
                  <a:lnTo>
                    <a:pt x="15395" y="15321"/>
                  </a:lnTo>
                  <a:cubicBezTo>
                    <a:pt x="15440" y="14614"/>
                    <a:pt x="15927" y="14006"/>
                    <a:pt x="16611" y="13801"/>
                  </a:cubicBezTo>
                  <a:lnTo>
                    <a:pt x="18449" y="13246"/>
                  </a:lnTo>
                  <a:cubicBezTo>
                    <a:pt x="19718" y="12866"/>
                    <a:pt x="20083" y="11255"/>
                    <a:pt x="19111" y="10359"/>
                  </a:cubicBezTo>
                  <a:lnTo>
                    <a:pt x="17690" y="9067"/>
                  </a:lnTo>
                  <a:cubicBezTo>
                    <a:pt x="17165" y="8588"/>
                    <a:pt x="16991" y="7829"/>
                    <a:pt x="17256" y="7175"/>
                  </a:cubicBezTo>
                  <a:lnTo>
                    <a:pt x="17971" y="5389"/>
                  </a:lnTo>
                  <a:cubicBezTo>
                    <a:pt x="18430" y="4246"/>
                    <a:pt x="17571" y="3050"/>
                    <a:pt x="16399" y="3050"/>
                  </a:cubicBezTo>
                  <a:cubicBezTo>
                    <a:pt x="16309" y="3050"/>
                    <a:pt x="16217" y="3057"/>
                    <a:pt x="16124" y="3072"/>
                  </a:cubicBezTo>
                  <a:lnTo>
                    <a:pt x="14225" y="3376"/>
                  </a:lnTo>
                  <a:cubicBezTo>
                    <a:pt x="14138" y="3389"/>
                    <a:pt x="14052" y="3395"/>
                    <a:pt x="13966" y="3395"/>
                  </a:cubicBezTo>
                  <a:cubicBezTo>
                    <a:pt x="13358" y="3395"/>
                    <a:pt x="12783" y="3072"/>
                    <a:pt x="12477" y="2532"/>
                  </a:cubicBezTo>
                  <a:lnTo>
                    <a:pt x="11527" y="861"/>
                  </a:lnTo>
                  <a:cubicBezTo>
                    <a:pt x="11200" y="287"/>
                    <a:pt x="10623" y="0"/>
                    <a:pt x="10045" y="0"/>
                  </a:cubicBezTo>
                  <a:close/>
                </a:path>
              </a:pathLst>
            </a:custGeom>
            <a:solidFill>
              <a:srgbClr val="DA78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3"/>
            <p:cNvSpPr/>
            <p:nvPr/>
          </p:nvSpPr>
          <p:spPr>
            <a:xfrm>
              <a:off x="2776200" y="4475850"/>
              <a:ext cx="372350" cy="447025"/>
            </a:xfrm>
            <a:custGeom>
              <a:rect b="b" l="l" r="r" t="t"/>
              <a:pathLst>
                <a:path extrusionOk="0" h="17881" w="14894">
                  <a:moveTo>
                    <a:pt x="8496" y="1"/>
                  </a:moveTo>
                  <a:lnTo>
                    <a:pt x="7599" y="1589"/>
                  </a:lnTo>
                  <a:cubicBezTo>
                    <a:pt x="7295" y="2124"/>
                    <a:pt x="6727" y="2447"/>
                    <a:pt x="6124" y="2447"/>
                  </a:cubicBezTo>
                  <a:cubicBezTo>
                    <a:pt x="6034" y="2447"/>
                    <a:pt x="5943" y="2440"/>
                    <a:pt x="5852" y="2425"/>
                  </a:cubicBezTo>
                  <a:lnTo>
                    <a:pt x="3952" y="2128"/>
                  </a:lnTo>
                  <a:cubicBezTo>
                    <a:pt x="3856" y="2113"/>
                    <a:pt x="3762" y="2105"/>
                    <a:pt x="3670" y="2105"/>
                  </a:cubicBezTo>
                  <a:cubicBezTo>
                    <a:pt x="2502" y="2105"/>
                    <a:pt x="1648" y="3305"/>
                    <a:pt x="2106" y="4446"/>
                  </a:cubicBezTo>
                  <a:lnTo>
                    <a:pt x="2820" y="6224"/>
                  </a:lnTo>
                  <a:cubicBezTo>
                    <a:pt x="3086" y="6885"/>
                    <a:pt x="2911" y="7637"/>
                    <a:pt x="2387" y="8116"/>
                  </a:cubicBezTo>
                  <a:lnTo>
                    <a:pt x="973" y="9415"/>
                  </a:lnTo>
                  <a:cubicBezTo>
                    <a:pt x="1" y="10304"/>
                    <a:pt x="373" y="11915"/>
                    <a:pt x="1635" y="12303"/>
                  </a:cubicBezTo>
                  <a:lnTo>
                    <a:pt x="3473" y="12850"/>
                  </a:lnTo>
                  <a:cubicBezTo>
                    <a:pt x="4157" y="13055"/>
                    <a:pt x="4636" y="13663"/>
                    <a:pt x="4682" y="14370"/>
                  </a:cubicBezTo>
                  <a:lnTo>
                    <a:pt x="4811" y="16284"/>
                  </a:lnTo>
                  <a:cubicBezTo>
                    <a:pt x="4877" y="17239"/>
                    <a:pt x="5675" y="17881"/>
                    <a:pt x="6523" y="17881"/>
                  </a:cubicBezTo>
                  <a:cubicBezTo>
                    <a:pt x="6849" y="17881"/>
                    <a:pt x="7183" y="17785"/>
                    <a:pt x="7485" y="17576"/>
                  </a:cubicBezTo>
                  <a:lnTo>
                    <a:pt x="9058" y="16482"/>
                  </a:lnTo>
                  <a:cubicBezTo>
                    <a:pt x="9351" y="16277"/>
                    <a:pt x="9691" y="16174"/>
                    <a:pt x="10031" y="16174"/>
                  </a:cubicBezTo>
                  <a:cubicBezTo>
                    <a:pt x="10371" y="16174"/>
                    <a:pt x="10711" y="16277"/>
                    <a:pt x="11004" y="16482"/>
                  </a:cubicBezTo>
                  <a:lnTo>
                    <a:pt x="12576" y="17576"/>
                  </a:lnTo>
                  <a:cubicBezTo>
                    <a:pt x="12871" y="17781"/>
                    <a:pt x="13209" y="17879"/>
                    <a:pt x="13544" y="17879"/>
                  </a:cubicBezTo>
                  <a:cubicBezTo>
                    <a:pt x="14055" y="17879"/>
                    <a:pt x="14559" y="17650"/>
                    <a:pt x="14894" y="17219"/>
                  </a:cubicBezTo>
                  <a:cubicBezTo>
                    <a:pt x="8397" y="13139"/>
                    <a:pt x="7136" y="5206"/>
                    <a:pt x="8496" y="1"/>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3"/>
            <p:cNvSpPr/>
            <p:nvPr/>
          </p:nvSpPr>
          <p:spPr>
            <a:xfrm>
              <a:off x="3907625" y="3653175"/>
              <a:ext cx="390400" cy="372275"/>
            </a:xfrm>
            <a:custGeom>
              <a:rect b="b" l="l" r="r" t="t"/>
              <a:pathLst>
                <a:path extrusionOk="0" h="14891" w="15616">
                  <a:moveTo>
                    <a:pt x="7446" y="0"/>
                  </a:moveTo>
                  <a:cubicBezTo>
                    <a:pt x="6487" y="0"/>
                    <a:pt x="5519" y="186"/>
                    <a:pt x="4598" y="569"/>
                  </a:cubicBezTo>
                  <a:cubicBezTo>
                    <a:pt x="1817" y="1724"/>
                    <a:pt x="1" y="4436"/>
                    <a:pt x="1" y="7445"/>
                  </a:cubicBezTo>
                  <a:cubicBezTo>
                    <a:pt x="1" y="10454"/>
                    <a:pt x="1817" y="13167"/>
                    <a:pt x="4598" y="14322"/>
                  </a:cubicBezTo>
                  <a:cubicBezTo>
                    <a:pt x="5519" y="14705"/>
                    <a:pt x="6487" y="14890"/>
                    <a:pt x="7446" y="14890"/>
                  </a:cubicBezTo>
                  <a:cubicBezTo>
                    <a:pt x="9381" y="14890"/>
                    <a:pt x="11283" y="14134"/>
                    <a:pt x="12705" y="12711"/>
                  </a:cubicBezTo>
                  <a:cubicBezTo>
                    <a:pt x="15616" y="9801"/>
                    <a:pt x="15616" y="5090"/>
                    <a:pt x="12705" y="2180"/>
                  </a:cubicBezTo>
                  <a:cubicBezTo>
                    <a:pt x="11283" y="757"/>
                    <a:pt x="9381" y="0"/>
                    <a:pt x="7446"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3"/>
            <p:cNvSpPr/>
            <p:nvPr/>
          </p:nvSpPr>
          <p:spPr>
            <a:xfrm>
              <a:off x="3869825" y="3657700"/>
              <a:ext cx="360775" cy="367725"/>
            </a:xfrm>
            <a:custGeom>
              <a:rect b="b" l="l" r="r" t="t"/>
              <a:pathLst>
                <a:path extrusionOk="0" h="14709" w="14431">
                  <a:moveTo>
                    <a:pt x="7326" y="0"/>
                  </a:moveTo>
                  <a:lnTo>
                    <a:pt x="7326" y="0"/>
                  </a:lnTo>
                  <a:cubicBezTo>
                    <a:pt x="2424" y="1094"/>
                    <a:pt x="1" y="6634"/>
                    <a:pt x="2508" y="10980"/>
                  </a:cubicBezTo>
                  <a:cubicBezTo>
                    <a:pt x="3917" y="13426"/>
                    <a:pt x="6431" y="14709"/>
                    <a:pt x="8967" y="14709"/>
                  </a:cubicBezTo>
                  <a:cubicBezTo>
                    <a:pt x="10946" y="14709"/>
                    <a:pt x="12938" y="13928"/>
                    <a:pt x="14430" y="12310"/>
                  </a:cubicBezTo>
                  <a:cubicBezTo>
                    <a:pt x="8055" y="10798"/>
                    <a:pt x="6117" y="4316"/>
                    <a:pt x="7326" y="0"/>
                  </a:cubicBezTo>
                  <a:close/>
                </a:path>
              </a:pathLst>
            </a:custGeom>
            <a:solidFill>
              <a:srgbClr val="FA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3"/>
            <p:cNvSpPr/>
            <p:nvPr/>
          </p:nvSpPr>
          <p:spPr>
            <a:xfrm>
              <a:off x="4012100" y="3763500"/>
              <a:ext cx="157325" cy="151550"/>
            </a:xfrm>
            <a:custGeom>
              <a:rect b="b" l="l" r="r" t="t"/>
              <a:pathLst>
                <a:path extrusionOk="0" h="6062" w="6293">
                  <a:moveTo>
                    <a:pt x="3268" y="1"/>
                  </a:moveTo>
                  <a:cubicBezTo>
                    <a:pt x="2037" y="1"/>
                    <a:pt x="935" y="738"/>
                    <a:pt x="464" y="1870"/>
                  </a:cubicBezTo>
                  <a:cubicBezTo>
                    <a:pt x="1" y="3002"/>
                    <a:pt x="259" y="4309"/>
                    <a:pt x="1125" y="5175"/>
                  </a:cubicBezTo>
                  <a:cubicBezTo>
                    <a:pt x="1704" y="5754"/>
                    <a:pt x="2476" y="6061"/>
                    <a:pt x="3262" y="6061"/>
                  </a:cubicBezTo>
                  <a:cubicBezTo>
                    <a:pt x="3653" y="6061"/>
                    <a:pt x="4047" y="5985"/>
                    <a:pt x="4423" y="5829"/>
                  </a:cubicBezTo>
                  <a:cubicBezTo>
                    <a:pt x="5555" y="5357"/>
                    <a:pt x="6292" y="4256"/>
                    <a:pt x="6292" y="3032"/>
                  </a:cubicBezTo>
                  <a:cubicBezTo>
                    <a:pt x="6292" y="1361"/>
                    <a:pt x="4940" y="1"/>
                    <a:pt x="3268" y="1"/>
                  </a:cubicBezTo>
                  <a:close/>
                </a:path>
              </a:pathLst>
            </a:custGeom>
            <a:solidFill>
              <a:srgbClr val="DA78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3"/>
            <p:cNvSpPr/>
            <p:nvPr/>
          </p:nvSpPr>
          <p:spPr>
            <a:xfrm>
              <a:off x="4008700" y="3777375"/>
              <a:ext cx="114175" cy="137675"/>
            </a:xfrm>
            <a:custGeom>
              <a:rect b="b" l="l" r="r" t="t"/>
              <a:pathLst>
                <a:path extrusionOk="0" h="5507" w="4567">
                  <a:moveTo>
                    <a:pt x="1664" y="0"/>
                  </a:moveTo>
                  <a:cubicBezTo>
                    <a:pt x="395" y="882"/>
                    <a:pt x="0" y="2584"/>
                    <a:pt x="752" y="3936"/>
                  </a:cubicBezTo>
                  <a:cubicBezTo>
                    <a:pt x="1299" y="4934"/>
                    <a:pt x="2332" y="5507"/>
                    <a:pt x="3405" y="5507"/>
                  </a:cubicBezTo>
                  <a:cubicBezTo>
                    <a:pt x="3794" y="5507"/>
                    <a:pt x="4188" y="5431"/>
                    <a:pt x="4567" y="5274"/>
                  </a:cubicBezTo>
                  <a:cubicBezTo>
                    <a:pt x="3009" y="3822"/>
                    <a:pt x="2067" y="1930"/>
                    <a:pt x="1664" y="0"/>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 name="Google Shape;518;p33"/>
          <p:cNvSpPr/>
          <p:nvPr/>
        </p:nvSpPr>
        <p:spPr>
          <a:xfrm rot="10800000">
            <a:off x="-127775" y="3993538"/>
            <a:ext cx="2034700" cy="1219925"/>
          </a:xfrm>
          <a:custGeom>
            <a:rect b="b" l="l" r="r" t="t"/>
            <a:pathLst>
              <a:path extrusionOk="0" h="48797" w="81388">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cxnSp>
        <p:nvCxnSpPr>
          <p:cNvPr id="523" name="Google Shape;523;p34"/>
          <p:cNvCxnSpPr/>
          <p:nvPr/>
        </p:nvCxnSpPr>
        <p:spPr>
          <a:xfrm>
            <a:off x="2809875" y="2224825"/>
            <a:ext cx="2971800" cy="0"/>
          </a:xfrm>
          <a:prstGeom prst="straightConnector1">
            <a:avLst/>
          </a:prstGeom>
          <a:noFill/>
          <a:ln cap="flat" cmpd="sng" w="28575">
            <a:solidFill>
              <a:schemeClr val="accent3"/>
            </a:solidFill>
            <a:prstDash val="solid"/>
            <a:round/>
            <a:headEnd len="med" w="med" type="none"/>
            <a:tailEnd len="med" w="med" type="none"/>
          </a:ln>
        </p:spPr>
      </p:cxnSp>
      <p:sp>
        <p:nvSpPr>
          <p:cNvPr id="524" name="Google Shape;524;p34"/>
          <p:cNvSpPr/>
          <p:nvPr/>
        </p:nvSpPr>
        <p:spPr>
          <a:xfrm>
            <a:off x="-133350" y="1986700"/>
            <a:ext cx="3876600" cy="2616900"/>
          </a:xfrm>
          <a:prstGeom prst="round2DiagRect">
            <a:avLst>
              <a:gd fmla="val 16667" name="adj1"/>
              <a:gd fmla="val 597" name="adj2"/>
            </a:avLst>
          </a:pr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4"/>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ADVERTISING CAMPAIGN 1</a:t>
            </a:r>
            <a:endParaRPr/>
          </a:p>
        </p:txBody>
      </p:sp>
      <p:sp>
        <p:nvSpPr>
          <p:cNvPr id="526" name="Google Shape;526;p34"/>
          <p:cNvSpPr txBox="1"/>
          <p:nvPr/>
        </p:nvSpPr>
        <p:spPr>
          <a:xfrm>
            <a:off x="3956325" y="1600936"/>
            <a:ext cx="9249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s" sz="2400">
                <a:solidFill>
                  <a:schemeClr val="accent3"/>
                </a:solidFill>
                <a:latin typeface="Amatic SC"/>
                <a:ea typeface="Amatic SC"/>
                <a:cs typeface="Amatic SC"/>
                <a:sym typeface="Amatic SC"/>
              </a:rPr>
              <a:t>CHANNEL</a:t>
            </a:r>
            <a:endParaRPr b="1" sz="2400">
              <a:solidFill>
                <a:schemeClr val="accent3"/>
              </a:solidFill>
              <a:latin typeface="Amatic SC"/>
              <a:ea typeface="Amatic SC"/>
              <a:cs typeface="Amatic SC"/>
              <a:sym typeface="Amatic SC"/>
            </a:endParaRPr>
          </a:p>
        </p:txBody>
      </p:sp>
      <p:sp>
        <p:nvSpPr>
          <p:cNvPr id="527" name="Google Shape;527;p34"/>
          <p:cNvSpPr txBox="1"/>
          <p:nvPr/>
        </p:nvSpPr>
        <p:spPr>
          <a:xfrm>
            <a:off x="3983828" y="1844293"/>
            <a:ext cx="1607400" cy="31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dk1"/>
                </a:solidFill>
                <a:latin typeface="Muli"/>
                <a:ea typeface="Muli"/>
                <a:cs typeface="Muli"/>
                <a:sym typeface="Muli"/>
              </a:rPr>
              <a:t>Paper press</a:t>
            </a:r>
            <a:endParaRPr sz="1200">
              <a:solidFill>
                <a:schemeClr val="dk1"/>
              </a:solidFill>
              <a:latin typeface="Muli"/>
              <a:ea typeface="Muli"/>
              <a:cs typeface="Muli"/>
              <a:sym typeface="Muli"/>
            </a:endParaRPr>
          </a:p>
        </p:txBody>
      </p:sp>
      <p:pic>
        <p:nvPicPr>
          <p:cNvPr id="528" name="Google Shape;528;p34"/>
          <p:cNvPicPr preferRelativeResize="0"/>
          <p:nvPr/>
        </p:nvPicPr>
        <p:blipFill>
          <a:blip r:embed="rId3">
            <a:alphaModFix/>
          </a:blip>
          <a:stretch>
            <a:fillRect/>
          </a:stretch>
        </p:blipFill>
        <p:spPr>
          <a:xfrm rot="143909">
            <a:off x="507964" y="1321010"/>
            <a:ext cx="3042573" cy="2979583"/>
          </a:xfrm>
          <a:prstGeom prst="rect">
            <a:avLst/>
          </a:prstGeom>
          <a:noFill/>
          <a:ln>
            <a:noFill/>
          </a:ln>
        </p:spPr>
      </p:pic>
      <p:sp>
        <p:nvSpPr>
          <p:cNvPr id="529" name="Google Shape;529;p34"/>
          <p:cNvSpPr/>
          <p:nvPr/>
        </p:nvSpPr>
        <p:spPr>
          <a:xfrm>
            <a:off x="5321250" y="1605800"/>
            <a:ext cx="2989800" cy="6306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4"/>
          <p:cNvSpPr txBox="1"/>
          <p:nvPr/>
        </p:nvSpPr>
        <p:spPr>
          <a:xfrm>
            <a:off x="5473360" y="1715336"/>
            <a:ext cx="1752600" cy="39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000">
                <a:solidFill>
                  <a:schemeClr val="accent1"/>
                </a:solidFill>
                <a:latin typeface="Amatic SC"/>
                <a:ea typeface="Amatic SC"/>
                <a:cs typeface="Amatic SC"/>
                <a:sym typeface="Amatic SC"/>
              </a:rPr>
              <a:t>$</a:t>
            </a:r>
            <a:r>
              <a:rPr b="1" lang="es" sz="3000">
                <a:solidFill>
                  <a:schemeClr val="accent1"/>
                </a:solidFill>
                <a:latin typeface="Amatic SC"/>
                <a:ea typeface="Amatic SC"/>
                <a:cs typeface="Amatic SC"/>
                <a:sym typeface="Amatic SC"/>
              </a:rPr>
              <a:t>25,000,000</a:t>
            </a:r>
            <a:endParaRPr b="1" sz="3000">
              <a:solidFill>
                <a:schemeClr val="accent1"/>
              </a:solidFill>
              <a:latin typeface="Amatic SC"/>
              <a:ea typeface="Amatic SC"/>
              <a:cs typeface="Amatic SC"/>
              <a:sym typeface="Amatic SC"/>
            </a:endParaRPr>
          </a:p>
        </p:txBody>
      </p:sp>
      <p:sp>
        <p:nvSpPr>
          <p:cNvPr id="531" name="Google Shape;531;p34"/>
          <p:cNvSpPr txBox="1"/>
          <p:nvPr/>
        </p:nvSpPr>
        <p:spPr>
          <a:xfrm>
            <a:off x="6981165" y="1715329"/>
            <a:ext cx="1063800" cy="39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000">
                <a:solidFill>
                  <a:schemeClr val="accent1"/>
                </a:solidFill>
                <a:latin typeface="Amatic SC"/>
                <a:ea typeface="Amatic SC"/>
                <a:cs typeface="Amatic SC"/>
                <a:sym typeface="Amatic SC"/>
              </a:rPr>
              <a:t>BUDGET</a:t>
            </a:r>
            <a:endParaRPr b="1" sz="3000">
              <a:solidFill>
                <a:schemeClr val="accent1"/>
              </a:solidFill>
              <a:latin typeface="Amatic SC"/>
              <a:ea typeface="Amatic SC"/>
              <a:cs typeface="Amatic SC"/>
              <a:sym typeface="Amatic SC"/>
            </a:endParaRPr>
          </a:p>
        </p:txBody>
      </p:sp>
      <p:sp>
        <p:nvSpPr>
          <p:cNvPr id="532" name="Google Shape;532;p34"/>
          <p:cNvSpPr txBox="1"/>
          <p:nvPr/>
        </p:nvSpPr>
        <p:spPr>
          <a:xfrm>
            <a:off x="3956325" y="2503836"/>
            <a:ext cx="924900" cy="39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s" sz="2400">
                <a:solidFill>
                  <a:schemeClr val="accent3"/>
                </a:solidFill>
                <a:latin typeface="Amatic SC"/>
                <a:ea typeface="Amatic SC"/>
                <a:cs typeface="Amatic SC"/>
                <a:sym typeface="Amatic SC"/>
              </a:rPr>
              <a:t>GOALS</a:t>
            </a:r>
            <a:endParaRPr b="1" sz="2400">
              <a:solidFill>
                <a:schemeClr val="accent3"/>
              </a:solidFill>
              <a:latin typeface="Amatic SC"/>
              <a:ea typeface="Amatic SC"/>
              <a:cs typeface="Amatic SC"/>
              <a:sym typeface="Amatic SC"/>
            </a:endParaRPr>
          </a:p>
        </p:txBody>
      </p:sp>
      <p:sp>
        <p:nvSpPr>
          <p:cNvPr id="533" name="Google Shape;533;p34"/>
          <p:cNvSpPr txBox="1"/>
          <p:nvPr/>
        </p:nvSpPr>
        <p:spPr>
          <a:xfrm>
            <a:off x="3850470" y="2751675"/>
            <a:ext cx="4327200" cy="318900"/>
          </a:xfrm>
          <a:prstGeom prst="rect">
            <a:avLst/>
          </a:prstGeom>
          <a:noFill/>
          <a:ln>
            <a:noFill/>
          </a:ln>
        </p:spPr>
        <p:txBody>
          <a:bodyPr anchorCtr="0" anchor="t" bIns="91425" lIns="91425" spcFirstLastPara="1" rIns="91425" wrap="square" tIns="91425">
            <a:noAutofit/>
          </a:bodyPr>
          <a:lstStyle/>
          <a:p>
            <a:pPr indent="-304800" lvl="0" marL="457200" rtl="0" algn="l">
              <a:lnSpc>
                <a:spcPct val="115000"/>
              </a:lnSpc>
              <a:spcBef>
                <a:spcPts val="0"/>
              </a:spcBef>
              <a:spcAft>
                <a:spcPts val="0"/>
              </a:spcAft>
              <a:buClr>
                <a:schemeClr val="accent3"/>
              </a:buClr>
              <a:buSzPts val="1200"/>
              <a:buFont typeface="Muli"/>
              <a:buAutoNum type="arabicPeriod"/>
            </a:pPr>
            <a:r>
              <a:rPr lang="es" sz="1200">
                <a:solidFill>
                  <a:schemeClr val="dk1"/>
                </a:solidFill>
                <a:latin typeface="Muli"/>
                <a:ea typeface="Muli"/>
                <a:cs typeface="Muli"/>
                <a:sym typeface="Muli"/>
              </a:rPr>
              <a:t>Here you can list your goals</a:t>
            </a:r>
            <a:endParaRPr sz="1200">
              <a:solidFill>
                <a:schemeClr val="dk1"/>
              </a:solidFill>
              <a:latin typeface="Muli"/>
              <a:ea typeface="Muli"/>
              <a:cs typeface="Muli"/>
              <a:sym typeface="Muli"/>
            </a:endParaRPr>
          </a:p>
          <a:p>
            <a:pPr indent="-304800" lvl="0" marL="457200" rtl="0" algn="l">
              <a:lnSpc>
                <a:spcPct val="115000"/>
              </a:lnSpc>
              <a:spcBef>
                <a:spcPts val="0"/>
              </a:spcBef>
              <a:spcAft>
                <a:spcPts val="0"/>
              </a:spcAft>
              <a:buClr>
                <a:schemeClr val="accent3"/>
              </a:buClr>
              <a:buSzPts val="1200"/>
              <a:buFont typeface="Muli"/>
              <a:buAutoNum type="arabicPeriod"/>
            </a:pPr>
            <a:r>
              <a:rPr lang="es" sz="1200">
                <a:solidFill>
                  <a:schemeClr val="dk1"/>
                </a:solidFill>
                <a:latin typeface="Muli"/>
                <a:ea typeface="Muli"/>
                <a:cs typeface="Muli"/>
                <a:sym typeface="Muli"/>
              </a:rPr>
              <a:t>Here you can list your goals</a:t>
            </a:r>
            <a:endParaRPr sz="1200">
              <a:solidFill>
                <a:schemeClr val="dk1"/>
              </a:solidFill>
              <a:latin typeface="Muli"/>
              <a:ea typeface="Muli"/>
              <a:cs typeface="Muli"/>
              <a:sym typeface="Muli"/>
            </a:endParaRPr>
          </a:p>
          <a:p>
            <a:pPr indent="-304800" lvl="0" marL="457200" rtl="0" algn="l">
              <a:lnSpc>
                <a:spcPct val="115000"/>
              </a:lnSpc>
              <a:spcBef>
                <a:spcPts val="0"/>
              </a:spcBef>
              <a:spcAft>
                <a:spcPts val="0"/>
              </a:spcAft>
              <a:buClr>
                <a:schemeClr val="accent3"/>
              </a:buClr>
              <a:buSzPts val="1200"/>
              <a:buFont typeface="Muli"/>
              <a:buAutoNum type="arabicPeriod"/>
            </a:pPr>
            <a:r>
              <a:rPr lang="es" sz="1200">
                <a:solidFill>
                  <a:schemeClr val="dk1"/>
                </a:solidFill>
                <a:latin typeface="Muli"/>
                <a:ea typeface="Muli"/>
                <a:cs typeface="Muli"/>
                <a:sym typeface="Muli"/>
              </a:rPr>
              <a:t>Here you can list your goals</a:t>
            </a:r>
            <a:endParaRPr sz="1200">
              <a:solidFill>
                <a:schemeClr val="dk1"/>
              </a:solidFill>
              <a:latin typeface="Muli"/>
              <a:ea typeface="Muli"/>
              <a:cs typeface="Muli"/>
              <a:sym typeface="Muli"/>
            </a:endParaRPr>
          </a:p>
          <a:p>
            <a:pPr indent="0" lvl="0" marL="457200" rtl="0" algn="l">
              <a:lnSpc>
                <a:spcPct val="115000"/>
              </a:lnSpc>
              <a:spcBef>
                <a:spcPts val="0"/>
              </a:spcBef>
              <a:spcAft>
                <a:spcPts val="0"/>
              </a:spcAft>
              <a:buNone/>
            </a:pPr>
            <a:r>
              <a:t/>
            </a:r>
            <a:endParaRPr sz="1200">
              <a:solidFill>
                <a:schemeClr val="dk1"/>
              </a:solidFill>
              <a:latin typeface="Muli"/>
              <a:ea typeface="Muli"/>
              <a:cs typeface="Muli"/>
              <a:sym typeface="Muli"/>
            </a:endParaRPr>
          </a:p>
        </p:txBody>
      </p:sp>
      <p:sp>
        <p:nvSpPr>
          <p:cNvPr id="534" name="Google Shape;534;p34"/>
          <p:cNvSpPr txBox="1"/>
          <p:nvPr/>
        </p:nvSpPr>
        <p:spPr>
          <a:xfrm>
            <a:off x="3956326" y="3762151"/>
            <a:ext cx="2082600" cy="39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s" sz="2400">
                <a:solidFill>
                  <a:schemeClr val="accent3"/>
                </a:solidFill>
                <a:latin typeface="Amatic SC"/>
                <a:ea typeface="Amatic SC"/>
                <a:cs typeface="Amatic SC"/>
                <a:sym typeface="Amatic SC"/>
              </a:rPr>
              <a:t>DESCRIPTION</a:t>
            </a:r>
            <a:endParaRPr b="1" sz="2400">
              <a:solidFill>
                <a:schemeClr val="accent3"/>
              </a:solidFill>
              <a:latin typeface="Amatic SC"/>
              <a:ea typeface="Amatic SC"/>
              <a:cs typeface="Amatic SC"/>
              <a:sym typeface="Amatic SC"/>
            </a:endParaRPr>
          </a:p>
        </p:txBody>
      </p:sp>
      <p:sp>
        <p:nvSpPr>
          <p:cNvPr id="535" name="Google Shape;535;p34"/>
          <p:cNvSpPr txBox="1"/>
          <p:nvPr/>
        </p:nvSpPr>
        <p:spPr>
          <a:xfrm>
            <a:off x="3983825" y="4007200"/>
            <a:ext cx="4440300" cy="70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dk1"/>
                </a:solidFill>
                <a:latin typeface="Muli"/>
                <a:ea typeface="Muli"/>
                <a:cs typeface="Muli"/>
                <a:sym typeface="Muli"/>
              </a:rPr>
              <a:t>Mercury is the closest planet to the Sun and the smallest one in the Solar System—it’s only a bit larger than our Moon. The planet’s name has nothing to do with the liquid metal </a:t>
            </a:r>
            <a:endParaRPr sz="1200">
              <a:solidFill>
                <a:schemeClr val="dk1"/>
              </a:solidFill>
              <a:latin typeface="Muli"/>
              <a:ea typeface="Muli"/>
              <a:cs typeface="Muli"/>
              <a:sym typeface="Muli"/>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cxnSp>
        <p:nvCxnSpPr>
          <p:cNvPr id="540" name="Google Shape;540;p35"/>
          <p:cNvCxnSpPr/>
          <p:nvPr/>
        </p:nvCxnSpPr>
        <p:spPr>
          <a:xfrm rot="10800000">
            <a:off x="3372894" y="2224825"/>
            <a:ext cx="3548700" cy="0"/>
          </a:xfrm>
          <a:prstGeom prst="straightConnector1">
            <a:avLst/>
          </a:prstGeom>
          <a:noFill/>
          <a:ln cap="flat" cmpd="sng" w="28575">
            <a:solidFill>
              <a:schemeClr val="accent3"/>
            </a:solidFill>
            <a:prstDash val="solid"/>
            <a:round/>
            <a:headEnd len="med" w="med" type="none"/>
            <a:tailEnd len="med" w="med" type="none"/>
          </a:ln>
        </p:spPr>
      </p:cxnSp>
      <p:sp>
        <p:nvSpPr>
          <p:cNvPr id="541" name="Google Shape;541;p35"/>
          <p:cNvSpPr/>
          <p:nvPr/>
        </p:nvSpPr>
        <p:spPr>
          <a:xfrm flipH="1">
            <a:off x="5385725" y="1986700"/>
            <a:ext cx="3876600" cy="2616900"/>
          </a:xfrm>
          <a:prstGeom prst="round2DiagRect">
            <a:avLst>
              <a:gd fmla="val 16667" name="adj1"/>
              <a:gd fmla="val 597" name="adj2"/>
            </a:avLst>
          </a:pr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5"/>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ADVERTISING CAMPAIGN 2</a:t>
            </a:r>
            <a:endParaRPr/>
          </a:p>
        </p:txBody>
      </p:sp>
      <p:sp>
        <p:nvSpPr>
          <p:cNvPr id="543" name="Google Shape;543;p35"/>
          <p:cNvSpPr txBox="1"/>
          <p:nvPr/>
        </p:nvSpPr>
        <p:spPr>
          <a:xfrm flipH="1">
            <a:off x="3875367" y="1600925"/>
            <a:ext cx="1278600" cy="392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s" sz="2400">
                <a:solidFill>
                  <a:schemeClr val="accent3"/>
                </a:solidFill>
                <a:latin typeface="Amatic SC"/>
                <a:ea typeface="Amatic SC"/>
                <a:cs typeface="Amatic SC"/>
                <a:sym typeface="Amatic SC"/>
              </a:rPr>
              <a:t>CHANNEL</a:t>
            </a:r>
            <a:endParaRPr b="1" sz="2400">
              <a:solidFill>
                <a:schemeClr val="accent3"/>
              </a:solidFill>
              <a:latin typeface="Amatic SC"/>
              <a:ea typeface="Amatic SC"/>
              <a:cs typeface="Amatic SC"/>
              <a:sym typeface="Amatic SC"/>
            </a:endParaRPr>
          </a:p>
        </p:txBody>
      </p:sp>
      <p:sp>
        <p:nvSpPr>
          <p:cNvPr id="544" name="Google Shape;544;p35"/>
          <p:cNvSpPr txBox="1"/>
          <p:nvPr/>
        </p:nvSpPr>
        <p:spPr>
          <a:xfrm flipH="1">
            <a:off x="3700467" y="1842543"/>
            <a:ext cx="1453500" cy="318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200">
                <a:solidFill>
                  <a:schemeClr val="dk1"/>
                </a:solidFill>
                <a:latin typeface="Muli"/>
                <a:ea typeface="Muli"/>
                <a:cs typeface="Muli"/>
                <a:sym typeface="Muli"/>
              </a:rPr>
              <a:t>Multimedia</a:t>
            </a:r>
            <a:endParaRPr sz="1200">
              <a:solidFill>
                <a:schemeClr val="dk1"/>
              </a:solidFill>
              <a:latin typeface="Muli"/>
              <a:ea typeface="Muli"/>
              <a:cs typeface="Muli"/>
              <a:sym typeface="Muli"/>
            </a:endParaRPr>
          </a:p>
        </p:txBody>
      </p:sp>
      <p:pic>
        <p:nvPicPr>
          <p:cNvPr id="545" name="Google Shape;545;p35"/>
          <p:cNvPicPr preferRelativeResize="0"/>
          <p:nvPr/>
        </p:nvPicPr>
        <p:blipFill rotWithShape="1">
          <a:blip r:embed="rId3">
            <a:alphaModFix/>
          </a:blip>
          <a:srcRect b="-13130" l="300" r="-300" t="5857"/>
          <a:stretch/>
        </p:blipFill>
        <p:spPr>
          <a:xfrm rot="143910">
            <a:off x="5261601" y="943241"/>
            <a:ext cx="3754112" cy="4425420"/>
          </a:xfrm>
          <a:prstGeom prst="rect">
            <a:avLst/>
          </a:prstGeom>
          <a:noFill/>
          <a:ln>
            <a:noFill/>
          </a:ln>
        </p:spPr>
      </p:pic>
      <p:sp>
        <p:nvSpPr>
          <p:cNvPr id="546" name="Google Shape;546;p35"/>
          <p:cNvSpPr/>
          <p:nvPr/>
        </p:nvSpPr>
        <p:spPr>
          <a:xfrm flipH="1">
            <a:off x="843420" y="1605800"/>
            <a:ext cx="2989800" cy="6306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5"/>
          <p:cNvSpPr txBox="1"/>
          <p:nvPr/>
        </p:nvSpPr>
        <p:spPr>
          <a:xfrm flipH="1">
            <a:off x="1929910" y="1715336"/>
            <a:ext cx="1752600" cy="39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000">
                <a:solidFill>
                  <a:schemeClr val="accent1"/>
                </a:solidFill>
                <a:latin typeface="Amatic SC"/>
                <a:ea typeface="Amatic SC"/>
                <a:cs typeface="Amatic SC"/>
                <a:sym typeface="Amatic SC"/>
              </a:rPr>
              <a:t>$25,000,000</a:t>
            </a:r>
            <a:endParaRPr b="1" sz="3000">
              <a:solidFill>
                <a:schemeClr val="accent1"/>
              </a:solidFill>
              <a:latin typeface="Amatic SC"/>
              <a:ea typeface="Amatic SC"/>
              <a:cs typeface="Amatic SC"/>
              <a:sym typeface="Amatic SC"/>
            </a:endParaRPr>
          </a:p>
        </p:txBody>
      </p:sp>
      <p:sp>
        <p:nvSpPr>
          <p:cNvPr id="548" name="Google Shape;548;p35"/>
          <p:cNvSpPr txBox="1"/>
          <p:nvPr/>
        </p:nvSpPr>
        <p:spPr>
          <a:xfrm flipH="1">
            <a:off x="1110904" y="1715329"/>
            <a:ext cx="1063800" cy="39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000">
                <a:solidFill>
                  <a:schemeClr val="accent1"/>
                </a:solidFill>
                <a:latin typeface="Amatic SC"/>
                <a:ea typeface="Amatic SC"/>
                <a:cs typeface="Amatic SC"/>
                <a:sym typeface="Amatic SC"/>
              </a:rPr>
              <a:t>BUDGET</a:t>
            </a:r>
            <a:endParaRPr b="1" sz="3000">
              <a:solidFill>
                <a:schemeClr val="accent1"/>
              </a:solidFill>
              <a:latin typeface="Amatic SC"/>
              <a:ea typeface="Amatic SC"/>
              <a:cs typeface="Amatic SC"/>
              <a:sym typeface="Amatic SC"/>
            </a:endParaRPr>
          </a:p>
        </p:txBody>
      </p:sp>
      <p:sp>
        <p:nvSpPr>
          <p:cNvPr id="549" name="Google Shape;549;p35"/>
          <p:cNvSpPr txBox="1"/>
          <p:nvPr/>
        </p:nvSpPr>
        <p:spPr>
          <a:xfrm flipH="1">
            <a:off x="3797067" y="2503825"/>
            <a:ext cx="1356900" cy="392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s" sz="2400">
                <a:solidFill>
                  <a:schemeClr val="accent3"/>
                </a:solidFill>
                <a:latin typeface="Amatic SC"/>
                <a:ea typeface="Amatic SC"/>
                <a:cs typeface="Amatic SC"/>
                <a:sym typeface="Amatic SC"/>
              </a:rPr>
              <a:t>GOALS</a:t>
            </a:r>
            <a:endParaRPr b="1" sz="2400">
              <a:solidFill>
                <a:schemeClr val="accent3"/>
              </a:solidFill>
              <a:latin typeface="Amatic SC"/>
              <a:ea typeface="Amatic SC"/>
              <a:cs typeface="Amatic SC"/>
              <a:sym typeface="Amatic SC"/>
            </a:endParaRPr>
          </a:p>
        </p:txBody>
      </p:sp>
      <p:sp>
        <p:nvSpPr>
          <p:cNvPr id="550" name="Google Shape;550;p35"/>
          <p:cNvSpPr txBox="1"/>
          <p:nvPr/>
        </p:nvSpPr>
        <p:spPr>
          <a:xfrm flipH="1">
            <a:off x="1065867" y="2751675"/>
            <a:ext cx="4088100" cy="318900"/>
          </a:xfrm>
          <a:prstGeom prst="rect">
            <a:avLst/>
          </a:prstGeom>
          <a:noFill/>
          <a:ln>
            <a:noFill/>
          </a:ln>
        </p:spPr>
        <p:txBody>
          <a:bodyPr anchorCtr="0" anchor="t" bIns="91425" lIns="91425" spcFirstLastPara="1" rIns="91425" wrap="square" tIns="91425">
            <a:noAutofit/>
          </a:bodyPr>
          <a:lstStyle/>
          <a:p>
            <a:pPr indent="-304800" lvl="0" marL="457200" rtl="0" algn="r">
              <a:lnSpc>
                <a:spcPct val="115000"/>
              </a:lnSpc>
              <a:spcBef>
                <a:spcPts val="0"/>
              </a:spcBef>
              <a:spcAft>
                <a:spcPts val="0"/>
              </a:spcAft>
              <a:buClr>
                <a:schemeClr val="accent3"/>
              </a:buClr>
              <a:buSzPts val="1200"/>
              <a:buFont typeface="Muli"/>
              <a:buAutoNum type="arabicPeriod"/>
            </a:pPr>
            <a:r>
              <a:rPr lang="es" sz="1200">
                <a:solidFill>
                  <a:schemeClr val="dk1"/>
                </a:solidFill>
                <a:latin typeface="Muli"/>
                <a:ea typeface="Muli"/>
                <a:cs typeface="Muli"/>
                <a:sym typeface="Muli"/>
              </a:rPr>
              <a:t>Here you can list your goals</a:t>
            </a:r>
            <a:endParaRPr sz="1200">
              <a:solidFill>
                <a:schemeClr val="dk1"/>
              </a:solidFill>
              <a:latin typeface="Muli"/>
              <a:ea typeface="Muli"/>
              <a:cs typeface="Muli"/>
              <a:sym typeface="Muli"/>
            </a:endParaRPr>
          </a:p>
          <a:p>
            <a:pPr indent="-304800" lvl="0" marL="457200" rtl="0" algn="r">
              <a:lnSpc>
                <a:spcPct val="115000"/>
              </a:lnSpc>
              <a:spcBef>
                <a:spcPts val="0"/>
              </a:spcBef>
              <a:spcAft>
                <a:spcPts val="0"/>
              </a:spcAft>
              <a:buClr>
                <a:schemeClr val="accent3"/>
              </a:buClr>
              <a:buSzPts val="1200"/>
              <a:buFont typeface="Muli"/>
              <a:buAutoNum type="arabicPeriod"/>
            </a:pPr>
            <a:r>
              <a:rPr lang="es" sz="1200">
                <a:solidFill>
                  <a:schemeClr val="dk1"/>
                </a:solidFill>
                <a:latin typeface="Muli"/>
                <a:ea typeface="Muli"/>
                <a:cs typeface="Muli"/>
                <a:sym typeface="Muli"/>
              </a:rPr>
              <a:t>Here you can list your goals</a:t>
            </a:r>
            <a:endParaRPr sz="1200">
              <a:solidFill>
                <a:schemeClr val="dk1"/>
              </a:solidFill>
              <a:latin typeface="Muli"/>
              <a:ea typeface="Muli"/>
              <a:cs typeface="Muli"/>
              <a:sym typeface="Muli"/>
            </a:endParaRPr>
          </a:p>
          <a:p>
            <a:pPr indent="-304800" lvl="0" marL="457200" rtl="0" algn="r">
              <a:lnSpc>
                <a:spcPct val="115000"/>
              </a:lnSpc>
              <a:spcBef>
                <a:spcPts val="0"/>
              </a:spcBef>
              <a:spcAft>
                <a:spcPts val="0"/>
              </a:spcAft>
              <a:buClr>
                <a:schemeClr val="accent3"/>
              </a:buClr>
              <a:buSzPts val="1200"/>
              <a:buFont typeface="Muli"/>
              <a:buAutoNum type="arabicPeriod"/>
            </a:pPr>
            <a:r>
              <a:rPr lang="es" sz="1200">
                <a:solidFill>
                  <a:schemeClr val="dk1"/>
                </a:solidFill>
                <a:latin typeface="Muli"/>
                <a:ea typeface="Muli"/>
                <a:cs typeface="Muli"/>
                <a:sym typeface="Muli"/>
              </a:rPr>
              <a:t>Here you can list your goals</a:t>
            </a:r>
            <a:endParaRPr sz="1200">
              <a:solidFill>
                <a:schemeClr val="dk1"/>
              </a:solidFill>
              <a:latin typeface="Muli"/>
              <a:ea typeface="Muli"/>
              <a:cs typeface="Muli"/>
              <a:sym typeface="Muli"/>
            </a:endParaRPr>
          </a:p>
          <a:p>
            <a:pPr indent="0" lvl="0" marL="457200" rtl="0" algn="r">
              <a:lnSpc>
                <a:spcPct val="115000"/>
              </a:lnSpc>
              <a:spcBef>
                <a:spcPts val="0"/>
              </a:spcBef>
              <a:spcAft>
                <a:spcPts val="0"/>
              </a:spcAft>
              <a:buNone/>
            </a:pPr>
            <a:r>
              <a:t/>
            </a:r>
            <a:endParaRPr sz="1200">
              <a:solidFill>
                <a:schemeClr val="dk1"/>
              </a:solidFill>
              <a:latin typeface="Muli"/>
              <a:ea typeface="Muli"/>
              <a:cs typeface="Muli"/>
              <a:sym typeface="Muli"/>
            </a:endParaRPr>
          </a:p>
        </p:txBody>
      </p:sp>
      <p:sp>
        <p:nvSpPr>
          <p:cNvPr id="551" name="Google Shape;551;p35"/>
          <p:cNvSpPr txBox="1"/>
          <p:nvPr/>
        </p:nvSpPr>
        <p:spPr>
          <a:xfrm flipH="1">
            <a:off x="3204567" y="3756128"/>
            <a:ext cx="1949400" cy="392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s" sz="2400">
                <a:solidFill>
                  <a:schemeClr val="accent3"/>
                </a:solidFill>
                <a:latin typeface="Amatic SC"/>
                <a:ea typeface="Amatic SC"/>
                <a:cs typeface="Amatic SC"/>
                <a:sym typeface="Amatic SC"/>
              </a:rPr>
              <a:t>DESCRIPTION</a:t>
            </a:r>
            <a:endParaRPr b="1" sz="2400">
              <a:solidFill>
                <a:schemeClr val="accent3"/>
              </a:solidFill>
              <a:latin typeface="Amatic SC"/>
              <a:ea typeface="Amatic SC"/>
              <a:cs typeface="Amatic SC"/>
              <a:sym typeface="Amatic SC"/>
            </a:endParaRPr>
          </a:p>
        </p:txBody>
      </p:sp>
      <p:sp>
        <p:nvSpPr>
          <p:cNvPr id="552" name="Google Shape;552;p35"/>
          <p:cNvSpPr txBox="1"/>
          <p:nvPr/>
        </p:nvSpPr>
        <p:spPr>
          <a:xfrm flipH="1">
            <a:off x="638367" y="4007200"/>
            <a:ext cx="4515600" cy="70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200">
                <a:solidFill>
                  <a:schemeClr val="dk1"/>
                </a:solidFill>
                <a:latin typeface="Muli"/>
                <a:ea typeface="Muli"/>
                <a:cs typeface="Muli"/>
                <a:sym typeface="Muli"/>
              </a:rPr>
              <a:t>Mercury is the closest planet to the Sun and the smallest one in the Solar System—it’s only a bit larger than our Moon. The planet’s name has nothing to do with the liquid metal </a:t>
            </a:r>
            <a:endParaRPr sz="1200">
              <a:solidFill>
                <a:schemeClr val="dk1"/>
              </a:solidFill>
              <a:latin typeface="Muli"/>
              <a:ea typeface="Muli"/>
              <a:cs typeface="Muli"/>
              <a:sym typeface="Muli"/>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sp>
        <p:nvSpPr>
          <p:cNvPr id="557" name="Google Shape;557;p36"/>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 OUTREACH</a:t>
            </a:r>
            <a:endParaRPr/>
          </a:p>
        </p:txBody>
      </p:sp>
      <p:sp>
        <p:nvSpPr>
          <p:cNvPr id="558" name="Google Shape;558;p36"/>
          <p:cNvSpPr txBox="1"/>
          <p:nvPr/>
        </p:nvSpPr>
        <p:spPr>
          <a:xfrm>
            <a:off x="3994050" y="1172138"/>
            <a:ext cx="1525500" cy="39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s" sz="2400">
                <a:solidFill>
                  <a:schemeClr val="accent3"/>
                </a:solidFill>
                <a:latin typeface="Amatic SC"/>
                <a:ea typeface="Amatic SC"/>
                <a:cs typeface="Amatic SC"/>
                <a:sym typeface="Amatic SC"/>
              </a:rPr>
              <a:t>GOALS</a:t>
            </a:r>
            <a:endParaRPr b="1" sz="2400">
              <a:solidFill>
                <a:schemeClr val="accent3"/>
              </a:solidFill>
              <a:latin typeface="Amatic SC"/>
              <a:ea typeface="Amatic SC"/>
              <a:cs typeface="Amatic SC"/>
              <a:sym typeface="Amatic SC"/>
            </a:endParaRPr>
          </a:p>
        </p:txBody>
      </p:sp>
      <p:sp>
        <p:nvSpPr>
          <p:cNvPr id="559" name="Google Shape;559;p36"/>
          <p:cNvSpPr txBox="1"/>
          <p:nvPr/>
        </p:nvSpPr>
        <p:spPr>
          <a:xfrm>
            <a:off x="638593" y="1654976"/>
            <a:ext cx="611700" cy="4383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sz="1000">
                <a:solidFill>
                  <a:schemeClr val="dk1"/>
                </a:solidFill>
                <a:latin typeface="Muli"/>
                <a:ea typeface="Muli"/>
                <a:cs typeface="Muli"/>
                <a:sym typeface="Muli"/>
              </a:rPr>
              <a:t>SOCIAL MEDIA</a:t>
            </a:r>
            <a:endParaRPr sz="1000">
              <a:solidFill>
                <a:schemeClr val="dk1"/>
              </a:solidFill>
              <a:latin typeface="Muli"/>
              <a:ea typeface="Muli"/>
              <a:cs typeface="Muli"/>
              <a:sym typeface="Muli"/>
            </a:endParaRPr>
          </a:p>
        </p:txBody>
      </p:sp>
      <p:sp>
        <p:nvSpPr>
          <p:cNvPr id="560" name="Google Shape;560;p36"/>
          <p:cNvSpPr txBox="1"/>
          <p:nvPr/>
        </p:nvSpPr>
        <p:spPr>
          <a:xfrm>
            <a:off x="1348735" y="1654976"/>
            <a:ext cx="611700" cy="4383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sz="1000">
                <a:solidFill>
                  <a:schemeClr val="dk1"/>
                </a:solidFill>
                <a:latin typeface="Muli"/>
                <a:ea typeface="Muli"/>
                <a:cs typeface="Muli"/>
                <a:sym typeface="Muli"/>
              </a:rPr>
              <a:t>TV</a:t>
            </a:r>
            <a:endParaRPr sz="1000">
              <a:solidFill>
                <a:schemeClr val="dk1"/>
              </a:solidFill>
              <a:latin typeface="Muli"/>
              <a:ea typeface="Muli"/>
              <a:cs typeface="Muli"/>
              <a:sym typeface="Muli"/>
            </a:endParaRPr>
          </a:p>
        </p:txBody>
      </p:sp>
      <p:sp>
        <p:nvSpPr>
          <p:cNvPr id="561" name="Google Shape;561;p36"/>
          <p:cNvSpPr txBox="1"/>
          <p:nvPr/>
        </p:nvSpPr>
        <p:spPr>
          <a:xfrm>
            <a:off x="2058878" y="1654976"/>
            <a:ext cx="611700" cy="4383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sz="1000">
                <a:solidFill>
                  <a:schemeClr val="dk1"/>
                </a:solidFill>
                <a:latin typeface="Muli"/>
                <a:ea typeface="Muli"/>
                <a:cs typeface="Muli"/>
                <a:sym typeface="Muli"/>
              </a:rPr>
              <a:t>RADIO</a:t>
            </a:r>
            <a:endParaRPr sz="1000">
              <a:solidFill>
                <a:schemeClr val="dk1"/>
              </a:solidFill>
              <a:latin typeface="Muli"/>
              <a:ea typeface="Muli"/>
              <a:cs typeface="Muli"/>
              <a:sym typeface="Muli"/>
            </a:endParaRPr>
          </a:p>
        </p:txBody>
      </p:sp>
      <p:sp>
        <p:nvSpPr>
          <p:cNvPr id="562" name="Google Shape;562;p36"/>
          <p:cNvSpPr txBox="1"/>
          <p:nvPr/>
        </p:nvSpPr>
        <p:spPr>
          <a:xfrm>
            <a:off x="2769021" y="1654976"/>
            <a:ext cx="611700" cy="438300"/>
          </a:xfrm>
          <a:prstGeom prst="rect">
            <a:avLst/>
          </a:prstGeom>
          <a:noFill/>
          <a:ln>
            <a:noFill/>
          </a:ln>
        </p:spPr>
        <p:txBody>
          <a:bodyPr anchorCtr="0" anchor="b" bIns="0" lIns="0" spcFirstLastPara="1" rIns="0" wrap="square" tIns="4775">
            <a:noAutofit/>
          </a:bodyPr>
          <a:lstStyle/>
          <a:p>
            <a:pPr indent="0" lvl="0" marL="0" marR="0" rtl="0" algn="ctr">
              <a:lnSpc>
                <a:spcPct val="100000"/>
              </a:lnSpc>
              <a:spcBef>
                <a:spcPts val="0"/>
              </a:spcBef>
              <a:spcAft>
                <a:spcPts val="0"/>
              </a:spcAft>
              <a:buNone/>
            </a:pPr>
            <a:r>
              <a:rPr lang="es" sz="1000">
                <a:solidFill>
                  <a:schemeClr val="dk1"/>
                </a:solidFill>
                <a:latin typeface="Muli"/>
                <a:ea typeface="Muli"/>
                <a:cs typeface="Muli"/>
                <a:sym typeface="Muli"/>
              </a:rPr>
              <a:t>PRESS</a:t>
            </a:r>
            <a:endParaRPr sz="1000">
              <a:solidFill>
                <a:schemeClr val="dk1"/>
              </a:solidFill>
              <a:latin typeface="Muli"/>
              <a:ea typeface="Muli"/>
              <a:cs typeface="Muli"/>
              <a:sym typeface="Muli"/>
            </a:endParaRPr>
          </a:p>
        </p:txBody>
      </p:sp>
      <p:sp>
        <p:nvSpPr>
          <p:cNvPr id="563" name="Google Shape;563;p36"/>
          <p:cNvSpPr txBox="1"/>
          <p:nvPr/>
        </p:nvSpPr>
        <p:spPr>
          <a:xfrm>
            <a:off x="3981769" y="2877643"/>
            <a:ext cx="1525500" cy="392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s" sz="2400">
                <a:solidFill>
                  <a:schemeClr val="accent3"/>
                </a:solidFill>
                <a:latin typeface="Amatic SC"/>
                <a:ea typeface="Amatic SC"/>
                <a:cs typeface="Amatic SC"/>
                <a:sym typeface="Amatic SC"/>
              </a:rPr>
              <a:t>KEY MESSAGES</a:t>
            </a:r>
            <a:endParaRPr b="1" sz="2400">
              <a:solidFill>
                <a:schemeClr val="accent3"/>
              </a:solidFill>
              <a:latin typeface="Amatic SC"/>
              <a:ea typeface="Amatic SC"/>
              <a:cs typeface="Amatic SC"/>
              <a:sym typeface="Amatic SC"/>
            </a:endParaRPr>
          </a:p>
        </p:txBody>
      </p:sp>
      <p:sp>
        <p:nvSpPr>
          <p:cNvPr id="564" name="Google Shape;564;p36"/>
          <p:cNvSpPr txBox="1"/>
          <p:nvPr/>
        </p:nvSpPr>
        <p:spPr>
          <a:xfrm>
            <a:off x="414125" y="1172150"/>
            <a:ext cx="20148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s" sz="2400">
                <a:solidFill>
                  <a:schemeClr val="accent3"/>
                </a:solidFill>
                <a:latin typeface="Amatic SC"/>
                <a:ea typeface="Amatic SC"/>
                <a:cs typeface="Amatic SC"/>
                <a:sym typeface="Amatic SC"/>
              </a:rPr>
              <a:t>MEDIA CHANNELS</a:t>
            </a:r>
            <a:endParaRPr b="1" sz="2400">
              <a:solidFill>
                <a:schemeClr val="accent3"/>
              </a:solidFill>
              <a:latin typeface="Amatic SC"/>
              <a:ea typeface="Amatic SC"/>
              <a:cs typeface="Amatic SC"/>
              <a:sym typeface="Amatic SC"/>
            </a:endParaRPr>
          </a:p>
        </p:txBody>
      </p:sp>
      <p:sp>
        <p:nvSpPr>
          <p:cNvPr id="565" name="Google Shape;565;p36"/>
          <p:cNvSpPr/>
          <p:nvPr/>
        </p:nvSpPr>
        <p:spPr>
          <a:xfrm>
            <a:off x="844400" y="2253809"/>
            <a:ext cx="200100" cy="2349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6"/>
          <p:cNvSpPr/>
          <p:nvPr/>
        </p:nvSpPr>
        <p:spPr>
          <a:xfrm>
            <a:off x="1554538" y="2250650"/>
            <a:ext cx="200100" cy="2349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6"/>
          <p:cNvSpPr/>
          <p:nvPr/>
        </p:nvSpPr>
        <p:spPr>
          <a:xfrm>
            <a:off x="2264675" y="2250650"/>
            <a:ext cx="200100" cy="2349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6"/>
          <p:cNvSpPr/>
          <p:nvPr/>
        </p:nvSpPr>
        <p:spPr>
          <a:xfrm>
            <a:off x="2974813" y="2253809"/>
            <a:ext cx="200100" cy="2349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6"/>
          <p:cNvSpPr/>
          <p:nvPr/>
        </p:nvSpPr>
        <p:spPr>
          <a:xfrm>
            <a:off x="844400" y="2252378"/>
            <a:ext cx="200100" cy="1285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6"/>
          <p:cNvSpPr/>
          <p:nvPr/>
        </p:nvSpPr>
        <p:spPr>
          <a:xfrm>
            <a:off x="1554550" y="2250650"/>
            <a:ext cx="200100" cy="1716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6"/>
          <p:cNvSpPr/>
          <p:nvPr/>
        </p:nvSpPr>
        <p:spPr>
          <a:xfrm>
            <a:off x="2264675" y="2250650"/>
            <a:ext cx="200100" cy="693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6"/>
          <p:cNvSpPr/>
          <p:nvPr/>
        </p:nvSpPr>
        <p:spPr>
          <a:xfrm>
            <a:off x="2974825" y="2252370"/>
            <a:ext cx="200100" cy="2102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3" name="Google Shape;573;p36"/>
          <p:cNvCxnSpPr/>
          <p:nvPr/>
        </p:nvCxnSpPr>
        <p:spPr>
          <a:xfrm rot="10800000">
            <a:off x="4121400" y="2510625"/>
            <a:ext cx="1288800" cy="0"/>
          </a:xfrm>
          <a:prstGeom prst="straightConnector1">
            <a:avLst/>
          </a:prstGeom>
          <a:noFill/>
          <a:ln cap="flat" cmpd="sng" w="28575">
            <a:solidFill>
              <a:schemeClr val="accent3"/>
            </a:solidFill>
            <a:prstDash val="solid"/>
            <a:round/>
            <a:headEnd len="med" w="med" type="none"/>
            <a:tailEnd len="med" w="med" type="none"/>
          </a:ln>
        </p:spPr>
      </p:cxnSp>
      <p:sp>
        <p:nvSpPr>
          <p:cNvPr id="574" name="Google Shape;574;p36"/>
          <p:cNvSpPr txBox="1"/>
          <p:nvPr/>
        </p:nvSpPr>
        <p:spPr>
          <a:xfrm>
            <a:off x="4306650" y="1982800"/>
            <a:ext cx="918300" cy="5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Goal 1</a:t>
            </a:r>
            <a:endParaRPr sz="1100">
              <a:solidFill>
                <a:schemeClr val="dk1"/>
              </a:solidFill>
              <a:latin typeface="Muli"/>
              <a:ea typeface="Muli"/>
              <a:cs typeface="Muli"/>
              <a:sym typeface="Muli"/>
            </a:endParaRPr>
          </a:p>
        </p:txBody>
      </p:sp>
      <p:cxnSp>
        <p:nvCxnSpPr>
          <p:cNvPr id="575" name="Google Shape;575;p36"/>
          <p:cNvCxnSpPr/>
          <p:nvPr/>
        </p:nvCxnSpPr>
        <p:spPr>
          <a:xfrm rot="10800000">
            <a:off x="5624463" y="2510625"/>
            <a:ext cx="1288800" cy="0"/>
          </a:xfrm>
          <a:prstGeom prst="straightConnector1">
            <a:avLst/>
          </a:prstGeom>
          <a:noFill/>
          <a:ln cap="flat" cmpd="sng" w="28575">
            <a:solidFill>
              <a:schemeClr val="accent2"/>
            </a:solidFill>
            <a:prstDash val="solid"/>
            <a:round/>
            <a:headEnd len="med" w="med" type="none"/>
            <a:tailEnd len="med" w="med" type="none"/>
          </a:ln>
        </p:spPr>
      </p:cxnSp>
      <p:cxnSp>
        <p:nvCxnSpPr>
          <p:cNvPr id="576" name="Google Shape;576;p36"/>
          <p:cNvCxnSpPr/>
          <p:nvPr/>
        </p:nvCxnSpPr>
        <p:spPr>
          <a:xfrm rot="10800000">
            <a:off x="7127525" y="2510625"/>
            <a:ext cx="1288800" cy="0"/>
          </a:xfrm>
          <a:prstGeom prst="straightConnector1">
            <a:avLst/>
          </a:prstGeom>
          <a:noFill/>
          <a:ln cap="flat" cmpd="sng" w="28575">
            <a:solidFill>
              <a:srgbClr val="FFC800"/>
            </a:solidFill>
            <a:prstDash val="solid"/>
            <a:round/>
            <a:headEnd len="med" w="med" type="none"/>
            <a:tailEnd len="med" w="med" type="none"/>
          </a:ln>
        </p:spPr>
      </p:cxnSp>
      <p:sp>
        <p:nvSpPr>
          <p:cNvPr id="577" name="Google Shape;577;p36"/>
          <p:cNvSpPr txBox="1"/>
          <p:nvPr/>
        </p:nvSpPr>
        <p:spPr>
          <a:xfrm>
            <a:off x="5809713" y="1982800"/>
            <a:ext cx="918300" cy="5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Goal 2</a:t>
            </a:r>
            <a:endParaRPr sz="1100">
              <a:solidFill>
                <a:schemeClr val="dk1"/>
              </a:solidFill>
              <a:latin typeface="Muli"/>
              <a:ea typeface="Muli"/>
              <a:cs typeface="Muli"/>
              <a:sym typeface="Muli"/>
            </a:endParaRPr>
          </a:p>
        </p:txBody>
      </p:sp>
      <p:sp>
        <p:nvSpPr>
          <p:cNvPr id="578" name="Google Shape;578;p36"/>
          <p:cNvSpPr txBox="1"/>
          <p:nvPr/>
        </p:nvSpPr>
        <p:spPr>
          <a:xfrm>
            <a:off x="7312775" y="1982800"/>
            <a:ext cx="918300" cy="5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chemeClr val="dk1"/>
                </a:solidFill>
                <a:latin typeface="Muli"/>
                <a:ea typeface="Muli"/>
                <a:cs typeface="Muli"/>
                <a:sym typeface="Muli"/>
              </a:rPr>
              <a:t>Goal 3</a:t>
            </a:r>
            <a:endParaRPr sz="1100">
              <a:solidFill>
                <a:schemeClr val="dk1"/>
              </a:solidFill>
              <a:latin typeface="Muli"/>
              <a:ea typeface="Muli"/>
              <a:cs typeface="Muli"/>
              <a:sym typeface="Muli"/>
            </a:endParaRPr>
          </a:p>
        </p:txBody>
      </p:sp>
      <p:sp>
        <p:nvSpPr>
          <p:cNvPr id="579" name="Google Shape;579;p36"/>
          <p:cNvSpPr/>
          <p:nvPr/>
        </p:nvSpPr>
        <p:spPr>
          <a:xfrm>
            <a:off x="4086225" y="3329725"/>
            <a:ext cx="2071200" cy="12738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6"/>
          <p:cNvSpPr/>
          <p:nvPr/>
        </p:nvSpPr>
        <p:spPr>
          <a:xfrm>
            <a:off x="6345021" y="3329725"/>
            <a:ext cx="2071200" cy="1273800"/>
          </a:xfrm>
          <a:prstGeom prst="round2DiagRect">
            <a:avLst>
              <a:gd fmla="val 16667"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6"/>
          <p:cNvSpPr txBox="1"/>
          <p:nvPr/>
        </p:nvSpPr>
        <p:spPr>
          <a:xfrm>
            <a:off x="4344975" y="3525696"/>
            <a:ext cx="15537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latin typeface="Muli"/>
                <a:ea typeface="Muli"/>
                <a:cs typeface="Muli"/>
                <a:sym typeface="Muli"/>
              </a:rPr>
              <a:t>If you want to change the size of the media channels graph...</a:t>
            </a:r>
            <a:endParaRPr sz="1200">
              <a:solidFill>
                <a:schemeClr val="accent1"/>
              </a:solidFill>
              <a:latin typeface="Muli"/>
              <a:ea typeface="Muli"/>
              <a:cs typeface="Muli"/>
              <a:sym typeface="Muli"/>
            </a:endParaRPr>
          </a:p>
        </p:txBody>
      </p:sp>
      <p:sp>
        <p:nvSpPr>
          <p:cNvPr id="582" name="Google Shape;582;p36"/>
          <p:cNvSpPr txBox="1"/>
          <p:nvPr/>
        </p:nvSpPr>
        <p:spPr>
          <a:xfrm>
            <a:off x="6603781" y="3525696"/>
            <a:ext cx="15537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latin typeface="Muli"/>
                <a:ea typeface="Muli"/>
                <a:cs typeface="Muli"/>
                <a:sym typeface="Muli"/>
              </a:rPr>
              <a:t>Click the highlighted section of any bar and drag the handles</a:t>
            </a:r>
            <a:endParaRPr sz="1200">
              <a:solidFill>
                <a:schemeClr val="accent1"/>
              </a:solidFill>
              <a:latin typeface="Muli"/>
              <a:ea typeface="Muli"/>
              <a:cs typeface="Muli"/>
              <a:sym typeface="Muli"/>
            </a:endParaRPr>
          </a:p>
        </p:txBody>
      </p:sp>
      <p:grpSp>
        <p:nvGrpSpPr>
          <p:cNvPr id="583" name="Google Shape;583;p36"/>
          <p:cNvGrpSpPr/>
          <p:nvPr/>
        </p:nvGrpSpPr>
        <p:grpSpPr>
          <a:xfrm>
            <a:off x="4501657" y="1517761"/>
            <a:ext cx="528285" cy="492029"/>
            <a:chOff x="6529850" y="1777150"/>
            <a:chExt cx="862225" cy="803050"/>
          </a:xfrm>
        </p:grpSpPr>
        <p:sp>
          <p:nvSpPr>
            <p:cNvPr id="584" name="Google Shape;584;p36"/>
            <p:cNvSpPr/>
            <p:nvPr/>
          </p:nvSpPr>
          <p:spPr>
            <a:xfrm>
              <a:off x="6530000" y="1777150"/>
              <a:ext cx="862075" cy="803050"/>
            </a:xfrm>
            <a:custGeom>
              <a:rect b="b" l="l" r="r" t="t"/>
              <a:pathLst>
                <a:path extrusionOk="0" h="32122" w="34483">
                  <a:moveTo>
                    <a:pt x="17239" y="0"/>
                  </a:moveTo>
                  <a:cubicBezTo>
                    <a:pt x="16712" y="0"/>
                    <a:pt x="16184" y="274"/>
                    <a:pt x="15912" y="822"/>
                  </a:cubicBezTo>
                  <a:lnTo>
                    <a:pt x="11864" y="9026"/>
                  </a:lnTo>
                  <a:cubicBezTo>
                    <a:pt x="11648" y="9463"/>
                    <a:pt x="11229" y="9762"/>
                    <a:pt x="10750" y="9834"/>
                  </a:cubicBezTo>
                  <a:lnTo>
                    <a:pt x="1702" y="11152"/>
                  </a:lnTo>
                  <a:cubicBezTo>
                    <a:pt x="486" y="11325"/>
                    <a:pt x="1" y="12822"/>
                    <a:pt x="881" y="13679"/>
                  </a:cubicBezTo>
                  <a:lnTo>
                    <a:pt x="7426" y="20062"/>
                  </a:lnTo>
                  <a:cubicBezTo>
                    <a:pt x="7774" y="20404"/>
                    <a:pt x="7936" y="20895"/>
                    <a:pt x="7852" y="21374"/>
                  </a:cubicBezTo>
                  <a:lnTo>
                    <a:pt x="6307" y="30386"/>
                  </a:lnTo>
                  <a:cubicBezTo>
                    <a:pt x="6141" y="31344"/>
                    <a:pt x="6906" y="32122"/>
                    <a:pt x="7769" y="32122"/>
                  </a:cubicBezTo>
                  <a:cubicBezTo>
                    <a:pt x="7997" y="32122"/>
                    <a:pt x="8231" y="32068"/>
                    <a:pt x="8457" y="31949"/>
                  </a:cubicBezTo>
                  <a:lnTo>
                    <a:pt x="16553" y="27692"/>
                  </a:lnTo>
                  <a:cubicBezTo>
                    <a:pt x="16768" y="27578"/>
                    <a:pt x="17005" y="27521"/>
                    <a:pt x="17242" y="27521"/>
                  </a:cubicBezTo>
                  <a:cubicBezTo>
                    <a:pt x="17478" y="27521"/>
                    <a:pt x="17715" y="27578"/>
                    <a:pt x="17930" y="27692"/>
                  </a:cubicBezTo>
                  <a:lnTo>
                    <a:pt x="26027" y="31949"/>
                  </a:lnTo>
                  <a:cubicBezTo>
                    <a:pt x="26252" y="32068"/>
                    <a:pt x="26486" y="32122"/>
                    <a:pt x="26713" y="32122"/>
                  </a:cubicBezTo>
                  <a:cubicBezTo>
                    <a:pt x="27575" y="32122"/>
                    <a:pt x="28338" y="31344"/>
                    <a:pt x="28176" y="30386"/>
                  </a:cubicBezTo>
                  <a:lnTo>
                    <a:pt x="26625" y="21374"/>
                  </a:lnTo>
                  <a:cubicBezTo>
                    <a:pt x="26548" y="20895"/>
                    <a:pt x="26703" y="20404"/>
                    <a:pt x="27057" y="20062"/>
                  </a:cubicBezTo>
                  <a:lnTo>
                    <a:pt x="33602" y="13679"/>
                  </a:lnTo>
                  <a:cubicBezTo>
                    <a:pt x="34482" y="12816"/>
                    <a:pt x="33997" y="11325"/>
                    <a:pt x="32782" y="11152"/>
                  </a:cubicBezTo>
                  <a:lnTo>
                    <a:pt x="23727" y="9834"/>
                  </a:lnTo>
                  <a:cubicBezTo>
                    <a:pt x="23248" y="9762"/>
                    <a:pt x="22829" y="9463"/>
                    <a:pt x="22613" y="9026"/>
                  </a:cubicBezTo>
                  <a:lnTo>
                    <a:pt x="18565" y="828"/>
                  </a:lnTo>
                  <a:cubicBezTo>
                    <a:pt x="18295" y="276"/>
                    <a:pt x="17767" y="0"/>
                    <a:pt x="172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6"/>
            <p:cNvSpPr/>
            <p:nvPr/>
          </p:nvSpPr>
          <p:spPr>
            <a:xfrm>
              <a:off x="6529850" y="2055175"/>
              <a:ext cx="255000" cy="525025"/>
            </a:xfrm>
            <a:custGeom>
              <a:rect b="b" l="l" r="r" t="t"/>
              <a:pathLst>
                <a:path extrusionOk="0" h="21001" w="10200">
                  <a:moveTo>
                    <a:pt x="1929" y="1"/>
                  </a:moveTo>
                  <a:lnTo>
                    <a:pt x="1702" y="31"/>
                  </a:lnTo>
                  <a:cubicBezTo>
                    <a:pt x="486" y="204"/>
                    <a:pt x="1" y="1701"/>
                    <a:pt x="881" y="2558"/>
                  </a:cubicBezTo>
                  <a:lnTo>
                    <a:pt x="7427" y="8941"/>
                  </a:lnTo>
                  <a:cubicBezTo>
                    <a:pt x="7780" y="9283"/>
                    <a:pt x="7936" y="9774"/>
                    <a:pt x="7852" y="10253"/>
                  </a:cubicBezTo>
                  <a:lnTo>
                    <a:pt x="6307" y="19265"/>
                  </a:lnTo>
                  <a:cubicBezTo>
                    <a:pt x="6147" y="20200"/>
                    <a:pt x="6881" y="21000"/>
                    <a:pt x="7762" y="21000"/>
                  </a:cubicBezTo>
                  <a:cubicBezTo>
                    <a:pt x="7903" y="21000"/>
                    <a:pt x="8048" y="20980"/>
                    <a:pt x="8193" y="20936"/>
                  </a:cubicBezTo>
                  <a:lnTo>
                    <a:pt x="10091" y="9462"/>
                  </a:lnTo>
                  <a:cubicBezTo>
                    <a:pt x="10199" y="8828"/>
                    <a:pt x="9996" y="8175"/>
                    <a:pt x="9546" y="7708"/>
                  </a:cubicBezTo>
                  <a:lnTo>
                    <a:pt x="1929" y="1"/>
                  </a:ln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36"/>
          <p:cNvGrpSpPr/>
          <p:nvPr/>
        </p:nvGrpSpPr>
        <p:grpSpPr>
          <a:xfrm>
            <a:off x="6003679" y="1498638"/>
            <a:ext cx="530366" cy="530271"/>
            <a:chOff x="1455250" y="1680450"/>
            <a:chExt cx="840650" cy="840500"/>
          </a:xfrm>
        </p:grpSpPr>
        <p:sp>
          <p:nvSpPr>
            <p:cNvPr id="587" name="Google Shape;587;p36"/>
            <p:cNvSpPr/>
            <p:nvPr/>
          </p:nvSpPr>
          <p:spPr>
            <a:xfrm>
              <a:off x="1455250" y="1680600"/>
              <a:ext cx="840650" cy="840350"/>
            </a:xfrm>
            <a:custGeom>
              <a:rect b="b" l="l" r="r" t="t"/>
              <a:pathLst>
                <a:path extrusionOk="0" h="33614" w="33626">
                  <a:moveTo>
                    <a:pt x="16816" y="1"/>
                  </a:moveTo>
                  <a:cubicBezTo>
                    <a:pt x="7546" y="1"/>
                    <a:pt x="1" y="7534"/>
                    <a:pt x="1" y="16804"/>
                  </a:cubicBezTo>
                  <a:cubicBezTo>
                    <a:pt x="1" y="26074"/>
                    <a:pt x="7546" y="33614"/>
                    <a:pt x="16816" y="33614"/>
                  </a:cubicBezTo>
                  <a:cubicBezTo>
                    <a:pt x="26081" y="33614"/>
                    <a:pt x="33626" y="26074"/>
                    <a:pt x="33626" y="16804"/>
                  </a:cubicBezTo>
                  <a:cubicBezTo>
                    <a:pt x="33626" y="7534"/>
                    <a:pt x="26087" y="1"/>
                    <a:pt x="168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6"/>
            <p:cNvSpPr/>
            <p:nvPr/>
          </p:nvSpPr>
          <p:spPr>
            <a:xfrm>
              <a:off x="1455250" y="1680450"/>
              <a:ext cx="444075" cy="840500"/>
            </a:xfrm>
            <a:custGeom>
              <a:rect b="b" l="l" r="r" t="t"/>
              <a:pathLst>
                <a:path extrusionOk="0" h="33620" w="17763">
                  <a:moveTo>
                    <a:pt x="16816" y="1"/>
                  </a:moveTo>
                  <a:cubicBezTo>
                    <a:pt x="7546" y="1"/>
                    <a:pt x="1" y="7540"/>
                    <a:pt x="1" y="16810"/>
                  </a:cubicBezTo>
                  <a:cubicBezTo>
                    <a:pt x="1" y="26080"/>
                    <a:pt x="7546" y="33620"/>
                    <a:pt x="16816" y="33620"/>
                  </a:cubicBezTo>
                  <a:cubicBezTo>
                    <a:pt x="17134" y="33620"/>
                    <a:pt x="17445" y="33614"/>
                    <a:pt x="17763" y="33596"/>
                  </a:cubicBezTo>
                  <a:cubicBezTo>
                    <a:pt x="8930" y="33105"/>
                    <a:pt x="1899" y="25763"/>
                    <a:pt x="1899" y="16810"/>
                  </a:cubicBezTo>
                  <a:cubicBezTo>
                    <a:pt x="1899" y="7857"/>
                    <a:pt x="8936" y="522"/>
                    <a:pt x="17763" y="25"/>
                  </a:cubicBezTo>
                  <a:cubicBezTo>
                    <a:pt x="17445" y="13"/>
                    <a:pt x="17134" y="1"/>
                    <a:pt x="16816" y="1"/>
                  </a:cubicBezTo>
                  <a:close/>
                </a:path>
              </a:pathLst>
            </a:custGeom>
            <a:solidFill>
              <a:srgbClr val="52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6"/>
            <p:cNvSpPr/>
            <p:nvPr/>
          </p:nvSpPr>
          <p:spPr>
            <a:xfrm>
              <a:off x="1554975" y="1780150"/>
              <a:ext cx="641225" cy="641250"/>
            </a:xfrm>
            <a:custGeom>
              <a:rect b="b" l="l" r="r" t="t"/>
              <a:pathLst>
                <a:path extrusionOk="0" h="25650" w="25649">
                  <a:moveTo>
                    <a:pt x="12827" y="1"/>
                  </a:moveTo>
                  <a:cubicBezTo>
                    <a:pt x="5755" y="1"/>
                    <a:pt x="0" y="5750"/>
                    <a:pt x="0" y="12822"/>
                  </a:cubicBezTo>
                  <a:cubicBezTo>
                    <a:pt x="0" y="19894"/>
                    <a:pt x="5755" y="25649"/>
                    <a:pt x="12827" y="25649"/>
                  </a:cubicBezTo>
                  <a:cubicBezTo>
                    <a:pt x="19894" y="25649"/>
                    <a:pt x="25649" y="19894"/>
                    <a:pt x="25649" y="12822"/>
                  </a:cubicBezTo>
                  <a:cubicBezTo>
                    <a:pt x="25649" y="5750"/>
                    <a:pt x="19894" y="1"/>
                    <a:pt x="12827" y="1"/>
                  </a:cubicBezTo>
                  <a:close/>
                </a:path>
              </a:pathLst>
            </a:custGeom>
            <a:solidFill>
              <a:srgbClr val="8D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6"/>
            <p:cNvSpPr/>
            <p:nvPr/>
          </p:nvSpPr>
          <p:spPr>
            <a:xfrm>
              <a:off x="1637300" y="1879750"/>
              <a:ext cx="459200" cy="441925"/>
            </a:xfrm>
            <a:custGeom>
              <a:rect b="b" l="l" r="r" t="t"/>
              <a:pathLst>
                <a:path extrusionOk="0" h="17677" w="18368">
                  <a:moveTo>
                    <a:pt x="9529" y="0"/>
                  </a:moveTo>
                  <a:cubicBezTo>
                    <a:pt x="7231" y="0"/>
                    <a:pt x="4972" y="899"/>
                    <a:pt x="3283" y="2592"/>
                  </a:cubicBezTo>
                  <a:cubicBezTo>
                    <a:pt x="755" y="5119"/>
                    <a:pt x="1" y="8916"/>
                    <a:pt x="1366" y="12222"/>
                  </a:cubicBezTo>
                  <a:cubicBezTo>
                    <a:pt x="2732" y="15521"/>
                    <a:pt x="5959" y="17677"/>
                    <a:pt x="9534" y="17677"/>
                  </a:cubicBezTo>
                  <a:cubicBezTo>
                    <a:pt x="14409" y="17671"/>
                    <a:pt x="18361" y="13719"/>
                    <a:pt x="18367" y="8838"/>
                  </a:cubicBezTo>
                  <a:cubicBezTo>
                    <a:pt x="18367" y="5263"/>
                    <a:pt x="16218" y="2041"/>
                    <a:pt x="12912" y="676"/>
                  </a:cubicBezTo>
                  <a:cubicBezTo>
                    <a:pt x="11818" y="221"/>
                    <a:pt x="10669" y="0"/>
                    <a:pt x="95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6"/>
            <p:cNvSpPr/>
            <p:nvPr/>
          </p:nvSpPr>
          <p:spPr>
            <a:xfrm>
              <a:off x="1754225" y="1979425"/>
              <a:ext cx="242725" cy="242550"/>
            </a:xfrm>
            <a:custGeom>
              <a:rect b="b" l="l" r="r" t="t"/>
              <a:pathLst>
                <a:path extrusionOk="0" h="9702" w="9709">
                  <a:moveTo>
                    <a:pt x="4857" y="1"/>
                  </a:moveTo>
                  <a:cubicBezTo>
                    <a:pt x="2175" y="1"/>
                    <a:pt x="1" y="2174"/>
                    <a:pt x="1" y="4851"/>
                  </a:cubicBezTo>
                  <a:cubicBezTo>
                    <a:pt x="1" y="7534"/>
                    <a:pt x="2175" y="9702"/>
                    <a:pt x="4857" y="9702"/>
                  </a:cubicBezTo>
                  <a:cubicBezTo>
                    <a:pt x="7534" y="9702"/>
                    <a:pt x="9708" y="7534"/>
                    <a:pt x="9708" y="4851"/>
                  </a:cubicBezTo>
                  <a:cubicBezTo>
                    <a:pt x="9708" y="2174"/>
                    <a:pt x="7534" y="1"/>
                    <a:pt x="4857"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36"/>
          <p:cNvGrpSpPr/>
          <p:nvPr/>
        </p:nvGrpSpPr>
        <p:grpSpPr>
          <a:xfrm>
            <a:off x="7433656" y="1369161"/>
            <a:ext cx="676539" cy="667711"/>
            <a:chOff x="2736175" y="3122000"/>
            <a:chExt cx="848750" cy="837675"/>
          </a:xfrm>
        </p:grpSpPr>
        <p:sp>
          <p:nvSpPr>
            <p:cNvPr id="593" name="Google Shape;593;p36"/>
            <p:cNvSpPr/>
            <p:nvPr/>
          </p:nvSpPr>
          <p:spPr>
            <a:xfrm>
              <a:off x="3227550" y="3665900"/>
              <a:ext cx="259300" cy="178200"/>
            </a:xfrm>
            <a:custGeom>
              <a:rect b="b" l="l" r="r" t="t"/>
              <a:pathLst>
                <a:path extrusionOk="0" h="7128" w="10372">
                  <a:moveTo>
                    <a:pt x="5186" y="1"/>
                  </a:moveTo>
                  <a:lnTo>
                    <a:pt x="0" y="1103"/>
                  </a:lnTo>
                  <a:lnTo>
                    <a:pt x="0" y="5426"/>
                  </a:lnTo>
                  <a:lnTo>
                    <a:pt x="5186" y="7127"/>
                  </a:lnTo>
                  <a:lnTo>
                    <a:pt x="10372" y="5426"/>
                  </a:lnTo>
                  <a:lnTo>
                    <a:pt x="10372" y="1103"/>
                  </a:lnTo>
                  <a:lnTo>
                    <a:pt x="5186" y="1"/>
                  </a:lnTo>
                  <a:close/>
                </a:path>
              </a:pathLst>
            </a:custGeom>
            <a:solidFill>
              <a:srgbClr val="E1F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6"/>
            <p:cNvSpPr/>
            <p:nvPr/>
          </p:nvSpPr>
          <p:spPr>
            <a:xfrm>
              <a:off x="3227550" y="3693600"/>
              <a:ext cx="60800" cy="127725"/>
            </a:xfrm>
            <a:custGeom>
              <a:rect b="b" l="l" r="r" t="t"/>
              <a:pathLst>
                <a:path extrusionOk="0" h="5109" w="2432">
                  <a:moveTo>
                    <a:pt x="0" y="1"/>
                  </a:moveTo>
                  <a:lnTo>
                    <a:pt x="0" y="4324"/>
                  </a:lnTo>
                  <a:lnTo>
                    <a:pt x="2431" y="5109"/>
                  </a:lnTo>
                  <a:lnTo>
                    <a:pt x="2431" y="1"/>
                  </a:lnTo>
                  <a:close/>
                </a:path>
              </a:pathLst>
            </a:custGeom>
            <a:solidFill>
              <a:srgbClr val="B3E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6"/>
            <p:cNvSpPr/>
            <p:nvPr/>
          </p:nvSpPr>
          <p:spPr>
            <a:xfrm>
              <a:off x="3227550" y="3802000"/>
              <a:ext cx="259300" cy="157675"/>
            </a:xfrm>
            <a:custGeom>
              <a:rect b="b" l="l" r="r" t="t"/>
              <a:pathLst>
                <a:path extrusionOk="0" h="6307" w="10372">
                  <a:moveTo>
                    <a:pt x="0" y="0"/>
                  </a:moveTo>
                  <a:lnTo>
                    <a:pt x="0" y="6306"/>
                  </a:lnTo>
                  <a:lnTo>
                    <a:pt x="10372" y="6306"/>
                  </a:lnTo>
                  <a:lnTo>
                    <a:pt x="10372" y="0"/>
                  </a:lnTo>
                  <a:close/>
                </a:path>
              </a:pathLst>
            </a:custGeom>
            <a:solidFill>
              <a:srgbClr val="CB4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6"/>
            <p:cNvSpPr/>
            <p:nvPr/>
          </p:nvSpPr>
          <p:spPr>
            <a:xfrm>
              <a:off x="3227550" y="3802000"/>
              <a:ext cx="60800" cy="157675"/>
            </a:xfrm>
            <a:custGeom>
              <a:rect b="b" l="l" r="r" t="t"/>
              <a:pathLst>
                <a:path extrusionOk="0" h="6307" w="2432">
                  <a:moveTo>
                    <a:pt x="0" y="0"/>
                  </a:moveTo>
                  <a:lnTo>
                    <a:pt x="0" y="6306"/>
                  </a:lnTo>
                  <a:lnTo>
                    <a:pt x="2431" y="6306"/>
                  </a:lnTo>
                  <a:lnTo>
                    <a:pt x="2431" y="0"/>
                  </a:lnTo>
                  <a:close/>
                </a:path>
              </a:pathLst>
            </a:custGeom>
            <a:solidFill>
              <a:srgbClr val="A02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6"/>
            <p:cNvSpPr/>
            <p:nvPr/>
          </p:nvSpPr>
          <p:spPr>
            <a:xfrm>
              <a:off x="3402550" y="3727750"/>
              <a:ext cx="39550" cy="39550"/>
            </a:xfrm>
            <a:custGeom>
              <a:rect b="b" l="l" r="r" t="t"/>
              <a:pathLst>
                <a:path extrusionOk="0" h="1582" w="1582">
                  <a:moveTo>
                    <a:pt x="791" y="0"/>
                  </a:moveTo>
                  <a:cubicBezTo>
                    <a:pt x="354" y="0"/>
                    <a:pt x="0" y="353"/>
                    <a:pt x="0" y="791"/>
                  </a:cubicBezTo>
                  <a:cubicBezTo>
                    <a:pt x="0" y="1228"/>
                    <a:pt x="354" y="1581"/>
                    <a:pt x="791" y="1581"/>
                  </a:cubicBezTo>
                  <a:cubicBezTo>
                    <a:pt x="1228" y="1581"/>
                    <a:pt x="1581" y="1228"/>
                    <a:pt x="1581" y="791"/>
                  </a:cubicBezTo>
                  <a:cubicBezTo>
                    <a:pt x="1581" y="353"/>
                    <a:pt x="1228" y="0"/>
                    <a:pt x="791"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6"/>
            <p:cNvSpPr/>
            <p:nvPr/>
          </p:nvSpPr>
          <p:spPr>
            <a:xfrm>
              <a:off x="2833500" y="3665900"/>
              <a:ext cx="259475" cy="178200"/>
            </a:xfrm>
            <a:custGeom>
              <a:rect b="b" l="l" r="r" t="t"/>
              <a:pathLst>
                <a:path extrusionOk="0" h="7128" w="10379">
                  <a:moveTo>
                    <a:pt x="5186" y="1"/>
                  </a:moveTo>
                  <a:lnTo>
                    <a:pt x="0" y="1103"/>
                  </a:lnTo>
                  <a:lnTo>
                    <a:pt x="0" y="5426"/>
                  </a:lnTo>
                  <a:lnTo>
                    <a:pt x="5186" y="7127"/>
                  </a:lnTo>
                  <a:lnTo>
                    <a:pt x="10378" y="5426"/>
                  </a:lnTo>
                  <a:lnTo>
                    <a:pt x="10378" y="1103"/>
                  </a:lnTo>
                  <a:lnTo>
                    <a:pt x="5186" y="1"/>
                  </a:lnTo>
                  <a:close/>
                </a:path>
              </a:pathLst>
            </a:custGeom>
            <a:solidFill>
              <a:srgbClr val="E1F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6"/>
            <p:cNvSpPr/>
            <p:nvPr/>
          </p:nvSpPr>
          <p:spPr>
            <a:xfrm>
              <a:off x="2878250" y="3727750"/>
              <a:ext cx="39700" cy="39550"/>
            </a:xfrm>
            <a:custGeom>
              <a:rect b="b" l="l" r="r" t="t"/>
              <a:pathLst>
                <a:path extrusionOk="0" h="1582" w="1588">
                  <a:moveTo>
                    <a:pt x="791" y="0"/>
                  </a:moveTo>
                  <a:cubicBezTo>
                    <a:pt x="354" y="0"/>
                    <a:pt x="1" y="353"/>
                    <a:pt x="1" y="791"/>
                  </a:cubicBezTo>
                  <a:cubicBezTo>
                    <a:pt x="1" y="1228"/>
                    <a:pt x="354" y="1581"/>
                    <a:pt x="791" y="1581"/>
                  </a:cubicBezTo>
                  <a:cubicBezTo>
                    <a:pt x="1229" y="1581"/>
                    <a:pt x="1588" y="1228"/>
                    <a:pt x="1588" y="791"/>
                  </a:cubicBezTo>
                  <a:cubicBezTo>
                    <a:pt x="1588" y="353"/>
                    <a:pt x="1229" y="0"/>
                    <a:pt x="791"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6"/>
            <p:cNvSpPr/>
            <p:nvPr/>
          </p:nvSpPr>
          <p:spPr>
            <a:xfrm>
              <a:off x="2833500" y="3802000"/>
              <a:ext cx="259475" cy="157675"/>
            </a:xfrm>
            <a:custGeom>
              <a:rect b="b" l="l" r="r" t="t"/>
              <a:pathLst>
                <a:path extrusionOk="0" h="6307" w="10379">
                  <a:moveTo>
                    <a:pt x="0" y="0"/>
                  </a:moveTo>
                  <a:lnTo>
                    <a:pt x="0" y="6306"/>
                  </a:lnTo>
                  <a:lnTo>
                    <a:pt x="10378" y="6306"/>
                  </a:lnTo>
                  <a:lnTo>
                    <a:pt x="10378" y="0"/>
                  </a:lnTo>
                  <a:close/>
                </a:path>
              </a:pathLst>
            </a:custGeom>
            <a:solidFill>
              <a:srgbClr val="D86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6"/>
            <p:cNvSpPr/>
            <p:nvPr/>
          </p:nvSpPr>
          <p:spPr>
            <a:xfrm>
              <a:off x="3227550" y="3376375"/>
              <a:ext cx="357375" cy="317250"/>
            </a:xfrm>
            <a:custGeom>
              <a:rect b="b" l="l" r="r" t="t"/>
              <a:pathLst>
                <a:path extrusionOk="0" h="12690" w="14295">
                  <a:moveTo>
                    <a:pt x="1288" y="0"/>
                  </a:moveTo>
                  <a:cubicBezTo>
                    <a:pt x="575" y="0"/>
                    <a:pt x="0" y="579"/>
                    <a:pt x="0" y="1294"/>
                  </a:cubicBezTo>
                  <a:lnTo>
                    <a:pt x="0" y="12690"/>
                  </a:lnTo>
                  <a:lnTo>
                    <a:pt x="10372" y="12690"/>
                  </a:lnTo>
                  <a:lnTo>
                    <a:pt x="10372" y="9019"/>
                  </a:lnTo>
                  <a:lnTo>
                    <a:pt x="13528" y="6977"/>
                  </a:lnTo>
                  <a:cubicBezTo>
                    <a:pt x="14127" y="6588"/>
                    <a:pt x="14294" y="5785"/>
                    <a:pt x="13905" y="5186"/>
                  </a:cubicBezTo>
                  <a:cubicBezTo>
                    <a:pt x="13657" y="4801"/>
                    <a:pt x="13242" y="4594"/>
                    <a:pt x="12818" y="4594"/>
                  </a:cubicBezTo>
                  <a:cubicBezTo>
                    <a:pt x="12575" y="4594"/>
                    <a:pt x="12329" y="4661"/>
                    <a:pt x="12109" y="4803"/>
                  </a:cubicBezTo>
                  <a:lnTo>
                    <a:pt x="10438" y="5929"/>
                  </a:lnTo>
                  <a:lnTo>
                    <a:pt x="10438" y="1294"/>
                  </a:lnTo>
                  <a:cubicBezTo>
                    <a:pt x="10438" y="579"/>
                    <a:pt x="9857" y="0"/>
                    <a:pt x="9143" y="0"/>
                  </a:cubicBezTo>
                  <a:cubicBezTo>
                    <a:pt x="9140" y="0"/>
                    <a:pt x="9136" y="0"/>
                    <a:pt x="9132" y="0"/>
                  </a:cubicBezTo>
                  <a:cubicBezTo>
                    <a:pt x="9129" y="0"/>
                    <a:pt x="9125" y="0"/>
                    <a:pt x="9121" y="0"/>
                  </a:cubicBezTo>
                  <a:cubicBezTo>
                    <a:pt x="8408" y="0"/>
                    <a:pt x="7827" y="579"/>
                    <a:pt x="7827" y="1294"/>
                  </a:cubicBezTo>
                  <a:cubicBezTo>
                    <a:pt x="7827" y="579"/>
                    <a:pt x="7246" y="0"/>
                    <a:pt x="6532" y="0"/>
                  </a:cubicBezTo>
                  <a:cubicBezTo>
                    <a:pt x="6529" y="0"/>
                    <a:pt x="6525" y="0"/>
                    <a:pt x="6521" y="0"/>
                  </a:cubicBezTo>
                  <a:cubicBezTo>
                    <a:pt x="6518" y="0"/>
                    <a:pt x="6514" y="0"/>
                    <a:pt x="6510" y="0"/>
                  </a:cubicBezTo>
                  <a:cubicBezTo>
                    <a:pt x="5797" y="0"/>
                    <a:pt x="5222" y="579"/>
                    <a:pt x="5216" y="1294"/>
                  </a:cubicBezTo>
                  <a:cubicBezTo>
                    <a:pt x="5216" y="579"/>
                    <a:pt x="4635" y="0"/>
                    <a:pt x="3921" y="0"/>
                  </a:cubicBezTo>
                  <a:cubicBezTo>
                    <a:pt x="3918" y="0"/>
                    <a:pt x="3914" y="0"/>
                    <a:pt x="3910" y="0"/>
                  </a:cubicBezTo>
                  <a:cubicBezTo>
                    <a:pt x="3907" y="0"/>
                    <a:pt x="3903" y="0"/>
                    <a:pt x="3899" y="0"/>
                  </a:cubicBezTo>
                  <a:cubicBezTo>
                    <a:pt x="3186" y="0"/>
                    <a:pt x="2611" y="579"/>
                    <a:pt x="2605" y="1294"/>
                  </a:cubicBezTo>
                  <a:cubicBezTo>
                    <a:pt x="2605" y="579"/>
                    <a:pt x="2024" y="0"/>
                    <a:pt x="1311" y="0"/>
                  </a:cubicBezTo>
                  <a:cubicBezTo>
                    <a:pt x="1307" y="0"/>
                    <a:pt x="1303" y="0"/>
                    <a:pt x="1299" y="0"/>
                  </a:cubicBezTo>
                  <a:cubicBezTo>
                    <a:pt x="1296" y="0"/>
                    <a:pt x="1292" y="0"/>
                    <a:pt x="1288" y="0"/>
                  </a:cubicBezTo>
                  <a:close/>
                </a:path>
              </a:pathLst>
            </a:custGeom>
            <a:solidFill>
              <a:srgbClr val="F79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6"/>
            <p:cNvSpPr/>
            <p:nvPr/>
          </p:nvSpPr>
          <p:spPr>
            <a:xfrm>
              <a:off x="2736175" y="3376375"/>
              <a:ext cx="356800" cy="317250"/>
            </a:xfrm>
            <a:custGeom>
              <a:rect b="b" l="l" r="r" t="t"/>
              <a:pathLst>
                <a:path extrusionOk="0" h="12690" w="14272">
                  <a:moveTo>
                    <a:pt x="5193" y="0"/>
                  </a:moveTo>
                  <a:cubicBezTo>
                    <a:pt x="4474" y="0"/>
                    <a:pt x="3893" y="581"/>
                    <a:pt x="3893" y="1300"/>
                  </a:cubicBezTo>
                  <a:lnTo>
                    <a:pt x="3893" y="5935"/>
                  </a:lnTo>
                  <a:lnTo>
                    <a:pt x="2163" y="4809"/>
                  </a:lnTo>
                  <a:cubicBezTo>
                    <a:pt x="1950" y="4677"/>
                    <a:pt x="1713" y="4614"/>
                    <a:pt x="1479" y="4614"/>
                  </a:cubicBezTo>
                  <a:cubicBezTo>
                    <a:pt x="1054" y="4614"/>
                    <a:pt x="637" y="4822"/>
                    <a:pt x="390" y="5204"/>
                  </a:cubicBezTo>
                  <a:cubicBezTo>
                    <a:pt x="1" y="5797"/>
                    <a:pt x="163" y="6588"/>
                    <a:pt x="750" y="6989"/>
                  </a:cubicBezTo>
                  <a:lnTo>
                    <a:pt x="3893" y="9031"/>
                  </a:lnTo>
                  <a:lnTo>
                    <a:pt x="3893" y="12690"/>
                  </a:lnTo>
                  <a:lnTo>
                    <a:pt x="14271" y="12690"/>
                  </a:lnTo>
                  <a:lnTo>
                    <a:pt x="14271" y="1300"/>
                  </a:lnTo>
                  <a:cubicBezTo>
                    <a:pt x="14271" y="581"/>
                    <a:pt x="13691" y="0"/>
                    <a:pt x="12972" y="0"/>
                  </a:cubicBezTo>
                  <a:cubicBezTo>
                    <a:pt x="12253" y="0"/>
                    <a:pt x="11678" y="581"/>
                    <a:pt x="11678" y="1300"/>
                  </a:cubicBezTo>
                  <a:cubicBezTo>
                    <a:pt x="11678" y="581"/>
                    <a:pt x="11098" y="0"/>
                    <a:pt x="10379" y="0"/>
                  </a:cubicBezTo>
                  <a:cubicBezTo>
                    <a:pt x="9660" y="0"/>
                    <a:pt x="9079" y="581"/>
                    <a:pt x="9079" y="1300"/>
                  </a:cubicBezTo>
                  <a:cubicBezTo>
                    <a:pt x="9079" y="581"/>
                    <a:pt x="8499" y="0"/>
                    <a:pt x="7786" y="0"/>
                  </a:cubicBezTo>
                  <a:cubicBezTo>
                    <a:pt x="7067" y="0"/>
                    <a:pt x="6486" y="581"/>
                    <a:pt x="6486" y="1300"/>
                  </a:cubicBezTo>
                  <a:cubicBezTo>
                    <a:pt x="6486" y="581"/>
                    <a:pt x="5906" y="0"/>
                    <a:pt x="5193" y="0"/>
                  </a:cubicBezTo>
                  <a:close/>
                </a:path>
              </a:pathLst>
            </a:custGeom>
            <a:solidFill>
              <a:srgbClr val="F79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6"/>
            <p:cNvSpPr/>
            <p:nvPr/>
          </p:nvSpPr>
          <p:spPr>
            <a:xfrm>
              <a:off x="3137100" y="3122000"/>
              <a:ext cx="24750" cy="88825"/>
            </a:xfrm>
            <a:custGeom>
              <a:rect b="b" l="l" r="r" t="t"/>
              <a:pathLst>
                <a:path extrusionOk="0" h="3553" w="990">
                  <a:moveTo>
                    <a:pt x="497" y="1"/>
                  </a:moveTo>
                  <a:cubicBezTo>
                    <a:pt x="493" y="1"/>
                    <a:pt x="490" y="1"/>
                    <a:pt x="486" y="1"/>
                  </a:cubicBezTo>
                  <a:cubicBezTo>
                    <a:pt x="211" y="19"/>
                    <a:pt x="1" y="247"/>
                    <a:pt x="7" y="516"/>
                  </a:cubicBezTo>
                  <a:lnTo>
                    <a:pt x="7" y="3037"/>
                  </a:lnTo>
                  <a:cubicBezTo>
                    <a:pt x="1" y="3307"/>
                    <a:pt x="211" y="3534"/>
                    <a:pt x="486" y="3552"/>
                  </a:cubicBezTo>
                  <a:cubicBezTo>
                    <a:pt x="490" y="3552"/>
                    <a:pt x="493" y="3552"/>
                    <a:pt x="497" y="3552"/>
                  </a:cubicBezTo>
                  <a:cubicBezTo>
                    <a:pt x="768" y="3552"/>
                    <a:pt x="989" y="3333"/>
                    <a:pt x="989" y="3061"/>
                  </a:cubicBezTo>
                  <a:lnTo>
                    <a:pt x="989" y="492"/>
                  </a:lnTo>
                  <a:cubicBezTo>
                    <a:pt x="989" y="220"/>
                    <a:pt x="768" y="1"/>
                    <a:pt x="4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6"/>
            <p:cNvSpPr/>
            <p:nvPr/>
          </p:nvSpPr>
          <p:spPr>
            <a:xfrm>
              <a:off x="3267500" y="3147250"/>
              <a:ext cx="61725" cy="83025"/>
            </a:xfrm>
            <a:custGeom>
              <a:rect b="b" l="l" r="r" t="t"/>
              <a:pathLst>
                <a:path extrusionOk="0" h="3321" w="2469">
                  <a:moveTo>
                    <a:pt x="1889" y="1"/>
                  </a:moveTo>
                  <a:cubicBezTo>
                    <a:pt x="1714" y="1"/>
                    <a:pt x="1544" y="90"/>
                    <a:pt x="1450" y="249"/>
                  </a:cubicBezTo>
                  <a:lnTo>
                    <a:pt x="187" y="2572"/>
                  </a:lnTo>
                  <a:cubicBezTo>
                    <a:pt x="1" y="2913"/>
                    <a:pt x="252" y="3321"/>
                    <a:pt x="636" y="3321"/>
                  </a:cubicBezTo>
                  <a:cubicBezTo>
                    <a:pt x="821" y="3321"/>
                    <a:pt x="989" y="3219"/>
                    <a:pt x="1079" y="3057"/>
                  </a:cubicBezTo>
                  <a:lnTo>
                    <a:pt x="2342" y="740"/>
                  </a:lnTo>
                  <a:cubicBezTo>
                    <a:pt x="2468" y="494"/>
                    <a:pt x="2372" y="195"/>
                    <a:pt x="2133" y="63"/>
                  </a:cubicBezTo>
                  <a:cubicBezTo>
                    <a:pt x="2056" y="21"/>
                    <a:pt x="1972" y="1"/>
                    <a:pt x="18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6"/>
            <p:cNvSpPr/>
            <p:nvPr/>
          </p:nvSpPr>
          <p:spPr>
            <a:xfrm>
              <a:off x="3371250" y="3220125"/>
              <a:ext cx="85225" cy="65100"/>
            </a:xfrm>
            <a:custGeom>
              <a:rect b="b" l="l" r="r" t="t"/>
              <a:pathLst>
                <a:path extrusionOk="0" h="2604" w="3409">
                  <a:moveTo>
                    <a:pt x="2832" y="0"/>
                  </a:moveTo>
                  <a:cubicBezTo>
                    <a:pt x="2721" y="0"/>
                    <a:pt x="2609" y="37"/>
                    <a:pt x="2516" y="112"/>
                  </a:cubicBezTo>
                  <a:lnTo>
                    <a:pt x="396" y="1693"/>
                  </a:lnTo>
                  <a:cubicBezTo>
                    <a:pt x="1" y="1981"/>
                    <a:pt x="211" y="2603"/>
                    <a:pt x="702" y="2603"/>
                  </a:cubicBezTo>
                  <a:cubicBezTo>
                    <a:pt x="809" y="2603"/>
                    <a:pt x="917" y="2567"/>
                    <a:pt x="1001" y="2502"/>
                  </a:cubicBezTo>
                  <a:lnTo>
                    <a:pt x="3121" y="927"/>
                  </a:lnTo>
                  <a:cubicBezTo>
                    <a:pt x="3354" y="759"/>
                    <a:pt x="3408" y="436"/>
                    <a:pt x="3235" y="202"/>
                  </a:cubicBezTo>
                  <a:cubicBezTo>
                    <a:pt x="3137" y="70"/>
                    <a:pt x="2986" y="0"/>
                    <a:pt x="28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6"/>
            <p:cNvSpPr/>
            <p:nvPr/>
          </p:nvSpPr>
          <p:spPr>
            <a:xfrm>
              <a:off x="2967950" y="3146850"/>
              <a:ext cx="61825" cy="83425"/>
            </a:xfrm>
            <a:custGeom>
              <a:rect b="b" l="l" r="r" t="t"/>
              <a:pathLst>
                <a:path extrusionOk="0" h="3337" w="2473">
                  <a:moveTo>
                    <a:pt x="582" y="0"/>
                  </a:moveTo>
                  <a:cubicBezTo>
                    <a:pt x="500" y="0"/>
                    <a:pt x="418" y="20"/>
                    <a:pt x="341" y="61"/>
                  </a:cubicBezTo>
                  <a:cubicBezTo>
                    <a:pt x="96" y="199"/>
                    <a:pt x="0" y="504"/>
                    <a:pt x="138" y="750"/>
                  </a:cubicBezTo>
                  <a:lnTo>
                    <a:pt x="1401" y="3073"/>
                  </a:lnTo>
                  <a:cubicBezTo>
                    <a:pt x="1491" y="3234"/>
                    <a:pt x="1657" y="3336"/>
                    <a:pt x="1847" y="3337"/>
                  </a:cubicBezTo>
                  <a:lnTo>
                    <a:pt x="1847" y="3337"/>
                  </a:lnTo>
                  <a:cubicBezTo>
                    <a:pt x="2229" y="3334"/>
                    <a:pt x="2473" y="2923"/>
                    <a:pt x="2294" y="2588"/>
                  </a:cubicBezTo>
                  <a:lnTo>
                    <a:pt x="1030" y="265"/>
                  </a:lnTo>
                  <a:cubicBezTo>
                    <a:pt x="935" y="96"/>
                    <a:pt x="761" y="0"/>
                    <a:pt x="582" y="0"/>
                  </a:cubicBezTo>
                  <a:close/>
                  <a:moveTo>
                    <a:pt x="1847" y="3337"/>
                  </a:moveTo>
                  <a:lnTo>
                    <a:pt x="1847" y="3337"/>
                  </a:lnTo>
                  <a:cubicBezTo>
                    <a:pt x="1846" y="3337"/>
                    <a:pt x="1846" y="3337"/>
                    <a:pt x="1845" y="3337"/>
                  </a:cubicBezTo>
                  <a:lnTo>
                    <a:pt x="1850" y="3337"/>
                  </a:lnTo>
                  <a:cubicBezTo>
                    <a:pt x="1849" y="3337"/>
                    <a:pt x="1848" y="3337"/>
                    <a:pt x="1847" y="333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6"/>
            <p:cNvSpPr/>
            <p:nvPr/>
          </p:nvSpPr>
          <p:spPr>
            <a:xfrm>
              <a:off x="2841275" y="3220125"/>
              <a:ext cx="85075" cy="65100"/>
            </a:xfrm>
            <a:custGeom>
              <a:rect b="b" l="l" r="r" t="t"/>
              <a:pathLst>
                <a:path extrusionOk="0" h="2604" w="3403">
                  <a:moveTo>
                    <a:pt x="577" y="0"/>
                  </a:moveTo>
                  <a:cubicBezTo>
                    <a:pt x="424" y="0"/>
                    <a:pt x="272" y="70"/>
                    <a:pt x="175" y="202"/>
                  </a:cubicBezTo>
                  <a:cubicBezTo>
                    <a:pt x="1" y="436"/>
                    <a:pt x="55" y="759"/>
                    <a:pt x="288" y="927"/>
                  </a:cubicBezTo>
                  <a:lnTo>
                    <a:pt x="2408" y="2502"/>
                  </a:lnTo>
                  <a:cubicBezTo>
                    <a:pt x="2492" y="2567"/>
                    <a:pt x="2594" y="2603"/>
                    <a:pt x="2708" y="2603"/>
                  </a:cubicBezTo>
                  <a:cubicBezTo>
                    <a:pt x="3199" y="2603"/>
                    <a:pt x="3402" y="1981"/>
                    <a:pt x="3013" y="1693"/>
                  </a:cubicBezTo>
                  <a:lnTo>
                    <a:pt x="893" y="112"/>
                  </a:lnTo>
                  <a:cubicBezTo>
                    <a:pt x="800" y="37"/>
                    <a:pt x="688" y="0"/>
                    <a:pt x="5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6"/>
            <p:cNvSpPr/>
            <p:nvPr/>
          </p:nvSpPr>
          <p:spPr>
            <a:xfrm>
              <a:off x="3032175" y="3693600"/>
              <a:ext cx="60800" cy="127725"/>
            </a:xfrm>
            <a:custGeom>
              <a:rect b="b" l="l" r="r" t="t"/>
              <a:pathLst>
                <a:path extrusionOk="0" h="5109" w="2432">
                  <a:moveTo>
                    <a:pt x="0" y="1"/>
                  </a:moveTo>
                  <a:lnTo>
                    <a:pt x="0" y="4324"/>
                  </a:lnTo>
                  <a:lnTo>
                    <a:pt x="2431" y="5109"/>
                  </a:lnTo>
                  <a:lnTo>
                    <a:pt x="2431" y="1"/>
                  </a:lnTo>
                  <a:close/>
                </a:path>
              </a:pathLst>
            </a:custGeom>
            <a:solidFill>
              <a:srgbClr val="B3E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6"/>
            <p:cNvSpPr/>
            <p:nvPr/>
          </p:nvSpPr>
          <p:spPr>
            <a:xfrm>
              <a:off x="3032175" y="3802000"/>
              <a:ext cx="60800" cy="157675"/>
            </a:xfrm>
            <a:custGeom>
              <a:rect b="b" l="l" r="r" t="t"/>
              <a:pathLst>
                <a:path extrusionOk="0" h="6307" w="2432">
                  <a:moveTo>
                    <a:pt x="0" y="0"/>
                  </a:moveTo>
                  <a:lnTo>
                    <a:pt x="0" y="6306"/>
                  </a:lnTo>
                  <a:lnTo>
                    <a:pt x="2431" y="6306"/>
                  </a:lnTo>
                  <a:lnTo>
                    <a:pt x="2431" y="0"/>
                  </a:ln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6"/>
            <p:cNvSpPr/>
            <p:nvPr/>
          </p:nvSpPr>
          <p:spPr>
            <a:xfrm>
              <a:off x="3032175" y="3376375"/>
              <a:ext cx="60800" cy="317250"/>
            </a:xfrm>
            <a:custGeom>
              <a:rect b="b" l="l" r="r" t="t"/>
              <a:pathLst>
                <a:path extrusionOk="0" h="12690" w="2432">
                  <a:moveTo>
                    <a:pt x="1125" y="0"/>
                  </a:moveTo>
                  <a:cubicBezTo>
                    <a:pt x="1121" y="0"/>
                    <a:pt x="1118" y="0"/>
                    <a:pt x="1114" y="0"/>
                  </a:cubicBezTo>
                  <a:cubicBezTo>
                    <a:pt x="665" y="0"/>
                    <a:pt x="240" y="228"/>
                    <a:pt x="0" y="611"/>
                  </a:cubicBezTo>
                  <a:lnTo>
                    <a:pt x="0" y="12690"/>
                  </a:lnTo>
                  <a:lnTo>
                    <a:pt x="2431" y="12690"/>
                  </a:lnTo>
                  <a:lnTo>
                    <a:pt x="2431" y="1294"/>
                  </a:lnTo>
                  <a:cubicBezTo>
                    <a:pt x="2425" y="579"/>
                    <a:pt x="1845" y="0"/>
                    <a:pt x="1125" y="0"/>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6"/>
            <p:cNvSpPr/>
            <p:nvPr/>
          </p:nvSpPr>
          <p:spPr>
            <a:xfrm>
              <a:off x="3227550" y="3376375"/>
              <a:ext cx="60800" cy="317250"/>
            </a:xfrm>
            <a:custGeom>
              <a:rect b="b" l="l" r="r" t="t"/>
              <a:pathLst>
                <a:path extrusionOk="0" h="12690" w="2432">
                  <a:moveTo>
                    <a:pt x="1300" y="0"/>
                  </a:moveTo>
                  <a:cubicBezTo>
                    <a:pt x="587" y="0"/>
                    <a:pt x="6" y="579"/>
                    <a:pt x="0" y="1294"/>
                  </a:cubicBezTo>
                  <a:lnTo>
                    <a:pt x="0" y="12690"/>
                  </a:lnTo>
                  <a:lnTo>
                    <a:pt x="2431" y="12690"/>
                  </a:lnTo>
                  <a:lnTo>
                    <a:pt x="2431" y="611"/>
                  </a:lnTo>
                  <a:cubicBezTo>
                    <a:pt x="2186" y="228"/>
                    <a:pt x="1767" y="0"/>
                    <a:pt x="1311" y="0"/>
                  </a:cubicBezTo>
                  <a:cubicBezTo>
                    <a:pt x="1308" y="0"/>
                    <a:pt x="1304" y="0"/>
                    <a:pt x="1300" y="0"/>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37"/>
          <p:cNvSpPr/>
          <p:nvPr/>
        </p:nvSpPr>
        <p:spPr>
          <a:xfrm>
            <a:off x="2062200" y="1129450"/>
            <a:ext cx="5386200" cy="3362400"/>
          </a:xfrm>
          <a:prstGeom prst="round2DiagRect">
            <a:avLst>
              <a:gd fmla="val 16667" name="adj1"/>
              <a:gd fmla="val 0" name="adj2"/>
            </a:avLst>
          </a:pr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7"/>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BUDGET ALLOCATION</a:t>
            </a:r>
            <a:endParaRPr/>
          </a:p>
        </p:txBody>
      </p:sp>
      <p:pic>
        <p:nvPicPr>
          <p:cNvPr id="618" name="Google Shape;618;p37"/>
          <p:cNvPicPr preferRelativeResize="0"/>
          <p:nvPr/>
        </p:nvPicPr>
        <p:blipFill>
          <a:blip r:embed="rId3">
            <a:alphaModFix/>
          </a:blip>
          <a:stretch>
            <a:fillRect/>
          </a:stretch>
        </p:blipFill>
        <p:spPr>
          <a:xfrm rot="4234983">
            <a:off x="6725618" y="2666924"/>
            <a:ext cx="891942" cy="851701"/>
          </a:xfrm>
          <a:prstGeom prst="rect">
            <a:avLst/>
          </a:prstGeom>
          <a:noFill/>
          <a:ln>
            <a:noFill/>
          </a:ln>
        </p:spPr>
      </p:pic>
      <p:graphicFrame>
        <p:nvGraphicFramePr>
          <p:cNvPr id="619" name="Google Shape;619;p37"/>
          <p:cNvGraphicFramePr/>
          <p:nvPr/>
        </p:nvGraphicFramePr>
        <p:xfrm>
          <a:off x="2522300" y="1310509"/>
          <a:ext cx="3000000" cy="3000000"/>
        </p:xfrm>
        <a:graphic>
          <a:graphicData uri="http://schemas.openxmlformats.org/drawingml/2006/table">
            <a:tbl>
              <a:tblPr>
                <a:noFill/>
                <a:tableStyleId>{FE1BD325-25F3-4FE7-AC33-B5618C25816B}</a:tableStyleId>
              </a:tblPr>
              <a:tblGrid>
                <a:gridCol w="1024850"/>
                <a:gridCol w="1024850"/>
                <a:gridCol w="1024850"/>
                <a:gridCol w="1024850"/>
              </a:tblGrid>
              <a:tr h="618675">
                <a:tc>
                  <a:txBody>
                    <a:bodyPr/>
                    <a:lstStyle/>
                    <a:p>
                      <a:pPr indent="0" lvl="0" marL="0" rtl="0" algn="ctr">
                        <a:spcBef>
                          <a:spcPts val="0"/>
                        </a:spcBef>
                        <a:spcAft>
                          <a:spcPts val="0"/>
                        </a:spcAft>
                        <a:buNone/>
                      </a:pPr>
                      <a:r>
                        <a:rPr b="1" lang="es" sz="2400">
                          <a:solidFill>
                            <a:schemeClr val="accent1"/>
                          </a:solidFill>
                          <a:latin typeface="Amatic SC"/>
                          <a:ea typeface="Amatic SC"/>
                          <a:cs typeface="Amatic SC"/>
                          <a:sym typeface="Amatic SC"/>
                        </a:rPr>
                        <a:t>JUPITER</a:t>
                      </a:r>
                      <a:endParaRPr b="1" sz="2400">
                        <a:solidFill>
                          <a:schemeClr val="accent1"/>
                        </a:solidFill>
                        <a:latin typeface="Amatic SC"/>
                        <a:ea typeface="Amatic SC"/>
                        <a:cs typeface="Amatic SC"/>
                        <a:sym typeface="Amatic SC"/>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s" sz="2400">
                          <a:solidFill>
                            <a:schemeClr val="accent1"/>
                          </a:solidFill>
                          <a:latin typeface="Amatic SC"/>
                          <a:ea typeface="Amatic SC"/>
                          <a:cs typeface="Amatic SC"/>
                          <a:sym typeface="Amatic SC"/>
                        </a:rPr>
                        <a:t>MERCURY</a:t>
                      </a:r>
                      <a:endParaRPr b="1" sz="2400">
                        <a:solidFill>
                          <a:schemeClr val="accent1"/>
                        </a:solidFill>
                        <a:latin typeface="Amatic SC"/>
                        <a:ea typeface="Amatic SC"/>
                        <a:cs typeface="Amatic SC"/>
                        <a:sym typeface="Amatic SC"/>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s" sz="2400">
                          <a:solidFill>
                            <a:schemeClr val="accent1"/>
                          </a:solidFill>
                          <a:latin typeface="Amatic SC"/>
                          <a:ea typeface="Amatic SC"/>
                          <a:cs typeface="Amatic SC"/>
                          <a:sym typeface="Amatic SC"/>
                        </a:rPr>
                        <a:t>VENUS</a:t>
                      </a:r>
                      <a:endParaRPr b="1" sz="2400">
                        <a:solidFill>
                          <a:schemeClr val="accent1"/>
                        </a:solidFill>
                        <a:latin typeface="Amatic SC"/>
                        <a:ea typeface="Amatic SC"/>
                        <a:cs typeface="Amatic SC"/>
                        <a:sym typeface="Amatic SC"/>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s" sz="2400">
                          <a:solidFill>
                            <a:schemeClr val="accent1"/>
                          </a:solidFill>
                          <a:latin typeface="Amatic SC"/>
                          <a:ea typeface="Amatic SC"/>
                          <a:cs typeface="Amatic SC"/>
                          <a:sym typeface="Amatic SC"/>
                        </a:rPr>
                        <a:t>MARS</a:t>
                      </a:r>
                      <a:endParaRPr b="1" sz="2400">
                        <a:solidFill>
                          <a:schemeClr val="accent1"/>
                        </a:solidFill>
                        <a:latin typeface="Amatic SC"/>
                        <a:ea typeface="Amatic SC"/>
                        <a:cs typeface="Amatic SC"/>
                        <a:sym typeface="Amatic SC"/>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603550">
                <a:tc>
                  <a:txBody>
                    <a:bodyPr/>
                    <a:lstStyle/>
                    <a:p>
                      <a:pPr indent="0" lvl="0" marL="0" rtl="0" algn="ctr">
                        <a:spcBef>
                          <a:spcPts val="0"/>
                        </a:spcBef>
                        <a:spcAft>
                          <a:spcPts val="0"/>
                        </a:spcAft>
                        <a:buNone/>
                      </a:pPr>
                      <a:r>
                        <a:rPr lang="es">
                          <a:solidFill>
                            <a:schemeClr val="dk1"/>
                          </a:solidFill>
                          <a:latin typeface="Muli"/>
                          <a:ea typeface="Muli"/>
                          <a:cs typeface="Muli"/>
                          <a:sym typeface="Muli"/>
                        </a:rPr>
                        <a:t>$2,000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1"/>
                          </a:solidFill>
                          <a:latin typeface="Muli"/>
                          <a:ea typeface="Muli"/>
                          <a:cs typeface="Muli"/>
                          <a:sym typeface="Muli"/>
                        </a:rPr>
                        <a:t>$3</a:t>
                      </a:r>
                      <a:r>
                        <a:rPr lang="es">
                          <a:solidFill>
                            <a:schemeClr val="dk1"/>
                          </a:solidFill>
                          <a:latin typeface="Muli"/>
                          <a:ea typeface="Muli"/>
                          <a:cs typeface="Muli"/>
                          <a:sym typeface="Muli"/>
                        </a:rPr>
                        <a:t>,100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1"/>
                          </a:solidFill>
                          <a:latin typeface="Muli"/>
                          <a:ea typeface="Muli"/>
                          <a:cs typeface="Muli"/>
                          <a:sym typeface="Muli"/>
                        </a:rPr>
                        <a:t>$4</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1"/>
                          </a:solidFill>
                          <a:latin typeface="Muli"/>
                          <a:ea typeface="Muli"/>
                          <a:cs typeface="Muli"/>
                          <a:sym typeface="Muli"/>
                        </a:rPr>
                        <a:t>$1,3</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603550">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$3,400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$6</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$2</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$1</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603550">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$1,7</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$8</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a:t>
                      </a:r>
                      <a:r>
                        <a:rPr lang="es">
                          <a:solidFill>
                            <a:schemeClr val="dk1"/>
                          </a:solidFill>
                          <a:latin typeface="Muli"/>
                          <a:ea typeface="Muli"/>
                          <a:cs typeface="Muli"/>
                          <a:sym typeface="Muli"/>
                        </a:rPr>
                        <a:t>2,500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$7</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r h="603550">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$4</a:t>
                      </a:r>
                      <a:r>
                        <a:rPr lang="es">
                          <a:solidFill>
                            <a:schemeClr val="dk1"/>
                          </a:solidFill>
                          <a:latin typeface="Muli"/>
                          <a:ea typeface="Muli"/>
                          <a:cs typeface="Muli"/>
                          <a:sym typeface="Muli"/>
                        </a:rPr>
                        <a:t>,000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$1,6</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$8</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a:solidFill>
                            <a:schemeClr val="dk1"/>
                          </a:solidFill>
                          <a:latin typeface="Muli"/>
                          <a:ea typeface="Muli"/>
                          <a:cs typeface="Muli"/>
                          <a:sym typeface="Muli"/>
                        </a:rPr>
                        <a:t>$5</a:t>
                      </a:r>
                      <a:r>
                        <a:rPr lang="es">
                          <a:solidFill>
                            <a:schemeClr val="dk1"/>
                          </a:solidFill>
                          <a:latin typeface="Muli"/>
                          <a:ea typeface="Muli"/>
                          <a:cs typeface="Muli"/>
                          <a:sym typeface="Muli"/>
                        </a:rPr>
                        <a:t>00</a:t>
                      </a:r>
                      <a:endParaRPr>
                        <a:solidFill>
                          <a:schemeClr val="dk1"/>
                        </a:solidFill>
                        <a:latin typeface="Muli"/>
                        <a:ea typeface="Muli"/>
                        <a:cs typeface="Muli"/>
                        <a:sym typeface="Muli"/>
                      </a:endParaRPr>
                    </a:p>
                  </a:txBody>
                  <a:tcPr marT="91425" marB="91425" marR="91425" marL="91425" anchor="ctr">
                    <a:lnL cap="flat" cmpd="sng" w="19050">
                      <a:solidFill>
                        <a:srgbClr val="666666">
                          <a:alpha val="0"/>
                        </a:srgbClr>
                      </a:solidFill>
                      <a:prstDash val="solid"/>
                      <a:round/>
                      <a:headEnd len="sm" w="sm" type="none"/>
                      <a:tailEnd len="sm" w="sm" type="none"/>
                    </a:lnL>
                    <a:lnR cap="flat" cmpd="sng" w="19050">
                      <a:solidFill>
                        <a:srgbClr val="666666">
                          <a:alpha val="0"/>
                        </a:srgbClr>
                      </a:solidFill>
                      <a:prstDash val="solid"/>
                      <a:round/>
                      <a:headEnd len="sm" w="sm" type="none"/>
                      <a:tailEnd len="sm" w="sm" type="none"/>
                    </a:lnR>
                    <a:lnT cap="flat" cmpd="sng" w="19050">
                      <a:solidFill>
                        <a:srgbClr val="666666">
                          <a:alpha val="0"/>
                        </a:srgbClr>
                      </a:solidFill>
                      <a:prstDash val="solid"/>
                      <a:round/>
                      <a:headEnd len="sm" w="sm" type="none"/>
                      <a:tailEnd len="sm" w="sm" type="none"/>
                    </a:lnT>
                    <a:lnB cap="flat" cmpd="sng" w="19050">
                      <a:solidFill>
                        <a:srgbClr val="666666">
                          <a:alpha val="0"/>
                        </a:srgbClr>
                      </a:solidFill>
                      <a:prstDash val="solid"/>
                      <a:round/>
                      <a:headEnd len="sm" w="sm" type="none"/>
                      <a:tailEnd len="sm" w="sm" type="none"/>
                    </a:lnB>
                  </a:tcPr>
                </a:tc>
              </a:tr>
            </a:tbl>
          </a:graphicData>
        </a:graphic>
      </p:graphicFrame>
      <p:pic>
        <p:nvPicPr>
          <p:cNvPr id="620" name="Google Shape;620;p37"/>
          <p:cNvPicPr preferRelativeResize="0"/>
          <p:nvPr/>
        </p:nvPicPr>
        <p:blipFill>
          <a:blip r:embed="rId4">
            <a:alphaModFix/>
          </a:blip>
          <a:stretch>
            <a:fillRect/>
          </a:stretch>
        </p:blipFill>
        <p:spPr>
          <a:xfrm rot="10248104">
            <a:off x="6893831" y="2395740"/>
            <a:ext cx="1427925" cy="1394076"/>
          </a:xfrm>
          <a:prstGeom prst="rect">
            <a:avLst/>
          </a:prstGeom>
          <a:noFill/>
          <a:ln>
            <a:noFill/>
          </a:ln>
        </p:spPr>
      </p:pic>
      <p:cxnSp>
        <p:nvCxnSpPr>
          <p:cNvPr id="621" name="Google Shape;621;p37"/>
          <p:cNvCxnSpPr/>
          <p:nvPr/>
        </p:nvCxnSpPr>
        <p:spPr>
          <a:xfrm rot="10800000">
            <a:off x="1876425" y="2238375"/>
            <a:ext cx="685800" cy="0"/>
          </a:xfrm>
          <a:prstGeom prst="straightConnector1">
            <a:avLst/>
          </a:prstGeom>
          <a:noFill/>
          <a:ln cap="flat" cmpd="sng" w="28575">
            <a:solidFill>
              <a:schemeClr val="accent3"/>
            </a:solidFill>
            <a:prstDash val="solid"/>
            <a:round/>
            <a:headEnd len="med" w="med" type="none"/>
            <a:tailEnd len="med" w="med" type="none"/>
          </a:ln>
        </p:spPr>
      </p:cxnSp>
      <p:cxnSp>
        <p:nvCxnSpPr>
          <p:cNvPr id="622" name="Google Shape;622;p37"/>
          <p:cNvCxnSpPr/>
          <p:nvPr/>
        </p:nvCxnSpPr>
        <p:spPr>
          <a:xfrm rot="10800000">
            <a:off x="1876425" y="2841905"/>
            <a:ext cx="685800" cy="0"/>
          </a:xfrm>
          <a:prstGeom prst="straightConnector1">
            <a:avLst/>
          </a:prstGeom>
          <a:noFill/>
          <a:ln cap="flat" cmpd="sng" w="28575">
            <a:solidFill>
              <a:schemeClr val="accent3"/>
            </a:solidFill>
            <a:prstDash val="solid"/>
            <a:round/>
            <a:headEnd len="med" w="med" type="none"/>
            <a:tailEnd len="med" w="med" type="none"/>
          </a:ln>
        </p:spPr>
      </p:cxnSp>
      <p:cxnSp>
        <p:nvCxnSpPr>
          <p:cNvPr id="623" name="Google Shape;623;p37"/>
          <p:cNvCxnSpPr/>
          <p:nvPr/>
        </p:nvCxnSpPr>
        <p:spPr>
          <a:xfrm rot="10800000">
            <a:off x="1876425" y="3445435"/>
            <a:ext cx="685800" cy="0"/>
          </a:xfrm>
          <a:prstGeom prst="straightConnector1">
            <a:avLst/>
          </a:prstGeom>
          <a:noFill/>
          <a:ln cap="flat" cmpd="sng" w="28575">
            <a:solidFill>
              <a:schemeClr val="accent3"/>
            </a:solidFill>
            <a:prstDash val="solid"/>
            <a:round/>
            <a:headEnd len="med" w="med" type="none"/>
            <a:tailEnd len="med" w="med" type="none"/>
          </a:ln>
        </p:spPr>
      </p:cxnSp>
      <p:cxnSp>
        <p:nvCxnSpPr>
          <p:cNvPr id="624" name="Google Shape;624;p37"/>
          <p:cNvCxnSpPr/>
          <p:nvPr/>
        </p:nvCxnSpPr>
        <p:spPr>
          <a:xfrm rot="10800000">
            <a:off x="1876425" y="4048965"/>
            <a:ext cx="685800" cy="0"/>
          </a:xfrm>
          <a:prstGeom prst="straightConnector1">
            <a:avLst/>
          </a:prstGeom>
          <a:noFill/>
          <a:ln cap="flat" cmpd="sng" w="28575">
            <a:solidFill>
              <a:schemeClr val="accent3"/>
            </a:solidFill>
            <a:prstDash val="solid"/>
            <a:round/>
            <a:headEnd len="med" w="med" type="none"/>
            <a:tailEnd len="med" w="med" type="none"/>
          </a:ln>
        </p:spPr>
      </p:cxnSp>
      <p:pic>
        <p:nvPicPr>
          <p:cNvPr id="625" name="Google Shape;625;p37"/>
          <p:cNvPicPr preferRelativeResize="0"/>
          <p:nvPr/>
        </p:nvPicPr>
        <p:blipFill>
          <a:blip r:embed="rId5">
            <a:alphaModFix/>
          </a:blip>
          <a:stretch>
            <a:fillRect/>
          </a:stretch>
        </p:blipFill>
        <p:spPr>
          <a:xfrm rot="1123198">
            <a:off x="6377163" y="3414525"/>
            <a:ext cx="2011394" cy="1175522"/>
          </a:xfrm>
          <a:prstGeom prst="rect">
            <a:avLst/>
          </a:prstGeom>
          <a:noFill/>
          <a:ln>
            <a:noFill/>
          </a:ln>
        </p:spPr>
      </p:pic>
      <p:grpSp>
        <p:nvGrpSpPr>
          <p:cNvPr id="626" name="Google Shape;626;p37"/>
          <p:cNvGrpSpPr/>
          <p:nvPr/>
        </p:nvGrpSpPr>
        <p:grpSpPr>
          <a:xfrm>
            <a:off x="1063307" y="3229604"/>
            <a:ext cx="505903" cy="484720"/>
            <a:chOff x="5342350" y="3106900"/>
            <a:chExt cx="840650" cy="805450"/>
          </a:xfrm>
        </p:grpSpPr>
        <p:sp>
          <p:nvSpPr>
            <p:cNvPr id="627" name="Google Shape;627;p37"/>
            <p:cNvSpPr/>
            <p:nvPr/>
          </p:nvSpPr>
          <p:spPr>
            <a:xfrm>
              <a:off x="5427700" y="3175450"/>
              <a:ext cx="670575" cy="669550"/>
            </a:xfrm>
            <a:custGeom>
              <a:rect b="b" l="l" r="r" t="t"/>
              <a:pathLst>
                <a:path extrusionOk="0" h="26782" w="26823">
                  <a:moveTo>
                    <a:pt x="12462" y="1"/>
                  </a:moveTo>
                  <a:cubicBezTo>
                    <a:pt x="9438" y="210"/>
                    <a:pt x="6575" y="1438"/>
                    <a:pt x="4342" y="3492"/>
                  </a:cubicBezTo>
                  <a:lnTo>
                    <a:pt x="4348" y="4217"/>
                  </a:lnTo>
                  <a:lnTo>
                    <a:pt x="3611" y="4217"/>
                  </a:lnTo>
                  <a:cubicBezTo>
                    <a:pt x="1395" y="6570"/>
                    <a:pt x="114" y="9654"/>
                    <a:pt x="0" y="12882"/>
                  </a:cubicBezTo>
                  <a:lnTo>
                    <a:pt x="449" y="13409"/>
                  </a:lnTo>
                  <a:lnTo>
                    <a:pt x="0" y="13900"/>
                  </a:lnTo>
                  <a:cubicBezTo>
                    <a:pt x="252" y="20763"/>
                    <a:pt x="5659" y="26314"/>
                    <a:pt x="12462" y="26781"/>
                  </a:cubicBezTo>
                  <a:lnTo>
                    <a:pt x="13402" y="26194"/>
                  </a:lnTo>
                  <a:lnTo>
                    <a:pt x="14342" y="26781"/>
                  </a:lnTo>
                  <a:cubicBezTo>
                    <a:pt x="17366" y="26571"/>
                    <a:pt x="20229" y="25344"/>
                    <a:pt x="22463" y="23290"/>
                  </a:cubicBezTo>
                  <a:lnTo>
                    <a:pt x="22463" y="22427"/>
                  </a:lnTo>
                  <a:lnTo>
                    <a:pt x="23187" y="22547"/>
                  </a:lnTo>
                  <a:cubicBezTo>
                    <a:pt x="25415" y="20194"/>
                    <a:pt x="26708" y="17104"/>
                    <a:pt x="26822" y="13870"/>
                  </a:cubicBezTo>
                  <a:lnTo>
                    <a:pt x="26247" y="13367"/>
                  </a:lnTo>
                  <a:lnTo>
                    <a:pt x="26822" y="12882"/>
                  </a:lnTo>
                  <a:lnTo>
                    <a:pt x="26804" y="12882"/>
                  </a:lnTo>
                  <a:cubicBezTo>
                    <a:pt x="26553" y="6019"/>
                    <a:pt x="21145" y="468"/>
                    <a:pt x="14342" y="1"/>
                  </a:cubicBezTo>
                  <a:lnTo>
                    <a:pt x="13402" y="426"/>
                  </a:lnTo>
                  <a:lnTo>
                    <a:pt x="12462" y="1"/>
                  </a:ln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7"/>
            <p:cNvSpPr/>
            <p:nvPr/>
          </p:nvSpPr>
          <p:spPr>
            <a:xfrm>
              <a:off x="5766325" y="3174250"/>
              <a:ext cx="38650" cy="8875"/>
            </a:xfrm>
            <a:custGeom>
              <a:rect b="b" l="l" r="r" t="t"/>
              <a:pathLst>
                <a:path extrusionOk="0" h="355" w="1546">
                  <a:moveTo>
                    <a:pt x="797" y="1"/>
                  </a:moveTo>
                  <a:lnTo>
                    <a:pt x="1" y="354"/>
                  </a:lnTo>
                  <a:cubicBezTo>
                    <a:pt x="510" y="229"/>
                    <a:pt x="1025" y="133"/>
                    <a:pt x="1546" y="67"/>
                  </a:cubicBezTo>
                  <a:lnTo>
                    <a:pt x="1540" y="67"/>
                  </a:lnTo>
                  <a:cubicBezTo>
                    <a:pt x="1426" y="55"/>
                    <a:pt x="1312" y="43"/>
                    <a:pt x="1199" y="31"/>
                  </a:cubicBezTo>
                  <a:lnTo>
                    <a:pt x="1163" y="31"/>
                  </a:lnTo>
                  <a:cubicBezTo>
                    <a:pt x="1043" y="19"/>
                    <a:pt x="923" y="7"/>
                    <a:pt x="797" y="1"/>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7"/>
            <p:cNvSpPr/>
            <p:nvPr/>
          </p:nvSpPr>
          <p:spPr>
            <a:xfrm>
              <a:off x="5427550" y="3174850"/>
              <a:ext cx="334475" cy="669700"/>
            </a:xfrm>
            <a:custGeom>
              <a:rect b="b" l="l" r="r" t="t"/>
              <a:pathLst>
                <a:path extrusionOk="0" h="26788" w="13379">
                  <a:moveTo>
                    <a:pt x="12480" y="1"/>
                  </a:moveTo>
                  <a:cubicBezTo>
                    <a:pt x="12240" y="13"/>
                    <a:pt x="12007" y="37"/>
                    <a:pt x="11767" y="67"/>
                  </a:cubicBezTo>
                  <a:cubicBezTo>
                    <a:pt x="9755" y="312"/>
                    <a:pt x="7821" y="1019"/>
                    <a:pt x="6120" y="2121"/>
                  </a:cubicBezTo>
                  <a:lnTo>
                    <a:pt x="6096" y="2139"/>
                  </a:lnTo>
                  <a:cubicBezTo>
                    <a:pt x="5479" y="2540"/>
                    <a:pt x="4893" y="2995"/>
                    <a:pt x="4348" y="3492"/>
                  </a:cubicBezTo>
                  <a:lnTo>
                    <a:pt x="4354" y="4217"/>
                  </a:lnTo>
                  <a:lnTo>
                    <a:pt x="3617" y="4217"/>
                  </a:lnTo>
                  <a:cubicBezTo>
                    <a:pt x="1401" y="6576"/>
                    <a:pt x="120" y="9654"/>
                    <a:pt x="0" y="12888"/>
                  </a:cubicBezTo>
                  <a:lnTo>
                    <a:pt x="449" y="13409"/>
                  </a:lnTo>
                  <a:lnTo>
                    <a:pt x="0" y="13900"/>
                  </a:lnTo>
                  <a:cubicBezTo>
                    <a:pt x="6" y="14008"/>
                    <a:pt x="12" y="14116"/>
                    <a:pt x="18" y="14217"/>
                  </a:cubicBezTo>
                  <a:cubicBezTo>
                    <a:pt x="359" y="19733"/>
                    <a:pt x="4042" y="24476"/>
                    <a:pt x="9300" y="26176"/>
                  </a:cubicBezTo>
                  <a:cubicBezTo>
                    <a:pt x="10330" y="26512"/>
                    <a:pt x="11402" y="26715"/>
                    <a:pt x="12480" y="26787"/>
                  </a:cubicBezTo>
                  <a:lnTo>
                    <a:pt x="13205" y="26332"/>
                  </a:lnTo>
                  <a:cubicBezTo>
                    <a:pt x="11162" y="25763"/>
                    <a:pt x="9288" y="24721"/>
                    <a:pt x="7731" y="23290"/>
                  </a:cubicBezTo>
                  <a:cubicBezTo>
                    <a:pt x="4839" y="20619"/>
                    <a:pt x="3252" y="16822"/>
                    <a:pt x="3383" y="12888"/>
                  </a:cubicBezTo>
                  <a:cubicBezTo>
                    <a:pt x="3605" y="6983"/>
                    <a:pt x="7665" y="1917"/>
                    <a:pt x="13378" y="408"/>
                  </a:cubicBezTo>
                  <a:lnTo>
                    <a:pt x="12480" y="1"/>
                  </a:ln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7"/>
            <p:cNvSpPr/>
            <p:nvPr/>
          </p:nvSpPr>
          <p:spPr>
            <a:xfrm>
              <a:off x="5775025" y="3837475"/>
              <a:ext cx="29950" cy="7075"/>
            </a:xfrm>
            <a:custGeom>
              <a:rect b="b" l="l" r="r" t="t"/>
              <a:pathLst>
                <a:path extrusionOk="0" h="283" w="1198">
                  <a:moveTo>
                    <a:pt x="0" y="1"/>
                  </a:moveTo>
                  <a:lnTo>
                    <a:pt x="449" y="282"/>
                  </a:lnTo>
                  <a:cubicBezTo>
                    <a:pt x="569" y="270"/>
                    <a:pt x="695" y="264"/>
                    <a:pt x="815" y="252"/>
                  </a:cubicBezTo>
                  <a:lnTo>
                    <a:pt x="851" y="246"/>
                  </a:lnTo>
                  <a:cubicBezTo>
                    <a:pt x="970" y="234"/>
                    <a:pt x="1084" y="222"/>
                    <a:pt x="1198" y="204"/>
                  </a:cubicBezTo>
                  <a:cubicBezTo>
                    <a:pt x="797" y="156"/>
                    <a:pt x="395" y="90"/>
                    <a:pt x="0" y="1"/>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7"/>
            <p:cNvSpPr/>
            <p:nvPr/>
          </p:nvSpPr>
          <p:spPr>
            <a:xfrm>
              <a:off x="5426950" y="3173825"/>
              <a:ext cx="671475" cy="671600"/>
            </a:xfrm>
            <a:custGeom>
              <a:rect b="b" l="l" r="r" t="t"/>
              <a:pathLst>
                <a:path extrusionOk="0" h="26864" w="26859">
                  <a:moveTo>
                    <a:pt x="12905" y="976"/>
                  </a:moveTo>
                  <a:lnTo>
                    <a:pt x="12905" y="6204"/>
                  </a:lnTo>
                  <a:cubicBezTo>
                    <a:pt x="11582" y="6168"/>
                    <a:pt x="10264" y="5976"/>
                    <a:pt x="8983" y="5629"/>
                  </a:cubicBezTo>
                  <a:cubicBezTo>
                    <a:pt x="9965" y="3791"/>
                    <a:pt x="11294" y="2192"/>
                    <a:pt x="12905" y="976"/>
                  </a:cubicBezTo>
                  <a:close/>
                  <a:moveTo>
                    <a:pt x="13953" y="976"/>
                  </a:moveTo>
                  <a:cubicBezTo>
                    <a:pt x="15564" y="2192"/>
                    <a:pt x="16893" y="3791"/>
                    <a:pt x="17882" y="5629"/>
                  </a:cubicBezTo>
                  <a:cubicBezTo>
                    <a:pt x="16600" y="5976"/>
                    <a:pt x="15283" y="6168"/>
                    <a:pt x="13953" y="6204"/>
                  </a:cubicBezTo>
                  <a:lnTo>
                    <a:pt x="13953" y="976"/>
                  </a:lnTo>
                  <a:close/>
                  <a:moveTo>
                    <a:pt x="8528" y="6587"/>
                  </a:moveTo>
                  <a:cubicBezTo>
                    <a:pt x="9953" y="6988"/>
                    <a:pt x="11426" y="7210"/>
                    <a:pt x="12905" y="7246"/>
                  </a:cubicBezTo>
                  <a:lnTo>
                    <a:pt x="12905" y="12947"/>
                  </a:lnTo>
                  <a:lnTo>
                    <a:pt x="7066" y="12947"/>
                  </a:lnTo>
                  <a:cubicBezTo>
                    <a:pt x="7126" y="10749"/>
                    <a:pt x="7623" y="8587"/>
                    <a:pt x="8528" y="6587"/>
                  </a:cubicBezTo>
                  <a:close/>
                  <a:moveTo>
                    <a:pt x="18319" y="6557"/>
                  </a:moveTo>
                  <a:cubicBezTo>
                    <a:pt x="19217" y="8551"/>
                    <a:pt x="19708" y="10701"/>
                    <a:pt x="19774" y="12881"/>
                  </a:cubicBezTo>
                  <a:lnTo>
                    <a:pt x="13953" y="12881"/>
                  </a:lnTo>
                  <a:lnTo>
                    <a:pt x="13953" y="12947"/>
                  </a:lnTo>
                  <a:lnTo>
                    <a:pt x="13887" y="12947"/>
                  </a:lnTo>
                  <a:lnTo>
                    <a:pt x="13887" y="7216"/>
                  </a:lnTo>
                  <a:cubicBezTo>
                    <a:pt x="15384" y="7180"/>
                    <a:pt x="16875" y="6959"/>
                    <a:pt x="18319" y="6557"/>
                  </a:cubicBezTo>
                  <a:close/>
                  <a:moveTo>
                    <a:pt x="12905" y="13935"/>
                  </a:moveTo>
                  <a:lnTo>
                    <a:pt x="12905" y="19642"/>
                  </a:lnTo>
                  <a:cubicBezTo>
                    <a:pt x="11426" y="19678"/>
                    <a:pt x="9953" y="19899"/>
                    <a:pt x="8528" y="20301"/>
                  </a:cubicBezTo>
                  <a:cubicBezTo>
                    <a:pt x="7623" y="18295"/>
                    <a:pt x="7126" y="16133"/>
                    <a:pt x="7066" y="13935"/>
                  </a:cubicBezTo>
                  <a:close/>
                  <a:moveTo>
                    <a:pt x="19792" y="13935"/>
                  </a:moveTo>
                  <a:cubicBezTo>
                    <a:pt x="19732" y="16133"/>
                    <a:pt x="19241" y="18295"/>
                    <a:pt x="18337" y="20301"/>
                  </a:cubicBezTo>
                  <a:cubicBezTo>
                    <a:pt x="16905" y="19899"/>
                    <a:pt x="15438" y="19678"/>
                    <a:pt x="13953" y="19642"/>
                  </a:cubicBezTo>
                  <a:lnTo>
                    <a:pt x="13953" y="13935"/>
                  </a:lnTo>
                  <a:close/>
                  <a:moveTo>
                    <a:pt x="12905" y="20660"/>
                  </a:moveTo>
                  <a:lnTo>
                    <a:pt x="12905" y="25888"/>
                  </a:lnTo>
                  <a:cubicBezTo>
                    <a:pt x="11294" y="24672"/>
                    <a:pt x="9965" y="23073"/>
                    <a:pt x="8983" y="21235"/>
                  </a:cubicBezTo>
                  <a:cubicBezTo>
                    <a:pt x="10264" y="20888"/>
                    <a:pt x="11582" y="20696"/>
                    <a:pt x="12905" y="20660"/>
                  </a:cubicBezTo>
                  <a:close/>
                  <a:moveTo>
                    <a:pt x="13953" y="20666"/>
                  </a:moveTo>
                  <a:cubicBezTo>
                    <a:pt x="15283" y="20696"/>
                    <a:pt x="16600" y="20894"/>
                    <a:pt x="17882" y="21235"/>
                  </a:cubicBezTo>
                  <a:cubicBezTo>
                    <a:pt x="16899" y="23073"/>
                    <a:pt x="15570" y="24672"/>
                    <a:pt x="13959" y="25888"/>
                  </a:cubicBezTo>
                  <a:lnTo>
                    <a:pt x="13953" y="25888"/>
                  </a:lnTo>
                  <a:lnTo>
                    <a:pt x="13953" y="20666"/>
                  </a:lnTo>
                  <a:close/>
                  <a:moveTo>
                    <a:pt x="13432" y="0"/>
                  </a:moveTo>
                  <a:cubicBezTo>
                    <a:pt x="13115" y="0"/>
                    <a:pt x="12803" y="12"/>
                    <a:pt x="12492" y="36"/>
                  </a:cubicBezTo>
                  <a:cubicBezTo>
                    <a:pt x="10665" y="1371"/>
                    <a:pt x="9126" y="3180"/>
                    <a:pt x="8013" y="5306"/>
                  </a:cubicBezTo>
                  <a:cubicBezTo>
                    <a:pt x="8013" y="5312"/>
                    <a:pt x="8007" y="5324"/>
                    <a:pt x="8007" y="5330"/>
                  </a:cubicBezTo>
                  <a:cubicBezTo>
                    <a:pt x="6719" y="4893"/>
                    <a:pt x="5491" y="4288"/>
                    <a:pt x="4360" y="3533"/>
                  </a:cubicBezTo>
                  <a:cubicBezTo>
                    <a:pt x="4108" y="3761"/>
                    <a:pt x="3863" y="4000"/>
                    <a:pt x="3629" y="4252"/>
                  </a:cubicBezTo>
                  <a:cubicBezTo>
                    <a:pt x="3653" y="4276"/>
                    <a:pt x="3671" y="4294"/>
                    <a:pt x="3701" y="4312"/>
                  </a:cubicBezTo>
                  <a:cubicBezTo>
                    <a:pt x="4899" y="5120"/>
                    <a:pt x="6192" y="5773"/>
                    <a:pt x="7563" y="6246"/>
                  </a:cubicBezTo>
                  <a:cubicBezTo>
                    <a:pt x="6635" y="8360"/>
                    <a:pt x="6126" y="10641"/>
                    <a:pt x="6072" y="12947"/>
                  </a:cubicBezTo>
                  <a:lnTo>
                    <a:pt x="12" y="12947"/>
                  </a:lnTo>
                  <a:cubicBezTo>
                    <a:pt x="6" y="13091"/>
                    <a:pt x="0" y="13264"/>
                    <a:pt x="0" y="13432"/>
                  </a:cubicBezTo>
                  <a:cubicBezTo>
                    <a:pt x="0" y="13600"/>
                    <a:pt x="6" y="13773"/>
                    <a:pt x="12" y="13935"/>
                  </a:cubicBezTo>
                  <a:lnTo>
                    <a:pt x="6072" y="13935"/>
                  </a:lnTo>
                  <a:cubicBezTo>
                    <a:pt x="6126" y="16235"/>
                    <a:pt x="6635" y="18504"/>
                    <a:pt x="7569" y="20612"/>
                  </a:cubicBezTo>
                  <a:cubicBezTo>
                    <a:pt x="6198" y="21085"/>
                    <a:pt x="4899" y="21738"/>
                    <a:pt x="3695" y="22552"/>
                  </a:cubicBezTo>
                  <a:cubicBezTo>
                    <a:pt x="3671" y="22570"/>
                    <a:pt x="3647" y="22588"/>
                    <a:pt x="3629" y="22612"/>
                  </a:cubicBezTo>
                  <a:cubicBezTo>
                    <a:pt x="3863" y="22858"/>
                    <a:pt x="4108" y="23097"/>
                    <a:pt x="4360" y="23331"/>
                  </a:cubicBezTo>
                  <a:cubicBezTo>
                    <a:pt x="5491" y="22576"/>
                    <a:pt x="6719" y="21971"/>
                    <a:pt x="8013" y="21534"/>
                  </a:cubicBezTo>
                  <a:cubicBezTo>
                    <a:pt x="9108" y="23648"/>
                    <a:pt x="10630" y="25469"/>
                    <a:pt x="12492" y="26828"/>
                  </a:cubicBezTo>
                  <a:cubicBezTo>
                    <a:pt x="12803" y="26852"/>
                    <a:pt x="13115" y="26864"/>
                    <a:pt x="13432" y="26864"/>
                  </a:cubicBezTo>
                  <a:cubicBezTo>
                    <a:pt x="13744" y="26864"/>
                    <a:pt x="14061" y="26852"/>
                    <a:pt x="14372" y="26828"/>
                  </a:cubicBezTo>
                  <a:cubicBezTo>
                    <a:pt x="16229" y="25469"/>
                    <a:pt x="17756" y="23648"/>
                    <a:pt x="18852" y="21534"/>
                  </a:cubicBezTo>
                  <a:cubicBezTo>
                    <a:pt x="20139" y="21971"/>
                    <a:pt x="21367" y="22576"/>
                    <a:pt x="22505" y="23331"/>
                  </a:cubicBezTo>
                  <a:cubicBezTo>
                    <a:pt x="22756" y="23097"/>
                    <a:pt x="22996" y="22858"/>
                    <a:pt x="23229" y="22612"/>
                  </a:cubicBezTo>
                  <a:cubicBezTo>
                    <a:pt x="23211" y="22588"/>
                    <a:pt x="23187" y="22570"/>
                    <a:pt x="23163" y="22552"/>
                  </a:cubicBezTo>
                  <a:cubicBezTo>
                    <a:pt x="21966" y="21738"/>
                    <a:pt x="20660" y="21085"/>
                    <a:pt x="19295" y="20612"/>
                  </a:cubicBezTo>
                  <a:cubicBezTo>
                    <a:pt x="20223" y="18504"/>
                    <a:pt x="20732" y="16235"/>
                    <a:pt x="20792" y="13935"/>
                  </a:cubicBezTo>
                  <a:lnTo>
                    <a:pt x="26846" y="13935"/>
                  </a:lnTo>
                  <a:cubicBezTo>
                    <a:pt x="26852" y="13773"/>
                    <a:pt x="26858" y="13600"/>
                    <a:pt x="26858" y="13432"/>
                  </a:cubicBezTo>
                  <a:cubicBezTo>
                    <a:pt x="26858" y="13264"/>
                    <a:pt x="26852" y="13091"/>
                    <a:pt x="26846" y="12947"/>
                  </a:cubicBezTo>
                  <a:lnTo>
                    <a:pt x="20798" y="12947"/>
                  </a:lnTo>
                  <a:cubicBezTo>
                    <a:pt x="20738" y="10635"/>
                    <a:pt x="20229" y="8360"/>
                    <a:pt x="19301" y="6246"/>
                  </a:cubicBezTo>
                  <a:cubicBezTo>
                    <a:pt x="20666" y="5773"/>
                    <a:pt x="21966" y="5120"/>
                    <a:pt x="23163" y="4312"/>
                  </a:cubicBezTo>
                  <a:cubicBezTo>
                    <a:pt x="23187" y="4294"/>
                    <a:pt x="23211" y="4276"/>
                    <a:pt x="23235" y="4252"/>
                  </a:cubicBezTo>
                  <a:cubicBezTo>
                    <a:pt x="23002" y="4006"/>
                    <a:pt x="22756" y="3761"/>
                    <a:pt x="22505" y="3533"/>
                  </a:cubicBezTo>
                  <a:cubicBezTo>
                    <a:pt x="21373" y="4288"/>
                    <a:pt x="20145" y="4893"/>
                    <a:pt x="18858" y="5330"/>
                  </a:cubicBezTo>
                  <a:cubicBezTo>
                    <a:pt x="18858" y="5324"/>
                    <a:pt x="18852" y="5312"/>
                    <a:pt x="18846" y="5306"/>
                  </a:cubicBezTo>
                  <a:cubicBezTo>
                    <a:pt x="17738" y="3180"/>
                    <a:pt x="16199" y="1371"/>
                    <a:pt x="14372" y="36"/>
                  </a:cubicBezTo>
                  <a:cubicBezTo>
                    <a:pt x="14061" y="12"/>
                    <a:pt x="13750" y="0"/>
                    <a:pt x="134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7"/>
            <p:cNvSpPr/>
            <p:nvPr/>
          </p:nvSpPr>
          <p:spPr>
            <a:xfrm>
              <a:off x="5352225" y="3599900"/>
              <a:ext cx="353050" cy="273525"/>
            </a:xfrm>
            <a:custGeom>
              <a:rect b="b" l="l" r="r" t="t"/>
              <a:pathLst>
                <a:path extrusionOk="0" h="10941" w="14122">
                  <a:moveTo>
                    <a:pt x="7061" y="0"/>
                  </a:moveTo>
                  <a:cubicBezTo>
                    <a:pt x="3169" y="0"/>
                    <a:pt x="1" y="3054"/>
                    <a:pt x="1" y="6815"/>
                  </a:cubicBezTo>
                  <a:lnTo>
                    <a:pt x="1" y="9336"/>
                  </a:lnTo>
                  <a:cubicBezTo>
                    <a:pt x="1" y="10222"/>
                    <a:pt x="725" y="10941"/>
                    <a:pt x="1612" y="10941"/>
                  </a:cubicBezTo>
                  <a:lnTo>
                    <a:pt x="12517" y="10941"/>
                  </a:lnTo>
                  <a:cubicBezTo>
                    <a:pt x="13403" y="10941"/>
                    <a:pt x="14122" y="10222"/>
                    <a:pt x="14122" y="9336"/>
                  </a:cubicBezTo>
                  <a:lnTo>
                    <a:pt x="14122" y="6815"/>
                  </a:lnTo>
                  <a:cubicBezTo>
                    <a:pt x="14122" y="3054"/>
                    <a:pt x="10954" y="0"/>
                    <a:pt x="7061" y="0"/>
                  </a:cubicBezTo>
                  <a:close/>
                </a:path>
              </a:pathLst>
            </a:custGeom>
            <a:solidFill>
              <a:srgbClr val="214A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7"/>
            <p:cNvSpPr/>
            <p:nvPr/>
          </p:nvSpPr>
          <p:spPr>
            <a:xfrm>
              <a:off x="5352225" y="3599900"/>
              <a:ext cx="202300" cy="273525"/>
            </a:xfrm>
            <a:custGeom>
              <a:rect b="b" l="l" r="r" t="t"/>
              <a:pathLst>
                <a:path extrusionOk="0" h="10941" w="8092">
                  <a:moveTo>
                    <a:pt x="7073" y="0"/>
                  </a:moveTo>
                  <a:cubicBezTo>
                    <a:pt x="3175" y="0"/>
                    <a:pt x="7" y="3054"/>
                    <a:pt x="7" y="6815"/>
                  </a:cubicBezTo>
                  <a:lnTo>
                    <a:pt x="7" y="9336"/>
                  </a:lnTo>
                  <a:cubicBezTo>
                    <a:pt x="1" y="10222"/>
                    <a:pt x="725" y="10941"/>
                    <a:pt x="1612" y="10941"/>
                  </a:cubicBezTo>
                  <a:lnTo>
                    <a:pt x="3632" y="10941"/>
                  </a:lnTo>
                  <a:cubicBezTo>
                    <a:pt x="2750" y="10935"/>
                    <a:pt x="2043" y="10215"/>
                    <a:pt x="2043" y="9336"/>
                  </a:cubicBezTo>
                  <a:lnTo>
                    <a:pt x="2043" y="6815"/>
                  </a:lnTo>
                  <a:cubicBezTo>
                    <a:pt x="2043" y="3389"/>
                    <a:pt x="4672" y="545"/>
                    <a:pt x="8091" y="66"/>
                  </a:cubicBezTo>
                  <a:cubicBezTo>
                    <a:pt x="7756" y="24"/>
                    <a:pt x="7415" y="0"/>
                    <a:pt x="7073" y="0"/>
                  </a:cubicBezTo>
                  <a:close/>
                  <a:moveTo>
                    <a:pt x="3632" y="10941"/>
                  </a:moveTo>
                  <a:lnTo>
                    <a:pt x="3632" y="10941"/>
                  </a:lnTo>
                  <a:cubicBezTo>
                    <a:pt x="3635" y="10941"/>
                    <a:pt x="3639" y="10941"/>
                    <a:pt x="3643" y="10941"/>
                  </a:cubicBezTo>
                  <a:cubicBezTo>
                    <a:pt x="3646" y="10941"/>
                    <a:pt x="3650" y="10941"/>
                    <a:pt x="3654" y="10941"/>
                  </a:cubicBezTo>
                  <a:close/>
                </a:path>
              </a:pathLst>
            </a:custGeom>
            <a:solidFill>
              <a:srgbClr val="1B3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7"/>
            <p:cNvSpPr/>
            <p:nvPr/>
          </p:nvSpPr>
          <p:spPr>
            <a:xfrm>
              <a:off x="5639075" y="3732525"/>
              <a:ext cx="74425" cy="74425"/>
            </a:xfrm>
            <a:custGeom>
              <a:rect b="b" l="l" r="r" t="t"/>
              <a:pathLst>
                <a:path extrusionOk="0" h="2977" w="2977">
                  <a:moveTo>
                    <a:pt x="1492" y="1"/>
                  </a:moveTo>
                  <a:cubicBezTo>
                    <a:pt x="665" y="1"/>
                    <a:pt x="1" y="671"/>
                    <a:pt x="1" y="1492"/>
                  </a:cubicBezTo>
                  <a:cubicBezTo>
                    <a:pt x="1" y="2312"/>
                    <a:pt x="665" y="2977"/>
                    <a:pt x="1492" y="2977"/>
                  </a:cubicBezTo>
                  <a:cubicBezTo>
                    <a:pt x="2312" y="2977"/>
                    <a:pt x="2977" y="2312"/>
                    <a:pt x="2977" y="1492"/>
                  </a:cubicBezTo>
                  <a:cubicBezTo>
                    <a:pt x="2977" y="671"/>
                    <a:pt x="2312" y="1"/>
                    <a:pt x="1492" y="1"/>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7"/>
            <p:cNvSpPr/>
            <p:nvPr/>
          </p:nvSpPr>
          <p:spPr>
            <a:xfrm>
              <a:off x="5821275" y="3107050"/>
              <a:ext cx="352450" cy="170525"/>
            </a:xfrm>
            <a:custGeom>
              <a:rect b="b" l="l" r="r" t="t"/>
              <a:pathLst>
                <a:path extrusionOk="0" h="6821" w="14098">
                  <a:moveTo>
                    <a:pt x="7049" y="0"/>
                  </a:moveTo>
                  <a:cubicBezTo>
                    <a:pt x="3162" y="0"/>
                    <a:pt x="1" y="3060"/>
                    <a:pt x="1" y="6821"/>
                  </a:cubicBezTo>
                  <a:lnTo>
                    <a:pt x="14097" y="6821"/>
                  </a:lnTo>
                  <a:cubicBezTo>
                    <a:pt x="14097" y="3060"/>
                    <a:pt x="10935" y="0"/>
                    <a:pt x="7049" y="0"/>
                  </a:cubicBezTo>
                  <a:close/>
                </a:path>
              </a:pathLst>
            </a:custGeom>
            <a:solidFill>
              <a:srgbClr val="AF5E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7"/>
            <p:cNvSpPr/>
            <p:nvPr/>
          </p:nvSpPr>
          <p:spPr>
            <a:xfrm>
              <a:off x="5821275" y="3106900"/>
              <a:ext cx="201675" cy="170525"/>
            </a:xfrm>
            <a:custGeom>
              <a:rect b="b" l="l" r="r" t="t"/>
              <a:pathLst>
                <a:path extrusionOk="0" h="6821" w="8067">
                  <a:moveTo>
                    <a:pt x="7049" y="0"/>
                  </a:moveTo>
                  <a:cubicBezTo>
                    <a:pt x="3162" y="0"/>
                    <a:pt x="1" y="3060"/>
                    <a:pt x="1" y="6821"/>
                  </a:cubicBezTo>
                  <a:lnTo>
                    <a:pt x="2031" y="6821"/>
                  </a:lnTo>
                  <a:cubicBezTo>
                    <a:pt x="2031" y="3402"/>
                    <a:pt x="4660" y="557"/>
                    <a:pt x="8067" y="78"/>
                  </a:cubicBezTo>
                  <a:cubicBezTo>
                    <a:pt x="7726" y="30"/>
                    <a:pt x="7390" y="6"/>
                    <a:pt x="7049" y="0"/>
                  </a:cubicBezTo>
                  <a:close/>
                </a:path>
              </a:pathLst>
            </a:custGeom>
            <a:solidFill>
              <a:srgbClr val="894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7"/>
            <p:cNvSpPr/>
            <p:nvPr/>
          </p:nvSpPr>
          <p:spPr>
            <a:xfrm>
              <a:off x="6108575" y="3240125"/>
              <a:ext cx="74425" cy="74450"/>
            </a:xfrm>
            <a:custGeom>
              <a:rect b="b" l="l" r="r" t="t"/>
              <a:pathLst>
                <a:path extrusionOk="0" h="2978" w="2977">
                  <a:moveTo>
                    <a:pt x="1492" y="1"/>
                  </a:moveTo>
                  <a:cubicBezTo>
                    <a:pt x="671" y="1"/>
                    <a:pt x="0" y="666"/>
                    <a:pt x="0" y="1486"/>
                  </a:cubicBezTo>
                  <a:cubicBezTo>
                    <a:pt x="0" y="2306"/>
                    <a:pt x="671" y="2977"/>
                    <a:pt x="1492" y="2977"/>
                  </a:cubicBezTo>
                  <a:cubicBezTo>
                    <a:pt x="2312" y="2977"/>
                    <a:pt x="2977" y="2306"/>
                    <a:pt x="2977" y="1486"/>
                  </a:cubicBezTo>
                  <a:cubicBezTo>
                    <a:pt x="2977" y="666"/>
                    <a:pt x="2312" y="1"/>
                    <a:pt x="1492" y="1"/>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7"/>
            <p:cNvSpPr/>
            <p:nvPr/>
          </p:nvSpPr>
          <p:spPr>
            <a:xfrm>
              <a:off x="5380375" y="3683450"/>
              <a:ext cx="296600" cy="228900"/>
            </a:xfrm>
            <a:custGeom>
              <a:rect b="b" l="l" r="r" t="t"/>
              <a:pathLst>
                <a:path extrusionOk="0" h="9156" w="11864">
                  <a:moveTo>
                    <a:pt x="3446" y="0"/>
                  </a:moveTo>
                  <a:cubicBezTo>
                    <a:pt x="1640" y="0"/>
                    <a:pt x="5" y="1452"/>
                    <a:pt x="1" y="3425"/>
                  </a:cubicBezTo>
                  <a:lnTo>
                    <a:pt x="1" y="3455"/>
                  </a:lnTo>
                  <a:cubicBezTo>
                    <a:pt x="1" y="6605"/>
                    <a:pt x="2654" y="9156"/>
                    <a:pt x="5935" y="9156"/>
                  </a:cubicBezTo>
                  <a:cubicBezTo>
                    <a:pt x="9211" y="9156"/>
                    <a:pt x="11864" y="6605"/>
                    <a:pt x="11864" y="3455"/>
                  </a:cubicBezTo>
                  <a:lnTo>
                    <a:pt x="11864" y="3425"/>
                  </a:lnTo>
                  <a:cubicBezTo>
                    <a:pt x="11854" y="1452"/>
                    <a:pt x="10219" y="0"/>
                    <a:pt x="8412" y="0"/>
                  </a:cubicBezTo>
                  <a:cubicBezTo>
                    <a:pt x="7943" y="0"/>
                    <a:pt x="7462" y="98"/>
                    <a:pt x="6995" y="311"/>
                  </a:cubicBezTo>
                  <a:cubicBezTo>
                    <a:pt x="6821" y="383"/>
                    <a:pt x="6672" y="467"/>
                    <a:pt x="6534" y="544"/>
                  </a:cubicBezTo>
                  <a:cubicBezTo>
                    <a:pt x="6345" y="649"/>
                    <a:pt x="6137" y="702"/>
                    <a:pt x="5929" y="702"/>
                  </a:cubicBezTo>
                  <a:cubicBezTo>
                    <a:pt x="5721" y="702"/>
                    <a:pt x="5513" y="649"/>
                    <a:pt x="5324" y="544"/>
                  </a:cubicBezTo>
                  <a:cubicBezTo>
                    <a:pt x="5193" y="467"/>
                    <a:pt x="5037" y="389"/>
                    <a:pt x="4863" y="311"/>
                  </a:cubicBezTo>
                  <a:cubicBezTo>
                    <a:pt x="4396" y="98"/>
                    <a:pt x="3915" y="0"/>
                    <a:pt x="3446" y="0"/>
                  </a:cubicBezTo>
                  <a:close/>
                </a:path>
              </a:pathLst>
            </a:custGeom>
            <a:solidFill>
              <a:srgbClr val="F79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7"/>
            <p:cNvSpPr/>
            <p:nvPr/>
          </p:nvSpPr>
          <p:spPr>
            <a:xfrm>
              <a:off x="5342350" y="3691800"/>
              <a:ext cx="148100" cy="216075"/>
            </a:xfrm>
            <a:custGeom>
              <a:rect b="b" l="l" r="r" t="t"/>
              <a:pathLst>
                <a:path extrusionOk="0" h="8643" w="5924">
                  <a:moveTo>
                    <a:pt x="3456" y="1"/>
                  </a:moveTo>
                  <a:lnTo>
                    <a:pt x="3456" y="1"/>
                  </a:lnTo>
                  <a:cubicBezTo>
                    <a:pt x="2719" y="348"/>
                    <a:pt x="2132" y="935"/>
                    <a:pt x="1791" y="1672"/>
                  </a:cubicBezTo>
                  <a:cubicBezTo>
                    <a:pt x="1701" y="1648"/>
                    <a:pt x="1611" y="1636"/>
                    <a:pt x="1522" y="1636"/>
                  </a:cubicBezTo>
                  <a:cubicBezTo>
                    <a:pt x="1514" y="1636"/>
                    <a:pt x="1507" y="1636"/>
                    <a:pt x="1499" y="1636"/>
                  </a:cubicBezTo>
                  <a:cubicBezTo>
                    <a:pt x="683" y="1636"/>
                    <a:pt x="24" y="2284"/>
                    <a:pt x="13" y="3097"/>
                  </a:cubicBezTo>
                  <a:cubicBezTo>
                    <a:pt x="1" y="3917"/>
                    <a:pt x="653" y="4594"/>
                    <a:pt x="1474" y="4606"/>
                  </a:cubicBezTo>
                  <a:cubicBezTo>
                    <a:pt x="1546" y="4606"/>
                    <a:pt x="1611" y="4600"/>
                    <a:pt x="1677" y="4594"/>
                  </a:cubicBezTo>
                  <a:cubicBezTo>
                    <a:pt x="2228" y="6576"/>
                    <a:pt x="3857" y="8133"/>
                    <a:pt x="5923" y="8642"/>
                  </a:cubicBezTo>
                  <a:cubicBezTo>
                    <a:pt x="4037" y="7169"/>
                    <a:pt x="2827" y="4917"/>
                    <a:pt x="2827" y="2396"/>
                  </a:cubicBezTo>
                  <a:lnTo>
                    <a:pt x="2827" y="2360"/>
                  </a:lnTo>
                  <a:cubicBezTo>
                    <a:pt x="2827" y="1534"/>
                    <a:pt x="3043" y="719"/>
                    <a:pt x="3456" y="1"/>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7"/>
            <p:cNvSpPr/>
            <p:nvPr/>
          </p:nvSpPr>
          <p:spPr>
            <a:xfrm>
              <a:off x="5444150" y="3751700"/>
              <a:ext cx="24725" cy="36250"/>
            </a:xfrm>
            <a:custGeom>
              <a:rect b="b" l="l" r="r" t="t"/>
              <a:pathLst>
                <a:path extrusionOk="0" h="1450" w="989">
                  <a:moveTo>
                    <a:pt x="497" y="0"/>
                  </a:moveTo>
                  <a:cubicBezTo>
                    <a:pt x="493" y="0"/>
                    <a:pt x="489" y="0"/>
                    <a:pt x="486" y="0"/>
                  </a:cubicBezTo>
                  <a:cubicBezTo>
                    <a:pt x="210" y="18"/>
                    <a:pt x="1" y="246"/>
                    <a:pt x="7" y="515"/>
                  </a:cubicBezTo>
                  <a:lnTo>
                    <a:pt x="7" y="934"/>
                  </a:lnTo>
                  <a:cubicBezTo>
                    <a:pt x="1" y="1210"/>
                    <a:pt x="210" y="1437"/>
                    <a:pt x="486" y="1449"/>
                  </a:cubicBezTo>
                  <a:cubicBezTo>
                    <a:pt x="489" y="1450"/>
                    <a:pt x="493" y="1450"/>
                    <a:pt x="497" y="1450"/>
                  </a:cubicBezTo>
                  <a:cubicBezTo>
                    <a:pt x="767" y="1450"/>
                    <a:pt x="989" y="1230"/>
                    <a:pt x="989" y="958"/>
                  </a:cubicBezTo>
                  <a:lnTo>
                    <a:pt x="989" y="497"/>
                  </a:lnTo>
                  <a:cubicBezTo>
                    <a:pt x="989" y="220"/>
                    <a:pt x="767" y="0"/>
                    <a:pt x="497"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7"/>
            <p:cNvSpPr/>
            <p:nvPr/>
          </p:nvSpPr>
          <p:spPr>
            <a:xfrm>
              <a:off x="5590275" y="3751700"/>
              <a:ext cx="24725" cy="36250"/>
            </a:xfrm>
            <a:custGeom>
              <a:rect b="b" l="l" r="r" t="t"/>
              <a:pathLst>
                <a:path extrusionOk="0" h="1450" w="989">
                  <a:moveTo>
                    <a:pt x="496" y="0"/>
                  </a:moveTo>
                  <a:cubicBezTo>
                    <a:pt x="493" y="0"/>
                    <a:pt x="489" y="0"/>
                    <a:pt x="486" y="0"/>
                  </a:cubicBezTo>
                  <a:cubicBezTo>
                    <a:pt x="210" y="18"/>
                    <a:pt x="0" y="246"/>
                    <a:pt x="6" y="515"/>
                  </a:cubicBezTo>
                  <a:lnTo>
                    <a:pt x="6" y="934"/>
                  </a:lnTo>
                  <a:cubicBezTo>
                    <a:pt x="0" y="1210"/>
                    <a:pt x="210" y="1437"/>
                    <a:pt x="486" y="1449"/>
                  </a:cubicBezTo>
                  <a:cubicBezTo>
                    <a:pt x="489" y="1450"/>
                    <a:pt x="493" y="1450"/>
                    <a:pt x="496" y="1450"/>
                  </a:cubicBezTo>
                  <a:cubicBezTo>
                    <a:pt x="767" y="1450"/>
                    <a:pt x="989" y="1230"/>
                    <a:pt x="989" y="958"/>
                  </a:cubicBezTo>
                  <a:lnTo>
                    <a:pt x="989" y="497"/>
                  </a:lnTo>
                  <a:cubicBezTo>
                    <a:pt x="989" y="220"/>
                    <a:pt x="767" y="0"/>
                    <a:pt x="496"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7"/>
            <p:cNvSpPr/>
            <p:nvPr/>
          </p:nvSpPr>
          <p:spPr>
            <a:xfrm>
              <a:off x="5493400" y="3762750"/>
              <a:ext cx="68600" cy="34625"/>
            </a:xfrm>
            <a:custGeom>
              <a:rect b="b" l="l" r="r" t="t"/>
              <a:pathLst>
                <a:path extrusionOk="0" h="1385" w="2744">
                  <a:moveTo>
                    <a:pt x="572" y="0"/>
                  </a:moveTo>
                  <a:cubicBezTo>
                    <a:pt x="453" y="0"/>
                    <a:pt x="333" y="42"/>
                    <a:pt x="234" y="127"/>
                  </a:cubicBezTo>
                  <a:cubicBezTo>
                    <a:pt x="19" y="313"/>
                    <a:pt x="1" y="648"/>
                    <a:pt x="205" y="858"/>
                  </a:cubicBezTo>
                  <a:cubicBezTo>
                    <a:pt x="498" y="1193"/>
                    <a:pt x="929" y="1385"/>
                    <a:pt x="1384" y="1385"/>
                  </a:cubicBezTo>
                  <a:cubicBezTo>
                    <a:pt x="1833" y="1385"/>
                    <a:pt x="2265" y="1193"/>
                    <a:pt x="2564" y="858"/>
                  </a:cubicBezTo>
                  <a:cubicBezTo>
                    <a:pt x="2744" y="642"/>
                    <a:pt x="2720" y="331"/>
                    <a:pt x="2510" y="145"/>
                  </a:cubicBezTo>
                  <a:cubicBezTo>
                    <a:pt x="2416" y="62"/>
                    <a:pt x="2298" y="21"/>
                    <a:pt x="2180" y="21"/>
                  </a:cubicBezTo>
                  <a:cubicBezTo>
                    <a:pt x="2042" y="21"/>
                    <a:pt x="1904" y="77"/>
                    <a:pt x="1803" y="187"/>
                  </a:cubicBezTo>
                  <a:cubicBezTo>
                    <a:pt x="1690" y="307"/>
                    <a:pt x="1537" y="367"/>
                    <a:pt x="1384" y="367"/>
                  </a:cubicBezTo>
                  <a:cubicBezTo>
                    <a:pt x="1232" y="367"/>
                    <a:pt x="1079" y="307"/>
                    <a:pt x="965" y="187"/>
                  </a:cubicBezTo>
                  <a:cubicBezTo>
                    <a:pt x="866" y="64"/>
                    <a:pt x="720" y="0"/>
                    <a:pt x="572"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7"/>
            <p:cNvSpPr/>
            <p:nvPr/>
          </p:nvSpPr>
          <p:spPr>
            <a:xfrm>
              <a:off x="5849275" y="3190975"/>
              <a:ext cx="296750" cy="228975"/>
            </a:xfrm>
            <a:custGeom>
              <a:rect b="b" l="l" r="r" t="t"/>
              <a:pathLst>
                <a:path extrusionOk="0" h="9159" w="11870">
                  <a:moveTo>
                    <a:pt x="3457" y="1"/>
                  </a:moveTo>
                  <a:cubicBezTo>
                    <a:pt x="1649" y="1"/>
                    <a:pt x="10" y="1453"/>
                    <a:pt x="0" y="3428"/>
                  </a:cubicBezTo>
                  <a:lnTo>
                    <a:pt x="0" y="3452"/>
                  </a:lnTo>
                  <a:cubicBezTo>
                    <a:pt x="0" y="6602"/>
                    <a:pt x="2659" y="9159"/>
                    <a:pt x="5935" y="9159"/>
                  </a:cubicBezTo>
                  <a:cubicBezTo>
                    <a:pt x="9211" y="9159"/>
                    <a:pt x="11870" y="6602"/>
                    <a:pt x="11870" y="3452"/>
                  </a:cubicBezTo>
                  <a:lnTo>
                    <a:pt x="11864" y="3428"/>
                  </a:lnTo>
                  <a:cubicBezTo>
                    <a:pt x="11854" y="1453"/>
                    <a:pt x="10215" y="1"/>
                    <a:pt x="8407" y="1"/>
                  </a:cubicBezTo>
                  <a:cubicBezTo>
                    <a:pt x="7939" y="1"/>
                    <a:pt x="7460" y="98"/>
                    <a:pt x="6995" y="308"/>
                  </a:cubicBezTo>
                  <a:cubicBezTo>
                    <a:pt x="6827" y="386"/>
                    <a:pt x="6672" y="470"/>
                    <a:pt x="6534" y="542"/>
                  </a:cubicBezTo>
                  <a:cubicBezTo>
                    <a:pt x="6348" y="649"/>
                    <a:pt x="6140" y="703"/>
                    <a:pt x="5932" y="703"/>
                  </a:cubicBezTo>
                  <a:cubicBezTo>
                    <a:pt x="5724" y="703"/>
                    <a:pt x="5516" y="649"/>
                    <a:pt x="5330" y="542"/>
                  </a:cubicBezTo>
                  <a:cubicBezTo>
                    <a:pt x="5192" y="470"/>
                    <a:pt x="5037" y="386"/>
                    <a:pt x="4869" y="308"/>
                  </a:cubicBezTo>
                  <a:cubicBezTo>
                    <a:pt x="4404" y="98"/>
                    <a:pt x="3925" y="1"/>
                    <a:pt x="3457" y="1"/>
                  </a:cubicBezTo>
                  <a:close/>
                </a:path>
              </a:pathLst>
            </a:custGeom>
            <a:solidFill>
              <a:srgbClr val="F79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7"/>
            <p:cNvSpPr/>
            <p:nvPr/>
          </p:nvSpPr>
          <p:spPr>
            <a:xfrm>
              <a:off x="5811850" y="3196575"/>
              <a:ext cx="173975" cy="222925"/>
            </a:xfrm>
            <a:custGeom>
              <a:rect b="b" l="l" r="r" t="t"/>
              <a:pathLst>
                <a:path extrusionOk="0" h="8917" w="6959">
                  <a:moveTo>
                    <a:pt x="3737" y="0"/>
                  </a:moveTo>
                  <a:lnTo>
                    <a:pt x="3737" y="0"/>
                  </a:lnTo>
                  <a:cubicBezTo>
                    <a:pt x="2887" y="318"/>
                    <a:pt x="2192" y="952"/>
                    <a:pt x="1803" y="1779"/>
                  </a:cubicBezTo>
                  <a:cubicBezTo>
                    <a:pt x="1701" y="1755"/>
                    <a:pt x="1593" y="1743"/>
                    <a:pt x="1491" y="1743"/>
                  </a:cubicBezTo>
                  <a:cubicBezTo>
                    <a:pt x="671" y="1743"/>
                    <a:pt x="0" y="2408"/>
                    <a:pt x="0" y="3228"/>
                  </a:cubicBezTo>
                  <a:cubicBezTo>
                    <a:pt x="0" y="4048"/>
                    <a:pt x="671" y="4713"/>
                    <a:pt x="1491" y="4719"/>
                  </a:cubicBezTo>
                  <a:cubicBezTo>
                    <a:pt x="1557" y="4713"/>
                    <a:pt x="1623" y="4713"/>
                    <a:pt x="1689" y="4701"/>
                  </a:cubicBezTo>
                  <a:cubicBezTo>
                    <a:pt x="2336" y="7001"/>
                    <a:pt x="4420" y="8725"/>
                    <a:pt x="6959" y="8917"/>
                  </a:cubicBezTo>
                  <a:cubicBezTo>
                    <a:pt x="4522" y="7779"/>
                    <a:pt x="2845" y="5378"/>
                    <a:pt x="2845" y="2605"/>
                  </a:cubicBezTo>
                  <a:lnTo>
                    <a:pt x="2845" y="2569"/>
                  </a:lnTo>
                  <a:cubicBezTo>
                    <a:pt x="2845" y="1635"/>
                    <a:pt x="3156" y="731"/>
                    <a:pt x="3737" y="0"/>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7"/>
            <p:cNvSpPr/>
            <p:nvPr/>
          </p:nvSpPr>
          <p:spPr>
            <a:xfrm>
              <a:off x="5913650" y="3259300"/>
              <a:ext cx="24725" cy="36250"/>
            </a:xfrm>
            <a:custGeom>
              <a:rect b="b" l="l" r="r" t="t"/>
              <a:pathLst>
                <a:path extrusionOk="0" h="1450" w="989">
                  <a:moveTo>
                    <a:pt x="496" y="0"/>
                  </a:moveTo>
                  <a:cubicBezTo>
                    <a:pt x="493" y="0"/>
                    <a:pt x="489" y="0"/>
                    <a:pt x="486" y="0"/>
                  </a:cubicBezTo>
                  <a:cubicBezTo>
                    <a:pt x="210" y="12"/>
                    <a:pt x="0" y="240"/>
                    <a:pt x="6" y="515"/>
                  </a:cubicBezTo>
                  <a:lnTo>
                    <a:pt x="6" y="935"/>
                  </a:lnTo>
                  <a:cubicBezTo>
                    <a:pt x="0" y="1204"/>
                    <a:pt x="210" y="1432"/>
                    <a:pt x="486" y="1450"/>
                  </a:cubicBezTo>
                  <a:cubicBezTo>
                    <a:pt x="489" y="1450"/>
                    <a:pt x="493" y="1450"/>
                    <a:pt x="496" y="1450"/>
                  </a:cubicBezTo>
                  <a:cubicBezTo>
                    <a:pt x="767" y="1450"/>
                    <a:pt x="989" y="1230"/>
                    <a:pt x="989" y="953"/>
                  </a:cubicBezTo>
                  <a:lnTo>
                    <a:pt x="989" y="491"/>
                  </a:lnTo>
                  <a:cubicBezTo>
                    <a:pt x="989" y="220"/>
                    <a:pt x="767" y="0"/>
                    <a:pt x="496"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7"/>
            <p:cNvSpPr/>
            <p:nvPr/>
          </p:nvSpPr>
          <p:spPr>
            <a:xfrm>
              <a:off x="6061425" y="3259275"/>
              <a:ext cx="24725" cy="36275"/>
            </a:xfrm>
            <a:custGeom>
              <a:rect b="b" l="l" r="r" t="t"/>
              <a:pathLst>
                <a:path extrusionOk="0" h="1451" w="989">
                  <a:moveTo>
                    <a:pt x="506" y="1"/>
                  </a:moveTo>
                  <a:cubicBezTo>
                    <a:pt x="499" y="1"/>
                    <a:pt x="492" y="1"/>
                    <a:pt x="485" y="1"/>
                  </a:cubicBezTo>
                  <a:cubicBezTo>
                    <a:pt x="210" y="13"/>
                    <a:pt x="0" y="241"/>
                    <a:pt x="6" y="516"/>
                  </a:cubicBezTo>
                  <a:lnTo>
                    <a:pt x="6" y="936"/>
                  </a:lnTo>
                  <a:cubicBezTo>
                    <a:pt x="0" y="1205"/>
                    <a:pt x="210" y="1433"/>
                    <a:pt x="485" y="1451"/>
                  </a:cubicBezTo>
                  <a:cubicBezTo>
                    <a:pt x="489" y="1451"/>
                    <a:pt x="492" y="1451"/>
                    <a:pt x="496" y="1451"/>
                  </a:cubicBezTo>
                  <a:cubicBezTo>
                    <a:pt x="767" y="1451"/>
                    <a:pt x="988" y="1231"/>
                    <a:pt x="988" y="954"/>
                  </a:cubicBezTo>
                  <a:lnTo>
                    <a:pt x="988" y="492"/>
                  </a:lnTo>
                  <a:cubicBezTo>
                    <a:pt x="988" y="224"/>
                    <a:pt x="772" y="1"/>
                    <a:pt x="506" y="1"/>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7"/>
            <p:cNvSpPr/>
            <p:nvPr/>
          </p:nvSpPr>
          <p:spPr>
            <a:xfrm>
              <a:off x="5963350" y="3270925"/>
              <a:ext cx="68150" cy="34050"/>
            </a:xfrm>
            <a:custGeom>
              <a:rect b="b" l="l" r="r" t="t"/>
              <a:pathLst>
                <a:path extrusionOk="0" h="1362" w="2726">
                  <a:moveTo>
                    <a:pt x="570" y="0"/>
                  </a:moveTo>
                  <a:cubicBezTo>
                    <a:pt x="451" y="0"/>
                    <a:pt x="331" y="42"/>
                    <a:pt x="234" y="128"/>
                  </a:cubicBezTo>
                  <a:cubicBezTo>
                    <a:pt x="25" y="308"/>
                    <a:pt x="1" y="625"/>
                    <a:pt x="180" y="835"/>
                  </a:cubicBezTo>
                  <a:cubicBezTo>
                    <a:pt x="480" y="1170"/>
                    <a:pt x="911" y="1362"/>
                    <a:pt x="1366" y="1362"/>
                  </a:cubicBezTo>
                  <a:cubicBezTo>
                    <a:pt x="1815" y="1362"/>
                    <a:pt x="2246" y="1170"/>
                    <a:pt x="2546" y="835"/>
                  </a:cubicBezTo>
                  <a:cubicBezTo>
                    <a:pt x="2725" y="625"/>
                    <a:pt x="2701" y="308"/>
                    <a:pt x="2492" y="128"/>
                  </a:cubicBezTo>
                  <a:cubicBezTo>
                    <a:pt x="2395" y="42"/>
                    <a:pt x="2275" y="0"/>
                    <a:pt x="2156" y="0"/>
                  </a:cubicBezTo>
                  <a:cubicBezTo>
                    <a:pt x="2017" y="0"/>
                    <a:pt x="1879" y="57"/>
                    <a:pt x="1779" y="170"/>
                  </a:cubicBezTo>
                  <a:cubicBezTo>
                    <a:pt x="1668" y="290"/>
                    <a:pt x="1516" y="350"/>
                    <a:pt x="1363" y="350"/>
                  </a:cubicBezTo>
                  <a:cubicBezTo>
                    <a:pt x="1210" y="350"/>
                    <a:pt x="1058" y="290"/>
                    <a:pt x="947" y="170"/>
                  </a:cubicBezTo>
                  <a:cubicBezTo>
                    <a:pt x="847" y="57"/>
                    <a:pt x="709" y="0"/>
                    <a:pt x="570"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7"/>
            <p:cNvSpPr/>
            <p:nvPr/>
          </p:nvSpPr>
          <p:spPr>
            <a:xfrm>
              <a:off x="5517675" y="3262000"/>
              <a:ext cx="73375" cy="51225"/>
            </a:xfrm>
            <a:custGeom>
              <a:rect b="b" l="l" r="r" t="t"/>
              <a:pathLst>
                <a:path extrusionOk="0" h="2049" w="2935">
                  <a:moveTo>
                    <a:pt x="731" y="0"/>
                  </a:moveTo>
                  <a:cubicBezTo>
                    <a:pt x="479" y="234"/>
                    <a:pt x="234" y="479"/>
                    <a:pt x="0" y="725"/>
                  </a:cubicBezTo>
                  <a:cubicBezTo>
                    <a:pt x="24" y="749"/>
                    <a:pt x="48" y="767"/>
                    <a:pt x="72" y="785"/>
                  </a:cubicBezTo>
                  <a:cubicBezTo>
                    <a:pt x="779" y="1264"/>
                    <a:pt x="1521" y="1689"/>
                    <a:pt x="2294" y="2048"/>
                  </a:cubicBezTo>
                  <a:lnTo>
                    <a:pt x="2934" y="1228"/>
                  </a:lnTo>
                  <a:cubicBezTo>
                    <a:pt x="2168" y="880"/>
                    <a:pt x="1431" y="467"/>
                    <a:pt x="7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7"/>
            <p:cNvSpPr/>
            <p:nvPr/>
          </p:nvSpPr>
          <p:spPr>
            <a:xfrm>
              <a:off x="5429175" y="3497475"/>
              <a:ext cx="82375" cy="24750"/>
            </a:xfrm>
            <a:custGeom>
              <a:rect b="b" l="l" r="r" t="t"/>
              <a:pathLst>
                <a:path extrusionOk="0" h="990" w="3295">
                  <a:moveTo>
                    <a:pt x="13" y="1"/>
                  </a:moveTo>
                  <a:cubicBezTo>
                    <a:pt x="7" y="169"/>
                    <a:pt x="1" y="330"/>
                    <a:pt x="1" y="492"/>
                  </a:cubicBezTo>
                  <a:cubicBezTo>
                    <a:pt x="1" y="660"/>
                    <a:pt x="7" y="821"/>
                    <a:pt x="13" y="989"/>
                  </a:cubicBezTo>
                  <a:lnTo>
                    <a:pt x="3295" y="989"/>
                  </a:lnTo>
                  <a:lnTo>
                    <a:pt x="32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37"/>
          <p:cNvGrpSpPr/>
          <p:nvPr/>
        </p:nvGrpSpPr>
        <p:grpSpPr>
          <a:xfrm>
            <a:off x="1092138" y="2618056"/>
            <a:ext cx="448243" cy="430907"/>
            <a:chOff x="3805575" y="572300"/>
            <a:chExt cx="840350" cy="807850"/>
          </a:xfrm>
        </p:grpSpPr>
        <p:sp>
          <p:nvSpPr>
            <p:cNvPr id="651" name="Google Shape;651;p37"/>
            <p:cNvSpPr/>
            <p:nvPr/>
          </p:nvSpPr>
          <p:spPr>
            <a:xfrm>
              <a:off x="3805575" y="572300"/>
              <a:ext cx="534650" cy="412325"/>
            </a:xfrm>
            <a:custGeom>
              <a:rect b="b" l="l" r="r" t="t"/>
              <a:pathLst>
                <a:path extrusionOk="0" h="16493" w="21386">
                  <a:moveTo>
                    <a:pt x="9474" y="0"/>
                  </a:moveTo>
                  <a:cubicBezTo>
                    <a:pt x="5132" y="0"/>
                    <a:pt x="1617" y="3522"/>
                    <a:pt x="1617" y="7863"/>
                  </a:cubicBezTo>
                  <a:lnTo>
                    <a:pt x="1617" y="8624"/>
                  </a:lnTo>
                  <a:cubicBezTo>
                    <a:pt x="1611" y="10456"/>
                    <a:pt x="2252" y="12235"/>
                    <a:pt x="3426" y="13642"/>
                  </a:cubicBezTo>
                  <a:lnTo>
                    <a:pt x="0" y="16493"/>
                  </a:lnTo>
                  <a:lnTo>
                    <a:pt x="13528" y="16493"/>
                  </a:lnTo>
                  <a:cubicBezTo>
                    <a:pt x="17864" y="16493"/>
                    <a:pt x="21385" y="12971"/>
                    <a:pt x="21385" y="8630"/>
                  </a:cubicBezTo>
                  <a:lnTo>
                    <a:pt x="21385" y="7863"/>
                  </a:lnTo>
                  <a:cubicBezTo>
                    <a:pt x="21385" y="3522"/>
                    <a:pt x="17864" y="0"/>
                    <a:pt x="13528"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7"/>
            <p:cNvSpPr/>
            <p:nvPr/>
          </p:nvSpPr>
          <p:spPr>
            <a:xfrm>
              <a:off x="4023700" y="856450"/>
              <a:ext cx="305275" cy="128025"/>
            </a:xfrm>
            <a:custGeom>
              <a:rect b="b" l="l" r="r" t="t"/>
              <a:pathLst>
                <a:path extrusionOk="0" h="5121" w="12211">
                  <a:moveTo>
                    <a:pt x="9330" y="0"/>
                  </a:moveTo>
                  <a:cubicBezTo>
                    <a:pt x="5546" y="0"/>
                    <a:pt x="2031" y="1935"/>
                    <a:pt x="0" y="5121"/>
                  </a:cubicBezTo>
                  <a:lnTo>
                    <a:pt x="4833" y="5121"/>
                  </a:lnTo>
                  <a:cubicBezTo>
                    <a:pt x="8115" y="5121"/>
                    <a:pt x="11061" y="3079"/>
                    <a:pt x="12211" y="0"/>
                  </a:cubicBezTo>
                  <a:close/>
                </a:path>
              </a:pathLst>
            </a:custGeom>
            <a:solidFill>
              <a:srgbClr val="E98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7"/>
            <p:cNvSpPr/>
            <p:nvPr/>
          </p:nvSpPr>
          <p:spPr>
            <a:xfrm>
              <a:off x="4031475" y="907350"/>
              <a:ext cx="614450" cy="472800"/>
            </a:xfrm>
            <a:custGeom>
              <a:rect b="b" l="l" r="r" t="t"/>
              <a:pathLst>
                <a:path extrusionOk="0" h="18912" w="24578">
                  <a:moveTo>
                    <a:pt x="9013" y="1"/>
                  </a:moveTo>
                  <a:cubicBezTo>
                    <a:pt x="4037" y="1"/>
                    <a:pt x="1" y="4037"/>
                    <a:pt x="1" y="9013"/>
                  </a:cubicBezTo>
                  <a:lnTo>
                    <a:pt x="1" y="9893"/>
                  </a:lnTo>
                  <a:cubicBezTo>
                    <a:pt x="1" y="14876"/>
                    <a:pt x="4037" y="18912"/>
                    <a:pt x="9013" y="18912"/>
                  </a:cubicBezTo>
                  <a:lnTo>
                    <a:pt x="24577" y="18912"/>
                  </a:lnTo>
                  <a:lnTo>
                    <a:pt x="20643" y="15648"/>
                  </a:lnTo>
                  <a:cubicBezTo>
                    <a:pt x="21990" y="14031"/>
                    <a:pt x="22727" y="11989"/>
                    <a:pt x="22721" y="9887"/>
                  </a:cubicBezTo>
                  <a:lnTo>
                    <a:pt x="22721" y="9013"/>
                  </a:lnTo>
                  <a:cubicBezTo>
                    <a:pt x="22721" y="4037"/>
                    <a:pt x="18685" y="1"/>
                    <a:pt x="137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37"/>
          <p:cNvGrpSpPr/>
          <p:nvPr/>
        </p:nvGrpSpPr>
        <p:grpSpPr>
          <a:xfrm>
            <a:off x="1056376" y="2039319"/>
            <a:ext cx="519765" cy="398098"/>
            <a:chOff x="312075" y="4582725"/>
            <a:chExt cx="840500" cy="643650"/>
          </a:xfrm>
        </p:grpSpPr>
        <p:sp>
          <p:nvSpPr>
            <p:cNvPr id="655" name="Google Shape;655;p37"/>
            <p:cNvSpPr/>
            <p:nvPr/>
          </p:nvSpPr>
          <p:spPr>
            <a:xfrm>
              <a:off x="312075" y="4582725"/>
              <a:ext cx="840500" cy="643650"/>
            </a:xfrm>
            <a:custGeom>
              <a:rect b="b" l="l" r="r" t="t"/>
              <a:pathLst>
                <a:path extrusionOk="0" h="25746" w="33620">
                  <a:moveTo>
                    <a:pt x="1551" y="1"/>
                  </a:moveTo>
                  <a:cubicBezTo>
                    <a:pt x="695" y="1"/>
                    <a:pt x="0" y="702"/>
                    <a:pt x="0" y="1558"/>
                  </a:cubicBezTo>
                  <a:lnTo>
                    <a:pt x="0" y="24194"/>
                  </a:lnTo>
                  <a:cubicBezTo>
                    <a:pt x="0" y="25050"/>
                    <a:pt x="695" y="25745"/>
                    <a:pt x="1551" y="25745"/>
                  </a:cubicBezTo>
                  <a:lnTo>
                    <a:pt x="32062" y="25745"/>
                  </a:lnTo>
                  <a:cubicBezTo>
                    <a:pt x="32925" y="25745"/>
                    <a:pt x="33619" y="25050"/>
                    <a:pt x="33619" y="24194"/>
                  </a:cubicBezTo>
                  <a:lnTo>
                    <a:pt x="33619" y="1558"/>
                  </a:lnTo>
                  <a:cubicBezTo>
                    <a:pt x="33619" y="702"/>
                    <a:pt x="32925" y="1"/>
                    <a:pt x="32062" y="1"/>
                  </a:cubicBezTo>
                  <a:close/>
                </a:path>
              </a:pathLst>
            </a:custGeom>
            <a:solidFill>
              <a:srgbClr val="52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7"/>
            <p:cNvSpPr/>
            <p:nvPr/>
          </p:nvSpPr>
          <p:spPr>
            <a:xfrm>
              <a:off x="385875" y="4663275"/>
              <a:ext cx="692900" cy="481050"/>
            </a:xfrm>
            <a:custGeom>
              <a:rect b="b" l="l" r="r" t="t"/>
              <a:pathLst>
                <a:path extrusionOk="0" h="19242" w="27716">
                  <a:moveTo>
                    <a:pt x="1" y="1"/>
                  </a:moveTo>
                  <a:lnTo>
                    <a:pt x="1" y="19241"/>
                  </a:lnTo>
                  <a:lnTo>
                    <a:pt x="27715" y="19241"/>
                  </a:lnTo>
                  <a:lnTo>
                    <a:pt x="27715" y="1"/>
                  </a:lnTo>
                  <a:close/>
                </a:path>
              </a:pathLst>
            </a:custGeom>
            <a:solidFill>
              <a:srgbClr val="69C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7"/>
            <p:cNvSpPr/>
            <p:nvPr/>
          </p:nvSpPr>
          <p:spPr>
            <a:xfrm>
              <a:off x="398150" y="5169600"/>
              <a:ext cx="31775" cy="31750"/>
            </a:xfrm>
            <a:custGeom>
              <a:rect b="b" l="l" r="r" t="t"/>
              <a:pathLst>
                <a:path extrusionOk="0" h="1270" w="1271">
                  <a:moveTo>
                    <a:pt x="635" y="0"/>
                  </a:moveTo>
                  <a:cubicBezTo>
                    <a:pt x="288" y="0"/>
                    <a:pt x="1" y="282"/>
                    <a:pt x="1" y="635"/>
                  </a:cubicBezTo>
                  <a:cubicBezTo>
                    <a:pt x="1" y="989"/>
                    <a:pt x="288" y="1270"/>
                    <a:pt x="635" y="1270"/>
                  </a:cubicBezTo>
                  <a:cubicBezTo>
                    <a:pt x="989" y="1270"/>
                    <a:pt x="1270" y="989"/>
                    <a:pt x="1270" y="635"/>
                  </a:cubicBezTo>
                  <a:cubicBezTo>
                    <a:pt x="1270" y="282"/>
                    <a:pt x="989" y="0"/>
                    <a:pt x="635" y="0"/>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7"/>
            <p:cNvSpPr/>
            <p:nvPr/>
          </p:nvSpPr>
          <p:spPr>
            <a:xfrm>
              <a:off x="523600" y="4711625"/>
              <a:ext cx="415475" cy="389875"/>
            </a:xfrm>
            <a:custGeom>
              <a:rect b="b" l="l" r="r" t="t"/>
              <a:pathLst>
                <a:path extrusionOk="0" h="15595" w="16619">
                  <a:moveTo>
                    <a:pt x="8313" y="1"/>
                  </a:moveTo>
                  <a:cubicBezTo>
                    <a:pt x="3726" y="1"/>
                    <a:pt x="1" y="3600"/>
                    <a:pt x="1" y="8031"/>
                  </a:cubicBezTo>
                  <a:lnTo>
                    <a:pt x="1" y="13708"/>
                  </a:lnTo>
                  <a:cubicBezTo>
                    <a:pt x="1" y="14750"/>
                    <a:pt x="845" y="15595"/>
                    <a:pt x="1893" y="15595"/>
                  </a:cubicBezTo>
                  <a:lnTo>
                    <a:pt x="14732" y="15595"/>
                  </a:lnTo>
                  <a:cubicBezTo>
                    <a:pt x="15774" y="15595"/>
                    <a:pt x="16619" y="14750"/>
                    <a:pt x="16619" y="13708"/>
                  </a:cubicBezTo>
                  <a:lnTo>
                    <a:pt x="16619" y="8031"/>
                  </a:lnTo>
                  <a:cubicBezTo>
                    <a:pt x="16619" y="3606"/>
                    <a:pt x="12894" y="1"/>
                    <a:pt x="8313" y="1"/>
                  </a:cubicBezTo>
                  <a:close/>
                </a:path>
              </a:pathLst>
            </a:custGeom>
            <a:solidFill>
              <a:srgbClr val="AF5E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7"/>
            <p:cNvSpPr/>
            <p:nvPr/>
          </p:nvSpPr>
          <p:spPr>
            <a:xfrm>
              <a:off x="523750" y="4711625"/>
              <a:ext cx="233725" cy="389875"/>
            </a:xfrm>
            <a:custGeom>
              <a:rect b="b" l="l" r="r" t="t"/>
              <a:pathLst>
                <a:path extrusionOk="0" h="15595" w="9349">
                  <a:moveTo>
                    <a:pt x="8331" y="1"/>
                  </a:moveTo>
                  <a:cubicBezTo>
                    <a:pt x="3738" y="1"/>
                    <a:pt x="1" y="3600"/>
                    <a:pt x="1" y="8031"/>
                  </a:cubicBezTo>
                  <a:lnTo>
                    <a:pt x="1" y="13708"/>
                  </a:lnTo>
                  <a:cubicBezTo>
                    <a:pt x="1" y="14750"/>
                    <a:pt x="851" y="15595"/>
                    <a:pt x="1893" y="15595"/>
                  </a:cubicBezTo>
                  <a:lnTo>
                    <a:pt x="3913" y="15595"/>
                  </a:lnTo>
                  <a:cubicBezTo>
                    <a:pt x="2875" y="15589"/>
                    <a:pt x="2037" y="14743"/>
                    <a:pt x="2037" y="13708"/>
                  </a:cubicBezTo>
                  <a:lnTo>
                    <a:pt x="2037" y="8031"/>
                  </a:lnTo>
                  <a:cubicBezTo>
                    <a:pt x="2037" y="3935"/>
                    <a:pt x="5235" y="546"/>
                    <a:pt x="9349" y="61"/>
                  </a:cubicBezTo>
                  <a:cubicBezTo>
                    <a:pt x="9008" y="19"/>
                    <a:pt x="8666" y="1"/>
                    <a:pt x="8331" y="1"/>
                  </a:cubicBezTo>
                  <a:close/>
                  <a:moveTo>
                    <a:pt x="3913" y="15595"/>
                  </a:moveTo>
                  <a:cubicBezTo>
                    <a:pt x="3917" y="15595"/>
                    <a:pt x="3921" y="15595"/>
                    <a:pt x="3924" y="15595"/>
                  </a:cubicBezTo>
                  <a:cubicBezTo>
                    <a:pt x="3928" y="15595"/>
                    <a:pt x="3932" y="15595"/>
                    <a:pt x="3935" y="15595"/>
                  </a:cubicBezTo>
                  <a:close/>
                </a:path>
              </a:pathLst>
            </a:custGeom>
            <a:solidFill>
              <a:srgbClr val="8949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7"/>
            <p:cNvSpPr/>
            <p:nvPr/>
          </p:nvSpPr>
          <p:spPr>
            <a:xfrm>
              <a:off x="862850" y="4868225"/>
              <a:ext cx="87600" cy="87600"/>
            </a:xfrm>
            <a:custGeom>
              <a:rect b="b" l="l" r="r" t="t"/>
              <a:pathLst>
                <a:path extrusionOk="0" h="3504" w="3504">
                  <a:moveTo>
                    <a:pt x="1749" y="1"/>
                  </a:moveTo>
                  <a:cubicBezTo>
                    <a:pt x="779" y="1"/>
                    <a:pt x="1" y="785"/>
                    <a:pt x="1" y="1755"/>
                  </a:cubicBezTo>
                  <a:cubicBezTo>
                    <a:pt x="1" y="2720"/>
                    <a:pt x="779" y="3504"/>
                    <a:pt x="1749" y="3504"/>
                  </a:cubicBezTo>
                  <a:cubicBezTo>
                    <a:pt x="2719" y="3504"/>
                    <a:pt x="3504" y="2720"/>
                    <a:pt x="3504" y="1755"/>
                  </a:cubicBezTo>
                  <a:cubicBezTo>
                    <a:pt x="3504" y="785"/>
                    <a:pt x="2719" y="1"/>
                    <a:pt x="1749" y="1"/>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7"/>
            <p:cNvSpPr/>
            <p:nvPr/>
          </p:nvSpPr>
          <p:spPr>
            <a:xfrm>
              <a:off x="731850" y="5057175"/>
              <a:ext cx="136125" cy="87000"/>
            </a:xfrm>
            <a:custGeom>
              <a:rect b="b" l="l" r="r" t="t"/>
              <a:pathLst>
                <a:path extrusionOk="0" h="3480" w="5445">
                  <a:moveTo>
                    <a:pt x="1426" y="0"/>
                  </a:moveTo>
                  <a:lnTo>
                    <a:pt x="1" y="1743"/>
                  </a:lnTo>
                  <a:lnTo>
                    <a:pt x="941" y="3479"/>
                  </a:lnTo>
                  <a:lnTo>
                    <a:pt x="5420" y="3479"/>
                  </a:lnTo>
                  <a:cubicBezTo>
                    <a:pt x="5444" y="2054"/>
                    <a:pt x="4696" y="725"/>
                    <a:pt x="3462" y="0"/>
                  </a:cubicBezTo>
                  <a:close/>
                </a:path>
              </a:pathLst>
            </a:custGeom>
            <a:solidFill>
              <a:srgbClr val="CB4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7"/>
            <p:cNvSpPr/>
            <p:nvPr/>
          </p:nvSpPr>
          <p:spPr>
            <a:xfrm>
              <a:off x="595775" y="5057175"/>
              <a:ext cx="136100" cy="87000"/>
            </a:xfrm>
            <a:custGeom>
              <a:rect b="b" l="l" r="r" t="t"/>
              <a:pathLst>
                <a:path extrusionOk="0" h="3480" w="5444">
                  <a:moveTo>
                    <a:pt x="1983" y="0"/>
                  </a:moveTo>
                  <a:cubicBezTo>
                    <a:pt x="749" y="725"/>
                    <a:pt x="0" y="2054"/>
                    <a:pt x="18" y="3479"/>
                  </a:cubicBezTo>
                  <a:lnTo>
                    <a:pt x="4504" y="3479"/>
                  </a:lnTo>
                  <a:lnTo>
                    <a:pt x="5444" y="1743"/>
                  </a:lnTo>
                  <a:lnTo>
                    <a:pt x="4019" y="0"/>
                  </a:lnTo>
                  <a:close/>
                </a:path>
              </a:pathLst>
            </a:custGeom>
            <a:solidFill>
              <a:srgbClr val="CB4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7"/>
            <p:cNvSpPr/>
            <p:nvPr/>
          </p:nvSpPr>
          <p:spPr>
            <a:xfrm>
              <a:off x="690400" y="5057175"/>
              <a:ext cx="82950" cy="87000"/>
            </a:xfrm>
            <a:custGeom>
              <a:rect b="b" l="l" r="r" t="t"/>
              <a:pathLst>
                <a:path extrusionOk="0" h="3480" w="3318">
                  <a:moveTo>
                    <a:pt x="228" y="0"/>
                  </a:moveTo>
                  <a:cubicBezTo>
                    <a:pt x="228" y="0"/>
                    <a:pt x="0" y="2246"/>
                    <a:pt x="713" y="3479"/>
                  </a:cubicBezTo>
                  <a:lnTo>
                    <a:pt x="2605" y="3479"/>
                  </a:lnTo>
                  <a:cubicBezTo>
                    <a:pt x="3318" y="2246"/>
                    <a:pt x="3090" y="0"/>
                    <a:pt x="3090" y="0"/>
                  </a:cubicBezTo>
                  <a:close/>
                </a:path>
              </a:pathLst>
            </a:custGeom>
            <a:solidFill>
              <a:srgbClr val="E1F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7"/>
            <p:cNvSpPr/>
            <p:nvPr/>
          </p:nvSpPr>
          <p:spPr>
            <a:xfrm>
              <a:off x="556850" y="4810350"/>
              <a:ext cx="349450" cy="269750"/>
            </a:xfrm>
            <a:custGeom>
              <a:rect b="b" l="l" r="r" t="t"/>
              <a:pathLst>
                <a:path extrusionOk="0" h="10790" w="13978">
                  <a:moveTo>
                    <a:pt x="4074" y="0"/>
                  </a:moveTo>
                  <a:cubicBezTo>
                    <a:pt x="1945" y="0"/>
                    <a:pt x="15" y="1713"/>
                    <a:pt x="0" y="4034"/>
                  </a:cubicBezTo>
                  <a:lnTo>
                    <a:pt x="0" y="4070"/>
                  </a:lnTo>
                  <a:cubicBezTo>
                    <a:pt x="0" y="7777"/>
                    <a:pt x="3132" y="10789"/>
                    <a:pt x="6989" y="10789"/>
                  </a:cubicBezTo>
                  <a:cubicBezTo>
                    <a:pt x="10851" y="10789"/>
                    <a:pt x="13977" y="7777"/>
                    <a:pt x="13977" y="4070"/>
                  </a:cubicBezTo>
                  <a:lnTo>
                    <a:pt x="13977" y="4034"/>
                  </a:lnTo>
                  <a:cubicBezTo>
                    <a:pt x="13968" y="1713"/>
                    <a:pt x="12039" y="0"/>
                    <a:pt x="9910" y="0"/>
                  </a:cubicBezTo>
                  <a:cubicBezTo>
                    <a:pt x="9359" y="0"/>
                    <a:pt x="8794" y="115"/>
                    <a:pt x="8246" y="364"/>
                  </a:cubicBezTo>
                  <a:cubicBezTo>
                    <a:pt x="8043" y="453"/>
                    <a:pt x="7863" y="549"/>
                    <a:pt x="7701" y="639"/>
                  </a:cubicBezTo>
                  <a:cubicBezTo>
                    <a:pt x="7480" y="765"/>
                    <a:pt x="7234" y="828"/>
                    <a:pt x="6990" y="828"/>
                  </a:cubicBezTo>
                  <a:cubicBezTo>
                    <a:pt x="6745" y="828"/>
                    <a:pt x="6501" y="765"/>
                    <a:pt x="6282" y="639"/>
                  </a:cubicBezTo>
                  <a:cubicBezTo>
                    <a:pt x="6121" y="549"/>
                    <a:pt x="5935" y="453"/>
                    <a:pt x="5737" y="364"/>
                  </a:cubicBezTo>
                  <a:cubicBezTo>
                    <a:pt x="5189" y="115"/>
                    <a:pt x="4625" y="0"/>
                    <a:pt x="4074" y="0"/>
                  </a:cubicBezTo>
                  <a:close/>
                </a:path>
              </a:pathLst>
            </a:custGeom>
            <a:solidFill>
              <a:srgbClr val="F79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7"/>
            <p:cNvSpPr/>
            <p:nvPr/>
          </p:nvSpPr>
          <p:spPr>
            <a:xfrm>
              <a:off x="513425" y="4810350"/>
              <a:ext cx="235225" cy="269750"/>
            </a:xfrm>
            <a:custGeom>
              <a:rect b="b" l="l" r="r" t="t"/>
              <a:pathLst>
                <a:path extrusionOk="0" h="10790" w="9409">
                  <a:moveTo>
                    <a:pt x="5821" y="1"/>
                  </a:moveTo>
                  <a:cubicBezTo>
                    <a:pt x="4248" y="1"/>
                    <a:pt x="2782" y="936"/>
                    <a:pt x="2121" y="2364"/>
                  </a:cubicBezTo>
                  <a:cubicBezTo>
                    <a:pt x="2001" y="2334"/>
                    <a:pt x="1875" y="2316"/>
                    <a:pt x="1749" y="2316"/>
                  </a:cubicBezTo>
                  <a:cubicBezTo>
                    <a:pt x="779" y="2316"/>
                    <a:pt x="1" y="3100"/>
                    <a:pt x="1" y="4070"/>
                  </a:cubicBezTo>
                  <a:cubicBezTo>
                    <a:pt x="1" y="5035"/>
                    <a:pt x="779" y="5819"/>
                    <a:pt x="1749" y="5819"/>
                  </a:cubicBezTo>
                  <a:cubicBezTo>
                    <a:pt x="1827" y="5819"/>
                    <a:pt x="1905" y="5813"/>
                    <a:pt x="1983" y="5801"/>
                  </a:cubicBezTo>
                  <a:cubicBezTo>
                    <a:pt x="2779" y="8675"/>
                    <a:pt x="5504" y="10789"/>
                    <a:pt x="8738" y="10789"/>
                  </a:cubicBezTo>
                  <a:cubicBezTo>
                    <a:pt x="8965" y="10789"/>
                    <a:pt x="9193" y="10777"/>
                    <a:pt x="9409" y="10753"/>
                  </a:cubicBezTo>
                  <a:cubicBezTo>
                    <a:pt x="5875" y="10430"/>
                    <a:pt x="3103" y="7562"/>
                    <a:pt x="3103" y="4070"/>
                  </a:cubicBezTo>
                  <a:lnTo>
                    <a:pt x="3103" y="4034"/>
                  </a:lnTo>
                  <a:cubicBezTo>
                    <a:pt x="3115" y="1962"/>
                    <a:pt x="4648" y="376"/>
                    <a:pt x="6492" y="58"/>
                  </a:cubicBezTo>
                  <a:cubicBezTo>
                    <a:pt x="6268" y="20"/>
                    <a:pt x="6043" y="1"/>
                    <a:pt x="5821" y="1"/>
                  </a:cubicBezTo>
                  <a:close/>
                </a:path>
              </a:pathLst>
            </a:custGeom>
            <a:solidFill>
              <a:srgbClr val="E18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7"/>
            <p:cNvSpPr/>
            <p:nvPr/>
          </p:nvSpPr>
          <p:spPr>
            <a:xfrm>
              <a:off x="641875" y="4892925"/>
              <a:ext cx="24725" cy="38350"/>
            </a:xfrm>
            <a:custGeom>
              <a:rect b="b" l="l" r="r" t="t"/>
              <a:pathLst>
                <a:path extrusionOk="0" h="1534" w="989">
                  <a:moveTo>
                    <a:pt x="497" y="1"/>
                  </a:moveTo>
                  <a:cubicBezTo>
                    <a:pt x="493" y="1"/>
                    <a:pt x="490" y="1"/>
                    <a:pt x="486" y="1"/>
                  </a:cubicBezTo>
                  <a:cubicBezTo>
                    <a:pt x="210" y="19"/>
                    <a:pt x="1" y="246"/>
                    <a:pt x="7" y="516"/>
                  </a:cubicBezTo>
                  <a:lnTo>
                    <a:pt x="7" y="1019"/>
                  </a:lnTo>
                  <a:cubicBezTo>
                    <a:pt x="1" y="1294"/>
                    <a:pt x="210" y="1522"/>
                    <a:pt x="486" y="1534"/>
                  </a:cubicBezTo>
                  <a:cubicBezTo>
                    <a:pt x="490" y="1534"/>
                    <a:pt x="493" y="1534"/>
                    <a:pt x="497" y="1534"/>
                  </a:cubicBezTo>
                  <a:cubicBezTo>
                    <a:pt x="767" y="1534"/>
                    <a:pt x="989" y="1315"/>
                    <a:pt x="989" y="1043"/>
                  </a:cubicBezTo>
                  <a:lnTo>
                    <a:pt x="989" y="492"/>
                  </a:lnTo>
                  <a:cubicBezTo>
                    <a:pt x="989" y="220"/>
                    <a:pt x="767" y="1"/>
                    <a:pt x="497" y="1"/>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7"/>
            <p:cNvSpPr/>
            <p:nvPr/>
          </p:nvSpPr>
          <p:spPr>
            <a:xfrm>
              <a:off x="797875" y="4892925"/>
              <a:ext cx="24725" cy="38350"/>
            </a:xfrm>
            <a:custGeom>
              <a:rect b="b" l="l" r="r" t="t"/>
              <a:pathLst>
                <a:path extrusionOk="0" h="1534" w="989">
                  <a:moveTo>
                    <a:pt x="497" y="1"/>
                  </a:moveTo>
                  <a:cubicBezTo>
                    <a:pt x="493" y="1"/>
                    <a:pt x="489" y="1"/>
                    <a:pt x="486" y="1"/>
                  </a:cubicBezTo>
                  <a:cubicBezTo>
                    <a:pt x="210" y="19"/>
                    <a:pt x="1" y="246"/>
                    <a:pt x="1" y="516"/>
                  </a:cubicBezTo>
                  <a:lnTo>
                    <a:pt x="1" y="1019"/>
                  </a:lnTo>
                  <a:cubicBezTo>
                    <a:pt x="1" y="1294"/>
                    <a:pt x="210" y="1522"/>
                    <a:pt x="486" y="1534"/>
                  </a:cubicBezTo>
                  <a:cubicBezTo>
                    <a:pt x="489" y="1534"/>
                    <a:pt x="493" y="1534"/>
                    <a:pt x="497" y="1534"/>
                  </a:cubicBezTo>
                  <a:cubicBezTo>
                    <a:pt x="767" y="1534"/>
                    <a:pt x="989" y="1315"/>
                    <a:pt x="989" y="1043"/>
                  </a:cubicBezTo>
                  <a:lnTo>
                    <a:pt x="989" y="492"/>
                  </a:lnTo>
                  <a:cubicBezTo>
                    <a:pt x="989" y="220"/>
                    <a:pt x="767" y="1"/>
                    <a:pt x="497" y="1"/>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7"/>
            <p:cNvSpPr/>
            <p:nvPr/>
          </p:nvSpPr>
          <p:spPr>
            <a:xfrm>
              <a:off x="694125" y="4906425"/>
              <a:ext cx="75475" cy="35800"/>
            </a:xfrm>
            <a:custGeom>
              <a:rect b="b" l="l" r="r" t="t"/>
              <a:pathLst>
                <a:path extrusionOk="0" h="1432" w="3019">
                  <a:moveTo>
                    <a:pt x="567" y="0"/>
                  </a:moveTo>
                  <a:cubicBezTo>
                    <a:pt x="448" y="0"/>
                    <a:pt x="330" y="41"/>
                    <a:pt x="234" y="126"/>
                  </a:cubicBezTo>
                  <a:cubicBezTo>
                    <a:pt x="25" y="311"/>
                    <a:pt x="1" y="635"/>
                    <a:pt x="186" y="844"/>
                  </a:cubicBezTo>
                  <a:cubicBezTo>
                    <a:pt x="517" y="1216"/>
                    <a:pt x="988" y="1431"/>
                    <a:pt x="1489" y="1431"/>
                  </a:cubicBezTo>
                  <a:cubicBezTo>
                    <a:pt x="1496" y="1431"/>
                    <a:pt x="1503" y="1431"/>
                    <a:pt x="1510" y="1431"/>
                  </a:cubicBezTo>
                  <a:cubicBezTo>
                    <a:pt x="1517" y="1431"/>
                    <a:pt x="1524" y="1431"/>
                    <a:pt x="1531" y="1431"/>
                  </a:cubicBezTo>
                  <a:cubicBezTo>
                    <a:pt x="2032" y="1431"/>
                    <a:pt x="2503" y="1216"/>
                    <a:pt x="2839" y="844"/>
                  </a:cubicBezTo>
                  <a:cubicBezTo>
                    <a:pt x="3019" y="635"/>
                    <a:pt x="3001" y="311"/>
                    <a:pt x="2785" y="126"/>
                  </a:cubicBezTo>
                  <a:cubicBezTo>
                    <a:pt x="2690" y="41"/>
                    <a:pt x="2573" y="0"/>
                    <a:pt x="2455" y="0"/>
                  </a:cubicBezTo>
                  <a:cubicBezTo>
                    <a:pt x="2314" y="0"/>
                    <a:pt x="2174" y="59"/>
                    <a:pt x="2073" y="173"/>
                  </a:cubicBezTo>
                  <a:cubicBezTo>
                    <a:pt x="1920" y="338"/>
                    <a:pt x="1715" y="421"/>
                    <a:pt x="1510" y="421"/>
                  </a:cubicBezTo>
                  <a:cubicBezTo>
                    <a:pt x="1305" y="421"/>
                    <a:pt x="1100" y="338"/>
                    <a:pt x="947" y="173"/>
                  </a:cubicBezTo>
                  <a:cubicBezTo>
                    <a:pt x="849" y="59"/>
                    <a:pt x="708" y="0"/>
                    <a:pt x="567" y="0"/>
                  </a:cubicBezTo>
                  <a:close/>
                </a:path>
              </a:pathLst>
            </a:custGeom>
            <a:solidFill>
              <a:srgbClr val="275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37"/>
          <p:cNvGrpSpPr/>
          <p:nvPr/>
        </p:nvGrpSpPr>
        <p:grpSpPr>
          <a:xfrm>
            <a:off x="1085708" y="3894964"/>
            <a:ext cx="461102" cy="389717"/>
            <a:chOff x="5246400" y="1916525"/>
            <a:chExt cx="840200" cy="710125"/>
          </a:xfrm>
        </p:grpSpPr>
        <p:sp>
          <p:nvSpPr>
            <p:cNvPr id="670" name="Google Shape;670;p37"/>
            <p:cNvSpPr/>
            <p:nvPr/>
          </p:nvSpPr>
          <p:spPr>
            <a:xfrm>
              <a:off x="5463325" y="2304900"/>
              <a:ext cx="155425" cy="200325"/>
            </a:xfrm>
            <a:custGeom>
              <a:rect b="b" l="l" r="r" t="t"/>
              <a:pathLst>
                <a:path extrusionOk="0" h="8013" w="6217">
                  <a:moveTo>
                    <a:pt x="2803" y="0"/>
                  </a:moveTo>
                  <a:lnTo>
                    <a:pt x="0" y="4426"/>
                  </a:lnTo>
                  <a:lnTo>
                    <a:pt x="2803" y="8013"/>
                  </a:lnTo>
                  <a:lnTo>
                    <a:pt x="4168" y="8013"/>
                  </a:lnTo>
                  <a:cubicBezTo>
                    <a:pt x="5300" y="8013"/>
                    <a:pt x="6216" y="7097"/>
                    <a:pt x="6216" y="5965"/>
                  </a:cubicBezTo>
                  <a:lnTo>
                    <a:pt x="6216" y="0"/>
                  </a:lnTo>
                  <a:close/>
                </a:path>
              </a:pathLst>
            </a:custGeom>
            <a:solidFill>
              <a:srgbClr val="CB4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7"/>
            <p:cNvSpPr/>
            <p:nvPr/>
          </p:nvSpPr>
          <p:spPr>
            <a:xfrm>
              <a:off x="5487275" y="2304900"/>
              <a:ext cx="131475" cy="98375"/>
            </a:xfrm>
            <a:custGeom>
              <a:rect b="b" l="l" r="r" t="t"/>
              <a:pathLst>
                <a:path extrusionOk="0" h="3935" w="5259">
                  <a:moveTo>
                    <a:pt x="1827" y="0"/>
                  </a:moveTo>
                  <a:lnTo>
                    <a:pt x="0" y="2887"/>
                  </a:lnTo>
                  <a:lnTo>
                    <a:pt x="965" y="3875"/>
                  </a:lnTo>
                  <a:lnTo>
                    <a:pt x="1827" y="3875"/>
                  </a:lnTo>
                  <a:cubicBezTo>
                    <a:pt x="3055" y="3875"/>
                    <a:pt x="4192" y="3899"/>
                    <a:pt x="5258" y="3935"/>
                  </a:cubicBezTo>
                  <a:lnTo>
                    <a:pt x="5258" y="0"/>
                  </a:lnTo>
                  <a:close/>
                </a:path>
              </a:pathLst>
            </a:custGeom>
            <a:solidFill>
              <a:srgbClr val="A02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7"/>
            <p:cNvSpPr/>
            <p:nvPr/>
          </p:nvSpPr>
          <p:spPr>
            <a:xfrm>
              <a:off x="5393400" y="2305200"/>
              <a:ext cx="140000" cy="321450"/>
            </a:xfrm>
            <a:custGeom>
              <a:rect b="b" l="l" r="r" t="t"/>
              <a:pathLst>
                <a:path extrusionOk="0" h="12858" w="5600">
                  <a:moveTo>
                    <a:pt x="2276" y="0"/>
                  </a:moveTo>
                  <a:lnTo>
                    <a:pt x="1" y="1827"/>
                  </a:lnTo>
                  <a:cubicBezTo>
                    <a:pt x="1" y="1827"/>
                    <a:pt x="1546" y="4324"/>
                    <a:pt x="1695" y="11684"/>
                  </a:cubicBezTo>
                  <a:cubicBezTo>
                    <a:pt x="1707" y="12336"/>
                    <a:pt x="2240" y="12857"/>
                    <a:pt x="2893" y="12857"/>
                  </a:cubicBezTo>
                  <a:lnTo>
                    <a:pt x="4402" y="12857"/>
                  </a:lnTo>
                  <a:cubicBezTo>
                    <a:pt x="5061" y="12857"/>
                    <a:pt x="5600" y="12324"/>
                    <a:pt x="5600" y="11660"/>
                  </a:cubicBezTo>
                  <a:lnTo>
                    <a:pt x="5600" y="1827"/>
                  </a:lnTo>
                  <a:lnTo>
                    <a:pt x="22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7"/>
            <p:cNvSpPr/>
            <p:nvPr/>
          </p:nvSpPr>
          <p:spPr>
            <a:xfrm>
              <a:off x="5389500" y="1953375"/>
              <a:ext cx="658175" cy="500050"/>
            </a:xfrm>
            <a:custGeom>
              <a:rect b="b" l="l" r="r" t="t"/>
              <a:pathLst>
                <a:path extrusionOk="0" h="20002" w="26327">
                  <a:moveTo>
                    <a:pt x="24775" y="1"/>
                  </a:moveTo>
                  <a:cubicBezTo>
                    <a:pt x="24775" y="1"/>
                    <a:pt x="22685" y="4121"/>
                    <a:pt x="5738" y="4121"/>
                  </a:cubicBezTo>
                  <a:lnTo>
                    <a:pt x="1" y="10001"/>
                  </a:lnTo>
                  <a:lnTo>
                    <a:pt x="5738" y="15882"/>
                  </a:lnTo>
                  <a:cubicBezTo>
                    <a:pt x="22685" y="15882"/>
                    <a:pt x="24775" y="20002"/>
                    <a:pt x="24775" y="20002"/>
                  </a:cubicBezTo>
                  <a:lnTo>
                    <a:pt x="26326" y="10001"/>
                  </a:lnTo>
                  <a:lnTo>
                    <a:pt x="24775" y="1"/>
                  </a:lnTo>
                  <a:close/>
                </a:path>
              </a:pathLst>
            </a:custGeom>
            <a:solidFill>
              <a:srgbClr val="F9D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7"/>
            <p:cNvSpPr/>
            <p:nvPr/>
          </p:nvSpPr>
          <p:spPr>
            <a:xfrm>
              <a:off x="5389500" y="2169550"/>
              <a:ext cx="658325" cy="283875"/>
            </a:xfrm>
            <a:custGeom>
              <a:rect b="b" l="l" r="r" t="t"/>
              <a:pathLst>
                <a:path extrusionOk="0" h="11355" w="26333">
                  <a:moveTo>
                    <a:pt x="1324" y="1"/>
                  </a:moveTo>
                  <a:lnTo>
                    <a:pt x="1" y="1354"/>
                  </a:lnTo>
                  <a:lnTo>
                    <a:pt x="5744" y="7235"/>
                  </a:lnTo>
                  <a:cubicBezTo>
                    <a:pt x="22691" y="7235"/>
                    <a:pt x="24775" y="11355"/>
                    <a:pt x="24775" y="11355"/>
                  </a:cubicBezTo>
                  <a:lnTo>
                    <a:pt x="26332" y="1354"/>
                  </a:lnTo>
                  <a:lnTo>
                    <a:pt x="26122" y="1"/>
                  </a:lnTo>
                  <a:lnTo>
                    <a:pt x="24775" y="8648"/>
                  </a:lnTo>
                  <a:cubicBezTo>
                    <a:pt x="24775" y="8648"/>
                    <a:pt x="22685" y="4528"/>
                    <a:pt x="5738" y="4528"/>
                  </a:cubicBezTo>
                  <a:lnTo>
                    <a:pt x="132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7"/>
            <p:cNvSpPr/>
            <p:nvPr/>
          </p:nvSpPr>
          <p:spPr>
            <a:xfrm>
              <a:off x="6009475" y="1916525"/>
              <a:ext cx="77125" cy="573750"/>
            </a:xfrm>
            <a:custGeom>
              <a:rect b="b" l="l" r="r" t="t"/>
              <a:pathLst>
                <a:path extrusionOk="0" h="22950" w="3085">
                  <a:moveTo>
                    <a:pt x="1539" y="0"/>
                  </a:moveTo>
                  <a:cubicBezTo>
                    <a:pt x="1521" y="0"/>
                    <a:pt x="1503" y="1"/>
                    <a:pt x="1485" y="1"/>
                  </a:cubicBezTo>
                  <a:cubicBezTo>
                    <a:pt x="665" y="31"/>
                    <a:pt x="0" y="762"/>
                    <a:pt x="0" y="1588"/>
                  </a:cubicBezTo>
                  <a:lnTo>
                    <a:pt x="0" y="21368"/>
                  </a:lnTo>
                  <a:cubicBezTo>
                    <a:pt x="0" y="22188"/>
                    <a:pt x="665" y="22919"/>
                    <a:pt x="1485" y="22949"/>
                  </a:cubicBezTo>
                  <a:cubicBezTo>
                    <a:pt x="1503" y="22950"/>
                    <a:pt x="1521" y="22950"/>
                    <a:pt x="1539" y="22950"/>
                  </a:cubicBezTo>
                  <a:cubicBezTo>
                    <a:pt x="2389" y="22950"/>
                    <a:pt x="3084" y="22260"/>
                    <a:pt x="3084" y="21404"/>
                  </a:cubicBezTo>
                  <a:lnTo>
                    <a:pt x="3084" y="1546"/>
                  </a:lnTo>
                  <a:cubicBezTo>
                    <a:pt x="3084" y="690"/>
                    <a:pt x="2389" y="0"/>
                    <a:pt x="1539" y="0"/>
                  </a:cubicBezTo>
                  <a:close/>
                </a:path>
              </a:pathLst>
            </a:custGeom>
            <a:solidFill>
              <a:srgbClr val="D86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7"/>
            <p:cNvSpPr/>
            <p:nvPr/>
          </p:nvSpPr>
          <p:spPr>
            <a:xfrm>
              <a:off x="6009325" y="2386200"/>
              <a:ext cx="77275" cy="105725"/>
            </a:xfrm>
            <a:custGeom>
              <a:rect b="b" l="l" r="r" t="t"/>
              <a:pathLst>
                <a:path extrusionOk="0" h="4229" w="3091">
                  <a:moveTo>
                    <a:pt x="0" y="0"/>
                  </a:moveTo>
                  <a:lnTo>
                    <a:pt x="0" y="2647"/>
                  </a:lnTo>
                  <a:cubicBezTo>
                    <a:pt x="0" y="3467"/>
                    <a:pt x="671" y="4204"/>
                    <a:pt x="1491" y="4228"/>
                  </a:cubicBezTo>
                  <a:cubicBezTo>
                    <a:pt x="1509" y="4228"/>
                    <a:pt x="1527" y="4229"/>
                    <a:pt x="1545" y="4229"/>
                  </a:cubicBezTo>
                  <a:cubicBezTo>
                    <a:pt x="2395" y="4229"/>
                    <a:pt x="3090" y="3539"/>
                    <a:pt x="3090" y="2689"/>
                  </a:cubicBezTo>
                  <a:lnTo>
                    <a:pt x="3090" y="0"/>
                  </a:lnTo>
                  <a:cubicBezTo>
                    <a:pt x="3090" y="850"/>
                    <a:pt x="2395" y="1545"/>
                    <a:pt x="1545" y="1545"/>
                  </a:cubicBezTo>
                  <a:cubicBezTo>
                    <a:pt x="695" y="1545"/>
                    <a:pt x="0" y="850"/>
                    <a:pt x="0" y="0"/>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7"/>
            <p:cNvSpPr/>
            <p:nvPr/>
          </p:nvSpPr>
          <p:spPr>
            <a:xfrm>
              <a:off x="5393400" y="2305350"/>
              <a:ext cx="140000" cy="96425"/>
            </a:xfrm>
            <a:custGeom>
              <a:rect b="b" l="l" r="r" t="t"/>
              <a:pathLst>
                <a:path extrusionOk="0" h="3857" w="5600">
                  <a:moveTo>
                    <a:pt x="2276" y="0"/>
                  </a:moveTo>
                  <a:lnTo>
                    <a:pt x="1" y="1827"/>
                  </a:lnTo>
                  <a:cubicBezTo>
                    <a:pt x="1" y="1827"/>
                    <a:pt x="360" y="2414"/>
                    <a:pt x="755" y="3857"/>
                  </a:cubicBezTo>
                  <a:lnTo>
                    <a:pt x="5600" y="3857"/>
                  </a:lnTo>
                  <a:lnTo>
                    <a:pt x="5600" y="1827"/>
                  </a:lnTo>
                  <a:lnTo>
                    <a:pt x="22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7"/>
            <p:cNvSpPr/>
            <p:nvPr/>
          </p:nvSpPr>
          <p:spPr>
            <a:xfrm>
              <a:off x="5246400" y="2056975"/>
              <a:ext cx="287000" cy="293900"/>
            </a:xfrm>
            <a:custGeom>
              <a:rect b="b" l="l" r="r" t="t"/>
              <a:pathLst>
                <a:path extrusionOk="0" h="11756" w="11480">
                  <a:moveTo>
                    <a:pt x="5881" y="1"/>
                  </a:moveTo>
                  <a:cubicBezTo>
                    <a:pt x="2635" y="1"/>
                    <a:pt x="0" y="2635"/>
                    <a:pt x="0" y="5881"/>
                  </a:cubicBezTo>
                  <a:cubicBezTo>
                    <a:pt x="0" y="9127"/>
                    <a:pt x="2635" y="11756"/>
                    <a:pt x="5881" y="11756"/>
                  </a:cubicBezTo>
                  <a:lnTo>
                    <a:pt x="11480" y="11756"/>
                  </a:lnTo>
                  <a:lnTo>
                    <a:pt x="11480" y="6"/>
                  </a:lnTo>
                  <a:lnTo>
                    <a:pt x="5881" y="1"/>
                  </a:lnTo>
                  <a:close/>
                </a:path>
              </a:pathLst>
            </a:custGeom>
            <a:solidFill>
              <a:srgbClr val="D86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7"/>
            <p:cNvSpPr/>
            <p:nvPr/>
          </p:nvSpPr>
          <p:spPr>
            <a:xfrm>
              <a:off x="5247725" y="2170900"/>
              <a:ext cx="285675" cy="179975"/>
            </a:xfrm>
            <a:custGeom>
              <a:rect b="b" l="l" r="r" t="t"/>
              <a:pathLst>
                <a:path extrusionOk="0" h="7199" w="11427">
                  <a:moveTo>
                    <a:pt x="163" y="1"/>
                  </a:moveTo>
                  <a:cubicBezTo>
                    <a:pt x="55" y="444"/>
                    <a:pt x="1" y="899"/>
                    <a:pt x="1" y="1348"/>
                  </a:cubicBezTo>
                  <a:cubicBezTo>
                    <a:pt x="1" y="4582"/>
                    <a:pt x="2624" y="7199"/>
                    <a:pt x="5852" y="7199"/>
                  </a:cubicBezTo>
                  <a:lnTo>
                    <a:pt x="11427" y="7199"/>
                  </a:lnTo>
                  <a:lnTo>
                    <a:pt x="11427" y="4504"/>
                  </a:lnTo>
                  <a:lnTo>
                    <a:pt x="5852" y="4504"/>
                  </a:lnTo>
                  <a:cubicBezTo>
                    <a:pt x="3145" y="4504"/>
                    <a:pt x="785" y="2642"/>
                    <a:pt x="163" y="1"/>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cxnSp>
        <p:nvCxnSpPr>
          <p:cNvPr id="684" name="Google Shape;684;p38"/>
          <p:cNvCxnSpPr/>
          <p:nvPr/>
        </p:nvCxnSpPr>
        <p:spPr>
          <a:xfrm>
            <a:off x="4362450" y="2812600"/>
            <a:ext cx="3105300" cy="0"/>
          </a:xfrm>
          <a:prstGeom prst="straightConnector1">
            <a:avLst/>
          </a:prstGeom>
          <a:noFill/>
          <a:ln cap="flat" cmpd="sng" w="28575">
            <a:solidFill>
              <a:schemeClr val="accent2"/>
            </a:solidFill>
            <a:prstDash val="solid"/>
            <a:round/>
            <a:headEnd len="med" w="med" type="none"/>
            <a:tailEnd len="med" w="med" type="none"/>
          </a:ln>
        </p:spPr>
      </p:cxnSp>
      <p:sp>
        <p:nvSpPr>
          <p:cNvPr id="685" name="Google Shape;685;p38"/>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PREDICTED REACH</a:t>
            </a:r>
            <a:endParaRPr/>
          </a:p>
        </p:txBody>
      </p:sp>
      <p:sp>
        <p:nvSpPr>
          <p:cNvPr id="686" name="Google Shape;686;p38"/>
          <p:cNvSpPr txBox="1"/>
          <p:nvPr/>
        </p:nvSpPr>
        <p:spPr>
          <a:xfrm>
            <a:off x="759325" y="4235700"/>
            <a:ext cx="4223100" cy="367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s" sz="1000">
                <a:solidFill>
                  <a:schemeClr val="dk1"/>
                </a:solidFill>
                <a:latin typeface="Muli"/>
                <a:ea typeface="Muli"/>
                <a:cs typeface="Muli"/>
                <a:sym typeface="Muli"/>
              </a:rPr>
              <a:t>If you want to modify this graph, click on it, follow the link, change the data and replace it </a:t>
            </a:r>
            <a:endParaRPr sz="1000">
              <a:solidFill>
                <a:schemeClr val="dk1"/>
              </a:solidFill>
              <a:latin typeface="Muli"/>
              <a:ea typeface="Muli"/>
              <a:cs typeface="Muli"/>
              <a:sym typeface="Muli"/>
            </a:endParaRPr>
          </a:p>
        </p:txBody>
      </p:sp>
      <p:sp>
        <p:nvSpPr>
          <p:cNvPr id="687" name="Google Shape;687;p38"/>
          <p:cNvSpPr txBox="1"/>
          <p:nvPr/>
        </p:nvSpPr>
        <p:spPr>
          <a:xfrm>
            <a:off x="6524626" y="1715628"/>
            <a:ext cx="17076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a:solidFill>
                  <a:schemeClr val="dk1"/>
                </a:solidFill>
                <a:latin typeface="Muli"/>
                <a:ea typeface="Muli"/>
                <a:cs typeface="Muli"/>
                <a:sym typeface="Muli"/>
              </a:rPr>
              <a:t>New followers</a:t>
            </a:r>
            <a:endParaRPr>
              <a:solidFill>
                <a:schemeClr val="dk1"/>
              </a:solidFill>
              <a:latin typeface="Muli"/>
              <a:ea typeface="Muli"/>
              <a:cs typeface="Muli"/>
              <a:sym typeface="Muli"/>
            </a:endParaRPr>
          </a:p>
        </p:txBody>
      </p:sp>
      <p:sp>
        <p:nvSpPr>
          <p:cNvPr id="688" name="Google Shape;688;p38"/>
          <p:cNvSpPr txBox="1"/>
          <p:nvPr/>
        </p:nvSpPr>
        <p:spPr>
          <a:xfrm>
            <a:off x="6766752" y="1054075"/>
            <a:ext cx="1465500" cy="5409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b="1" lang="es" sz="3600">
                <a:solidFill>
                  <a:schemeClr val="accent3"/>
                </a:solidFill>
                <a:latin typeface="Amatic SC"/>
                <a:ea typeface="Amatic SC"/>
                <a:cs typeface="Amatic SC"/>
                <a:sym typeface="Amatic SC"/>
              </a:rPr>
              <a:t>20,000</a:t>
            </a:r>
            <a:endParaRPr b="1" sz="3600">
              <a:solidFill>
                <a:schemeClr val="accent3"/>
              </a:solidFill>
              <a:latin typeface="Amatic SC"/>
              <a:ea typeface="Amatic SC"/>
              <a:cs typeface="Amatic SC"/>
              <a:sym typeface="Amatic SC"/>
            </a:endParaRPr>
          </a:p>
        </p:txBody>
      </p:sp>
      <p:pic>
        <p:nvPicPr>
          <p:cNvPr id="689" name="Google Shape;689;p38" title="Gráfico">
            <a:hlinkClick r:id="rId3"/>
          </p:cNvPr>
          <p:cNvPicPr preferRelativeResize="0"/>
          <p:nvPr/>
        </p:nvPicPr>
        <p:blipFill rotWithShape="1">
          <a:blip r:embed="rId4">
            <a:alphaModFix/>
          </a:blip>
          <a:srcRect b="0" l="5150" r="0" t="0"/>
          <a:stretch/>
        </p:blipFill>
        <p:spPr>
          <a:xfrm>
            <a:off x="599375" y="1436025"/>
            <a:ext cx="4223151" cy="2753150"/>
          </a:xfrm>
          <a:prstGeom prst="rect">
            <a:avLst/>
          </a:prstGeom>
          <a:noFill/>
          <a:ln>
            <a:noFill/>
          </a:ln>
        </p:spPr>
      </p:pic>
      <p:cxnSp>
        <p:nvCxnSpPr>
          <p:cNvPr id="690" name="Google Shape;690;p38"/>
          <p:cNvCxnSpPr/>
          <p:nvPr/>
        </p:nvCxnSpPr>
        <p:spPr>
          <a:xfrm>
            <a:off x="5904825" y="1648700"/>
            <a:ext cx="3296400" cy="0"/>
          </a:xfrm>
          <a:prstGeom prst="straightConnector1">
            <a:avLst/>
          </a:prstGeom>
          <a:noFill/>
          <a:ln cap="flat" cmpd="sng" w="28575">
            <a:solidFill>
              <a:schemeClr val="accent2"/>
            </a:solidFill>
            <a:prstDash val="solid"/>
            <a:round/>
            <a:headEnd len="med" w="med" type="none"/>
            <a:tailEnd len="med" w="med" type="none"/>
          </a:ln>
        </p:spPr>
      </p:cxnSp>
      <p:cxnSp>
        <p:nvCxnSpPr>
          <p:cNvPr id="691" name="Google Shape;691;p38"/>
          <p:cNvCxnSpPr/>
          <p:nvPr/>
        </p:nvCxnSpPr>
        <p:spPr>
          <a:xfrm>
            <a:off x="5904825" y="3972800"/>
            <a:ext cx="3296400" cy="0"/>
          </a:xfrm>
          <a:prstGeom prst="straightConnector1">
            <a:avLst/>
          </a:prstGeom>
          <a:noFill/>
          <a:ln cap="flat" cmpd="sng" w="28575">
            <a:solidFill>
              <a:schemeClr val="accent2"/>
            </a:solidFill>
            <a:prstDash val="solid"/>
            <a:round/>
            <a:headEnd len="med" w="med" type="none"/>
            <a:tailEnd len="med" w="med" type="none"/>
          </a:ln>
        </p:spPr>
      </p:cxnSp>
      <p:sp>
        <p:nvSpPr>
          <p:cNvPr id="692" name="Google Shape;692;p38"/>
          <p:cNvSpPr/>
          <p:nvPr/>
        </p:nvSpPr>
        <p:spPr>
          <a:xfrm>
            <a:off x="5810250" y="1359550"/>
            <a:ext cx="523800" cy="540900"/>
          </a:xfrm>
          <a:prstGeom prst="round2DiagRect">
            <a:avLst>
              <a:gd fmla="val 16667"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8"/>
          <p:cNvSpPr txBox="1"/>
          <p:nvPr/>
        </p:nvSpPr>
        <p:spPr>
          <a:xfrm>
            <a:off x="4848225" y="2924799"/>
            <a:ext cx="1707600" cy="3765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s">
                <a:solidFill>
                  <a:schemeClr val="dk1"/>
                </a:solidFill>
                <a:latin typeface="Muli"/>
                <a:ea typeface="Muli"/>
                <a:cs typeface="Muli"/>
                <a:sym typeface="Muli"/>
              </a:rPr>
              <a:t>Mentions &amp; interactions</a:t>
            </a:r>
            <a:endParaRPr>
              <a:solidFill>
                <a:schemeClr val="dk1"/>
              </a:solidFill>
              <a:latin typeface="Muli"/>
              <a:ea typeface="Muli"/>
              <a:cs typeface="Muli"/>
              <a:sym typeface="Muli"/>
            </a:endParaRPr>
          </a:p>
        </p:txBody>
      </p:sp>
      <p:sp>
        <p:nvSpPr>
          <p:cNvPr id="694" name="Google Shape;694;p38"/>
          <p:cNvSpPr txBox="1"/>
          <p:nvPr/>
        </p:nvSpPr>
        <p:spPr>
          <a:xfrm>
            <a:off x="4848225" y="2229628"/>
            <a:ext cx="1848000" cy="540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b="1" lang="es" sz="3600">
                <a:solidFill>
                  <a:schemeClr val="accent3"/>
                </a:solidFill>
                <a:latin typeface="Amatic SC"/>
                <a:ea typeface="Amatic SC"/>
                <a:cs typeface="Amatic SC"/>
                <a:sym typeface="Amatic SC"/>
              </a:rPr>
              <a:t>10,000,000</a:t>
            </a:r>
            <a:endParaRPr b="1" sz="3600">
              <a:solidFill>
                <a:schemeClr val="accent3"/>
              </a:solidFill>
              <a:latin typeface="Amatic SC"/>
              <a:ea typeface="Amatic SC"/>
              <a:cs typeface="Amatic SC"/>
              <a:sym typeface="Amatic SC"/>
            </a:endParaRPr>
          </a:p>
        </p:txBody>
      </p:sp>
      <p:sp>
        <p:nvSpPr>
          <p:cNvPr id="695" name="Google Shape;695;p38"/>
          <p:cNvSpPr/>
          <p:nvPr/>
        </p:nvSpPr>
        <p:spPr>
          <a:xfrm>
            <a:off x="7169375" y="2513438"/>
            <a:ext cx="523800" cy="540900"/>
          </a:xfrm>
          <a:prstGeom prst="round2DiagRect">
            <a:avLst>
              <a:gd fmla="val 16667"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8"/>
          <p:cNvSpPr txBox="1"/>
          <p:nvPr/>
        </p:nvSpPr>
        <p:spPr>
          <a:xfrm>
            <a:off x="6524626" y="4035301"/>
            <a:ext cx="17076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a:solidFill>
                  <a:schemeClr val="dk1"/>
                </a:solidFill>
                <a:latin typeface="Muli"/>
                <a:ea typeface="Muli"/>
                <a:cs typeface="Muli"/>
                <a:sym typeface="Muli"/>
              </a:rPr>
              <a:t>More popularity</a:t>
            </a:r>
            <a:endParaRPr>
              <a:solidFill>
                <a:schemeClr val="dk1"/>
              </a:solidFill>
              <a:latin typeface="Muli"/>
              <a:ea typeface="Muli"/>
              <a:cs typeface="Muli"/>
              <a:sym typeface="Muli"/>
            </a:endParaRPr>
          </a:p>
        </p:txBody>
      </p:sp>
      <p:sp>
        <p:nvSpPr>
          <p:cNvPr id="697" name="Google Shape;697;p38"/>
          <p:cNvSpPr txBox="1"/>
          <p:nvPr/>
        </p:nvSpPr>
        <p:spPr>
          <a:xfrm>
            <a:off x="6766752" y="3367025"/>
            <a:ext cx="1465500" cy="5409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b="1" lang="es" sz="3600">
                <a:solidFill>
                  <a:schemeClr val="accent3"/>
                </a:solidFill>
                <a:latin typeface="Amatic SC"/>
                <a:ea typeface="Amatic SC"/>
                <a:cs typeface="Amatic SC"/>
                <a:sym typeface="Amatic SC"/>
              </a:rPr>
              <a:t>60%</a:t>
            </a:r>
            <a:endParaRPr b="1" sz="3600">
              <a:solidFill>
                <a:schemeClr val="accent3"/>
              </a:solidFill>
              <a:latin typeface="Amatic SC"/>
              <a:ea typeface="Amatic SC"/>
              <a:cs typeface="Amatic SC"/>
              <a:sym typeface="Amatic SC"/>
            </a:endParaRPr>
          </a:p>
        </p:txBody>
      </p:sp>
      <p:sp>
        <p:nvSpPr>
          <p:cNvPr id="698" name="Google Shape;698;p38"/>
          <p:cNvSpPr/>
          <p:nvPr/>
        </p:nvSpPr>
        <p:spPr>
          <a:xfrm>
            <a:off x="5810250" y="3672500"/>
            <a:ext cx="523800" cy="540900"/>
          </a:xfrm>
          <a:prstGeom prst="round2DiagRect">
            <a:avLst>
              <a:gd fmla="val 16667"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 name="Google Shape;699;p38"/>
          <p:cNvGrpSpPr/>
          <p:nvPr/>
        </p:nvGrpSpPr>
        <p:grpSpPr>
          <a:xfrm>
            <a:off x="7246415" y="2630871"/>
            <a:ext cx="369724" cy="359749"/>
            <a:chOff x="3979225" y="1859425"/>
            <a:chExt cx="846050" cy="823225"/>
          </a:xfrm>
        </p:grpSpPr>
        <p:sp>
          <p:nvSpPr>
            <p:cNvPr id="700" name="Google Shape;700;p38"/>
            <p:cNvSpPr/>
            <p:nvPr/>
          </p:nvSpPr>
          <p:spPr>
            <a:xfrm>
              <a:off x="4502625" y="1951725"/>
              <a:ext cx="224900" cy="225050"/>
            </a:xfrm>
            <a:custGeom>
              <a:rect b="b" l="l" r="r" t="t"/>
              <a:pathLst>
                <a:path extrusionOk="0" h="9002" w="8996">
                  <a:moveTo>
                    <a:pt x="2132" y="1"/>
                  </a:moveTo>
                  <a:lnTo>
                    <a:pt x="0" y="2139"/>
                  </a:lnTo>
                  <a:lnTo>
                    <a:pt x="2516" y="6480"/>
                  </a:lnTo>
                  <a:lnTo>
                    <a:pt x="6863" y="9001"/>
                  </a:lnTo>
                  <a:lnTo>
                    <a:pt x="8995" y="6869"/>
                  </a:lnTo>
                  <a:lnTo>
                    <a:pt x="6480" y="2522"/>
                  </a:lnTo>
                  <a:lnTo>
                    <a:pt x="2132" y="1"/>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8"/>
            <p:cNvSpPr/>
            <p:nvPr/>
          </p:nvSpPr>
          <p:spPr>
            <a:xfrm>
              <a:off x="4540800" y="1989900"/>
              <a:ext cx="186725" cy="186875"/>
            </a:xfrm>
            <a:custGeom>
              <a:rect b="b" l="l" r="r" t="t"/>
              <a:pathLst>
                <a:path extrusionOk="0" h="7475" w="7469">
                  <a:moveTo>
                    <a:pt x="3240" y="1"/>
                  </a:moveTo>
                  <a:lnTo>
                    <a:pt x="4761" y="2636"/>
                  </a:lnTo>
                  <a:lnTo>
                    <a:pt x="2629" y="4767"/>
                  </a:lnTo>
                  <a:lnTo>
                    <a:pt x="1" y="3240"/>
                  </a:lnTo>
                  <a:lnTo>
                    <a:pt x="1" y="3240"/>
                  </a:lnTo>
                  <a:lnTo>
                    <a:pt x="989" y="4953"/>
                  </a:lnTo>
                  <a:lnTo>
                    <a:pt x="5336" y="7474"/>
                  </a:lnTo>
                  <a:lnTo>
                    <a:pt x="7468" y="5342"/>
                  </a:lnTo>
                  <a:lnTo>
                    <a:pt x="4953" y="995"/>
                  </a:lnTo>
                  <a:lnTo>
                    <a:pt x="3240" y="1"/>
                  </a:lnTo>
                  <a:close/>
                </a:path>
              </a:pathLst>
            </a:custGeom>
            <a:solidFill>
              <a:srgbClr val="4CA9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8"/>
            <p:cNvSpPr/>
            <p:nvPr/>
          </p:nvSpPr>
          <p:spPr>
            <a:xfrm>
              <a:off x="4601575" y="1859425"/>
              <a:ext cx="223700" cy="218375"/>
            </a:xfrm>
            <a:custGeom>
              <a:rect b="b" l="l" r="r" t="t"/>
              <a:pathLst>
                <a:path extrusionOk="0" h="8735" w="8948">
                  <a:moveTo>
                    <a:pt x="2794" y="1"/>
                  </a:moveTo>
                  <a:cubicBezTo>
                    <a:pt x="2221" y="1"/>
                    <a:pt x="1648" y="219"/>
                    <a:pt x="1211" y="657"/>
                  </a:cubicBezTo>
                  <a:lnTo>
                    <a:pt x="1" y="1866"/>
                  </a:lnTo>
                  <a:lnTo>
                    <a:pt x="2522" y="6214"/>
                  </a:lnTo>
                  <a:lnTo>
                    <a:pt x="6864" y="8735"/>
                  </a:lnTo>
                  <a:lnTo>
                    <a:pt x="8079" y="7519"/>
                  </a:lnTo>
                  <a:cubicBezTo>
                    <a:pt x="8948" y="6645"/>
                    <a:pt x="8948" y="5232"/>
                    <a:pt x="8079" y="4357"/>
                  </a:cubicBezTo>
                  <a:lnTo>
                    <a:pt x="4378" y="657"/>
                  </a:lnTo>
                  <a:cubicBezTo>
                    <a:pt x="3941" y="219"/>
                    <a:pt x="3368" y="1"/>
                    <a:pt x="2794" y="1"/>
                  </a:cubicBezTo>
                  <a:close/>
                </a:path>
              </a:pathLst>
            </a:custGeom>
            <a:solidFill>
              <a:srgbClr val="FCE3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8"/>
            <p:cNvSpPr/>
            <p:nvPr/>
          </p:nvSpPr>
          <p:spPr>
            <a:xfrm>
              <a:off x="4639750" y="1900675"/>
              <a:ext cx="185525" cy="177125"/>
            </a:xfrm>
            <a:custGeom>
              <a:rect b="b" l="l" r="r" t="t"/>
              <a:pathLst>
                <a:path extrusionOk="0" h="7085" w="7421">
                  <a:moveTo>
                    <a:pt x="3845" y="1"/>
                  </a:moveTo>
                  <a:cubicBezTo>
                    <a:pt x="4714" y="875"/>
                    <a:pt x="4714" y="2294"/>
                    <a:pt x="3845" y="3168"/>
                  </a:cubicBezTo>
                  <a:lnTo>
                    <a:pt x="2630" y="4378"/>
                  </a:lnTo>
                  <a:lnTo>
                    <a:pt x="1" y="2851"/>
                  </a:lnTo>
                  <a:lnTo>
                    <a:pt x="995" y="4564"/>
                  </a:lnTo>
                  <a:lnTo>
                    <a:pt x="5337" y="7085"/>
                  </a:lnTo>
                  <a:lnTo>
                    <a:pt x="6552" y="5869"/>
                  </a:lnTo>
                  <a:cubicBezTo>
                    <a:pt x="7421" y="4995"/>
                    <a:pt x="7421" y="3582"/>
                    <a:pt x="6552" y="2707"/>
                  </a:cubicBezTo>
                  <a:lnTo>
                    <a:pt x="3845" y="1"/>
                  </a:lnTo>
                  <a:close/>
                </a:path>
              </a:pathLst>
            </a:custGeom>
            <a:solidFill>
              <a:srgbClr val="FAD5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8"/>
            <p:cNvSpPr/>
            <p:nvPr/>
          </p:nvSpPr>
          <p:spPr>
            <a:xfrm>
              <a:off x="4097800" y="2407450"/>
              <a:ext cx="174150" cy="174125"/>
            </a:xfrm>
            <a:custGeom>
              <a:rect b="b" l="l" r="r" t="t"/>
              <a:pathLst>
                <a:path extrusionOk="0" h="6965" w="6966">
                  <a:moveTo>
                    <a:pt x="103" y="0"/>
                  </a:moveTo>
                  <a:lnTo>
                    <a:pt x="1" y="2983"/>
                  </a:lnTo>
                  <a:lnTo>
                    <a:pt x="1288" y="5671"/>
                  </a:lnTo>
                  <a:lnTo>
                    <a:pt x="3983" y="6965"/>
                  </a:lnTo>
                  <a:lnTo>
                    <a:pt x="6965" y="6863"/>
                  </a:lnTo>
                  <a:lnTo>
                    <a:pt x="5738" y="1222"/>
                  </a:lnTo>
                  <a:lnTo>
                    <a:pt x="103" y="0"/>
                  </a:lnTo>
                  <a:close/>
                </a:path>
              </a:pathLst>
            </a:custGeom>
            <a:solidFill>
              <a:srgbClr val="E1F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8"/>
            <p:cNvSpPr/>
            <p:nvPr/>
          </p:nvSpPr>
          <p:spPr>
            <a:xfrm>
              <a:off x="4543350" y="1896625"/>
              <a:ext cx="242400" cy="236250"/>
            </a:xfrm>
            <a:custGeom>
              <a:rect b="b" l="l" r="r" t="t"/>
              <a:pathLst>
                <a:path extrusionOk="0" h="9450" w="9696">
                  <a:moveTo>
                    <a:pt x="1417" y="1"/>
                  </a:moveTo>
                  <a:cubicBezTo>
                    <a:pt x="1086" y="1"/>
                    <a:pt x="755" y="127"/>
                    <a:pt x="503" y="378"/>
                  </a:cubicBezTo>
                  <a:cubicBezTo>
                    <a:pt x="0" y="887"/>
                    <a:pt x="0" y="1702"/>
                    <a:pt x="503" y="2205"/>
                  </a:cubicBezTo>
                  <a:lnTo>
                    <a:pt x="7366" y="9067"/>
                  </a:lnTo>
                  <a:cubicBezTo>
                    <a:pt x="7618" y="9322"/>
                    <a:pt x="7948" y="9449"/>
                    <a:pt x="8279" y="9449"/>
                  </a:cubicBezTo>
                  <a:cubicBezTo>
                    <a:pt x="8610" y="9449"/>
                    <a:pt x="8941" y="9322"/>
                    <a:pt x="9193" y="9067"/>
                  </a:cubicBezTo>
                  <a:cubicBezTo>
                    <a:pt x="9696" y="8564"/>
                    <a:pt x="9696" y="7750"/>
                    <a:pt x="9193" y="7247"/>
                  </a:cubicBezTo>
                  <a:lnTo>
                    <a:pt x="2330" y="378"/>
                  </a:lnTo>
                  <a:cubicBezTo>
                    <a:pt x="2078" y="127"/>
                    <a:pt x="1747" y="1"/>
                    <a:pt x="1417" y="1"/>
                  </a:cubicBezTo>
                  <a:close/>
                </a:path>
              </a:pathLst>
            </a:custGeom>
            <a:solidFill>
              <a:srgbClr val="85D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8"/>
            <p:cNvSpPr/>
            <p:nvPr/>
          </p:nvSpPr>
          <p:spPr>
            <a:xfrm>
              <a:off x="4659825" y="2010125"/>
              <a:ext cx="125925" cy="122775"/>
            </a:xfrm>
            <a:custGeom>
              <a:rect b="b" l="l" r="r" t="t"/>
              <a:pathLst>
                <a:path extrusionOk="0" h="4911" w="5037">
                  <a:moveTo>
                    <a:pt x="1827" y="0"/>
                  </a:moveTo>
                  <a:cubicBezTo>
                    <a:pt x="2330" y="503"/>
                    <a:pt x="2330" y="1324"/>
                    <a:pt x="1827" y="1827"/>
                  </a:cubicBezTo>
                  <a:cubicBezTo>
                    <a:pt x="1575" y="2078"/>
                    <a:pt x="1246" y="2204"/>
                    <a:pt x="916" y="2204"/>
                  </a:cubicBezTo>
                  <a:cubicBezTo>
                    <a:pt x="586" y="2204"/>
                    <a:pt x="255" y="2078"/>
                    <a:pt x="0" y="1827"/>
                  </a:cubicBezTo>
                  <a:lnTo>
                    <a:pt x="0" y="1827"/>
                  </a:lnTo>
                  <a:lnTo>
                    <a:pt x="2707" y="4533"/>
                  </a:lnTo>
                  <a:cubicBezTo>
                    <a:pt x="2959" y="4785"/>
                    <a:pt x="3289" y="4911"/>
                    <a:pt x="3620" y="4911"/>
                  </a:cubicBezTo>
                  <a:cubicBezTo>
                    <a:pt x="3951" y="4911"/>
                    <a:pt x="4282" y="4785"/>
                    <a:pt x="4534" y="4533"/>
                  </a:cubicBezTo>
                  <a:cubicBezTo>
                    <a:pt x="5037" y="4024"/>
                    <a:pt x="5037" y="3210"/>
                    <a:pt x="4534" y="2707"/>
                  </a:cubicBezTo>
                  <a:lnTo>
                    <a:pt x="1827" y="0"/>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8"/>
            <p:cNvSpPr/>
            <p:nvPr/>
          </p:nvSpPr>
          <p:spPr>
            <a:xfrm>
              <a:off x="4100350" y="2050825"/>
              <a:ext cx="528200" cy="528225"/>
            </a:xfrm>
            <a:custGeom>
              <a:rect b="b" l="l" r="r" t="t"/>
              <a:pathLst>
                <a:path extrusionOk="0" h="21129" w="21128">
                  <a:moveTo>
                    <a:pt x="14265" y="1"/>
                  </a:moveTo>
                  <a:lnTo>
                    <a:pt x="1" y="14265"/>
                  </a:lnTo>
                  <a:lnTo>
                    <a:pt x="6863" y="21128"/>
                  </a:lnTo>
                  <a:lnTo>
                    <a:pt x="21128" y="6864"/>
                  </a:lnTo>
                  <a:lnTo>
                    <a:pt x="18607" y="2516"/>
                  </a:lnTo>
                  <a:lnTo>
                    <a:pt x="14265"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8"/>
            <p:cNvSpPr/>
            <p:nvPr/>
          </p:nvSpPr>
          <p:spPr>
            <a:xfrm>
              <a:off x="4204250" y="2088875"/>
              <a:ext cx="424300" cy="490175"/>
            </a:xfrm>
            <a:custGeom>
              <a:rect b="b" l="l" r="r" t="t"/>
              <a:pathLst>
                <a:path extrusionOk="0" h="19607" w="16972">
                  <a:moveTo>
                    <a:pt x="12738" y="0"/>
                  </a:moveTo>
                  <a:lnTo>
                    <a:pt x="14265" y="2635"/>
                  </a:lnTo>
                  <a:lnTo>
                    <a:pt x="1" y="16899"/>
                  </a:lnTo>
                  <a:lnTo>
                    <a:pt x="2707" y="19606"/>
                  </a:lnTo>
                  <a:lnTo>
                    <a:pt x="16972" y="5342"/>
                  </a:lnTo>
                  <a:lnTo>
                    <a:pt x="14451" y="994"/>
                  </a:lnTo>
                  <a:lnTo>
                    <a:pt x="12738"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8"/>
            <p:cNvSpPr/>
            <p:nvPr/>
          </p:nvSpPr>
          <p:spPr>
            <a:xfrm>
              <a:off x="4095275" y="2482000"/>
              <a:ext cx="102125" cy="101100"/>
            </a:xfrm>
            <a:custGeom>
              <a:rect b="b" l="l" r="r" t="t"/>
              <a:pathLst>
                <a:path extrusionOk="0" h="4044" w="4085">
                  <a:moveTo>
                    <a:pt x="102" y="1"/>
                  </a:moveTo>
                  <a:lnTo>
                    <a:pt x="42" y="1743"/>
                  </a:lnTo>
                  <a:cubicBezTo>
                    <a:pt x="1" y="3006"/>
                    <a:pt x="1014" y="4044"/>
                    <a:pt x="2262" y="4044"/>
                  </a:cubicBezTo>
                  <a:cubicBezTo>
                    <a:pt x="2286" y="4044"/>
                    <a:pt x="2311" y="4044"/>
                    <a:pt x="2335" y="4043"/>
                  </a:cubicBezTo>
                  <a:lnTo>
                    <a:pt x="4084" y="3983"/>
                  </a:lnTo>
                  <a:lnTo>
                    <a:pt x="102" y="1"/>
                  </a:lnTo>
                  <a:close/>
                </a:path>
              </a:pathLst>
            </a:custGeom>
            <a:solidFill>
              <a:srgbClr val="1B3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8"/>
            <p:cNvSpPr/>
            <p:nvPr/>
          </p:nvSpPr>
          <p:spPr>
            <a:xfrm>
              <a:off x="4345125" y="2281400"/>
              <a:ext cx="401100" cy="401250"/>
            </a:xfrm>
            <a:custGeom>
              <a:rect b="b" l="l" r="r" t="t"/>
              <a:pathLst>
                <a:path extrusionOk="0" h="16050" w="16044">
                  <a:moveTo>
                    <a:pt x="8019" y="0"/>
                  </a:moveTo>
                  <a:cubicBezTo>
                    <a:pt x="3588" y="0"/>
                    <a:pt x="1" y="3593"/>
                    <a:pt x="1" y="8025"/>
                  </a:cubicBezTo>
                  <a:cubicBezTo>
                    <a:pt x="1" y="12456"/>
                    <a:pt x="3588" y="16049"/>
                    <a:pt x="8019" y="16049"/>
                  </a:cubicBezTo>
                  <a:cubicBezTo>
                    <a:pt x="12451" y="16049"/>
                    <a:pt x="16044" y="12456"/>
                    <a:pt x="16044" y="8025"/>
                  </a:cubicBezTo>
                  <a:cubicBezTo>
                    <a:pt x="16044" y="3593"/>
                    <a:pt x="12451" y="0"/>
                    <a:pt x="8019" y="0"/>
                  </a:cubicBezTo>
                  <a:close/>
                </a:path>
              </a:pathLst>
            </a:custGeom>
            <a:solidFill>
              <a:srgbClr val="CB4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8"/>
            <p:cNvSpPr/>
            <p:nvPr/>
          </p:nvSpPr>
          <p:spPr>
            <a:xfrm>
              <a:off x="4387950" y="2324350"/>
              <a:ext cx="384625" cy="358275"/>
            </a:xfrm>
            <a:custGeom>
              <a:rect b="b" l="l" r="r" t="t"/>
              <a:pathLst>
                <a:path extrusionOk="0" h="14331" w="15385">
                  <a:moveTo>
                    <a:pt x="11265" y="1"/>
                  </a:moveTo>
                  <a:cubicBezTo>
                    <a:pt x="13774" y="3193"/>
                    <a:pt x="13504" y="7756"/>
                    <a:pt x="10630" y="10630"/>
                  </a:cubicBezTo>
                  <a:cubicBezTo>
                    <a:pt x="9071" y="12186"/>
                    <a:pt x="7016" y="12979"/>
                    <a:pt x="4952" y="12979"/>
                  </a:cubicBezTo>
                  <a:cubicBezTo>
                    <a:pt x="3210" y="12979"/>
                    <a:pt x="1461" y="12414"/>
                    <a:pt x="0" y="11265"/>
                  </a:cubicBezTo>
                  <a:lnTo>
                    <a:pt x="0" y="11265"/>
                  </a:lnTo>
                  <a:cubicBezTo>
                    <a:pt x="1593" y="13294"/>
                    <a:pt x="3945" y="14330"/>
                    <a:pt x="6308" y="14330"/>
                  </a:cubicBezTo>
                  <a:cubicBezTo>
                    <a:pt x="8353" y="14330"/>
                    <a:pt x="10406" y="13555"/>
                    <a:pt x="11983" y="11978"/>
                  </a:cubicBezTo>
                  <a:cubicBezTo>
                    <a:pt x="15385" y="8576"/>
                    <a:pt x="15049" y="2971"/>
                    <a:pt x="11265" y="1"/>
                  </a:cubicBezTo>
                  <a:close/>
                </a:path>
              </a:pathLst>
            </a:custGeom>
            <a:solidFill>
              <a:srgbClr val="A02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8"/>
            <p:cNvSpPr/>
            <p:nvPr/>
          </p:nvSpPr>
          <p:spPr>
            <a:xfrm>
              <a:off x="3979675" y="1888100"/>
              <a:ext cx="362925" cy="362775"/>
            </a:xfrm>
            <a:custGeom>
              <a:rect b="b" l="l" r="r" t="t"/>
              <a:pathLst>
                <a:path extrusionOk="0" h="14511" w="14517">
                  <a:moveTo>
                    <a:pt x="1432" y="1"/>
                  </a:moveTo>
                  <a:cubicBezTo>
                    <a:pt x="642" y="1"/>
                    <a:pt x="1" y="641"/>
                    <a:pt x="1" y="1432"/>
                  </a:cubicBezTo>
                  <a:lnTo>
                    <a:pt x="1" y="13085"/>
                  </a:lnTo>
                  <a:cubicBezTo>
                    <a:pt x="1" y="13876"/>
                    <a:pt x="642" y="14510"/>
                    <a:pt x="1432" y="14510"/>
                  </a:cubicBezTo>
                  <a:lnTo>
                    <a:pt x="13086" y="14510"/>
                  </a:lnTo>
                  <a:cubicBezTo>
                    <a:pt x="13876" y="14510"/>
                    <a:pt x="14517" y="13876"/>
                    <a:pt x="14517" y="13085"/>
                  </a:cubicBezTo>
                  <a:lnTo>
                    <a:pt x="14517" y="1432"/>
                  </a:lnTo>
                  <a:cubicBezTo>
                    <a:pt x="14517" y="641"/>
                    <a:pt x="13876" y="1"/>
                    <a:pt x="13086" y="1"/>
                  </a:cubicBezTo>
                  <a:close/>
                </a:path>
              </a:pathLst>
            </a:custGeom>
            <a:solidFill>
              <a:srgbClr val="D86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8"/>
            <p:cNvSpPr/>
            <p:nvPr/>
          </p:nvSpPr>
          <p:spPr>
            <a:xfrm>
              <a:off x="3979225" y="1889000"/>
              <a:ext cx="363375" cy="362025"/>
            </a:xfrm>
            <a:custGeom>
              <a:rect b="b" l="l" r="r" t="t"/>
              <a:pathLst>
                <a:path extrusionOk="0" h="14481" w="14535">
                  <a:moveTo>
                    <a:pt x="13140" y="1"/>
                  </a:moveTo>
                  <a:cubicBezTo>
                    <a:pt x="13140" y="24"/>
                    <a:pt x="13140" y="54"/>
                    <a:pt x="13152" y="78"/>
                  </a:cubicBezTo>
                  <a:lnTo>
                    <a:pt x="13152" y="11708"/>
                  </a:lnTo>
                  <a:cubicBezTo>
                    <a:pt x="13140" y="12477"/>
                    <a:pt x="12538" y="13105"/>
                    <a:pt x="11778" y="13105"/>
                  </a:cubicBezTo>
                  <a:cubicBezTo>
                    <a:pt x="11757" y="13105"/>
                    <a:pt x="11736" y="13104"/>
                    <a:pt x="11714" y="13103"/>
                  </a:cubicBezTo>
                  <a:lnTo>
                    <a:pt x="79" y="13103"/>
                  </a:lnTo>
                  <a:cubicBezTo>
                    <a:pt x="65" y="13122"/>
                    <a:pt x="43" y="13137"/>
                    <a:pt x="20" y="13137"/>
                  </a:cubicBezTo>
                  <a:cubicBezTo>
                    <a:pt x="14" y="13137"/>
                    <a:pt x="7" y="13136"/>
                    <a:pt x="1" y="13133"/>
                  </a:cubicBezTo>
                  <a:lnTo>
                    <a:pt x="1" y="13133"/>
                  </a:lnTo>
                  <a:cubicBezTo>
                    <a:pt x="37" y="13890"/>
                    <a:pt x="659" y="14481"/>
                    <a:pt x="1415" y="14481"/>
                  </a:cubicBezTo>
                  <a:cubicBezTo>
                    <a:pt x="1419" y="14481"/>
                    <a:pt x="1422" y="14481"/>
                    <a:pt x="1426" y="14480"/>
                  </a:cubicBezTo>
                  <a:lnTo>
                    <a:pt x="13068" y="14480"/>
                  </a:lnTo>
                  <a:cubicBezTo>
                    <a:pt x="13075" y="14481"/>
                    <a:pt x="13082" y="14481"/>
                    <a:pt x="13089" y="14481"/>
                  </a:cubicBezTo>
                  <a:cubicBezTo>
                    <a:pt x="13864" y="14481"/>
                    <a:pt x="14493" y="13844"/>
                    <a:pt x="14535" y="13061"/>
                  </a:cubicBezTo>
                  <a:lnTo>
                    <a:pt x="14535" y="1426"/>
                  </a:lnTo>
                  <a:cubicBezTo>
                    <a:pt x="14499" y="665"/>
                    <a:pt x="13900" y="48"/>
                    <a:pt x="13140" y="1"/>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8"/>
            <p:cNvSpPr/>
            <p:nvPr/>
          </p:nvSpPr>
          <p:spPr>
            <a:xfrm>
              <a:off x="4444225" y="1995625"/>
              <a:ext cx="242575" cy="236100"/>
            </a:xfrm>
            <a:custGeom>
              <a:rect b="b" l="l" r="r" t="t"/>
              <a:pathLst>
                <a:path extrusionOk="0" h="9444" w="9703">
                  <a:moveTo>
                    <a:pt x="1420" y="0"/>
                  </a:moveTo>
                  <a:cubicBezTo>
                    <a:pt x="1089" y="0"/>
                    <a:pt x="758" y="126"/>
                    <a:pt x="504" y="377"/>
                  </a:cubicBezTo>
                  <a:cubicBezTo>
                    <a:pt x="1" y="880"/>
                    <a:pt x="1" y="1700"/>
                    <a:pt x="510" y="2209"/>
                  </a:cubicBezTo>
                  <a:lnTo>
                    <a:pt x="7373" y="9072"/>
                  </a:lnTo>
                  <a:cubicBezTo>
                    <a:pt x="7624" y="9319"/>
                    <a:pt x="7952" y="9444"/>
                    <a:pt x="8280" y="9444"/>
                  </a:cubicBezTo>
                  <a:cubicBezTo>
                    <a:pt x="8610" y="9444"/>
                    <a:pt x="8941" y="9318"/>
                    <a:pt x="9193" y="9066"/>
                  </a:cubicBezTo>
                  <a:cubicBezTo>
                    <a:pt x="9696" y="8563"/>
                    <a:pt x="9702" y="7748"/>
                    <a:pt x="9199" y="7245"/>
                  </a:cubicBezTo>
                  <a:lnTo>
                    <a:pt x="2336" y="383"/>
                  </a:lnTo>
                  <a:cubicBezTo>
                    <a:pt x="2084" y="127"/>
                    <a:pt x="1752" y="0"/>
                    <a:pt x="1420" y="0"/>
                  </a:cubicBezTo>
                  <a:close/>
                </a:path>
              </a:pathLst>
            </a:custGeom>
            <a:solidFill>
              <a:srgbClr val="85D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8"/>
            <p:cNvSpPr/>
            <p:nvPr/>
          </p:nvSpPr>
          <p:spPr>
            <a:xfrm>
              <a:off x="4560875" y="2109075"/>
              <a:ext cx="126075" cy="122900"/>
            </a:xfrm>
            <a:custGeom>
              <a:rect b="b" l="l" r="r" t="t"/>
              <a:pathLst>
                <a:path extrusionOk="0" h="4916" w="5043">
                  <a:moveTo>
                    <a:pt x="1827" y="1"/>
                  </a:moveTo>
                  <a:lnTo>
                    <a:pt x="1827" y="1"/>
                  </a:lnTo>
                  <a:cubicBezTo>
                    <a:pt x="2329" y="504"/>
                    <a:pt x="2323" y="1318"/>
                    <a:pt x="1820" y="1821"/>
                  </a:cubicBezTo>
                  <a:cubicBezTo>
                    <a:pt x="1567" y="2074"/>
                    <a:pt x="1236" y="2201"/>
                    <a:pt x="904" y="2201"/>
                  </a:cubicBezTo>
                  <a:cubicBezTo>
                    <a:pt x="577" y="2201"/>
                    <a:pt x="250" y="2077"/>
                    <a:pt x="0" y="1827"/>
                  </a:cubicBezTo>
                  <a:lnTo>
                    <a:pt x="0" y="1827"/>
                  </a:lnTo>
                  <a:lnTo>
                    <a:pt x="2707" y="4534"/>
                  </a:lnTo>
                  <a:cubicBezTo>
                    <a:pt x="2958" y="4788"/>
                    <a:pt x="3289" y="4915"/>
                    <a:pt x="3621" y="4915"/>
                  </a:cubicBezTo>
                  <a:cubicBezTo>
                    <a:pt x="3952" y="4915"/>
                    <a:pt x="4285" y="4788"/>
                    <a:pt x="4539" y="4534"/>
                  </a:cubicBezTo>
                  <a:cubicBezTo>
                    <a:pt x="5042" y="4031"/>
                    <a:pt x="5042" y="3210"/>
                    <a:pt x="4533" y="2707"/>
                  </a:cubicBezTo>
                  <a:lnTo>
                    <a:pt x="1827" y="1"/>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38"/>
          <p:cNvGrpSpPr/>
          <p:nvPr/>
        </p:nvGrpSpPr>
        <p:grpSpPr>
          <a:xfrm>
            <a:off x="5899231" y="1460258"/>
            <a:ext cx="345829" cy="339488"/>
            <a:chOff x="253525" y="1715775"/>
            <a:chExt cx="856225" cy="840525"/>
          </a:xfrm>
        </p:grpSpPr>
        <p:sp>
          <p:nvSpPr>
            <p:cNvPr id="717" name="Google Shape;717;p38"/>
            <p:cNvSpPr/>
            <p:nvPr/>
          </p:nvSpPr>
          <p:spPr>
            <a:xfrm>
              <a:off x="676625" y="1792525"/>
              <a:ext cx="24850" cy="232675"/>
            </a:xfrm>
            <a:custGeom>
              <a:rect b="b" l="l" r="r" t="t"/>
              <a:pathLst>
                <a:path extrusionOk="0" h="9307" w="994">
                  <a:moveTo>
                    <a:pt x="489" y="0"/>
                  </a:moveTo>
                  <a:cubicBezTo>
                    <a:pt x="472" y="0"/>
                    <a:pt x="455" y="1"/>
                    <a:pt x="437" y="3"/>
                  </a:cubicBezTo>
                  <a:cubicBezTo>
                    <a:pt x="186" y="39"/>
                    <a:pt x="0" y="260"/>
                    <a:pt x="6" y="518"/>
                  </a:cubicBezTo>
                  <a:lnTo>
                    <a:pt x="6" y="8794"/>
                  </a:lnTo>
                  <a:cubicBezTo>
                    <a:pt x="0" y="9045"/>
                    <a:pt x="186" y="9267"/>
                    <a:pt x="437" y="9303"/>
                  </a:cubicBezTo>
                  <a:cubicBezTo>
                    <a:pt x="457" y="9305"/>
                    <a:pt x="477" y="9307"/>
                    <a:pt x="497" y="9307"/>
                  </a:cubicBezTo>
                  <a:cubicBezTo>
                    <a:pt x="770" y="9307"/>
                    <a:pt x="994" y="9079"/>
                    <a:pt x="988" y="8800"/>
                  </a:cubicBezTo>
                  <a:lnTo>
                    <a:pt x="988" y="506"/>
                  </a:lnTo>
                  <a:cubicBezTo>
                    <a:pt x="994" y="224"/>
                    <a:pt x="766"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8"/>
            <p:cNvSpPr/>
            <p:nvPr/>
          </p:nvSpPr>
          <p:spPr>
            <a:xfrm>
              <a:off x="759850" y="1889350"/>
              <a:ext cx="177425" cy="172000"/>
            </a:xfrm>
            <a:custGeom>
              <a:rect b="b" l="l" r="r" t="t"/>
              <a:pathLst>
                <a:path extrusionOk="0" h="6880" w="7097">
                  <a:moveTo>
                    <a:pt x="6537" y="1"/>
                  </a:moveTo>
                  <a:cubicBezTo>
                    <a:pt x="6408" y="1"/>
                    <a:pt x="6279" y="50"/>
                    <a:pt x="6181" y="148"/>
                  </a:cubicBezTo>
                  <a:lnTo>
                    <a:pt x="318" y="6017"/>
                  </a:lnTo>
                  <a:cubicBezTo>
                    <a:pt x="1" y="6334"/>
                    <a:pt x="222" y="6879"/>
                    <a:pt x="677" y="6879"/>
                  </a:cubicBezTo>
                  <a:cubicBezTo>
                    <a:pt x="809" y="6879"/>
                    <a:pt x="941" y="6831"/>
                    <a:pt x="1037" y="6735"/>
                  </a:cubicBezTo>
                  <a:lnTo>
                    <a:pt x="6899" y="867"/>
                  </a:lnTo>
                  <a:cubicBezTo>
                    <a:pt x="7097" y="669"/>
                    <a:pt x="7097" y="352"/>
                    <a:pt x="6899" y="154"/>
                  </a:cubicBezTo>
                  <a:cubicBezTo>
                    <a:pt x="6800" y="52"/>
                    <a:pt x="6668" y="1"/>
                    <a:pt x="6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8"/>
            <p:cNvSpPr/>
            <p:nvPr/>
          </p:nvSpPr>
          <p:spPr>
            <a:xfrm>
              <a:off x="799525" y="2123600"/>
              <a:ext cx="234175" cy="24725"/>
            </a:xfrm>
            <a:custGeom>
              <a:rect b="b" l="l" r="r" t="t"/>
              <a:pathLst>
                <a:path extrusionOk="0" h="989" w="9367">
                  <a:moveTo>
                    <a:pt x="529" y="0"/>
                  </a:moveTo>
                  <a:cubicBezTo>
                    <a:pt x="229" y="0"/>
                    <a:pt x="1" y="261"/>
                    <a:pt x="31" y="557"/>
                  </a:cubicBezTo>
                  <a:cubicBezTo>
                    <a:pt x="72" y="809"/>
                    <a:pt x="288" y="988"/>
                    <a:pt x="546" y="988"/>
                  </a:cubicBezTo>
                  <a:lnTo>
                    <a:pt x="8828" y="988"/>
                  </a:lnTo>
                  <a:cubicBezTo>
                    <a:pt x="8831" y="988"/>
                    <a:pt x="8834" y="989"/>
                    <a:pt x="8838" y="989"/>
                  </a:cubicBezTo>
                  <a:cubicBezTo>
                    <a:pt x="9132" y="989"/>
                    <a:pt x="9366" y="728"/>
                    <a:pt x="9337" y="432"/>
                  </a:cubicBezTo>
                  <a:cubicBezTo>
                    <a:pt x="9295" y="180"/>
                    <a:pt x="9079" y="0"/>
                    <a:pt x="8822" y="0"/>
                  </a:cubicBezTo>
                  <a:lnTo>
                    <a:pt x="540" y="0"/>
                  </a:lnTo>
                  <a:cubicBezTo>
                    <a:pt x="536" y="0"/>
                    <a:pt x="533" y="0"/>
                    <a:pt x="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8"/>
            <p:cNvSpPr/>
            <p:nvPr/>
          </p:nvSpPr>
          <p:spPr>
            <a:xfrm>
              <a:off x="762850" y="2210625"/>
              <a:ext cx="177425" cy="172000"/>
            </a:xfrm>
            <a:custGeom>
              <a:rect b="b" l="l" r="r" t="t"/>
              <a:pathLst>
                <a:path extrusionOk="0" h="6880" w="7097">
                  <a:moveTo>
                    <a:pt x="557" y="0"/>
                  </a:moveTo>
                  <a:cubicBezTo>
                    <a:pt x="427" y="0"/>
                    <a:pt x="297" y="50"/>
                    <a:pt x="198" y="148"/>
                  </a:cubicBezTo>
                  <a:cubicBezTo>
                    <a:pt x="0" y="346"/>
                    <a:pt x="0" y="669"/>
                    <a:pt x="198" y="867"/>
                  </a:cubicBezTo>
                  <a:lnTo>
                    <a:pt x="6061" y="6730"/>
                  </a:lnTo>
                  <a:cubicBezTo>
                    <a:pt x="6157" y="6825"/>
                    <a:pt x="6288" y="6879"/>
                    <a:pt x="6420" y="6879"/>
                  </a:cubicBezTo>
                  <a:cubicBezTo>
                    <a:pt x="6875" y="6879"/>
                    <a:pt x="7097" y="6334"/>
                    <a:pt x="6779" y="6011"/>
                  </a:cubicBezTo>
                  <a:lnTo>
                    <a:pt x="917" y="148"/>
                  </a:lnTo>
                  <a:cubicBezTo>
                    <a:pt x="818" y="50"/>
                    <a:pt x="688" y="0"/>
                    <a:pt x="5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8"/>
            <p:cNvSpPr/>
            <p:nvPr/>
          </p:nvSpPr>
          <p:spPr>
            <a:xfrm>
              <a:off x="676625" y="2246875"/>
              <a:ext cx="24850" cy="232675"/>
            </a:xfrm>
            <a:custGeom>
              <a:rect b="b" l="l" r="r" t="t"/>
              <a:pathLst>
                <a:path extrusionOk="0" h="9307" w="994">
                  <a:moveTo>
                    <a:pt x="497" y="0"/>
                  </a:moveTo>
                  <a:cubicBezTo>
                    <a:pt x="477" y="0"/>
                    <a:pt x="457" y="1"/>
                    <a:pt x="437" y="4"/>
                  </a:cubicBezTo>
                  <a:cubicBezTo>
                    <a:pt x="186" y="40"/>
                    <a:pt x="0" y="261"/>
                    <a:pt x="6" y="513"/>
                  </a:cubicBezTo>
                  <a:lnTo>
                    <a:pt x="6" y="8789"/>
                  </a:lnTo>
                  <a:cubicBezTo>
                    <a:pt x="0" y="9046"/>
                    <a:pt x="186" y="9262"/>
                    <a:pt x="437" y="9304"/>
                  </a:cubicBezTo>
                  <a:cubicBezTo>
                    <a:pt x="455" y="9306"/>
                    <a:pt x="472" y="9306"/>
                    <a:pt x="489" y="9306"/>
                  </a:cubicBezTo>
                  <a:cubicBezTo>
                    <a:pt x="766" y="9306"/>
                    <a:pt x="994" y="9083"/>
                    <a:pt x="988" y="8801"/>
                  </a:cubicBezTo>
                  <a:lnTo>
                    <a:pt x="988" y="507"/>
                  </a:lnTo>
                  <a:cubicBezTo>
                    <a:pt x="994" y="227"/>
                    <a:pt x="770" y="0"/>
                    <a:pt x="4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8"/>
            <p:cNvSpPr/>
            <p:nvPr/>
          </p:nvSpPr>
          <p:spPr>
            <a:xfrm>
              <a:off x="438575" y="2210425"/>
              <a:ext cx="177875" cy="172200"/>
            </a:xfrm>
            <a:custGeom>
              <a:rect b="b" l="l" r="r" t="t"/>
              <a:pathLst>
                <a:path extrusionOk="0" h="6888" w="7115">
                  <a:moveTo>
                    <a:pt x="6549" y="1"/>
                  </a:moveTo>
                  <a:cubicBezTo>
                    <a:pt x="6415" y="1"/>
                    <a:pt x="6281" y="53"/>
                    <a:pt x="6181" y="156"/>
                  </a:cubicBezTo>
                  <a:lnTo>
                    <a:pt x="318" y="6025"/>
                  </a:lnTo>
                  <a:cubicBezTo>
                    <a:pt x="1" y="6342"/>
                    <a:pt x="228" y="6887"/>
                    <a:pt x="677" y="6887"/>
                  </a:cubicBezTo>
                  <a:cubicBezTo>
                    <a:pt x="815" y="6887"/>
                    <a:pt x="941" y="6833"/>
                    <a:pt x="1037" y="6738"/>
                  </a:cubicBezTo>
                  <a:lnTo>
                    <a:pt x="6899" y="875"/>
                  </a:lnTo>
                  <a:cubicBezTo>
                    <a:pt x="7109" y="677"/>
                    <a:pt x="7115" y="348"/>
                    <a:pt x="6911" y="150"/>
                  </a:cubicBezTo>
                  <a:cubicBezTo>
                    <a:pt x="6811" y="50"/>
                    <a:pt x="6680" y="1"/>
                    <a:pt x="65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8"/>
            <p:cNvSpPr/>
            <p:nvPr/>
          </p:nvSpPr>
          <p:spPr>
            <a:xfrm>
              <a:off x="345325" y="2123600"/>
              <a:ext cx="234000" cy="24725"/>
            </a:xfrm>
            <a:custGeom>
              <a:rect b="b" l="l" r="r" t="t"/>
              <a:pathLst>
                <a:path extrusionOk="0" h="989" w="9360">
                  <a:moveTo>
                    <a:pt x="8827" y="0"/>
                  </a:moveTo>
                  <a:cubicBezTo>
                    <a:pt x="8823" y="0"/>
                    <a:pt x="8819" y="0"/>
                    <a:pt x="8815" y="0"/>
                  </a:cubicBezTo>
                  <a:lnTo>
                    <a:pt x="539" y="0"/>
                  </a:lnTo>
                  <a:cubicBezTo>
                    <a:pt x="535" y="0"/>
                    <a:pt x="532" y="0"/>
                    <a:pt x="528" y="0"/>
                  </a:cubicBezTo>
                  <a:cubicBezTo>
                    <a:pt x="228" y="0"/>
                    <a:pt x="0" y="261"/>
                    <a:pt x="36" y="557"/>
                  </a:cubicBezTo>
                  <a:cubicBezTo>
                    <a:pt x="71" y="805"/>
                    <a:pt x="280" y="989"/>
                    <a:pt x="533" y="989"/>
                  </a:cubicBezTo>
                  <a:cubicBezTo>
                    <a:pt x="537" y="989"/>
                    <a:pt x="541" y="989"/>
                    <a:pt x="545" y="988"/>
                  </a:cubicBezTo>
                  <a:lnTo>
                    <a:pt x="8827" y="988"/>
                  </a:lnTo>
                  <a:cubicBezTo>
                    <a:pt x="8830" y="988"/>
                    <a:pt x="8833" y="989"/>
                    <a:pt x="8837" y="989"/>
                  </a:cubicBezTo>
                  <a:cubicBezTo>
                    <a:pt x="9131" y="989"/>
                    <a:pt x="9359" y="728"/>
                    <a:pt x="9330" y="432"/>
                  </a:cubicBezTo>
                  <a:cubicBezTo>
                    <a:pt x="9294" y="184"/>
                    <a:pt x="9079" y="0"/>
                    <a:pt x="88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8"/>
            <p:cNvSpPr/>
            <p:nvPr/>
          </p:nvSpPr>
          <p:spPr>
            <a:xfrm>
              <a:off x="441425" y="1889150"/>
              <a:ext cx="177725" cy="172200"/>
            </a:xfrm>
            <a:custGeom>
              <a:rect b="b" l="l" r="r" t="t"/>
              <a:pathLst>
                <a:path extrusionOk="0" h="6888" w="7109">
                  <a:moveTo>
                    <a:pt x="560" y="0"/>
                  </a:moveTo>
                  <a:cubicBezTo>
                    <a:pt x="429" y="0"/>
                    <a:pt x="298" y="50"/>
                    <a:pt x="198" y="150"/>
                  </a:cubicBezTo>
                  <a:cubicBezTo>
                    <a:pt x="0" y="348"/>
                    <a:pt x="0" y="677"/>
                    <a:pt x="210" y="875"/>
                  </a:cubicBezTo>
                  <a:lnTo>
                    <a:pt x="6073" y="6737"/>
                  </a:lnTo>
                  <a:cubicBezTo>
                    <a:pt x="6168" y="6833"/>
                    <a:pt x="6300" y="6887"/>
                    <a:pt x="6432" y="6887"/>
                  </a:cubicBezTo>
                  <a:cubicBezTo>
                    <a:pt x="6881" y="6887"/>
                    <a:pt x="7109" y="6342"/>
                    <a:pt x="6791" y="6025"/>
                  </a:cubicBezTo>
                  <a:lnTo>
                    <a:pt x="928" y="156"/>
                  </a:lnTo>
                  <a:cubicBezTo>
                    <a:pt x="828" y="53"/>
                    <a:pt x="694"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8"/>
            <p:cNvSpPr/>
            <p:nvPr/>
          </p:nvSpPr>
          <p:spPr>
            <a:xfrm>
              <a:off x="599975" y="1715775"/>
              <a:ext cx="178925" cy="178950"/>
            </a:xfrm>
            <a:custGeom>
              <a:rect b="b" l="l" r="r" t="t"/>
              <a:pathLst>
                <a:path extrusionOk="0" h="7158" w="7157">
                  <a:moveTo>
                    <a:pt x="3581" y="1"/>
                  </a:moveTo>
                  <a:cubicBezTo>
                    <a:pt x="1605" y="1"/>
                    <a:pt x="0" y="1600"/>
                    <a:pt x="0" y="3576"/>
                  </a:cubicBezTo>
                  <a:cubicBezTo>
                    <a:pt x="0" y="5552"/>
                    <a:pt x="1605" y="7157"/>
                    <a:pt x="3581" y="7157"/>
                  </a:cubicBezTo>
                  <a:cubicBezTo>
                    <a:pt x="5557" y="7157"/>
                    <a:pt x="7156" y="5552"/>
                    <a:pt x="7156" y="3576"/>
                  </a:cubicBezTo>
                  <a:cubicBezTo>
                    <a:pt x="7156" y="1600"/>
                    <a:pt x="5557" y="1"/>
                    <a:pt x="3581" y="1"/>
                  </a:cubicBezTo>
                  <a:close/>
                </a:path>
              </a:pathLst>
            </a:custGeom>
            <a:solidFill>
              <a:srgbClr val="D86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8"/>
            <p:cNvSpPr/>
            <p:nvPr/>
          </p:nvSpPr>
          <p:spPr>
            <a:xfrm>
              <a:off x="584400" y="1727325"/>
              <a:ext cx="182975" cy="167325"/>
            </a:xfrm>
            <a:custGeom>
              <a:rect b="b" l="l" r="r" t="t"/>
              <a:pathLst>
                <a:path extrusionOk="0" h="6693" w="7319">
                  <a:moveTo>
                    <a:pt x="2444" y="0"/>
                  </a:moveTo>
                  <a:lnTo>
                    <a:pt x="2444" y="0"/>
                  </a:lnTo>
                  <a:cubicBezTo>
                    <a:pt x="384" y="1162"/>
                    <a:pt x="0" y="3970"/>
                    <a:pt x="1671" y="5641"/>
                  </a:cubicBezTo>
                  <a:cubicBezTo>
                    <a:pt x="2381" y="6352"/>
                    <a:pt x="3294" y="6692"/>
                    <a:pt x="4199" y="6692"/>
                  </a:cubicBezTo>
                  <a:cubicBezTo>
                    <a:pt x="5429" y="6692"/>
                    <a:pt x="6645" y="6062"/>
                    <a:pt x="7318" y="4875"/>
                  </a:cubicBezTo>
                  <a:lnTo>
                    <a:pt x="7318" y="4875"/>
                  </a:lnTo>
                  <a:cubicBezTo>
                    <a:pt x="6779" y="5180"/>
                    <a:pt x="6174" y="5342"/>
                    <a:pt x="5558" y="5342"/>
                  </a:cubicBezTo>
                  <a:cubicBezTo>
                    <a:pt x="2815" y="5342"/>
                    <a:pt x="1090" y="2383"/>
                    <a:pt x="2444" y="0"/>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8"/>
            <p:cNvSpPr/>
            <p:nvPr/>
          </p:nvSpPr>
          <p:spPr>
            <a:xfrm>
              <a:off x="833950" y="1812650"/>
              <a:ext cx="178950" cy="178925"/>
            </a:xfrm>
            <a:custGeom>
              <a:rect b="b" l="l" r="r" t="t"/>
              <a:pathLst>
                <a:path extrusionOk="0" h="7157" w="7158">
                  <a:moveTo>
                    <a:pt x="3576" y="0"/>
                  </a:moveTo>
                  <a:cubicBezTo>
                    <a:pt x="1600" y="0"/>
                    <a:pt x="1" y="1599"/>
                    <a:pt x="1" y="3576"/>
                  </a:cubicBezTo>
                  <a:cubicBezTo>
                    <a:pt x="1" y="5552"/>
                    <a:pt x="1600" y="7157"/>
                    <a:pt x="3576" y="7157"/>
                  </a:cubicBezTo>
                  <a:cubicBezTo>
                    <a:pt x="5552" y="7157"/>
                    <a:pt x="7157" y="5552"/>
                    <a:pt x="7157" y="3576"/>
                  </a:cubicBezTo>
                  <a:cubicBezTo>
                    <a:pt x="7157" y="1599"/>
                    <a:pt x="5552" y="0"/>
                    <a:pt x="3576"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8"/>
            <p:cNvSpPr/>
            <p:nvPr/>
          </p:nvSpPr>
          <p:spPr>
            <a:xfrm>
              <a:off x="818250" y="1824175"/>
              <a:ext cx="182975" cy="167375"/>
            </a:xfrm>
            <a:custGeom>
              <a:rect b="b" l="l" r="r" t="t"/>
              <a:pathLst>
                <a:path extrusionOk="0" h="6695" w="7319">
                  <a:moveTo>
                    <a:pt x="2443" y="1"/>
                  </a:moveTo>
                  <a:lnTo>
                    <a:pt x="2443" y="1"/>
                  </a:lnTo>
                  <a:cubicBezTo>
                    <a:pt x="383" y="1168"/>
                    <a:pt x="0" y="3977"/>
                    <a:pt x="1677" y="5648"/>
                  </a:cubicBezTo>
                  <a:cubicBezTo>
                    <a:pt x="2384" y="6355"/>
                    <a:pt x="3296" y="6694"/>
                    <a:pt x="4200" y="6694"/>
                  </a:cubicBezTo>
                  <a:cubicBezTo>
                    <a:pt x="5431" y="6694"/>
                    <a:pt x="6648" y="6065"/>
                    <a:pt x="7318" y="4881"/>
                  </a:cubicBezTo>
                  <a:lnTo>
                    <a:pt x="7318" y="4881"/>
                  </a:lnTo>
                  <a:cubicBezTo>
                    <a:pt x="6769" y="5192"/>
                    <a:pt x="6164" y="5344"/>
                    <a:pt x="5563" y="5344"/>
                  </a:cubicBezTo>
                  <a:cubicBezTo>
                    <a:pt x="4637" y="5344"/>
                    <a:pt x="3720" y="4984"/>
                    <a:pt x="3030" y="4294"/>
                  </a:cubicBezTo>
                  <a:cubicBezTo>
                    <a:pt x="1893" y="3156"/>
                    <a:pt x="1653" y="1402"/>
                    <a:pt x="2443"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8"/>
            <p:cNvSpPr/>
            <p:nvPr/>
          </p:nvSpPr>
          <p:spPr>
            <a:xfrm>
              <a:off x="930825" y="2046500"/>
              <a:ext cx="178925" cy="178925"/>
            </a:xfrm>
            <a:custGeom>
              <a:rect b="b" l="l" r="r" t="t"/>
              <a:pathLst>
                <a:path extrusionOk="0" h="7157" w="7157">
                  <a:moveTo>
                    <a:pt x="3576" y="0"/>
                  </a:moveTo>
                  <a:cubicBezTo>
                    <a:pt x="1599" y="0"/>
                    <a:pt x="0" y="1605"/>
                    <a:pt x="0" y="3581"/>
                  </a:cubicBezTo>
                  <a:cubicBezTo>
                    <a:pt x="0" y="5558"/>
                    <a:pt x="1599" y="7156"/>
                    <a:pt x="3576" y="7156"/>
                  </a:cubicBezTo>
                  <a:cubicBezTo>
                    <a:pt x="5552" y="7156"/>
                    <a:pt x="7157" y="5558"/>
                    <a:pt x="7157" y="3581"/>
                  </a:cubicBezTo>
                  <a:cubicBezTo>
                    <a:pt x="7157" y="1605"/>
                    <a:pt x="5552" y="0"/>
                    <a:pt x="3576" y="0"/>
                  </a:cubicBezTo>
                  <a:close/>
                </a:path>
              </a:pathLst>
            </a:custGeom>
            <a:solidFill>
              <a:srgbClr val="FCE3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8"/>
            <p:cNvSpPr/>
            <p:nvPr/>
          </p:nvSpPr>
          <p:spPr>
            <a:xfrm>
              <a:off x="915100" y="2058175"/>
              <a:ext cx="183125" cy="167350"/>
            </a:xfrm>
            <a:custGeom>
              <a:rect b="b" l="l" r="r" t="t"/>
              <a:pathLst>
                <a:path extrusionOk="0" h="6694" w="7325">
                  <a:moveTo>
                    <a:pt x="2444" y="0"/>
                  </a:moveTo>
                  <a:lnTo>
                    <a:pt x="2444" y="0"/>
                  </a:lnTo>
                  <a:cubicBezTo>
                    <a:pt x="384" y="1162"/>
                    <a:pt x="1" y="3971"/>
                    <a:pt x="1677" y="5647"/>
                  </a:cubicBezTo>
                  <a:cubicBezTo>
                    <a:pt x="2384" y="6354"/>
                    <a:pt x="3295" y="6694"/>
                    <a:pt x="4199" y="6694"/>
                  </a:cubicBezTo>
                  <a:cubicBezTo>
                    <a:pt x="5431" y="6694"/>
                    <a:pt x="6651" y="6063"/>
                    <a:pt x="7325" y="4875"/>
                  </a:cubicBezTo>
                  <a:lnTo>
                    <a:pt x="7325" y="4875"/>
                  </a:lnTo>
                  <a:cubicBezTo>
                    <a:pt x="6795" y="5175"/>
                    <a:pt x="6197" y="5336"/>
                    <a:pt x="5591" y="5336"/>
                  </a:cubicBezTo>
                  <a:cubicBezTo>
                    <a:pt x="5580" y="5336"/>
                    <a:pt x="5569" y="5336"/>
                    <a:pt x="5558" y="5336"/>
                  </a:cubicBezTo>
                  <a:cubicBezTo>
                    <a:pt x="5555" y="5336"/>
                    <a:pt x="5552" y="5336"/>
                    <a:pt x="5550" y="5336"/>
                  </a:cubicBezTo>
                  <a:cubicBezTo>
                    <a:pt x="2818" y="5336"/>
                    <a:pt x="1098" y="2381"/>
                    <a:pt x="2444" y="0"/>
                  </a:cubicBezTo>
                  <a:close/>
                </a:path>
              </a:pathLst>
            </a:custGeom>
            <a:solidFill>
              <a:srgbClr val="FAD5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8"/>
            <p:cNvSpPr/>
            <p:nvPr/>
          </p:nvSpPr>
          <p:spPr>
            <a:xfrm>
              <a:off x="833950" y="2280500"/>
              <a:ext cx="178950" cy="178925"/>
            </a:xfrm>
            <a:custGeom>
              <a:rect b="b" l="l" r="r" t="t"/>
              <a:pathLst>
                <a:path extrusionOk="0" h="7157" w="7158">
                  <a:moveTo>
                    <a:pt x="3576" y="0"/>
                  </a:moveTo>
                  <a:cubicBezTo>
                    <a:pt x="1600" y="0"/>
                    <a:pt x="1" y="1605"/>
                    <a:pt x="1" y="3575"/>
                  </a:cubicBezTo>
                  <a:cubicBezTo>
                    <a:pt x="1" y="5551"/>
                    <a:pt x="1600" y="7156"/>
                    <a:pt x="3576" y="7156"/>
                  </a:cubicBezTo>
                  <a:cubicBezTo>
                    <a:pt x="5552" y="7156"/>
                    <a:pt x="7157" y="5551"/>
                    <a:pt x="7157" y="3575"/>
                  </a:cubicBezTo>
                  <a:cubicBezTo>
                    <a:pt x="7157" y="1605"/>
                    <a:pt x="5552" y="0"/>
                    <a:pt x="3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8"/>
            <p:cNvSpPr/>
            <p:nvPr/>
          </p:nvSpPr>
          <p:spPr>
            <a:xfrm>
              <a:off x="818250" y="2292025"/>
              <a:ext cx="182975" cy="167350"/>
            </a:xfrm>
            <a:custGeom>
              <a:rect b="b" l="l" r="r" t="t"/>
              <a:pathLst>
                <a:path extrusionOk="0" h="6694" w="7319">
                  <a:moveTo>
                    <a:pt x="2443" y="0"/>
                  </a:moveTo>
                  <a:lnTo>
                    <a:pt x="2443" y="0"/>
                  </a:lnTo>
                  <a:cubicBezTo>
                    <a:pt x="383" y="1168"/>
                    <a:pt x="0" y="3977"/>
                    <a:pt x="1677" y="5647"/>
                  </a:cubicBezTo>
                  <a:cubicBezTo>
                    <a:pt x="2384" y="6355"/>
                    <a:pt x="3296" y="6694"/>
                    <a:pt x="4200" y="6694"/>
                  </a:cubicBezTo>
                  <a:cubicBezTo>
                    <a:pt x="5431" y="6694"/>
                    <a:pt x="6648" y="6065"/>
                    <a:pt x="7318" y="4881"/>
                  </a:cubicBezTo>
                  <a:lnTo>
                    <a:pt x="7318" y="4881"/>
                  </a:lnTo>
                  <a:cubicBezTo>
                    <a:pt x="6769" y="5192"/>
                    <a:pt x="6163" y="5344"/>
                    <a:pt x="5561" y="5344"/>
                  </a:cubicBezTo>
                  <a:cubicBezTo>
                    <a:pt x="4634" y="5344"/>
                    <a:pt x="3717" y="4984"/>
                    <a:pt x="3030" y="4294"/>
                  </a:cubicBezTo>
                  <a:cubicBezTo>
                    <a:pt x="1893" y="3156"/>
                    <a:pt x="1653" y="1402"/>
                    <a:pt x="2443" y="0"/>
                  </a:cubicBez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8"/>
            <p:cNvSpPr/>
            <p:nvPr/>
          </p:nvSpPr>
          <p:spPr>
            <a:xfrm>
              <a:off x="599975" y="2377350"/>
              <a:ext cx="178925" cy="178925"/>
            </a:xfrm>
            <a:custGeom>
              <a:rect b="b" l="l" r="r" t="t"/>
              <a:pathLst>
                <a:path extrusionOk="0" h="7157" w="7157">
                  <a:moveTo>
                    <a:pt x="3581" y="1"/>
                  </a:moveTo>
                  <a:cubicBezTo>
                    <a:pt x="1605" y="1"/>
                    <a:pt x="0" y="1606"/>
                    <a:pt x="0" y="3582"/>
                  </a:cubicBezTo>
                  <a:cubicBezTo>
                    <a:pt x="0" y="5558"/>
                    <a:pt x="1605" y="7157"/>
                    <a:pt x="3581" y="7157"/>
                  </a:cubicBezTo>
                  <a:cubicBezTo>
                    <a:pt x="5557" y="7157"/>
                    <a:pt x="7156" y="5558"/>
                    <a:pt x="7156" y="3582"/>
                  </a:cubicBezTo>
                  <a:cubicBezTo>
                    <a:pt x="7156" y="1606"/>
                    <a:pt x="5557" y="1"/>
                    <a:pt x="3581" y="1"/>
                  </a:cubicBezTo>
                  <a:close/>
                </a:path>
              </a:pathLst>
            </a:custGeom>
            <a:solidFill>
              <a:srgbClr val="2EAF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8"/>
            <p:cNvSpPr/>
            <p:nvPr/>
          </p:nvSpPr>
          <p:spPr>
            <a:xfrm>
              <a:off x="584400" y="2389025"/>
              <a:ext cx="182975" cy="167275"/>
            </a:xfrm>
            <a:custGeom>
              <a:rect b="b" l="l" r="r" t="t"/>
              <a:pathLst>
                <a:path extrusionOk="0" h="6691" w="7319">
                  <a:moveTo>
                    <a:pt x="2444" y="1"/>
                  </a:moveTo>
                  <a:lnTo>
                    <a:pt x="2444" y="1"/>
                  </a:lnTo>
                  <a:cubicBezTo>
                    <a:pt x="384" y="1163"/>
                    <a:pt x="0" y="3971"/>
                    <a:pt x="1671" y="5642"/>
                  </a:cubicBezTo>
                  <a:cubicBezTo>
                    <a:pt x="2382" y="6350"/>
                    <a:pt x="3295" y="6690"/>
                    <a:pt x="4200" y="6690"/>
                  </a:cubicBezTo>
                  <a:cubicBezTo>
                    <a:pt x="5430" y="6690"/>
                    <a:pt x="6645" y="6062"/>
                    <a:pt x="7318" y="4875"/>
                  </a:cubicBezTo>
                  <a:lnTo>
                    <a:pt x="7318" y="4875"/>
                  </a:lnTo>
                  <a:cubicBezTo>
                    <a:pt x="6779" y="5181"/>
                    <a:pt x="6174" y="5336"/>
                    <a:pt x="5558" y="5336"/>
                  </a:cubicBezTo>
                  <a:cubicBezTo>
                    <a:pt x="2815" y="5336"/>
                    <a:pt x="1090" y="2384"/>
                    <a:pt x="2444" y="1"/>
                  </a:cubicBezTo>
                  <a:close/>
                </a:path>
              </a:pathLst>
            </a:custGeom>
            <a:solidFill>
              <a:srgbClr val="238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8"/>
            <p:cNvSpPr/>
            <p:nvPr/>
          </p:nvSpPr>
          <p:spPr>
            <a:xfrm>
              <a:off x="366125" y="2280500"/>
              <a:ext cx="178925" cy="178925"/>
            </a:xfrm>
            <a:custGeom>
              <a:rect b="b" l="l" r="r" t="t"/>
              <a:pathLst>
                <a:path extrusionOk="0" h="7157" w="7157">
                  <a:moveTo>
                    <a:pt x="3575" y="0"/>
                  </a:moveTo>
                  <a:cubicBezTo>
                    <a:pt x="1599" y="0"/>
                    <a:pt x="0" y="1605"/>
                    <a:pt x="0" y="3575"/>
                  </a:cubicBezTo>
                  <a:cubicBezTo>
                    <a:pt x="0" y="5551"/>
                    <a:pt x="1599" y="7156"/>
                    <a:pt x="3575" y="7156"/>
                  </a:cubicBezTo>
                  <a:cubicBezTo>
                    <a:pt x="5551" y="7156"/>
                    <a:pt x="7156" y="5551"/>
                    <a:pt x="7156" y="3575"/>
                  </a:cubicBezTo>
                  <a:cubicBezTo>
                    <a:pt x="7156" y="1605"/>
                    <a:pt x="5551" y="0"/>
                    <a:pt x="3575" y="0"/>
                  </a:cubicBezTo>
                  <a:close/>
                </a:path>
              </a:pathLst>
            </a:custGeom>
            <a:solidFill>
              <a:srgbClr val="FAE4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8"/>
            <p:cNvSpPr/>
            <p:nvPr/>
          </p:nvSpPr>
          <p:spPr>
            <a:xfrm>
              <a:off x="350400" y="2292025"/>
              <a:ext cx="182975" cy="167475"/>
            </a:xfrm>
            <a:custGeom>
              <a:rect b="b" l="l" r="r" t="t"/>
              <a:pathLst>
                <a:path extrusionOk="0" h="6699" w="7319">
                  <a:moveTo>
                    <a:pt x="2444" y="0"/>
                  </a:moveTo>
                  <a:cubicBezTo>
                    <a:pt x="384" y="1168"/>
                    <a:pt x="0" y="3977"/>
                    <a:pt x="1671" y="5647"/>
                  </a:cubicBezTo>
                  <a:cubicBezTo>
                    <a:pt x="2381" y="6358"/>
                    <a:pt x="3295" y="6698"/>
                    <a:pt x="4200" y="6698"/>
                  </a:cubicBezTo>
                  <a:cubicBezTo>
                    <a:pt x="5432" y="6698"/>
                    <a:pt x="6649" y="6068"/>
                    <a:pt x="7318" y="4881"/>
                  </a:cubicBezTo>
                  <a:lnTo>
                    <a:pt x="7318" y="4881"/>
                  </a:lnTo>
                  <a:cubicBezTo>
                    <a:pt x="6769" y="5192"/>
                    <a:pt x="6163" y="5344"/>
                    <a:pt x="5561" y="5344"/>
                  </a:cubicBezTo>
                  <a:cubicBezTo>
                    <a:pt x="4634" y="5344"/>
                    <a:pt x="3717" y="4984"/>
                    <a:pt x="3030" y="4294"/>
                  </a:cubicBezTo>
                  <a:cubicBezTo>
                    <a:pt x="1893" y="3156"/>
                    <a:pt x="1653" y="1402"/>
                    <a:pt x="2444" y="0"/>
                  </a:cubicBezTo>
                  <a:close/>
                </a:path>
              </a:pathLst>
            </a:custGeom>
            <a:solidFill>
              <a:srgbClr val="DCC9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8"/>
            <p:cNvSpPr/>
            <p:nvPr/>
          </p:nvSpPr>
          <p:spPr>
            <a:xfrm>
              <a:off x="269100" y="2046500"/>
              <a:ext cx="178925" cy="178925"/>
            </a:xfrm>
            <a:custGeom>
              <a:rect b="b" l="l" r="r" t="t"/>
              <a:pathLst>
                <a:path extrusionOk="0" h="7157" w="7157">
                  <a:moveTo>
                    <a:pt x="3582" y="0"/>
                  </a:moveTo>
                  <a:cubicBezTo>
                    <a:pt x="1606" y="0"/>
                    <a:pt x="1" y="1605"/>
                    <a:pt x="1" y="3581"/>
                  </a:cubicBezTo>
                  <a:cubicBezTo>
                    <a:pt x="1" y="5558"/>
                    <a:pt x="1606" y="7156"/>
                    <a:pt x="3582" y="7156"/>
                  </a:cubicBezTo>
                  <a:cubicBezTo>
                    <a:pt x="5558" y="7156"/>
                    <a:pt x="7157" y="5558"/>
                    <a:pt x="7157" y="3581"/>
                  </a:cubicBezTo>
                  <a:cubicBezTo>
                    <a:pt x="7157" y="1605"/>
                    <a:pt x="5558" y="0"/>
                    <a:pt x="35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8"/>
            <p:cNvSpPr/>
            <p:nvPr/>
          </p:nvSpPr>
          <p:spPr>
            <a:xfrm>
              <a:off x="253525" y="2058175"/>
              <a:ext cx="182975" cy="167350"/>
            </a:xfrm>
            <a:custGeom>
              <a:rect b="b" l="l" r="r" t="t"/>
              <a:pathLst>
                <a:path extrusionOk="0" h="6694" w="7319">
                  <a:moveTo>
                    <a:pt x="2444" y="0"/>
                  </a:moveTo>
                  <a:lnTo>
                    <a:pt x="2444" y="0"/>
                  </a:lnTo>
                  <a:cubicBezTo>
                    <a:pt x="384" y="1162"/>
                    <a:pt x="1" y="3971"/>
                    <a:pt x="1672" y="5647"/>
                  </a:cubicBezTo>
                  <a:cubicBezTo>
                    <a:pt x="2381" y="6354"/>
                    <a:pt x="3293" y="6694"/>
                    <a:pt x="4198" y="6694"/>
                  </a:cubicBezTo>
                  <a:cubicBezTo>
                    <a:pt x="5430" y="6694"/>
                    <a:pt x="6649" y="6063"/>
                    <a:pt x="7319" y="4875"/>
                  </a:cubicBezTo>
                  <a:lnTo>
                    <a:pt x="7319" y="4875"/>
                  </a:lnTo>
                  <a:cubicBezTo>
                    <a:pt x="6789" y="5175"/>
                    <a:pt x="6196" y="5336"/>
                    <a:pt x="5591" y="5336"/>
                  </a:cubicBezTo>
                  <a:cubicBezTo>
                    <a:pt x="5580" y="5336"/>
                    <a:pt x="5569" y="5336"/>
                    <a:pt x="5558" y="5336"/>
                  </a:cubicBezTo>
                  <a:cubicBezTo>
                    <a:pt x="5555" y="5336"/>
                    <a:pt x="5553" y="5336"/>
                    <a:pt x="5550" y="5336"/>
                  </a:cubicBezTo>
                  <a:cubicBezTo>
                    <a:pt x="2812" y="5336"/>
                    <a:pt x="1092" y="2381"/>
                    <a:pt x="2444" y="0"/>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8"/>
            <p:cNvSpPr/>
            <p:nvPr/>
          </p:nvSpPr>
          <p:spPr>
            <a:xfrm>
              <a:off x="366125" y="1812650"/>
              <a:ext cx="178925" cy="178925"/>
            </a:xfrm>
            <a:custGeom>
              <a:rect b="b" l="l" r="r" t="t"/>
              <a:pathLst>
                <a:path extrusionOk="0" h="7157" w="7157">
                  <a:moveTo>
                    <a:pt x="3575" y="0"/>
                  </a:moveTo>
                  <a:cubicBezTo>
                    <a:pt x="1599" y="0"/>
                    <a:pt x="0" y="1599"/>
                    <a:pt x="0" y="3576"/>
                  </a:cubicBezTo>
                  <a:cubicBezTo>
                    <a:pt x="0" y="5552"/>
                    <a:pt x="1599" y="7157"/>
                    <a:pt x="3575" y="7157"/>
                  </a:cubicBezTo>
                  <a:cubicBezTo>
                    <a:pt x="5551" y="7157"/>
                    <a:pt x="7156" y="5552"/>
                    <a:pt x="7156" y="3576"/>
                  </a:cubicBezTo>
                  <a:cubicBezTo>
                    <a:pt x="7156" y="1599"/>
                    <a:pt x="5551" y="0"/>
                    <a:pt x="3575" y="0"/>
                  </a:cubicBezTo>
                  <a:close/>
                </a:path>
              </a:pathLst>
            </a:custGeom>
            <a:solidFill>
              <a:srgbClr val="E1F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8"/>
            <p:cNvSpPr/>
            <p:nvPr/>
          </p:nvSpPr>
          <p:spPr>
            <a:xfrm>
              <a:off x="350400" y="1824175"/>
              <a:ext cx="182975" cy="167475"/>
            </a:xfrm>
            <a:custGeom>
              <a:rect b="b" l="l" r="r" t="t"/>
              <a:pathLst>
                <a:path extrusionOk="0" h="6699" w="7319">
                  <a:moveTo>
                    <a:pt x="2444" y="1"/>
                  </a:moveTo>
                  <a:cubicBezTo>
                    <a:pt x="384" y="1168"/>
                    <a:pt x="0" y="3977"/>
                    <a:pt x="1671" y="5648"/>
                  </a:cubicBezTo>
                  <a:cubicBezTo>
                    <a:pt x="2381" y="6358"/>
                    <a:pt x="3295" y="6699"/>
                    <a:pt x="4200" y="6699"/>
                  </a:cubicBezTo>
                  <a:cubicBezTo>
                    <a:pt x="5432" y="6699"/>
                    <a:pt x="6649" y="6068"/>
                    <a:pt x="7318" y="4881"/>
                  </a:cubicBezTo>
                  <a:lnTo>
                    <a:pt x="7318" y="4881"/>
                  </a:lnTo>
                  <a:cubicBezTo>
                    <a:pt x="6767" y="5192"/>
                    <a:pt x="6160" y="5344"/>
                    <a:pt x="5559" y="5344"/>
                  </a:cubicBezTo>
                  <a:cubicBezTo>
                    <a:pt x="4632" y="5344"/>
                    <a:pt x="3717" y="4984"/>
                    <a:pt x="3030" y="4294"/>
                  </a:cubicBezTo>
                  <a:cubicBezTo>
                    <a:pt x="1893" y="3156"/>
                    <a:pt x="1653" y="1402"/>
                    <a:pt x="2444" y="1"/>
                  </a:cubicBezTo>
                  <a:close/>
                </a:path>
              </a:pathLst>
            </a:custGeom>
            <a:solidFill>
              <a:srgbClr val="B3E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8"/>
            <p:cNvSpPr/>
            <p:nvPr/>
          </p:nvSpPr>
          <p:spPr>
            <a:xfrm>
              <a:off x="532150" y="1978675"/>
              <a:ext cx="314700" cy="314725"/>
            </a:xfrm>
            <a:custGeom>
              <a:rect b="b" l="l" r="r" t="t"/>
              <a:pathLst>
                <a:path extrusionOk="0" h="12589" w="12588">
                  <a:moveTo>
                    <a:pt x="6294" y="1"/>
                  </a:moveTo>
                  <a:cubicBezTo>
                    <a:pt x="2815" y="1"/>
                    <a:pt x="0" y="2821"/>
                    <a:pt x="0" y="6294"/>
                  </a:cubicBezTo>
                  <a:cubicBezTo>
                    <a:pt x="0" y="9768"/>
                    <a:pt x="2815" y="12588"/>
                    <a:pt x="6294" y="12588"/>
                  </a:cubicBezTo>
                  <a:cubicBezTo>
                    <a:pt x="9767" y="12588"/>
                    <a:pt x="12588" y="9768"/>
                    <a:pt x="12588" y="6294"/>
                  </a:cubicBezTo>
                  <a:cubicBezTo>
                    <a:pt x="12588" y="2821"/>
                    <a:pt x="9767" y="1"/>
                    <a:pt x="6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8"/>
            <p:cNvSpPr/>
            <p:nvPr/>
          </p:nvSpPr>
          <p:spPr>
            <a:xfrm>
              <a:off x="510275" y="2009975"/>
              <a:ext cx="298550" cy="283575"/>
            </a:xfrm>
            <a:custGeom>
              <a:rect b="b" l="l" r="r" t="t"/>
              <a:pathLst>
                <a:path extrusionOk="0" h="11343" w="11942">
                  <a:moveTo>
                    <a:pt x="3408" y="0"/>
                  </a:moveTo>
                  <a:lnTo>
                    <a:pt x="3408" y="0"/>
                  </a:lnTo>
                  <a:cubicBezTo>
                    <a:pt x="396" y="2234"/>
                    <a:pt x="1" y="6599"/>
                    <a:pt x="2558" y="9342"/>
                  </a:cubicBezTo>
                  <a:cubicBezTo>
                    <a:pt x="3807" y="10678"/>
                    <a:pt x="5486" y="11342"/>
                    <a:pt x="7162" y="11342"/>
                  </a:cubicBezTo>
                  <a:cubicBezTo>
                    <a:pt x="8927" y="11342"/>
                    <a:pt x="10689" y="10606"/>
                    <a:pt x="11942" y="9144"/>
                  </a:cubicBezTo>
                  <a:lnTo>
                    <a:pt x="11942" y="9144"/>
                  </a:lnTo>
                  <a:cubicBezTo>
                    <a:pt x="10858" y="9959"/>
                    <a:pt x="9535" y="10390"/>
                    <a:pt x="8181" y="10390"/>
                  </a:cubicBezTo>
                  <a:cubicBezTo>
                    <a:pt x="5726" y="10390"/>
                    <a:pt x="3492" y="8959"/>
                    <a:pt x="2462" y="6725"/>
                  </a:cubicBezTo>
                  <a:cubicBezTo>
                    <a:pt x="1438" y="4491"/>
                    <a:pt x="1809" y="1863"/>
                    <a:pt x="3408" y="0"/>
                  </a:cubicBezTo>
                  <a:close/>
                </a:path>
              </a:pathLst>
            </a:custGeom>
            <a:solidFill>
              <a:srgbClr val="E1CE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38"/>
          <p:cNvGrpSpPr/>
          <p:nvPr/>
        </p:nvGrpSpPr>
        <p:grpSpPr>
          <a:xfrm>
            <a:off x="5899228" y="3773198"/>
            <a:ext cx="321636" cy="339508"/>
            <a:chOff x="1513800" y="4348350"/>
            <a:chExt cx="796325" cy="840575"/>
          </a:xfrm>
        </p:grpSpPr>
        <p:sp>
          <p:nvSpPr>
            <p:cNvPr id="744" name="Google Shape;744;p38"/>
            <p:cNvSpPr/>
            <p:nvPr/>
          </p:nvSpPr>
          <p:spPr>
            <a:xfrm>
              <a:off x="2016225" y="4399200"/>
              <a:ext cx="293900" cy="169175"/>
            </a:xfrm>
            <a:custGeom>
              <a:rect b="b" l="l" r="r" t="t"/>
              <a:pathLst>
                <a:path extrusionOk="0" h="6767" w="11756">
                  <a:moveTo>
                    <a:pt x="1" y="0"/>
                  </a:moveTo>
                  <a:lnTo>
                    <a:pt x="1" y="6767"/>
                  </a:lnTo>
                  <a:lnTo>
                    <a:pt x="11756" y="6767"/>
                  </a:lnTo>
                  <a:lnTo>
                    <a:pt x="11756" y="3384"/>
                  </a:lnTo>
                  <a:lnTo>
                    <a:pt x="11756" y="0"/>
                  </a:lnTo>
                  <a:close/>
                </a:path>
              </a:pathLst>
            </a:custGeom>
            <a:solidFill>
              <a:srgbClr val="FAD8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2004550" y="4348350"/>
              <a:ext cx="24875" cy="369550"/>
            </a:xfrm>
            <a:custGeom>
              <a:rect b="b" l="l" r="r" t="t"/>
              <a:pathLst>
                <a:path extrusionOk="0" h="14782" w="995">
                  <a:moveTo>
                    <a:pt x="499" y="0"/>
                  </a:moveTo>
                  <a:cubicBezTo>
                    <a:pt x="478" y="0"/>
                    <a:pt x="458" y="2"/>
                    <a:pt x="438" y="4"/>
                  </a:cubicBezTo>
                  <a:cubicBezTo>
                    <a:pt x="186" y="40"/>
                    <a:pt x="1" y="256"/>
                    <a:pt x="6" y="513"/>
                  </a:cubicBezTo>
                  <a:lnTo>
                    <a:pt x="6" y="14268"/>
                  </a:lnTo>
                  <a:cubicBezTo>
                    <a:pt x="1" y="14526"/>
                    <a:pt x="186" y="14741"/>
                    <a:pt x="438" y="14777"/>
                  </a:cubicBezTo>
                  <a:cubicBezTo>
                    <a:pt x="458" y="14780"/>
                    <a:pt x="478" y="14781"/>
                    <a:pt x="499" y="14781"/>
                  </a:cubicBezTo>
                  <a:cubicBezTo>
                    <a:pt x="771" y="14781"/>
                    <a:pt x="995" y="14560"/>
                    <a:pt x="995" y="14286"/>
                  </a:cubicBezTo>
                  <a:lnTo>
                    <a:pt x="995" y="495"/>
                  </a:lnTo>
                  <a:cubicBezTo>
                    <a:pt x="995" y="222"/>
                    <a:pt x="771" y="0"/>
                    <a:pt x="499"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1682975" y="4805050"/>
              <a:ext cx="342550" cy="279975"/>
            </a:xfrm>
            <a:custGeom>
              <a:rect b="b" l="l" r="r" t="t"/>
              <a:pathLst>
                <a:path extrusionOk="0" h="11199" w="13702">
                  <a:moveTo>
                    <a:pt x="10600" y="1"/>
                  </a:moveTo>
                  <a:lnTo>
                    <a:pt x="6701" y="1959"/>
                  </a:lnTo>
                  <a:lnTo>
                    <a:pt x="1635" y="1959"/>
                  </a:lnTo>
                  <a:cubicBezTo>
                    <a:pt x="731" y="1959"/>
                    <a:pt x="0" y="2689"/>
                    <a:pt x="0" y="3594"/>
                  </a:cubicBezTo>
                  <a:lnTo>
                    <a:pt x="0" y="8654"/>
                  </a:lnTo>
                  <a:lnTo>
                    <a:pt x="2761" y="11199"/>
                  </a:lnTo>
                  <a:lnTo>
                    <a:pt x="4977" y="8654"/>
                  </a:lnTo>
                  <a:lnTo>
                    <a:pt x="11672" y="8654"/>
                  </a:lnTo>
                  <a:lnTo>
                    <a:pt x="13702" y="5306"/>
                  </a:lnTo>
                  <a:lnTo>
                    <a:pt x="11672" y="1959"/>
                  </a:lnTo>
                  <a:lnTo>
                    <a:pt x="10600" y="1"/>
                  </a:ln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8"/>
            <p:cNvSpPr/>
            <p:nvPr/>
          </p:nvSpPr>
          <p:spPr>
            <a:xfrm>
              <a:off x="1850350" y="4686475"/>
              <a:ext cx="343900" cy="167550"/>
            </a:xfrm>
            <a:custGeom>
              <a:rect b="b" l="l" r="r" t="t"/>
              <a:pathLst>
                <a:path extrusionOk="0" h="6702" w="13756">
                  <a:moveTo>
                    <a:pt x="1635" y="1"/>
                  </a:moveTo>
                  <a:cubicBezTo>
                    <a:pt x="737" y="1"/>
                    <a:pt x="0" y="731"/>
                    <a:pt x="0" y="1636"/>
                  </a:cubicBezTo>
                  <a:lnTo>
                    <a:pt x="0" y="6702"/>
                  </a:lnTo>
                  <a:lnTo>
                    <a:pt x="11672" y="6702"/>
                  </a:lnTo>
                  <a:lnTo>
                    <a:pt x="13756" y="3612"/>
                  </a:lnTo>
                  <a:lnTo>
                    <a:pt x="11672" y="1"/>
                  </a:lnTo>
                  <a:close/>
                </a:path>
              </a:pathLst>
            </a:custGeom>
            <a:solidFill>
              <a:srgbClr val="D86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p:nvPr/>
          </p:nvSpPr>
          <p:spPr>
            <a:xfrm>
              <a:off x="1513800" y="5021375"/>
              <a:ext cx="334925" cy="167400"/>
            </a:xfrm>
            <a:custGeom>
              <a:rect b="b" l="l" r="r" t="t"/>
              <a:pathLst>
                <a:path extrusionOk="0" h="6696" w="13397">
                  <a:moveTo>
                    <a:pt x="1641" y="1"/>
                  </a:moveTo>
                  <a:cubicBezTo>
                    <a:pt x="737" y="1"/>
                    <a:pt x="0" y="732"/>
                    <a:pt x="0" y="1636"/>
                  </a:cubicBezTo>
                  <a:lnTo>
                    <a:pt x="0" y="6696"/>
                  </a:lnTo>
                  <a:lnTo>
                    <a:pt x="11672" y="6696"/>
                  </a:lnTo>
                  <a:lnTo>
                    <a:pt x="13397" y="3348"/>
                  </a:lnTo>
                  <a:lnTo>
                    <a:pt x="11672" y="1"/>
                  </a:lnTo>
                  <a:close/>
                </a:path>
              </a:pathLst>
            </a:custGeom>
            <a:solidFill>
              <a:srgbClr val="D86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8"/>
            <p:cNvSpPr/>
            <p:nvPr/>
          </p:nvSpPr>
          <p:spPr>
            <a:xfrm>
              <a:off x="1806025" y="4686475"/>
              <a:ext cx="504100" cy="502450"/>
            </a:xfrm>
            <a:custGeom>
              <a:rect b="b" l="l" r="r" t="t"/>
              <a:pathLst>
                <a:path extrusionOk="0" h="20098" w="20164">
                  <a:moveTo>
                    <a:pt x="13463" y="1"/>
                  </a:moveTo>
                  <a:lnTo>
                    <a:pt x="13463" y="6702"/>
                  </a:lnTo>
                  <a:lnTo>
                    <a:pt x="6702" y="6702"/>
                  </a:lnTo>
                  <a:lnTo>
                    <a:pt x="6702" y="13397"/>
                  </a:lnTo>
                  <a:lnTo>
                    <a:pt x="1" y="13397"/>
                  </a:lnTo>
                  <a:lnTo>
                    <a:pt x="1" y="20098"/>
                  </a:lnTo>
                  <a:lnTo>
                    <a:pt x="18523" y="20098"/>
                  </a:lnTo>
                  <a:cubicBezTo>
                    <a:pt x="19427" y="20098"/>
                    <a:pt x="20164" y="19361"/>
                    <a:pt x="20164" y="18457"/>
                  </a:cubicBezTo>
                  <a:lnTo>
                    <a:pt x="20164" y="1636"/>
                  </a:lnTo>
                  <a:cubicBezTo>
                    <a:pt x="20164" y="731"/>
                    <a:pt x="19427" y="1"/>
                    <a:pt x="18523" y="1"/>
                  </a:cubicBezTo>
                  <a:close/>
                </a:path>
              </a:pathLst>
            </a:custGeom>
            <a:solidFill>
              <a:srgbClr val="C62F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39"/>
          <p:cNvSpPr txBox="1"/>
          <p:nvPr/>
        </p:nvSpPr>
        <p:spPr>
          <a:xfrm>
            <a:off x="3176366" y="1226450"/>
            <a:ext cx="713100" cy="68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600">
                <a:solidFill>
                  <a:schemeClr val="accent3"/>
                </a:solidFill>
                <a:latin typeface="Amatic SC"/>
                <a:ea typeface="Amatic SC"/>
                <a:cs typeface="Amatic SC"/>
                <a:sym typeface="Amatic SC"/>
              </a:rPr>
              <a:t>02</a:t>
            </a:r>
            <a:endParaRPr b="1" sz="3600">
              <a:solidFill>
                <a:schemeClr val="accent3"/>
              </a:solidFill>
              <a:latin typeface="Amatic SC"/>
              <a:ea typeface="Amatic SC"/>
              <a:cs typeface="Amatic SC"/>
              <a:sym typeface="Amatic SC"/>
            </a:endParaRPr>
          </a:p>
        </p:txBody>
      </p:sp>
      <p:cxnSp>
        <p:nvCxnSpPr>
          <p:cNvPr id="755" name="Google Shape;755;p39"/>
          <p:cNvCxnSpPr/>
          <p:nvPr/>
        </p:nvCxnSpPr>
        <p:spPr>
          <a:xfrm>
            <a:off x="1665222" y="1820862"/>
            <a:ext cx="0" cy="1712700"/>
          </a:xfrm>
          <a:prstGeom prst="straightConnector1">
            <a:avLst/>
          </a:prstGeom>
          <a:noFill/>
          <a:ln cap="flat" cmpd="sng" w="28575">
            <a:solidFill>
              <a:schemeClr val="accent2"/>
            </a:solidFill>
            <a:prstDash val="solid"/>
            <a:round/>
            <a:headEnd len="med" w="med" type="none"/>
            <a:tailEnd len="med" w="med" type="none"/>
          </a:ln>
        </p:spPr>
      </p:cxnSp>
      <p:pic>
        <p:nvPicPr>
          <p:cNvPr id="756" name="Google Shape;756;p39"/>
          <p:cNvPicPr preferRelativeResize="0"/>
          <p:nvPr/>
        </p:nvPicPr>
        <p:blipFill>
          <a:blip r:embed="rId3">
            <a:alphaModFix/>
          </a:blip>
          <a:stretch>
            <a:fillRect/>
          </a:stretch>
        </p:blipFill>
        <p:spPr>
          <a:xfrm>
            <a:off x="1098178" y="2061100"/>
            <a:ext cx="1134092" cy="1192202"/>
          </a:xfrm>
          <a:prstGeom prst="rect">
            <a:avLst/>
          </a:prstGeom>
          <a:noFill/>
          <a:ln>
            <a:noFill/>
          </a:ln>
        </p:spPr>
      </p:pic>
      <p:sp>
        <p:nvSpPr>
          <p:cNvPr id="757" name="Google Shape;757;p39"/>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TIMELINE</a:t>
            </a:r>
            <a:endParaRPr/>
          </a:p>
        </p:txBody>
      </p:sp>
      <p:sp>
        <p:nvSpPr>
          <p:cNvPr id="758" name="Google Shape;758;p39"/>
          <p:cNvSpPr txBox="1"/>
          <p:nvPr/>
        </p:nvSpPr>
        <p:spPr>
          <a:xfrm>
            <a:off x="765225" y="997850"/>
            <a:ext cx="1800000" cy="6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s" sz="1800">
                <a:solidFill>
                  <a:schemeClr val="accent3"/>
                </a:solidFill>
                <a:latin typeface="Amatic SC"/>
                <a:ea typeface="Amatic SC"/>
                <a:cs typeface="Amatic SC"/>
                <a:sym typeface="Amatic SC"/>
              </a:rPr>
              <a:t>PHASE 1</a:t>
            </a:r>
            <a:br>
              <a:rPr lang="es" sz="1000">
                <a:latin typeface="Muli"/>
                <a:ea typeface="Muli"/>
                <a:cs typeface="Muli"/>
                <a:sym typeface="Muli"/>
              </a:rPr>
            </a:br>
            <a:r>
              <a:rPr lang="es" sz="1000">
                <a:solidFill>
                  <a:schemeClr val="dk1"/>
                </a:solidFill>
                <a:latin typeface="Muli"/>
                <a:ea typeface="Muli"/>
                <a:cs typeface="Muli"/>
                <a:sym typeface="Muli"/>
              </a:rPr>
              <a:t>Venus has a beautiful name, but it’s terribly hot</a:t>
            </a:r>
            <a:endParaRPr sz="1000">
              <a:solidFill>
                <a:schemeClr val="dk1"/>
              </a:solidFill>
              <a:latin typeface="Muli"/>
              <a:ea typeface="Muli"/>
              <a:cs typeface="Muli"/>
              <a:sym typeface="Muli"/>
            </a:endParaRPr>
          </a:p>
        </p:txBody>
      </p:sp>
      <p:sp>
        <p:nvSpPr>
          <p:cNvPr id="759" name="Google Shape;759;p39"/>
          <p:cNvSpPr txBox="1"/>
          <p:nvPr/>
        </p:nvSpPr>
        <p:spPr>
          <a:xfrm>
            <a:off x="1308666" y="3525177"/>
            <a:ext cx="713100" cy="68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600">
                <a:solidFill>
                  <a:schemeClr val="accent3"/>
                </a:solidFill>
                <a:latin typeface="Amatic SC"/>
                <a:ea typeface="Amatic SC"/>
                <a:cs typeface="Amatic SC"/>
                <a:sym typeface="Amatic SC"/>
              </a:rPr>
              <a:t>01</a:t>
            </a:r>
            <a:endParaRPr b="1" sz="3600">
              <a:solidFill>
                <a:schemeClr val="accent3"/>
              </a:solidFill>
              <a:latin typeface="Amatic SC"/>
              <a:ea typeface="Amatic SC"/>
              <a:cs typeface="Amatic SC"/>
              <a:sym typeface="Amatic SC"/>
            </a:endParaRPr>
          </a:p>
        </p:txBody>
      </p:sp>
      <p:cxnSp>
        <p:nvCxnSpPr>
          <p:cNvPr id="760" name="Google Shape;760;p39"/>
          <p:cNvCxnSpPr/>
          <p:nvPr/>
        </p:nvCxnSpPr>
        <p:spPr>
          <a:xfrm>
            <a:off x="817950" y="1809750"/>
            <a:ext cx="1752600" cy="0"/>
          </a:xfrm>
          <a:prstGeom prst="straightConnector1">
            <a:avLst/>
          </a:prstGeom>
          <a:noFill/>
          <a:ln cap="flat" cmpd="sng" w="28575">
            <a:solidFill>
              <a:schemeClr val="accent2"/>
            </a:solidFill>
            <a:prstDash val="solid"/>
            <a:round/>
            <a:headEnd len="med" w="med" type="none"/>
            <a:tailEnd len="med" w="med" type="none"/>
          </a:ln>
        </p:spPr>
      </p:cxnSp>
      <p:cxnSp>
        <p:nvCxnSpPr>
          <p:cNvPr id="761" name="Google Shape;761;p39"/>
          <p:cNvCxnSpPr/>
          <p:nvPr/>
        </p:nvCxnSpPr>
        <p:spPr>
          <a:xfrm>
            <a:off x="5400622" y="1820862"/>
            <a:ext cx="0" cy="1712700"/>
          </a:xfrm>
          <a:prstGeom prst="straightConnector1">
            <a:avLst/>
          </a:prstGeom>
          <a:noFill/>
          <a:ln cap="flat" cmpd="sng" w="28575">
            <a:solidFill>
              <a:schemeClr val="accent2"/>
            </a:solidFill>
            <a:prstDash val="solid"/>
            <a:round/>
            <a:headEnd len="med" w="med" type="none"/>
            <a:tailEnd len="med" w="med" type="none"/>
          </a:ln>
        </p:spPr>
      </p:cxnSp>
      <p:sp>
        <p:nvSpPr>
          <p:cNvPr id="762" name="Google Shape;762;p39"/>
          <p:cNvSpPr txBox="1"/>
          <p:nvPr/>
        </p:nvSpPr>
        <p:spPr>
          <a:xfrm>
            <a:off x="4500625" y="997850"/>
            <a:ext cx="1800000" cy="6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1800">
                <a:solidFill>
                  <a:schemeClr val="accent3"/>
                </a:solidFill>
                <a:latin typeface="Amatic SC"/>
                <a:ea typeface="Amatic SC"/>
                <a:cs typeface="Amatic SC"/>
                <a:sym typeface="Amatic SC"/>
              </a:rPr>
              <a:t>PHASE 3</a:t>
            </a:r>
            <a:br>
              <a:rPr lang="es" sz="1000">
                <a:latin typeface="Muli"/>
                <a:ea typeface="Muli"/>
                <a:cs typeface="Muli"/>
                <a:sym typeface="Muli"/>
              </a:rPr>
            </a:br>
            <a:r>
              <a:rPr lang="es" sz="1000">
                <a:solidFill>
                  <a:schemeClr val="dk1"/>
                </a:solidFill>
                <a:latin typeface="Muli"/>
                <a:ea typeface="Muli"/>
                <a:cs typeface="Muli"/>
                <a:sym typeface="Muli"/>
              </a:rPr>
              <a:t>Mercury is the closest planet to the Sun</a:t>
            </a:r>
            <a:endParaRPr sz="1000">
              <a:solidFill>
                <a:schemeClr val="dk1"/>
              </a:solidFill>
              <a:latin typeface="Muli"/>
              <a:ea typeface="Muli"/>
              <a:cs typeface="Muli"/>
              <a:sym typeface="Muli"/>
            </a:endParaRPr>
          </a:p>
          <a:p>
            <a:pPr indent="0" lvl="0" marL="0" rtl="0" algn="ctr">
              <a:spcBef>
                <a:spcPts val="1600"/>
              </a:spcBef>
              <a:spcAft>
                <a:spcPts val="1600"/>
              </a:spcAft>
              <a:buNone/>
            </a:pPr>
            <a:r>
              <a:t/>
            </a:r>
            <a:endParaRPr sz="1000">
              <a:latin typeface="Muli"/>
              <a:ea typeface="Muli"/>
              <a:cs typeface="Muli"/>
              <a:sym typeface="Muli"/>
            </a:endParaRPr>
          </a:p>
        </p:txBody>
      </p:sp>
      <p:sp>
        <p:nvSpPr>
          <p:cNvPr id="763" name="Google Shape;763;p39"/>
          <p:cNvSpPr txBox="1"/>
          <p:nvPr/>
        </p:nvSpPr>
        <p:spPr>
          <a:xfrm>
            <a:off x="5044066" y="3525177"/>
            <a:ext cx="713100" cy="68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600">
                <a:solidFill>
                  <a:schemeClr val="accent3"/>
                </a:solidFill>
                <a:latin typeface="Amatic SC"/>
                <a:ea typeface="Amatic SC"/>
                <a:cs typeface="Amatic SC"/>
                <a:sym typeface="Amatic SC"/>
              </a:rPr>
              <a:t>03</a:t>
            </a:r>
            <a:endParaRPr b="1" sz="3600">
              <a:solidFill>
                <a:schemeClr val="accent3"/>
              </a:solidFill>
              <a:latin typeface="Amatic SC"/>
              <a:ea typeface="Amatic SC"/>
              <a:cs typeface="Amatic SC"/>
              <a:sym typeface="Amatic SC"/>
            </a:endParaRPr>
          </a:p>
        </p:txBody>
      </p:sp>
      <p:cxnSp>
        <p:nvCxnSpPr>
          <p:cNvPr id="764" name="Google Shape;764;p39"/>
          <p:cNvCxnSpPr/>
          <p:nvPr/>
        </p:nvCxnSpPr>
        <p:spPr>
          <a:xfrm>
            <a:off x="4553350" y="1809750"/>
            <a:ext cx="1752600" cy="0"/>
          </a:xfrm>
          <a:prstGeom prst="straightConnector1">
            <a:avLst/>
          </a:prstGeom>
          <a:noFill/>
          <a:ln cap="flat" cmpd="sng" w="28575">
            <a:solidFill>
              <a:schemeClr val="accent2"/>
            </a:solidFill>
            <a:prstDash val="solid"/>
            <a:round/>
            <a:headEnd len="med" w="med" type="none"/>
            <a:tailEnd len="med" w="med" type="none"/>
          </a:ln>
        </p:spPr>
      </p:cxnSp>
      <p:pic>
        <p:nvPicPr>
          <p:cNvPr id="765" name="Google Shape;765;p39"/>
          <p:cNvPicPr preferRelativeResize="0"/>
          <p:nvPr/>
        </p:nvPicPr>
        <p:blipFill>
          <a:blip r:embed="rId4">
            <a:alphaModFix/>
          </a:blip>
          <a:stretch>
            <a:fillRect/>
          </a:stretch>
        </p:blipFill>
        <p:spPr>
          <a:xfrm>
            <a:off x="4679041" y="2061200"/>
            <a:ext cx="1363819" cy="1191999"/>
          </a:xfrm>
          <a:prstGeom prst="rect">
            <a:avLst/>
          </a:prstGeom>
          <a:noFill/>
          <a:ln>
            <a:noFill/>
          </a:ln>
        </p:spPr>
      </p:pic>
      <p:cxnSp>
        <p:nvCxnSpPr>
          <p:cNvPr id="766" name="Google Shape;766;p39"/>
          <p:cNvCxnSpPr/>
          <p:nvPr/>
        </p:nvCxnSpPr>
        <p:spPr>
          <a:xfrm rot="10800000">
            <a:off x="3532922" y="1911327"/>
            <a:ext cx="0" cy="1712700"/>
          </a:xfrm>
          <a:prstGeom prst="straightConnector1">
            <a:avLst/>
          </a:prstGeom>
          <a:noFill/>
          <a:ln cap="flat" cmpd="sng" w="28575">
            <a:solidFill>
              <a:schemeClr val="accent2"/>
            </a:solidFill>
            <a:prstDash val="solid"/>
            <a:round/>
            <a:headEnd len="med" w="med" type="none"/>
            <a:tailEnd len="med" w="med" type="none"/>
          </a:ln>
        </p:spPr>
      </p:cxnSp>
      <p:sp>
        <p:nvSpPr>
          <p:cNvPr id="767" name="Google Shape;767;p39"/>
          <p:cNvSpPr txBox="1"/>
          <p:nvPr/>
        </p:nvSpPr>
        <p:spPr>
          <a:xfrm>
            <a:off x="2632925" y="3664129"/>
            <a:ext cx="1800000" cy="6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s" sz="1800">
                <a:solidFill>
                  <a:schemeClr val="accent3"/>
                </a:solidFill>
                <a:latin typeface="Amatic SC"/>
                <a:ea typeface="Amatic SC"/>
                <a:cs typeface="Amatic SC"/>
                <a:sym typeface="Amatic SC"/>
              </a:rPr>
              <a:t>PHASE 2</a:t>
            </a:r>
            <a:br>
              <a:rPr lang="es" sz="1000">
                <a:latin typeface="Muli"/>
                <a:ea typeface="Muli"/>
                <a:cs typeface="Muli"/>
                <a:sym typeface="Muli"/>
              </a:rPr>
            </a:br>
            <a:r>
              <a:rPr lang="es" sz="1000">
                <a:solidFill>
                  <a:schemeClr val="dk1"/>
                </a:solidFill>
                <a:latin typeface="Muli"/>
                <a:ea typeface="Muli"/>
                <a:cs typeface="Muli"/>
                <a:sym typeface="Muli"/>
              </a:rPr>
              <a:t>Despite being red, Mars is a cold place, not hot</a:t>
            </a:r>
            <a:endParaRPr sz="1000">
              <a:solidFill>
                <a:schemeClr val="dk1"/>
              </a:solidFill>
              <a:latin typeface="Muli"/>
              <a:ea typeface="Muli"/>
              <a:cs typeface="Muli"/>
              <a:sym typeface="Muli"/>
            </a:endParaRPr>
          </a:p>
        </p:txBody>
      </p:sp>
      <p:cxnSp>
        <p:nvCxnSpPr>
          <p:cNvPr id="768" name="Google Shape;768;p39"/>
          <p:cNvCxnSpPr/>
          <p:nvPr/>
        </p:nvCxnSpPr>
        <p:spPr>
          <a:xfrm>
            <a:off x="2685650" y="3630377"/>
            <a:ext cx="1752600" cy="0"/>
          </a:xfrm>
          <a:prstGeom prst="straightConnector1">
            <a:avLst/>
          </a:prstGeom>
          <a:noFill/>
          <a:ln cap="flat" cmpd="sng" w="28575">
            <a:solidFill>
              <a:schemeClr val="accent2"/>
            </a:solidFill>
            <a:prstDash val="solid"/>
            <a:round/>
            <a:headEnd len="med" w="med" type="none"/>
            <a:tailEnd len="med" w="med" type="none"/>
          </a:ln>
        </p:spPr>
      </p:cxnSp>
      <p:pic>
        <p:nvPicPr>
          <p:cNvPr id="769" name="Google Shape;769;p39"/>
          <p:cNvPicPr preferRelativeResize="0"/>
          <p:nvPr/>
        </p:nvPicPr>
        <p:blipFill>
          <a:blip r:embed="rId5">
            <a:alphaModFix/>
          </a:blip>
          <a:stretch>
            <a:fillRect/>
          </a:stretch>
        </p:blipFill>
        <p:spPr>
          <a:xfrm>
            <a:off x="2928363" y="2127871"/>
            <a:ext cx="1209103" cy="1192010"/>
          </a:xfrm>
          <a:prstGeom prst="rect">
            <a:avLst/>
          </a:prstGeom>
          <a:noFill/>
          <a:ln>
            <a:noFill/>
          </a:ln>
        </p:spPr>
      </p:pic>
      <p:sp>
        <p:nvSpPr>
          <p:cNvPr id="770" name="Google Shape;770;p39"/>
          <p:cNvSpPr txBox="1"/>
          <p:nvPr/>
        </p:nvSpPr>
        <p:spPr>
          <a:xfrm>
            <a:off x="6964491" y="1226450"/>
            <a:ext cx="713100" cy="68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s" sz="3600">
                <a:solidFill>
                  <a:schemeClr val="accent3"/>
                </a:solidFill>
                <a:latin typeface="Amatic SC"/>
                <a:ea typeface="Amatic SC"/>
                <a:cs typeface="Amatic SC"/>
                <a:sym typeface="Amatic SC"/>
              </a:rPr>
              <a:t>04</a:t>
            </a:r>
            <a:endParaRPr b="1" sz="3600">
              <a:solidFill>
                <a:schemeClr val="accent3"/>
              </a:solidFill>
              <a:latin typeface="Amatic SC"/>
              <a:ea typeface="Amatic SC"/>
              <a:cs typeface="Amatic SC"/>
              <a:sym typeface="Amatic SC"/>
            </a:endParaRPr>
          </a:p>
        </p:txBody>
      </p:sp>
      <p:cxnSp>
        <p:nvCxnSpPr>
          <p:cNvPr id="771" name="Google Shape;771;p39"/>
          <p:cNvCxnSpPr/>
          <p:nvPr/>
        </p:nvCxnSpPr>
        <p:spPr>
          <a:xfrm rot="10800000">
            <a:off x="7321047" y="1911327"/>
            <a:ext cx="0" cy="1712700"/>
          </a:xfrm>
          <a:prstGeom prst="straightConnector1">
            <a:avLst/>
          </a:prstGeom>
          <a:noFill/>
          <a:ln cap="flat" cmpd="sng" w="28575">
            <a:solidFill>
              <a:schemeClr val="accent2"/>
            </a:solidFill>
            <a:prstDash val="solid"/>
            <a:round/>
            <a:headEnd len="med" w="med" type="none"/>
            <a:tailEnd len="med" w="med" type="none"/>
          </a:ln>
        </p:spPr>
      </p:cxnSp>
      <p:sp>
        <p:nvSpPr>
          <p:cNvPr id="772" name="Google Shape;772;p39"/>
          <p:cNvSpPr txBox="1"/>
          <p:nvPr/>
        </p:nvSpPr>
        <p:spPr>
          <a:xfrm>
            <a:off x="6421050" y="3664129"/>
            <a:ext cx="1800000" cy="6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s" sz="1800">
                <a:solidFill>
                  <a:schemeClr val="accent3"/>
                </a:solidFill>
                <a:latin typeface="Amatic SC"/>
                <a:ea typeface="Amatic SC"/>
                <a:cs typeface="Amatic SC"/>
                <a:sym typeface="Amatic SC"/>
              </a:rPr>
              <a:t>PHASE 4</a:t>
            </a:r>
            <a:br>
              <a:rPr lang="es" sz="1000">
                <a:latin typeface="Muli"/>
                <a:ea typeface="Muli"/>
                <a:cs typeface="Muli"/>
                <a:sym typeface="Muli"/>
              </a:rPr>
            </a:br>
            <a:r>
              <a:rPr lang="es" sz="1000">
                <a:solidFill>
                  <a:schemeClr val="dk1"/>
                </a:solidFill>
                <a:latin typeface="Muli"/>
                <a:ea typeface="Muli"/>
                <a:cs typeface="Muli"/>
                <a:sym typeface="Muli"/>
              </a:rPr>
              <a:t>Jupiter is the biggest planet in our Solar System</a:t>
            </a:r>
            <a:endParaRPr sz="1000">
              <a:solidFill>
                <a:schemeClr val="dk1"/>
              </a:solidFill>
              <a:latin typeface="Muli"/>
              <a:ea typeface="Muli"/>
              <a:cs typeface="Muli"/>
              <a:sym typeface="Muli"/>
            </a:endParaRPr>
          </a:p>
          <a:p>
            <a:pPr indent="0" lvl="0" marL="0" rtl="0" algn="ctr">
              <a:spcBef>
                <a:spcPts val="1600"/>
              </a:spcBef>
              <a:spcAft>
                <a:spcPts val="1600"/>
              </a:spcAft>
              <a:buNone/>
            </a:pPr>
            <a:r>
              <a:t/>
            </a:r>
            <a:endParaRPr sz="1000">
              <a:solidFill>
                <a:schemeClr val="dk1"/>
              </a:solidFill>
              <a:latin typeface="Muli"/>
              <a:ea typeface="Muli"/>
              <a:cs typeface="Muli"/>
              <a:sym typeface="Muli"/>
            </a:endParaRPr>
          </a:p>
        </p:txBody>
      </p:sp>
      <p:cxnSp>
        <p:nvCxnSpPr>
          <p:cNvPr id="773" name="Google Shape;773;p39"/>
          <p:cNvCxnSpPr/>
          <p:nvPr/>
        </p:nvCxnSpPr>
        <p:spPr>
          <a:xfrm>
            <a:off x="6473775" y="3630377"/>
            <a:ext cx="1752600" cy="0"/>
          </a:xfrm>
          <a:prstGeom prst="straightConnector1">
            <a:avLst/>
          </a:prstGeom>
          <a:noFill/>
          <a:ln cap="flat" cmpd="sng" w="28575">
            <a:solidFill>
              <a:schemeClr val="accent2"/>
            </a:solidFill>
            <a:prstDash val="solid"/>
            <a:round/>
            <a:headEnd len="med" w="med" type="none"/>
            <a:tailEnd len="med" w="med" type="none"/>
          </a:ln>
        </p:spPr>
      </p:cxnSp>
      <p:pic>
        <p:nvPicPr>
          <p:cNvPr id="774" name="Google Shape;774;p39"/>
          <p:cNvPicPr preferRelativeResize="0"/>
          <p:nvPr/>
        </p:nvPicPr>
        <p:blipFill>
          <a:blip r:embed="rId6">
            <a:alphaModFix/>
          </a:blip>
          <a:stretch>
            <a:fillRect/>
          </a:stretch>
        </p:blipFill>
        <p:spPr>
          <a:xfrm>
            <a:off x="6783025" y="2098076"/>
            <a:ext cx="1134097" cy="1118251"/>
          </a:xfrm>
          <a:prstGeom prst="rect">
            <a:avLst/>
          </a:prstGeom>
          <a:noFill/>
          <a:ln>
            <a:noFill/>
          </a:ln>
        </p:spPr>
      </p:pic>
      <p:sp>
        <p:nvSpPr>
          <p:cNvPr id="775" name="Google Shape;775;p39"/>
          <p:cNvSpPr/>
          <p:nvPr/>
        </p:nvSpPr>
        <p:spPr>
          <a:xfrm flipH="1" rot="10800000">
            <a:off x="7753800" y="0"/>
            <a:ext cx="1760525" cy="1515300"/>
          </a:xfrm>
          <a:custGeom>
            <a:rect b="b" l="l" r="r" t="t"/>
            <a:pathLst>
              <a:path extrusionOk="0" h="60612" w="70421">
                <a:moveTo>
                  <a:pt x="63813" y="0"/>
                </a:moveTo>
                <a:cubicBezTo>
                  <a:pt x="62552" y="0"/>
                  <a:pt x="61280" y="85"/>
                  <a:pt x="59969" y="340"/>
                </a:cubicBezTo>
                <a:cubicBezTo>
                  <a:pt x="41104" y="4048"/>
                  <a:pt x="43862" y="30386"/>
                  <a:pt x="28647" y="38832"/>
                </a:cubicBezTo>
                <a:cubicBezTo>
                  <a:pt x="20618" y="43293"/>
                  <a:pt x="11361" y="42376"/>
                  <a:pt x="5762" y="50872"/>
                </a:cubicBezTo>
                <a:cubicBezTo>
                  <a:pt x="3684" y="54023"/>
                  <a:pt x="2439" y="57845"/>
                  <a:pt x="0" y="60611"/>
                </a:cubicBezTo>
                <a:lnTo>
                  <a:pt x="70421" y="60611"/>
                </a:lnTo>
                <a:lnTo>
                  <a:pt x="70421" y="315"/>
                </a:lnTo>
                <a:lnTo>
                  <a:pt x="70396" y="315"/>
                </a:lnTo>
                <a:cubicBezTo>
                  <a:pt x="68141" y="253"/>
                  <a:pt x="65994" y="0"/>
                  <a:pt x="63813" y="0"/>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cxnSp>
        <p:nvCxnSpPr>
          <p:cNvPr id="780" name="Google Shape;780;p40"/>
          <p:cNvCxnSpPr/>
          <p:nvPr/>
        </p:nvCxnSpPr>
        <p:spPr>
          <a:xfrm>
            <a:off x="1352550" y="3005875"/>
            <a:ext cx="1933500" cy="0"/>
          </a:xfrm>
          <a:prstGeom prst="straightConnector1">
            <a:avLst/>
          </a:prstGeom>
          <a:noFill/>
          <a:ln cap="flat" cmpd="sng" w="28575">
            <a:solidFill>
              <a:schemeClr val="accent3"/>
            </a:solidFill>
            <a:prstDash val="solid"/>
            <a:round/>
            <a:headEnd len="med" w="med" type="none"/>
            <a:tailEnd len="med" w="med" type="none"/>
          </a:ln>
        </p:spPr>
      </p:cxnSp>
      <p:sp>
        <p:nvSpPr>
          <p:cNvPr id="781" name="Google Shape;781;p40"/>
          <p:cNvSpPr/>
          <p:nvPr/>
        </p:nvSpPr>
        <p:spPr>
          <a:xfrm>
            <a:off x="3000969" y="1034200"/>
            <a:ext cx="4886400" cy="35694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82" name="Google Shape;782;p40"/>
          <p:cNvPicPr preferRelativeResize="0"/>
          <p:nvPr/>
        </p:nvPicPr>
        <p:blipFill rotWithShape="1">
          <a:blip r:embed="rId3">
            <a:alphaModFix/>
          </a:blip>
          <a:srcRect b="17345" l="17202" r="19038" t="20773"/>
          <a:stretch/>
        </p:blipFill>
        <p:spPr>
          <a:xfrm>
            <a:off x="3497775" y="1589475"/>
            <a:ext cx="3892795" cy="2124849"/>
          </a:xfrm>
          <a:prstGeom prst="rect">
            <a:avLst/>
          </a:prstGeom>
          <a:noFill/>
          <a:ln>
            <a:noFill/>
          </a:ln>
        </p:spPr>
      </p:pic>
      <p:sp>
        <p:nvSpPr>
          <p:cNvPr id="783" name="Google Shape;783;p40"/>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MULTIMEDIA</a:t>
            </a:r>
            <a:endParaRPr/>
          </a:p>
        </p:txBody>
      </p:sp>
      <p:sp>
        <p:nvSpPr>
          <p:cNvPr id="784" name="Google Shape;784;p40"/>
          <p:cNvSpPr txBox="1"/>
          <p:nvPr/>
        </p:nvSpPr>
        <p:spPr>
          <a:xfrm flipH="1">
            <a:off x="1256631" y="2416200"/>
            <a:ext cx="1569000" cy="577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accent3"/>
                </a:solidFill>
                <a:latin typeface="Muli"/>
                <a:ea typeface="Muli"/>
                <a:cs typeface="Muli"/>
                <a:sym typeface="Muli"/>
              </a:rPr>
              <a:t>Insert your multimedia content here</a:t>
            </a:r>
            <a:endParaRPr>
              <a:solidFill>
                <a:schemeClr val="accent3"/>
              </a:solidFill>
              <a:latin typeface="Muli"/>
              <a:ea typeface="Muli"/>
              <a:cs typeface="Muli"/>
              <a:sym typeface="Muli"/>
            </a:endParaRPr>
          </a:p>
        </p:txBody>
      </p:sp>
      <p:sp>
        <p:nvSpPr>
          <p:cNvPr id="785" name="Google Shape;785;p40"/>
          <p:cNvSpPr/>
          <p:nvPr/>
        </p:nvSpPr>
        <p:spPr>
          <a:xfrm>
            <a:off x="3497780" y="3896926"/>
            <a:ext cx="3892800" cy="20875"/>
          </a:xfrm>
          <a:custGeom>
            <a:rect b="b" l="l" r="r" t="t"/>
            <a:pathLst>
              <a:path extrusionOk="0" h="835" w="155712">
                <a:moveTo>
                  <a:pt x="0" y="1"/>
                </a:moveTo>
                <a:lnTo>
                  <a:pt x="0" y="835"/>
                </a:lnTo>
                <a:lnTo>
                  <a:pt x="155711" y="835"/>
                </a:lnTo>
                <a:lnTo>
                  <a:pt x="15571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3497780" y="1568601"/>
            <a:ext cx="3892800" cy="20875"/>
          </a:xfrm>
          <a:custGeom>
            <a:rect b="b" l="l" r="r" t="t"/>
            <a:pathLst>
              <a:path extrusionOk="0" h="835" w="155712">
                <a:moveTo>
                  <a:pt x="0" y="0"/>
                </a:moveTo>
                <a:lnTo>
                  <a:pt x="0" y="834"/>
                </a:lnTo>
                <a:lnTo>
                  <a:pt x="155711" y="834"/>
                </a:lnTo>
                <a:lnTo>
                  <a:pt x="15571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5258205" y="2557626"/>
            <a:ext cx="371950" cy="371125"/>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0"/>
          <p:cNvSpPr/>
          <p:nvPr/>
        </p:nvSpPr>
        <p:spPr>
          <a:xfrm>
            <a:off x="3592005" y="3693451"/>
            <a:ext cx="3704325" cy="20875"/>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0"/>
          <p:cNvSpPr/>
          <p:nvPr/>
        </p:nvSpPr>
        <p:spPr>
          <a:xfrm>
            <a:off x="3592005" y="3693451"/>
            <a:ext cx="1774625" cy="20875"/>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0"/>
          <p:cNvSpPr/>
          <p:nvPr/>
        </p:nvSpPr>
        <p:spPr>
          <a:xfrm>
            <a:off x="5350755" y="3673426"/>
            <a:ext cx="60900" cy="60900"/>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p:nvPr/>
        </p:nvSpPr>
        <p:spPr>
          <a:xfrm>
            <a:off x="5366605" y="3688451"/>
            <a:ext cx="30050" cy="30875"/>
          </a:xfrm>
          <a:custGeom>
            <a:rect b="b" l="l" r="r" t="t"/>
            <a:pathLst>
              <a:path extrusionOk="0" h="1235" w="1202">
                <a:moveTo>
                  <a:pt x="601" y="0"/>
                </a:moveTo>
                <a:cubicBezTo>
                  <a:pt x="267" y="0"/>
                  <a:pt x="0" y="267"/>
                  <a:pt x="0" y="601"/>
                </a:cubicBezTo>
                <a:cubicBezTo>
                  <a:pt x="0" y="934"/>
                  <a:pt x="267" y="1235"/>
                  <a:pt x="601" y="1235"/>
                </a:cubicBezTo>
                <a:cubicBezTo>
                  <a:pt x="934" y="1235"/>
                  <a:pt x="1201" y="968"/>
                  <a:pt x="1201" y="601"/>
                </a:cubicBezTo>
                <a:cubicBezTo>
                  <a:pt x="1201" y="267"/>
                  <a:pt x="934" y="0"/>
                  <a:pt x="601"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0"/>
          <p:cNvSpPr/>
          <p:nvPr/>
        </p:nvSpPr>
        <p:spPr>
          <a:xfrm>
            <a:off x="3893055" y="3753176"/>
            <a:ext cx="83425" cy="92425"/>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0"/>
          <p:cNvSpPr/>
          <p:nvPr/>
        </p:nvSpPr>
        <p:spPr>
          <a:xfrm>
            <a:off x="3994780" y="3746826"/>
            <a:ext cx="18375" cy="105100"/>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0"/>
          <p:cNvSpPr/>
          <p:nvPr/>
        </p:nvSpPr>
        <p:spPr>
          <a:xfrm>
            <a:off x="3694580" y="3746826"/>
            <a:ext cx="17525" cy="105100"/>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0"/>
          <p:cNvSpPr/>
          <p:nvPr/>
        </p:nvSpPr>
        <p:spPr>
          <a:xfrm>
            <a:off x="3648705" y="3746826"/>
            <a:ext cx="17550" cy="105100"/>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0"/>
          <p:cNvSpPr/>
          <p:nvPr/>
        </p:nvSpPr>
        <p:spPr>
          <a:xfrm>
            <a:off x="7119530" y="3746826"/>
            <a:ext cx="52550" cy="105100"/>
          </a:xfrm>
          <a:custGeom>
            <a:rect b="b" l="l" r="r" t="t"/>
            <a:pathLst>
              <a:path extrusionOk="0" h="4204" w="2102">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0"/>
          <p:cNvSpPr/>
          <p:nvPr/>
        </p:nvSpPr>
        <p:spPr>
          <a:xfrm>
            <a:off x="7186230" y="3746826"/>
            <a:ext cx="53400" cy="105100"/>
          </a:xfrm>
          <a:custGeom>
            <a:rect b="b" l="l" r="r" t="t"/>
            <a:pathLst>
              <a:path extrusionOk="0" h="4204" w="2136">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0"/>
          <p:cNvSpPr/>
          <p:nvPr/>
        </p:nvSpPr>
        <p:spPr>
          <a:xfrm>
            <a:off x="3564480" y="4035351"/>
            <a:ext cx="126775" cy="137625"/>
          </a:xfrm>
          <a:custGeom>
            <a:rect b="b" l="l" r="r" t="t"/>
            <a:pathLst>
              <a:path extrusionOk="0" h="5505" w="5071">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p:nvPr/>
        </p:nvSpPr>
        <p:spPr>
          <a:xfrm>
            <a:off x="3514455" y="4082901"/>
            <a:ext cx="45050" cy="90075"/>
          </a:xfrm>
          <a:custGeom>
            <a:rect b="b" l="l" r="r" t="t"/>
            <a:pathLst>
              <a:path extrusionOk="0" h="3603" w="1802">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0"/>
          <p:cNvSpPr/>
          <p:nvPr/>
        </p:nvSpPr>
        <p:spPr>
          <a:xfrm>
            <a:off x="3808830" y="4082901"/>
            <a:ext cx="126775" cy="137625"/>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0"/>
          <p:cNvSpPr/>
          <p:nvPr/>
        </p:nvSpPr>
        <p:spPr>
          <a:xfrm>
            <a:off x="3939755" y="4082901"/>
            <a:ext cx="45900" cy="90075"/>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0"/>
          <p:cNvSpPr/>
          <p:nvPr/>
        </p:nvSpPr>
        <p:spPr>
          <a:xfrm>
            <a:off x="4109880" y="4075551"/>
            <a:ext cx="165125" cy="97425"/>
          </a:xfrm>
          <a:custGeom>
            <a:rect b="b" l="l" r="r" t="t"/>
            <a:pathLst>
              <a:path extrusionOk="0" h="3897" w="6605">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0"/>
          <p:cNvSpPr/>
          <p:nvPr/>
        </p:nvSpPr>
        <p:spPr>
          <a:xfrm>
            <a:off x="4417605" y="4082901"/>
            <a:ext cx="136775" cy="10850"/>
          </a:xfrm>
          <a:custGeom>
            <a:rect b="b" l="l" r="r" t="t"/>
            <a:pathLst>
              <a:path extrusionOk="0" h="434" w="5471">
                <a:moveTo>
                  <a:pt x="0" y="0"/>
                </a:moveTo>
                <a:lnTo>
                  <a:pt x="0" y="434"/>
                </a:lnTo>
                <a:lnTo>
                  <a:pt x="5471" y="434"/>
                </a:lnTo>
                <a:lnTo>
                  <a:pt x="54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4417605" y="4099576"/>
            <a:ext cx="136775" cy="10025"/>
          </a:xfrm>
          <a:custGeom>
            <a:rect b="b" l="l" r="r" t="t"/>
            <a:pathLst>
              <a:path extrusionOk="0" h="401" w="5471">
                <a:moveTo>
                  <a:pt x="0" y="0"/>
                </a:moveTo>
                <a:lnTo>
                  <a:pt x="0" y="401"/>
                </a:lnTo>
                <a:lnTo>
                  <a:pt x="5471" y="401"/>
                </a:lnTo>
                <a:lnTo>
                  <a:pt x="54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0"/>
          <p:cNvSpPr/>
          <p:nvPr/>
        </p:nvSpPr>
        <p:spPr>
          <a:xfrm>
            <a:off x="4417605" y="4115426"/>
            <a:ext cx="42550" cy="10850"/>
          </a:xfrm>
          <a:custGeom>
            <a:rect b="b" l="l" r="r" t="t"/>
            <a:pathLst>
              <a:path extrusionOk="0" h="434" w="1702">
                <a:moveTo>
                  <a:pt x="0" y="0"/>
                </a:moveTo>
                <a:lnTo>
                  <a:pt x="0" y="434"/>
                </a:lnTo>
                <a:lnTo>
                  <a:pt x="1701" y="434"/>
                </a:lnTo>
                <a:lnTo>
                  <a:pt x="17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0"/>
          <p:cNvSpPr/>
          <p:nvPr/>
        </p:nvSpPr>
        <p:spPr>
          <a:xfrm>
            <a:off x="4417605" y="4131251"/>
            <a:ext cx="42550" cy="10875"/>
          </a:xfrm>
          <a:custGeom>
            <a:rect b="b" l="l" r="r" t="t"/>
            <a:pathLst>
              <a:path extrusionOk="0" h="435" w="1702">
                <a:moveTo>
                  <a:pt x="0" y="1"/>
                </a:moveTo>
                <a:lnTo>
                  <a:pt x="0" y="435"/>
                </a:lnTo>
                <a:lnTo>
                  <a:pt x="1701" y="435"/>
                </a:lnTo>
                <a:lnTo>
                  <a:pt x="17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4417605" y="4147951"/>
            <a:ext cx="42550" cy="10025"/>
          </a:xfrm>
          <a:custGeom>
            <a:rect b="b" l="l" r="r" t="t"/>
            <a:pathLst>
              <a:path extrusionOk="0" h="401" w="1702">
                <a:moveTo>
                  <a:pt x="0" y="0"/>
                </a:moveTo>
                <a:lnTo>
                  <a:pt x="0" y="400"/>
                </a:lnTo>
                <a:lnTo>
                  <a:pt x="1701" y="400"/>
                </a:lnTo>
                <a:lnTo>
                  <a:pt x="17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0"/>
          <p:cNvSpPr/>
          <p:nvPr/>
        </p:nvSpPr>
        <p:spPr>
          <a:xfrm>
            <a:off x="4417605" y="4163776"/>
            <a:ext cx="42550" cy="10875"/>
          </a:xfrm>
          <a:custGeom>
            <a:rect b="b" l="l" r="r" t="t"/>
            <a:pathLst>
              <a:path extrusionOk="0" h="435" w="1702">
                <a:moveTo>
                  <a:pt x="0" y="1"/>
                </a:moveTo>
                <a:lnTo>
                  <a:pt x="0" y="435"/>
                </a:lnTo>
                <a:lnTo>
                  <a:pt x="1701" y="435"/>
                </a:lnTo>
                <a:lnTo>
                  <a:pt x="17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0"/>
          <p:cNvSpPr/>
          <p:nvPr/>
        </p:nvSpPr>
        <p:spPr>
          <a:xfrm>
            <a:off x="4485130" y="4115426"/>
            <a:ext cx="57575" cy="57550"/>
          </a:xfrm>
          <a:custGeom>
            <a:rect b="b" l="l" r="r" t="t"/>
            <a:pathLst>
              <a:path extrusionOk="0" h="2302" w="2303">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a:off x="4726980" y="4118751"/>
            <a:ext cx="20875" cy="20875"/>
          </a:xfrm>
          <a:custGeom>
            <a:rect b="b" l="l" r="r" t="t"/>
            <a:pathLst>
              <a:path extrusionOk="0" h="835" w="835">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0"/>
          <p:cNvSpPr/>
          <p:nvPr/>
        </p:nvSpPr>
        <p:spPr>
          <a:xfrm>
            <a:off x="4770355" y="4118751"/>
            <a:ext cx="20875" cy="20875"/>
          </a:xfrm>
          <a:custGeom>
            <a:rect b="b" l="l" r="r" t="t"/>
            <a:pathLst>
              <a:path extrusionOk="0" h="835" w="835">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0"/>
          <p:cNvSpPr/>
          <p:nvPr/>
        </p:nvSpPr>
        <p:spPr>
          <a:xfrm>
            <a:off x="4812880" y="4118751"/>
            <a:ext cx="20875" cy="20875"/>
          </a:xfrm>
          <a:custGeom>
            <a:rect b="b" l="l" r="r" t="t"/>
            <a:pathLst>
              <a:path extrusionOk="0" h="835" w="835">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a:off x="3497780" y="1164976"/>
            <a:ext cx="230175" cy="230175"/>
          </a:xfrm>
          <a:custGeom>
            <a:rect b="b" l="l" r="r" t="t"/>
            <a:pathLst>
              <a:path extrusionOk="0" h="9207" w="9207">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0"/>
          <p:cNvSpPr/>
          <p:nvPr/>
        </p:nvSpPr>
        <p:spPr>
          <a:xfrm>
            <a:off x="3586024" y="1225026"/>
            <a:ext cx="50900" cy="50875"/>
          </a:xfrm>
          <a:custGeom>
            <a:rect b="b" l="l" r="r" t="t"/>
            <a:pathLst>
              <a:path extrusionOk="0" h="2035" w="2036">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0"/>
          <p:cNvSpPr/>
          <p:nvPr/>
        </p:nvSpPr>
        <p:spPr>
          <a:xfrm>
            <a:off x="3568655" y="1280051"/>
            <a:ext cx="88425" cy="51725"/>
          </a:xfrm>
          <a:custGeom>
            <a:rect b="b" l="l" r="r" t="t"/>
            <a:pathLst>
              <a:path extrusionOk="0" h="2069" w="3537">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a:off x="3880555" y="1224176"/>
            <a:ext cx="938175" cy="111775"/>
          </a:xfrm>
          <a:custGeom>
            <a:rect b="b" l="l" r="r" t="t"/>
            <a:pathLst>
              <a:path extrusionOk="0" h="4471" w="37527">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0"/>
          <p:cNvSpPr/>
          <p:nvPr/>
        </p:nvSpPr>
        <p:spPr>
          <a:xfrm>
            <a:off x="3497780" y="4460676"/>
            <a:ext cx="3892800" cy="22525"/>
          </a:xfrm>
          <a:custGeom>
            <a:rect b="b" l="l" r="r" t="t"/>
            <a:pathLst>
              <a:path extrusionOk="0" h="901" w="155712">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0"/>
          <p:cNvSpPr/>
          <p:nvPr/>
        </p:nvSpPr>
        <p:spPr>
          <a:xfrm flipH="1" rot="10800000">
            <a:off x="-7275" y="0"/>
            <a:ext cx="2910250" cy="1611575"/>
          </a:xfrm>
          <a:custGeom>
            <a:rect b="b" l="l" r="r" t="t"/>
            <a:pathLst>
              <a:path extrusionOk="0" h="64463" w="116410">
                <a:moveTo>
                  <a:pt x="0" y="0"/>
                </a:moveTo>
                <a:lnTo>
                  <a:pt x="0" y="64462"/>
                </a:lnTo>
                <a:lnTo>
                  <a:pt x="116410" y="64462"/>
                </a:lnTo>
                <a:cubicBezTo>
                  <a:pt x="111385" y="60125"/>
                  <a:pt x="105966" y="56139"/>
                  <a:pt x="99525" y="54837"/>
                </a:cubicBezTo>
                <a:cubicBezTo>
                  <a:pt x="96284" y="54174"/>
                  <a:pt x="92904" y="54240"/>
                  <a:pt x="89720" y="53323"/>
                </a:cubicBezTo>
                <a:cubicBezTo>
                  <a:pt x="81445" y="50933"/>
                  <a:pt x="78196" y="42765"/>
                  <a:pt x="70879" y="39221"/>
                </a:cubicBezTo>
                <a:cubicBezTo>
                  <a:pt x="68977" y="38300"/>
                  <a:pt x="66919" y="37934"/>
                  <a:pt x="64815" y="37934"/>
                </a:cubicBezTo>
                <a:cubicBezTo>
                  <a:pt x="60618" y="37934"/>
                  <a:pt x="56239" y="39391"/>
                  <a:pt x="52554" y="40809"/>
                </a:cubicBezTo>
                <a:cubicBezTo>
                  <a:pt x="50401" y="41639"/>
                  <a:pt x="48204" y="42558"/>
                  <a:pt x="45904" y="42558"/>
                </a:cubicBezTo>
                <a:cubicBezTo>
                  <a:pt x="45799" y="42558"/>
                  <a:pt x="45694" y="42556"/>
                  <a:pt x="45588" y="42552"/>
                </a:cubicBezTo>
                <a:cubicBezTo>
                  <a:pt x="38034" y="42290"/>
                  <a:pt x="34907" y="32420"/>
                  <a:pt x="32820" y="26617"/>
                </a:cubicBezTo>
                <a:cubicBezTo>
                  <a:pt x="29808" y="18228"/>
                  <a:pt x="26232" y="9912"/>
                  <a:pt x="18391" y="4936"/>
                </a:cubicBezTo>
                <a:cubicBezTo>
                  <a:pt x="12915" y="1441"/>
                  <a:pt x="6409" y="320"/>
                  <a:pt x="0" y="0"/>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 name="Shape 822"/>
        <p:cNvGrpSpPr/>
        <p:nvPr/>
      </p:nvGrpSpPr>
      <p:grpSpPr>
        <a:xfrm>
          <a:off x="0" y="0"/>
          <a:ext cx="0" cy="0"/>
          <a:chOff x="0" y="0"/>
          <a:chExt cx="0" cy="0"/>
        </a:xfrm>
      </p:grpSpPr>
      <p:sp>
        <p:nvSpPr>
          <p:cNvPr id="823" name="Google Shape;823;p41"/>
          <p:cNvSpPr/>
          <p:nvPr/>
        </p:nvSpPr>
        <p:spPr>
          <a:xfrm>
            <a:off x="5002300" y="1567025"/>
            <a:ext cx="2772900" cy="2143200"/>
          </a:xfrm>
          <a:prstGeom prst="round2DiagRect">
            <a:avLst>
              <a:gd fmla="val 16667"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1"/>
          <p:cNvSpPr/>
          <p:nvPr/>
        </p:nvSpPr>
        <p:spPr>
          <a:xfrm>
            <a:off x="1371600" y="1567025"/>
            <a:ext cx="2709600" cy="2143200"/>
          </a:xfrm>
          <a:prstGeom prst="round2DiagRect">
            <a:avLst>
              <a:gd fmla="val 16667"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1"/>
          <p:cNvSpPr/>
          <p:nvPr/>
        </p:nvSpPr>
        <p:spPr>
          <a:xfrm>
            <a:off x="1533425" y="2825400"/>
            <a:ext cx="5715158" cy="2318098"/>
          </a:xfrm>
          <a:custGeom>
            <a:rect b="b" l="l" r="r" t="t"/>
            <a:pathLst>
              <a:path extrusionOk="0" h="68991" w="170094">
                <a:moveTo>
                  <a:pt x="80685" y="0"/>
                </a:moveTo>
                <a:cubicBezTo>
                  <a:pt x="78377" y="0"/>
                  <a:pt x="76073" y="357"/>
                  <a:pt x="73883" y="1091"/>
                </a:cubicBezTo>
                <a:cubicBezTo>
                  <a:pt x="66967" y="3399"/>
                  <a:pt x="61401" y="9407"/>
                  <a:pt x="59658" y="16487"/>
                </a:cubicBezTo>
                <a:cubicBezTo>
                  <a:pt x="58758" y="20145"/>
                  <a:pt x="58815" y="24041"/>
                  <a:pt x="57432" y="27544"/>
                </a:cubicBezTo>
                <a:cubicBezTo>
                  <a:pt x="54641" y="34591"/>
                  <a:pt x="46841" y="38241"/>
                  <a:pt x="39458" y="39993"/>
                </a:cubicBezTo>
                <a:cubicBezTo>
                  <a:pt x="32084" y="41752"/>
                  <a:pt x="24210" y="42407"/>
                  <a:pt x="17744" y="46377"/>
                </a:cubicBezTo>
                <a:cubicBezTo>
                  <a:pt x="9076" y="51695"/>
                  <a:pt x="1555" y="67744"/>
                  <a:pt x="207" y="68922"/>
                </a:cubicBezTo>
                <a:lnTo>
                  <a:pt x="207" y="68922"/>
                </a:lnTo>
                <a:cubicBezTo>
                  <a:pt x="430" y="68937"/>
                  <a:pt x="817" y="68943"/>
                  <a:pt x="1277" y="68943"/>
                </a:cubicBezTo>
                <a:cubicBezTo>
                  <a:pt x="2640" y="68943"/>
                  <a:pt x="4649" y="68892"/>
                  <a:pt x="4988" y="68892"/>
                </a:cubicBezTo>
                <a:cubicBezTo>
                  <a:pt x="5005" y="68892"/>
                  <a:pt x="5017" y="68892"/>
                  <a:pt x="5025" y="68893"/>
                </a:cubicBezTo>
                <a:lnTo>
                  <a:pt x="146063" y="68893"/>
                </a:lnTo>
                <a:cubicBezTo>
                  <a:pt x="147771" y="68893"/>
                  <a:pt x="149490" y="68860"/>
                  <a:pt x="151207" y="68860"/>
                </a:cubicBezTo>
                <a:cubicBezTo>
                  <a:pt x="152066" y="68860"/>
                  <a:pt x="152924" y="68868"/>
                  <a:pt x="153781" y="68893"/>
                </a:cubicBezTo>
                <a:cubicBezTo>
                  <a:pt x="155514" y="68937"/>
                  <a:pt x="158481" y="68950"/>
                  <a:pt x="161339" y="68950"/>
                </a:cubicBezTo>
                <a:cubicBezTo>
                  <a:pt x="165295" y="68950"/>
                  <a:pt x="169041" y="68925"/>
                  <a:pt x="169013" y="68925"/>
                </a:cubicBezTo>
                <a:cubicBezTo>
                  <a:pt x="168268" y="68925"/>
                  <a:pt x="170093" y="51713"/>
                  <a:pt x="153576" y="47834"/>
                </a:cubicBezTo>
                <a:cubicBezTo>
                  <a:pt x="146088" y="46074"/>
                  <a:pt x="151457" y="31751"/>
                  <a:pt x="145932" y="26398"/>
                </a:cubicBezTo>
                <a:cubicBezTo>
                  <a:pt x="142853" y="23415"/>
                  <a:pt x="138572" y="22792"/>
                  <a:pt x="134144" y="22792"/>
                </a:cubicBezTo>
                <a:cubicBezTo>
                  <a:pt x="131793" y="22792"/>
                  <a:pt x="129400" y="22968"/>
                  <a:pt x="127124" y="23059"/>
                </a:cubicBezTo>
                <a:cubicBezTo>
                  <a:pt x="126454" y="23085"/>
                  <a:pt x="125781" y="23099"/>
                  <a:pt x="125106" y="23099"/>
                </a:cubicBezTo>
                <a:cubicBezTo>
                  <a:pt x="118959" y="23099"/>
                  <a:pt x="112676" y="21952"/>
                  <a:pt x="107743" y="18361"/>
                </a:cubicBezTo>
                <a:cubicBezTo>
                  <a:pt x="102627" y="14637"/>
                  <a:pt x="99501" y="8703"/>
                  <a:pt x="94549" y="4758"/>
                </a:cubicBezTo>
                <a:cubicBezTo>
                  <a:pt x="90647" y="1656"/>
                  <a:pt x="85658" y="0"/>
                  <a:pt x="80685" y="0"/>
                </a:cubicBezTo>
                <a:close/>
                <a:moveTo>
                  <a:pt x="0" y="68884"/>
                </a:moveTo>
                <a:lnTo>
                  <a:pt x="0" y="68884"/>
                </a:lnTo>
                <a:cubicBezTo>
                  <a:pt x="12" y="68956"/>
                  <a:pt x="39" y="68990"/>
                  <a:pt x="79" y="68990"/>
                </a:cubicBezTo>
                <a:cubicBezTo>
                  <a:pt x="113" y="68990"/>
                  <a:pt x="155" y="68967"/>
                  <a:pt x="207" y="68922"/>
                </a:cubicBezTo>
                <a:lnTo>
                  <a:pt x="207" y="68922"/>
                </a:lnTo>
                <a:cubicBezTo>
                  <a:pt x="78" y="68913"/>
                  <a:pt x="3" y="68901"/>
                  <a:pt x="0" y="68884"/>
                </a:cubicBezTo>
                <a:close/>
              </a:path>
            </a:pathLst>
          </a:cu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6" name="Google Shape;826;p41"/>
          <p:cNvPicPr preferRelativeResize="0"/>
          <p:nvPr/>
        </p:nvPicPr>
        <p:blipFill>
          <a:blip r:embed="rId3">
            <a:alphaModFix/>
          </a:blip>
          <a:stretch>
            <a:fillRect/>
          </a:stretch>
        </p:blipFill>
        <p:spPr>
          <a:xfrm>
            <a:off x="3155928" y="1321729"/>
            <a:ext cx="2601294" cy="3821769"/>
          </a:xfrm>
          <a:prstGeom prst="rect">
            <a:avLst/>
          </a:prstGeom>
          <a:noFill/>
          <a:ln>
            <a:noFill/>
          </a:ln>
        </p:spPr>
      </p:pic>
      <p:sp>
        <p:nvSpPr>
          <p:cNvPr id="827" name="Google Shape;827;p41"/>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OUR TEAM</a:t>
            </a:r>
            <a:endParaRPr/>
          </a:p>
        </p:txBody>
      </p:sp>
      <p:sp>
        <p:nvSpPr>
          <p:cNvPr id="828" name="Google Shape;828;p41"/>
          <p:cNvSpPr txBox="1"/>
          <p:nvPr>
            <p:ph idx="4294967295" type="subTitle"/>
          </p:nvPr>
        </p:nvSpPr>
        <p:spPr>
          <a:xfrm>
            <a:off x="1606012" y="2324250"/>
            <a:ext cx="1462500" cy="987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solidFill>
                  <a:schemeClr val="accent1"/>
                </a:solidFill>
              </a:rPr>
              <a:t>You can replace the image on the screen with your own</a:t>
            </a:r>
            <a:endParaRPr>
              <a:solidFill>
                <a:schemeClr val="accent1"/>
              </a:solidFill>
            </a:endParaRPr>
          </a:p>
        </p:txBody>
      </p:sp>
      <p:sp>
        <p:nvSpPr>
          <p:cNvPr id="829" name="Google Shape;829;p41"/>
          <p:cNvSpPr txBox="1"/>
          <p:nvPr>
            <p:ph type="ctrTitle"/>
          </p:nvPr>
        </p:nvSpPr>
        <p:spPr>
          <a:xfrm>
            <a:off x="1606012" y="1808150"/>
            <a:ext cx="1761000" cy="644700"/>
          </a:xfrm>
          <a:prstGeom prst="rect">
            <a:avLst/>
          </a:prstGeom>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2400">
                <a:solidFill>
                  <a:schemeClr val="accent1"/>
                </a:solidFill>
              </a:rPr>
              <a:t>MATILDA COLLINS</a:t>
            </a:r>
            <a:endParaRPr sz="2400">
              <a:solidFill>
                <a:schemeClr val="accent1"/>
              </a:solidFill>
            </a:endParaRPr>
          </a:p>
        </p:txBody>
      </p:sp>
      <p:sp>
        <p:nvSpPr>
          <p:cNvPr id="830" name="Google Shape;830;p41"/>
          <p:cNvSpPr txBox="1"/>
          <p:nvPr>
            <p:ph idx="4294967295" type="subTitle"/>
          </p:nvPr>
        </p:nvSpPr>
        <p:spPr>
          <a:xfrm>
            <a:off x="6051044" y="2324250"/>
            <a:ext cx="1462500" cy="987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solidFill>
                  <a:schemeClr val="accent1"/>
                </a:solidFill>
              </a:rPr>
              <a:t>You can replace the image on the screen with your own</a:t>
            </a:r>
            <a:endParaRPr>
              <a:solidFill>
                <a:schemeClr val="accent1"/>
              </a:solidFill>
            </a:endParaRPr>
          </a:p>
        </p:txBody>
      </p:sp>
      <p:sp>
        <p:nvSpPr>
          <p:cNvPr id="831" name="Google Shape;831;p41"/>
          <p:cNvSpPr txBox="1"/>
          <p:nvPr>
            <p:ph type="ctrTitle"/>
          </p:nvPr>
        </p:nvSpPr>
        <p:spPr>
          <a:xfrm>
            <a:off x="5757232" y="1808150"/>
            <a:ext cx="1761000" cy="644700"/>
          </a:xfrm>
          <a:prstGeom prst="rect">
            <a:avLst/>
          </a:prstGeom>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2400">
                <a:solidFill>
                  <a:schemeClr val="accent1"/>
                </a:solidFill>
              </a:rPr>
              <a:t>TIMMY JIMMY</a:t>
            </a:r>
            <a:endParaRPr sz="2400">
              <a:solidFill>
                <a:schemeClr val="accent1"/>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 name="Shape 835"/>
        <p:cNvGrpSpPr/>
        <p:nvPr/>
      </p:nvGrpSpPr>
      <p:grpSpPr>
        <a:xfrm>
          <a:off x="0" y="0"/>
          <a:ext cx="0" cy="0"/>
          <a:chOff x="0" y="0"/>
          <a:chExt cx="0" cy="0"/>
        </a:xfrm>
      </p:grpSpPr>
      <p:pic>
        <p:nvPicPr>
          <p:cNvPr id="836" name="Google Shape;836;p42"/>
          <p:cNvPicPr preferRelativeResize="0"/>
          <p:nvPr/>
        </p:nvPicPr>
        <p:blipFill rotWithShape="1">
          <a:blip r:embed="rId3">
            <a:alphaModFix/>
          </a:blip>
          <a:srcRect b="510" l="-1684" r="48535" t="-510"/>
          <a:stretch/>
        </p:blipFill>
        <p:spPr>
          <a:xfrm>
            <a:off x="4305325" y="0"/>
            <a:ext cx="4838677" cy="5143499"/>
          </a:xfrm>
          <a:prstGeom prst="rect">
            <a:avLst/>
          </a:prstGeom>
          <a:noFill/>
          <a:ln>
            <a:noFill/>
          </a:ln>
        </p:spPr>
      </p:pic>
      <p:sp>
        <p:nvSpPr>
          <p:cNvPr id="837" name="Google Shape;837;p42"/>
          <p:cNvSpPr/>
          <p:nvPr/>
        </p:nvSpPr>
        <p:spPr>
          <a:xfrm>
            <a:off x="1557057" y="3991200"/>
            <a:ext cx="1770900" cy="612300"/>
          </a:xfrm>
          <a:prstGeom prst="round2DiagRect">
            <a:avLst>
              <a:gd fmla="val 16667" name="adj1"/>
              <a:gd fmla="val 0" name="adj2"/>
            </a:avLst>
          </a:prstGeom>
          <a:solidFill>
            <a:srgbClr val="E6555C">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2"/>
          <p:cNvSpPr txBox="1"/>
          <p:nvPr>
            <p:ph type="ctrTitle"/>
          </p:nvPr>
        </p:nvSpPr>
        <p:spPr>
          <a:xfrm>
            <a:off x="1413407" y="1176850"/>
            <a:ext cx="4209300" cy="85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THANKS</a:t>
            </a:r>
            <a:endParaRPr/>
          </a:p>
        </p:txBody>
      </p:sp>
      <p:sp>
        <p:nvSpPr>
          <p:cNvPr id="839" name="Google Shape;839;p42"/>
          <p:cNvSpPr txBox="1"/>
          <p:nvPr>
            <p:ph idx="1" type="subTitle"/>
          </p:nvPr>
        </p:nvSpPr>
        <p:spPr>
          <a:xfrm flipH="1">
            <a:off x="1413407" y="2074700"/>
            <a:ext cx="4423200" cy="111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2"/>
                </a:solidFill>
                <a:latin typeface="Muli"/>
                <a:ea typeface="Muli"/>
                <a:cs typeface="Muli"/>
                <a:sym typeface="Muli"/>
              </a:rPr>
              <a:t>Does anyone have any questions?</a:t>
            </a:r>
            <a:endParaRPr>
              <a:solidFill>
                <a:schemeClr val="accent2"/>
              </a:solidFill>
              <a:latin typeface="Muli"/>
              <a:ea typeface="Muli"/>
              <a:cs typeface="Muli"/>
              <a:sym typeface="Muli"/>
            </a:endParaRPr>
          </a:p>
          <a:p>
            <a:pPr indent="0" lvl="0" marL="0" rtl="0" algn="l">
              <a:spcBef>
                <a:spcPts val="0"/>
              </a:spcBef>
              <a:spcAft>
                <a:spcPts val="0"/>
              </a:spcAft>
              <a:buNone/>
            </a:pPr>
            <a:r>
              <a:t/>
            </a:r>
            <a:endParaRPr/>
          </a:p>
          <a:p>
            <a:pPr indent="0" lvl="0" marL="0" rtl="0" algn="l">
              <a:spcBef>
                <a:spcPts val="0"/>
              </a:spcBef>
              <a:spcAft>
                <a:spcPts val="0"/>
              </a:spcAft>
              <a:buNone/>
            </a:pPr>
            <a:r>
              <a:rPr lang="es"/>
              <a:t>addyouremail@freepik.com </a:t>
            </a:r>
            <a:endParaRPr/>
          </a:p>
          <a:p>
            <a:pPr indent="0" lvl="0" marL="0" rtl="0" algn="l">
              <a:spcBef>
                <a:spcPts val="0"/>
              </a:spcBef>
              <a:spcAft>
                <a:spcPts val="0"/>
              </a:spcAft>
              <a:buNone/>
            </a:pPr>
            <a:r>
              <a:rPr lang="es"/>
              <a:t>+91  620 421 838 </a:t>
            </a:r>
            <a:endParaRPr/>
          </a:p>
          <a:p>
            <a:pPr indent="0" lvl="0" marL="0" rtl="0" algn="l">
              <a:spcBef>
                <a:spcPts val="0"/>
              </a:spcBef>
              <a:spcAft>
                <a:spcPts val="0"/>
              </a:spcAft>
              <a:buNone/>
            </a:pPr>
            <a:r>
              <a:rPr lang="es"/>
              <a:t>yourcompany.com</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grpSp>
        <p:nvGrpSpPr>
          <p:cNvPr id="840" name="Google Shape;840;p42"/>
          <p:cNvGrpSpPr/>
          <p:nvPr/>
        </p:nvGrpSpPr>
        <p:grpSpPr>
          <a:xfrm>
            <a:off x="1659003" y="4131812"/>
            <a:ext cx="410794" cy="331070"/>
            <a:chOff x="231525" y="3297000"/>
            <a:chExt cx="854575" cy="688725"/>
          </a:xfrm>
        </p:grpSpPr>
        <p:sp>
          <p:nvSpPr>
            <p:cNvPr id="841" name="Google Shape;841;p42"/>
            <p:cNvSpPr/>
            <p:nvPr/>
          </p:nvSpPr>
          <p:spPr>
            <a:xfrm>
              <a:off x="848325" y="3355725"/>
              <a:ext cx="205500" cy="154950"/>
            </a:xfrm>
            <a:custGeom>
              <a:rect b="b" l="l" r="r" t="t"/>
              <a:pathLst>
                <a:path extrusionOk="0" h="6198" w="8220">
                  <a:moveTo>
                    <a:pt x="7078" y="0"/>
                  </a:moveTo>
                  <a:cubicBezTo>
                    <a:pt x="7005" y="0"/>
                    <a:pt x="6929" y="10"/>
                    <a:pt x="6852" y="30"/>
                  </a:cubicBezTo>
                  <a:lnTo>
                    <a:pt x="1" y="1766"/>
                  </a:lnTo>
                  <a:lnTo>
                    <a:pt x="1127" y="6198"/>
                  </a:lnTo>
                  <a:lnTo>
                    <a:pt x="2570" y="5491"/>
                  </a:lnTo>
                  <a:cubicBezTo>
                    <a:pt x="4558" y="4515"/>
                    <a:pt x="6319" y="3132"/>
                    <a:pt x="7732" y="1425"/>
                  </a:cubicBezTo>
                  <a:cubicBezTo>
                    <a:pt x="8219" y="840"/>
                    <a:pt x="7771" y="0"/>
                    <a:pt x="7078" y="0"/>
                  </a:cubicBezTo>
                  <a:close/>
                </a:path>
              </a:pathLst>
            </a:custGeom>
            <a:solidFill>
              <a:srgbClr val="FDEE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2"/>
            <p:cNvSpPr/>
            <p:nvPr/>
          </p:nvSpPr>
          <p:spPr>
            <a:xfrm>
              <a:off x="872000" y="3472625"/>
              <a:ext cx="214100" cy="113675"/>
            </a:xfrm>
            <a:custGeom>
              <a:rect b="b" l="l" r="r" t="t"/>
              <a:pathLst>
                <a:path extrusionOk="0" h="4547" w="8564">
                  <a:moveTo>
                    <a:pt x="455" y="1"/>
                  </a:moveTo>
                  <a:lnTo>
                    <a:pt x="0" y="4546"/>
                  </a:lnTo>
                  <a:lnTo>
                    <a:pt x="1599" y="4372"/>
                  </a:lnTo>
                  <a:cubicBezTo>
                    <a:pt x="3803" y="4139"/>
                    <a:pt x="5929" y="3438"/>
                    <a:pt x="7839" y="2318"/>
                  </a:cubicBezTo>
                  <a:cubicBezTo>
                    <a:pt x="8563" y="1893"/>
                    <a:pt x="8318" y="791"/>
                    <a:pt x="7486" y="707"/>
                  </a:cubicBezTo>
                  <a:lnTo>
                    <a:pt x="455" y="1"/>
                  </a:lnTo>
                  <a:close/>
                </a:path>
              </a:pathLst>
            </a:custGeom>
            <a:solidFill>
              <a:srgbClr val="FDEE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2"/>
            <p:cNvSpPr/>
            <p:nvPr/>
          </p:nvSpPr>
          <p:spPr>
            <a:xfrm>
              <a:off x="231525" y="3297000"/>
              <a:ext cx="760550" cy="688725"/>
            </a:xfrm>
            <a:custGeom>
              <a:rect b="b" l="l" r="r" t="t"/>
              <a:pathLst>
                <a:path extrusionOk="0" h="27549" w="30422">
                  <a:moveTo>
                    <a:pt x="21139" y="1"/>
                  </a:moveTo>
                  <a:cubicBezTo>
                    <a:pt x="16080" y="1"/>
                    <a:pt x="11959" y="4102"/>
                    <a:pt x="11959" y="9182"/>
                  </a:cubicBezTo>
                  <a:lnTo>
                    <a:pt x="11959" y="9260"/>
                  </a:lnTo>
                  <a:cubicBezTo>
                    <a:pt x="9845" y="8056"/>
                    <a:pt x="8235" y="6140"/>
                    <a:pt x="7402" y="3852"/>
                  </a:cubicBezTo>
                  <a:cubicBezTo>
                    <a:pt x="7225" y="3354"/>
                    <a:pt x="6791" y="3110"/>
                    <a:pt x="6358" y="3110"/>
                  </a:cubicBezTo>
                  <a:cubicBezTo>
                    <a:pt x="5901" y="3110"/>
                    <a:pt x="5445" y="3383"/>
                    <a:pt x="5294" y="3918"/>
                  </a:cubicBezTo>
                  <a:cubicBezTo>
                    <a:pt x="4480" y="6798"/>
                    <a:pt x="4845" y="9882"/>
                    <a:pt x="6312" y="12493"/>
                  </a:cubicBezTo>
                  <a:cubicBezTo>
                    <a:pt x="5192" y="11882"/>
                    <a:pt x="4192" y="11062"/>
                    <a:pt x="3378" y="10080"/>
                  </a:cubicBezTo>
                  <a:cubicBezTo>
                    <a:pt x="3142" y="9798"/>
                    <a:pt x="2832" y="9672"/>
                    <a:pt x="2527" y="9672"/>
                  </a:cubicBezTo>
                  <a:cubicBezTo>
                    <a:pt x="1933" y="9672"/>
                    <a:pt x="1362" y="10148"/>
                    <a:pt x="1414" y="10864"/>
                  </a:cubicBezTo>
                  <a:cubicBezTo>
                    <a:pt x="1677" y="14469"/>
                    <a:pt x="3659" y="17733"/>
                    <a:pt x="6737" y="19625"/>
                  </a:cubicBezTo>
                  <a:cubicBezTo>
                    <a:pt x="5055" y="20889"/>
                    <a:pt x="3091" y="21721"/>
                    <a:pt x="1007" y="22057"/>
                  </a:cubicBezTo>
                  <a:cubicBezTo>
                    <a:pt x="258" y="22183"/>
                    <a:pt x="1" y="23135"/>
                    <a:pt x="593" y="23602"/>
                  </a:cubicBezTo>
                  <a:cubicBezTo>
                    <a:pt x="3826" y="26159"/>
                    <a:pt x="7822" y="27548"/>
                    <a:pt x="11939" y="27548"/>
                  </a:cubicBezTo>
                  <a:cubicBezTo>
                    <a:pt x="11948" y="27548"/>
                    <a:pt x="11957" y="27548"/>
                    <a:pt x="11965" y="27548"/>
                  </a:cubicBezTo>
                  <a:cubicBezTo>
                    <a:pt x="21990" y="27548"/>
                    <a:pt x="30140" y="19518"/>
                    <a:pt x="30326" y="9535"/>
                  </a:cubicBezTo>
                  <a:cubicBezTo>
                    <a:pt x="30422" y="4415"/>
                    <a:pt x="26380" y="61"/>
                    <a:pt x="21259" y="1"/>
                  </a:cubicBezTo>
                  <a:cubicBezTo>
                    <a:pt x="21219" y="1"/>
                    <a:pt x="21179" y="1"/>
                    <a:pt x="21139" y="1"/>
                  </a:cubicBezTo>
                  <a:close/>
                </a:path>
              </a:pathLst>
            </a:custGeom>
            <a:solidFill>
              <a:srgbClr val="00D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2"/>
            <p:cNvSpPr/>
            <p:nvPr/>
          </p:nvSpPr>
          <p:spPr>
            <a:xfrm>
              <a:off x="231525" y="3360050"/>
              <a:ext cx="650525" cy="625675"/>
            </a:xfrm>
            <a:custGeom>
              <a:rect b="b" l="l" r="r" t="t"/>
              <a:pathLst>
                <a:path extrusionOk="0" h="25027" w="26021">
                  <a:moveTo>
                    <a:pt x="14822" y="1"/>
                  </a:moveTo>
                  <a:lnTo>
                    <a:pt x="14822" y="1"/>
                  </a:lnTo>
                  <a:cubicBezTo>
                    <a:pt x="12995" y="1731"/>
                    <a:pt x="11959" y="4139"/>
                    <a:pt x="11965" y="6660"/>
                  </a:cubicBezTo>
                  <a:lnTo>
                    <a:pt x="11965" y="6738"/>
                  </a:lnTo>
                  <a:cubicBezTo>
                    <a:pt x="9845" y="5534"/>
                    <a:pt x="8235" y="3618"/>
                    <a:pt x="7402" y="1330"/>
                  </a:cubicBezTo>
                  <a:cubicBezTo>
                    <a:pt x="7225" y="832"/>
                    <a:pt x="6792" y="588"/>
                    <a:pt x="6360" y="588"/>
                  </a:cubicBezTo>
                  <a:cubicBezTo>
                    <a:pt x="5904" y="588"/>
                    <a:pt x="5448" y="861"/>
                    <a:pt x="5294" y="1396"/>
                  </a:cubicBezTo>
                  <a:cubicBezTo>
                    <a:pt x="4480" y="4276"/>
                    <a:pt x="4845" y="7360"/>
                    <a:pt x="6312" y="9971"/>
                  </a:cubicBezTo>
                  <a:cubicBezTo>
                    <a:pt x="5192" y="9360"/>
                    <a:pt x="4192" y="8540"/>
                    <a:pt x="3378" y="7558"/>
                  </a:cubicBezTo>
                  <a:cubicBezTo>
                    <a:pt x="3142" y="7276"/>
                    <a:pt x="2832" y="7150"/>
                    <a:pt x="2527" y="7150"/>
                  </a:cubicBezTo>
                  <a:cubicBezTo>
                    <a:pt x="1933" y="7150"/>
                    <a:pt x="1362" y="7626"/>
                    <a:pt x="1414" y="8342"/>
                  </a:cubicBezTo>
                  <a:cubicBezTo>
                    <a:pt x="1677" y="11947"/>
                    <a:pt x="3659" y="15211"/>
                    <a:pt x="6737" y="17103"/>
                  </a:cubicBezTo>
                  <a:cubicBezTo>
                    <a:pt x="5055" y="18367"/>
                    <a:pt x="3091" y="19205"/>
                    <a:pt x="1007" y="19541"/>
                  </a:cubicBezTo>
                  <a:cubicBezTo>
                    <a:pt x="258" y="19661"/>
                    <a:pt x="1" y="20613"/>
                    <a:pt x="593" y="21086"/>
                  </a:cubicBezTo>
                  <a:cubicBezTo>
                    <a:pt x="3957" y="23736"/>
                    <a:pt x="7967" y="25027"/>
                    <a:pt x="11951" y="25027"/>
                  </a:cubicBezTo>
                  <a:cubicBezTo>
                    <a:pt x="17194" y="25027"/>
                    <a:pt x="22393" y="22792"/>
                    <a:pt x="26020" y="18481"/>
                  </a:cubicBezTo>
                  <a:lnTo>
                    <a:pt x="26020" y="18481"/>
                  </a:lnTo>
                  <a:cubicBezTo>
                    <a:pt x="24793" y="18807"/>
                    <a:pt x="23662" y="18957"/>
                    <a:pt x="22622" y="18957"/>
                  </a:cubicBezTo>
                  <a:cubicBezTo>
                    <a:pt x="13179" y="18957"/>
                    <a:pt x="11364" y="6512"/>
                    <a:pt x="14822" y="1"/>
                  </a:cubicBezTo>
                  <a:close/>
                </a:path>
              </a:pathLst>
            </a:custGeom>
            <a:solidFill>
              <a:srgbClr val="07B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2"/>
            <p:cNvSpPr/>
            <p:nvPr/>
          </p:nvSpPr>
          <p:spPr>
            <a:xfrm>
              <a:off x="731850" y="3461550"/>
              <a:ext cx="142400" cy="113350"/>
            </a:xfrm>
            <a:custGeom>
              <a:rect b="b" l="l" r="r" t="t"/>
              <a:pathLst>
                <a:path extrusionOk="0" h="4534" w="5696">
                  <a:moveTo>
                    <a:pt x="2845" y="1"/>
                  </a:moveTo>
                  <a:cubicBezTo>
                    <a:pt x="1276" y="1"/>
                    <a:pt x="1" y="1019"/>
                    <a:pt x="1" y="2270"/>
                  </a:cubicBezTo>
                  <a:cubicBezTo>
                    <a:pt x="1" y="3522"/>
                    <a:pt x="1276" y="4534"/>
                    <a:pt x="2845" y="4534"/>
                  </a:cubicBezTo>
                  <a:cubicBezTo>
                    <a:pt x="4420" y="4534"/>
                    <a:pt x="5696" y="3522"/>
                    <a:pt x="5696" y="2270"/>
                  </a:cubicBezTo>
                  <a:cubicBezTo>
                    <a:pt x="5696" y="1019"/>
                    <a:pt x="4420" y="1"/>
                    <a:pt x="2845" y="1"/>
                  </a:cubicBezTo>
                  <a:close/>
                </a:path>
              </a:pathLst>
            </a:custGeom>
            <a:solidFill>
              <a:srgbClr val="D974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2"/>
            <p:cNvSpPr/>
            <p:nvPr/>
          </p:nvSpPr>
          <p:spPr>
            <a:xfrm>
              <a:off x="798025" y="3410350"/>
              <a:ext cx="92700" cy="59025"/>
            </a:xfrm>
            <a:custGeom>
              <a:rect b="b" l="l" r="r" t="t"/>
              <a:pathLst>
                <a:path extrusionOk="0" h="2361" w="3708">
                  <a:moveTo>
                    <a:pt x="1857" y="1"/>
                  </a:moveTo>
                  <a:cubicBezTo>
                    <a:pt x="839" y="1"/>
                    <a:pt x="13" y="827"/>
                    <a:pt x="13" y="1851"/>
                  </a:cubicBezTo>
                  <a:cubicBezTo>
                    <a:pt x="1" y="2133"/>
                    <a:pt x="222" y="2360"/>
                    <a:pt x="504" y="2360"/>
                  </a:cubicBezTo>
                  <a:cubicBezTo>
                    <a:pt x="785" y="2360"/>
                    <a:pt x="1007" y="2133"/>
                    <a:pt x="995" y="1851"/>
                  </a:cubicBezTo>
                  <a:cubicBezTo>
                    <a:pt x="983" y="1366"/>
                    <a:pt x="1372" y="965"/>
                    <a:pt x="1857" y="965"/>
                  </a:cubicBezTo>
                  <a:cubicBezTo>
                    <a:pt x="2342" y="965"/>
                    <a:pt x="2737" y="1366"/>
                    <a:pt x="2719" y="1851"/>
                  </a:cubicBezTo>
                  <a:cubicBezTo>
                    <a:pt x="2719" y="2121"/>
                    <a:pt x="2941" y="2342"/>
                    <a:pt x="3211" y="2342"/>
                  </a:cubicBezTo>
                  <a:cubicBezTo>
                    <a:pt x="3486" y="2342"/>
                    <a:pt x="3708" y="2121"/>
                    <a:pt x="3708" y="1851"/>
                  </a:cubicBezTo>
                  <a:cubicBezTo>
                    <a:pt x="3708" y="827"/>
                    <a:pt x="2881" y="1"/>
                    <a:pt x="1857" y="1"/>
                  </a:cubicBezTo>
                  <a:close/>
                </a:path>
              </a:pathLst>
            </a:custGeom>
            <a:solidFill>
              <a:srgbClr val="2C6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42"/>
          <p:cNvGrpSpPr/>
          <p:nvPr/>
        </p:nvGrpSpPr>
        <p:grpSpPr>
          <a:xfrm>
            <a:off x="2742225" y="4141210"/>
            <a:ext cx="452027" cy="319163"/>
            <a:chOff x="6394225" y="679500"/>
            <a:chExt cx="853525" cy="602650"/>
          </a:xfrm>
        </p:grpSpPr>
        <p:sp>
          <p:nvSpPr>
            <p:cNvPr id="848" name="Google Shape;848;p42"/>
            <p:cNvSpPr/>
            <p:nvPr/>
          </p:nvSpPr>
          <p:spPr>
            <a:xfrm>
              <a:off x="6394225" y="679600"/>
              <a:ext cx="853525" cy="602550"/>
            </a:xfrm>
            <a:custGeom>
              <a:rect b="b" l="l" r="r" t="t"/>
              <a:pathLst>
                <a:path extrusionOk="0" h="24102" w="34141">
                  <a:moveTo>
                    <a:pt x="28313" y="0"/>
                  </a:moveTo>
                  <a:cubicBezTo>
                    <a:pt x="28125" y="0"/>
                    <a:pt x="27936" y="16"/>
                    <a:pt x="27745" y="50"/>
                  </a:cubicBezTo>
                  <a:lnTo>
                    <a:pt x="2941" y="4422"/>
                  </a:lnTo>
                  <a:cubicBezTo>
                    <a:pt x="1174" y="4733"/>
                    <a:pt x="0" y="6416"/>
                    <a:pt x="312" y="8176"/>
                  </a:cubicBezTo>
                  <a:lnTo>
                    <a:pt x="2647" y="21423"/>
                  </a:lnTo>
                  <a:cubicBezTo>
                    <a:pt x="2925" y="22993"/>
                    <a:pt x="4289" y="24101"/>
                    <a:pt x="5834" y="24101"/>
                  </a:cubicBezTo>
                  <a:cubicBezTo>
                    <a:pt x="6022" y="24101"/>
                    <a:pt x="6211" y="24085"/>
                    <a:pt x="6402" y="24052"/>
                  </a:cubicBezTo>
                  <a:lnTo>
                    <a:pt x="31206" y="19680"/>
                  </a:lnTo>
                  <a:cubicBezTo>
                    <a:pt x="32967" y="19369"/>
                    <a:pt x="34140" y="17686"/>
                    <a:pt x="33835" y="15925"/>
                  </a:cubicBezTo>
                  <a:lnTo>
                    <a:pt x="31493" y="2673"/>
                  </a:lnTo>
                  <a:cubicBezTo>
                    <a:pt x="31221" y="1103"/>
                    <a:pt x="29854" y="0"/>
                    <a:pt x="28313" y="0"/>
                  </a:cubicBezTo>
                  <a:close/>
                </a:path>
              </a:pathLst>
            </a:custGeom>
            <a:solidFill>
              <a:srgbClr val="56B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2"/>
            <p:cNvSpPr/>
            <p:nvPr/>
          </p:nvSpPr>
          <p:spPr>
            <a:xfrm>
              <a:off x="6394225" y="679600"/>
              <a:ext cx="853525" cy="602550"/>
            </a:xfrm>
            <a:custGeom>
              <a:rect b="b" l="l" r="r" t="t"/>
              <a:pathLst>
                <a:path extrusionOk="0" h="24102" w="34141">
                  <a:moveTo>
                    <a:pt x="28313" y="0"/>
                  </a:moveTo>
                  <a:cubicBezTo>
                    <a:pt x="28125" y="0"/>
                    <a:pt x="27936" y="16"/>
                    <a:pt x="27745" y="50"/>
                  </a:cubicBezTo>
                  <a:lnTo>
                    <a:pt x="2941" y="4422"/>
                  </a:lnTo>
                  <a:cubicBezTo>
                    <a:pt x="1174" y="4733"/>
                    <a:pt x="0" y="6416"/>
                    <a:pt x="312" y="8176"/>
                  </a:cubicBezTo>
                  <a:lnTo>
                    <a:pt x="2647" y="21423"/>
                  </a:lnTo>
                  <a:cubicBezTo>
                    <a:pt x="2925" y="22993"/>
                    <a:pt x="4289" y="24101"/>
                    <a:pt x="5834" y="24101"/>
                  </a:cubicBezTo>
                  <a:cubicBezTo>
                    <a:pt x="6022" y="24101"/>
                    <a:pt x="6211" y="24085"/>
                    <a:pt x="6402" y="24052"/>
                  </a:cubicBezTo>
                  <a:lnTo>
                    <a:pt x="31206" y="19680"/>
                  </a:lnTo>
                  <a:cubicBezTo>
                    <a:pt x="32967" y="19369"/>
                    <a:pt x="34140" y="17686"/>
                    <a:pt x="33835" y="15925"/>
                  </a:cubicBezTo>
                  <a:lnTo>
                    <a:pt x="31493" y="2673"/>
                  </a:lnTo>
                  <a:cubicBezTo>
                    <a:pt x="31221" y="1103"/>
                    <a:pt x="29854" y="0"/>
                    <a:pt x="28313" y="0"/>
                  </a:cubicBezTo>
                  <a:close/>
                </a:path>
              </a:pathLst>
            </a:custGeom>
            <a:solidFill>
              <a:srgbClr val="56B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2"/>
            <p:cNvSpPr/>
            <p:nvPr/>
          </p:nvSpPr>
          <p:spPr>
            <a:xfrm>
              <a:off x="6394225" y="679600"/>
              <a:ext cx="853525" cy="602550"/>
            </a:xfrm>
            <a:custGeom>
              <a:rect b="b" l="l" r="r" t="t"/>
              <a:pathLst>
                <a:path extrusionOk="0" h="24102" w="34141">
                  <a:moveTo>
                    <a:pt x="28313" y="0"/>
                  </a:moveTo>
                  <a:cubicBezTo>
                    <a:pt x="28125" y="0"/>
                    <a:pt x="27936" y="16"/>
                    <a:pt x="27745" y="50"/>
                  </a:cubicBezTo>
                  <a:lnTo>
                    <a:pt x="2941" y="4422"/>
                  </a:lnTo>
                  <a:cubicBezTo>
                    <a:pt x="1174" y="4733"/>
                    <a:pt x="0" y="6416"/>
                    <a:pt x="312" y="8176"/>
                  </a:cubicBezTo>
                  <a:lnTo>
                    <a:pt x="2647" y="21423"/>
                  </a:lnTo>
                  <a:cubicBezTo>
                    <a:pt x="2925" y="22993"/>
                    <a:pt x="4289" y="24101"/>
                    <a:pt x="5834" y="24101"/>
                  </a:cubicBezTo>
                  <a:cubicBezTo>
                    <a:pt x="6022" y="24101"/>
                    <a:pt x="6211" y="24085"/>
                    <a:pt x="6402" y="24052"/>
                  </a:cubicBezTo>
                  <a:lnTo>
                    <a:pt x="31206" y="19680"/>
                  </a:lnTo>
                  <a:cubicBezTo>
                    <a:pt x="32967" y="19369"/>
                    <a:pt x="34140" y="17686"/>
                    <a:pt x="33835" y="15925"/>
                  </a:cubicBezTo>
                  <a:lnTo>
                    <a:pt x="31493" y="2673"/>
                  </a:lnTo>
                  <a:cubicBezTo>
                    <a:pt x="31221" y="1103"/>
                    <a:pt x="29854" y="0"/>
                    <a:pt x="28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2"/>
            <p:cNvSpPr/>
            <p:nvPr/>
          </p:nvSpPr>
          <p:spPr>
            <a:xfrm>
              <a:off x="6476250" y="900175"/>
              <a:ext cx="761025" cy="381975"/>
            </a:xfrm>
            <a:custGeom>
              <a:rect b="b" l="l" r="r" t="t"/>
              <a:pathLst>
                <a:path extrusionOk="0" h="15279" w="30441">
                  <a:moveTo>
                    <a:pt x="16391" y="0"/>
                  </a:moveTo>
                  <a:lnTo>
                    <a:pt x="10241" y="1084"/>
                  </a:lnTo>
                  <a:lnTo>
                    <a:pt x="1" y="14031"/>
                  </a:lnTo>
                  <a:cubicBezTo>
                    <a:pt x="620" y="14826"/>
                    <a:pt x="1564" y="15278"/>
                    <a:pt x="2554" y="15278"/>
                  </a:cubicBezTo>
                  <a:cubicBezTo>
                    <a:pt x="2742" y="15278"/>
                    <a:pt x="2932" y="15262"/>
                    <a:pt x="3121" y="15229"/>
                  </a:cubicBezTo>
                  <a:lnTo>
                    <a:pt x="27925" y="10857"/>
                  </a:lnTo>
                  <a:cubicBezTo>
                    <a:pt x="29105" y="10647"/>
                    <a:pt x="30075" y="9803"/>
                    <a:pt x="30440" y="8665"/>
                  </a:cubicBezTo>
                  <a:lnTo>
                    <a:pt x="163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2"/>
            <p:cNvSpPr/>
            <p:nvPr/>
          </p:nvSpPr>
          <p:spPr>
            <a:xfrm>
              <a:off x="6406050" y="679600"/>
              <a:ext cx="756950" cy="356750"/>
            </a:xfrm>
            <a:custGeom>
              <a:rect b="b" l="l" r="r" t="t"/>
              <a:pathLst>
                <a:path extrusionOk="0" h="14270" w="30278">
                  <a:moveTo>
                    <a:pt x="27837" y="1"/>
                  </a:moveTo>
                  <a:cubicBezTo>
                    <a:pt x="27649" y="1"/>
                    <a:pt x="27460" y="17"/>
                    <a:pt x="27272" y="50"/>
                  </a:cubicBezTo>
                  <a:lnTo>
                    <a:pt x="2462" y="4422"/>
                  </a:lnTo>
                  <a:cubicBezTo>
                    <a:pt x="1348" y="4619"/>
                    <a:pt x="414" y="5392"/>
                    <a:pt x="0" y="6452"/>
                  </a:cubicBezTo>
                  <a:lnTo>
                    <a:pt x="15546" y="14033"/>
                  </a:lnTo>
                  <a:cubicBezTo>
                    <a:pt x="15875" y="14192"/>
                    <a:pt x="16227" y="14269"/>
                    <a:pt x="16576" y="14269"/>
                  </a:cubicBezTo>
                  <a:cubicBezTo>
                    <a:pt x="17199" y="14269"/>
                    <a:pt x="17812" y="14022"/>
                    <a:pt x="18265" y="13554"/>
                  </a:cubicBezTo>
                  <a:lnTo>
                    <a:pt x="30278" y="1116"/>
                  </a:lnTo>
                  <a:cubicBezTo>
                    <a:pt x="29655" y="399"/>
                    <a:pt x="28763" y="1"/>
                    <a:pt x="278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2"/>
            <p:cNvSpPr/>
            <p:nvPr/>
          </p:nvSpPr>
          <p:spPr>
            <a:xfrm>
              <a:off x="7099200" y="679500"/>
              <a:ext cx="4375" cy="25"/>
            </a:xfrm>
            <a:custGeom>
              <a:rect b="b" l="l" r="r" t="t"/>
              <a:pathLst>
                <a:path extrusionOk="0" h="1" w="175">
                  <a:moveTo>
                    <a:pt x="175" y="0"/>
                  </a:moveTo>
                  <a:lnTo>
                    <a:pt x="1" y="0"/>
                  </a:lnTo>
                  <a:cubicBezTo>
                    <a:pt x="61" y="0"/>
                    <a:pt x="115" y="0"/>
                    <a:pt x="175" y="0"/>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2"/>
            <p:cNvSpPr/>
            <p:nvPr/>
          </p:nvSpPr>
          <p:spPr>
            <a:xfrm>
              <a:off x="7110150" y="679950"/>
              <a:ext cx="3600" cy="475"/>
            </a:xfrm>
            <a:custGeom>
              <a:rect b="b" l="l" r="r" t="t"/>
              <a:pathLst>
                <a:path extrusionOk="0" h="19" w="144">
                  <a:moveTo>
                    <a:pt x="144" y="18"/>
                  </a:moveTo>
                  <a:cubicBezTo>
                    <a:pt x="96" y="12"/>
                    <a:pt x="48" y="6"/>
                    <a:pt x="0" y="0"/>
                  </a:cubicBezTo>
                  <a:cubicBezTo>
                    <a:pt x="48" y="6"/>
                    <a:pt x="96" y="12"/>
                    <a:pt x="144" y="18"/>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2"/>
            <p:cNvSpPr/>
            <p:nvPr/>
          </p:nvSpPr>
          <p:spPr>
            <a:xfrm>
              <a:off x="7094275" y="679650"/>
              <a:ext cx="3600" cy="325"/>
            </a:xfrm>
            <a:custGeom>
              <a:rect b="b" l="l" r="r" t="t"/>
              <a:pathLst>
                <a:path extrusionOk="0" h="13" w="144">
                  <a:moveTo>
                    <a:pt x="144" y="0"/>
                  </a:moveTo>
                  <a:cubicBezTo>
                    <a:pt x="90" y="0"/>
                    <a:pt x="42" y="6"/>
                    <a:pt x="0" y="12"/>
                  </a:cubicBezTo>
                  <a:cubicBezTo>
                    <a:pt x="48" y="6"/>
                    <a:pt x="96" y="0"/>
                    <a:pt x="144" y="0"/>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2"/>
            <p:cNvSpPr/>
            <p:nvPr/>
          </p:nvSpPr>
          <p:spPr>
            <a:xfrm>
              <a:off x="7104000" y="679500"/>
              <a:ext cx="4825" cy="325"/>
            </a:xfrm>
            <a:custGeom>
              <a:rect b="b" l="l" r="r" t="t"/>
              <a:pathLst>
                <a:path extrusionOk="0" h="13" w="193">
                  <a:moveTo>
                    <a:pt x="192" y="12"/>
                  </a:moveTo>
                  <a:cubicBezTo>
                    <a:pt x="132" y="6"/>
                    <a:pt x="66" y="6"/>
                    <a:pt x="0" y="0"/>
                  </a:cubicBezTo>
                  <a:cubicBezTo>
                    <a:pt x="66" y="6"/>
                    <a:pt x="132" y="6"/>
                    <a:pt x="192" y="12"/>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2"/>
            <p:cNvSpPr/>
            <p:nvPr/>
          </p:nvSpPr>
          <p:spPr>
            <a:xfrm>
              <a:off x="7147875" y="693875"/>
              <a:ext cx="3900" cy="2850"/>
            </a:xfrm>
            <a:custGeom>
              <a:rect b="b" l="l" r="r" t="t"/>
              <a:pathLst>
                <a:path extrusionOk="0" h="114" w="156">
                  <a:moveTo>
                    <a:pt x="0" y="0"/>
                  </a:moveTo>
                  <a:cubicBezTo>
                    <a:pt x="54" y="36"/>
                    <a:pt x="102" y="72"/>
                    <a:pt x="156" y="114"/>
                  </a:cubicBezTo>
                  <a:cubicBezTo>
                    <a:pt x="102" y="72"/>
                    <a:pt x="54" y="36"/>
                    <a:pt x="0" y="0"/>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2"/>
            <p:cNvSpPr/>
            <p:nvPr/>
          </p:nvSpPr>
          <p:spPr>
            <a:xfrm>
              <a:off x="7115075" y="680700"/>
              <a:ext cx="4075" cy="625"/>
            </a:xfrm>
            <a:custGeom>
              <a:rect b="b" l="l" r="r" t="t"/>
              <a:pathLst>
                <a:path extrusionOk="0" h="25" w="163">
                  <a:moveTo>
                    <a:pt x="162" y="24"/>
                  </a:moveTo>
                  <a:cubicBezTo>
                    <a:pt x="108" y="18"/>
                    <a:pt x="55" y="6"/>
                    <a:pt x="1" y="0"/>
                  </a:cubicBezTo>
                  <a:cubicBezTo>
                    <a:pt x="55" y="6"/>
                    <a:pt x="108" y="18"/>
                    <a:pt x="162" y="24"/>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2"/>
            <p:cNvSpPr/>
            <p:nvPr/>
          </p:nvSpPr>
          <p:spPr>
            <a:xfrm>
              <a:off x="7087825" y="680100"/>
              <a:ext cx="4975" cy="625"/>
            </a:xfrm>
            <a:custGeom>
              <a:rect b="b" l="l" r="r" t="t"/>
              <a:pathLst>
                <a:path extrusionOk="0" h="25" w="199">
                  <a:moveTo>
                    <a:pt x="198" y="0"/>
                  </a:moveTo>
                  <a:cubicBezTo>
                    <a:pt x="132" y="6"/>
                    <a:pt x="67" y="18"/>
                    <a:pt x="1" y="24"/>
                  </a:cubicBezTo>
                  <a:cubicBezTo>
                    <a:pt x="67" y="18"/>
                    <a:pt x="132" y="6"/>
                    <a:pt x="198" y="0"/>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2"/>
            <p:cNvSpPr/>
            <p:nvPr/>
          </p:nvSpPr>
          <p:spPr>
            <a:xfrm>
              <a:off x="7143825" y="691325"/>
              <a:ext cx="3475" cy="2125"/>
            </a:xfrm>
            <a:custGeom>
              <a:rect b="b" l="l" r="r" t="t"/>
              <a:pathLst>
                <a:path extrusionOk="0" h="85" w="139">
                  <a:moveTo>
                    <a:pt x="0" y="0"/>
                  </a:moveTo>
                  <a:cubicBezTo>
                    <a:pt x="48" y="30"/>
                    <a:pt x="90" y="54"/>
                    <a:pt x="138" y="84"/>
                  </a:cubicBezTo>
                  <a:cubicBezTo>
                    <a:pt x="90" y="54"/>
                    <a:pt x="48" y="24"/>
                    <a:pt x="0" y="0"/>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2"/>
            <p:cNvSpPr/>
            <p:nvPr/>
          </p:nvSpPr>
          <p:spPr>
            <a:xfrm>
              <a:off x="7156100" y="700450"/>
              <a:ext cx="3025" cy="2725"/>
            </a:xfrm>
            <a:custGeom>
              <a:rect b="b" l="l" r="r" t="t"/>
              <a:pathLst>
                <a:path extrusionOk="0" h="109" w="121">
                  <a:moveTo>
                    <a:pt x="120" y="108"/>
                  </a:moveTo>
                  <a:cubicBezTo>
                    <a:pt x="78" y="72"/>
                    <a:pt x="42" y="36"/>
                    <a:pt x="0" y="1"/>
                  </a:cubicBezTo>
                  <a:cubicBezTo>
                    <a:pt x="42" y="36"/>
                    <a:pt x="78" y="72"/>
                    <a:pt x="120" y="108"/>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2"/>
            <p:cNvSpPr/>
            <p:nvPr/>
          </p:nvSpPr>
          <p:spPr>
            <a:xfrm>
              <a:off x="7152050" y="697000"/>
              <a:ext cx="3325" cy="2725"/>
            </a:xfrm>
            <a:custGeom>
              <a:rect b="b" l="l" r="r" t="t"/>
              <a:pathLst>
                <a:path extrusionOk="0" h="109" w="133">
                  <a:moveTo>
                    <a:pt x="133" y="109"/>
                  </a:moveTo>
                  <a:cubicBezTo>
                    <a:pt x="91" y="73"/>
                    <a:pt x="49" y="37"/>
                    <a:pt x="1" y="1"/>
                  </a:cubicBezTo>
                  <a:cubicBezTo>
                    <a:pt x="49" y="37"/>
                    <a:pt x="91" y="73"/>
                    <a:pt x="133" y="109"/>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2"/>
            <p:cNvSpPr/>
            <p:nvPr/>
          </p:nvSpPr>
          <p:spPr>
            <a:xfrm>
              <a:off x="7119725" y="681450"/>
              <a:ext cx="4650" cy="1200"/>
            </a:xfrm>
            <a:custGeom>
              <a:rect b="b" l="l" r="r" t="t"/>
              <a:pathLst>
                <a:path extrusionOk="0" h="48" w="186">
                  <a:moveTo>
                    <a:pt x="186" y="48"/>
                  </a:moveTo>
                  <a:cubicBezTo>
                    <a:pt x="120" y="30"/>
                    <a:pt x="60" y="18"/>
                    <a:pt x="0" y="0"/>
                  </a:cubicBezTo>
                  <a:cubicBezTo>
                    <a:pt x="60" y="18"/>
                    <a:pt x="120" y="30"/>
                    <a:pt x="186" y="48"/>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2"/>
            <p:cNvSpPr/>
            <p:nvPr/>
          </p:nvSpPr>
          <p:spPr>
            <a:xfrm>
              <a:off x="7159700" y="703900"/>
              <a:ext cx="3300" cy="3625"/>
            </a:xfrm>
            <a:custGeom>
              <a:rect b="b" l="l" r="r" t="t"/>
              <a:pathLst>
                <a:path extrusionOk="0" h="145" w="132">
                  <a:moveTo>
                    <a:pt x="132" y="144"/>
                  </a:moveTo>
                  <a:cubicBezTo>
                    <a:pt x="90" y="90"/>
                    <a:pt x="42" y="42"/>
                    <a:pt x="0" y="0"/>
                  </a:cubicBezTo>
                  <a:cubicBezTo>
                    <a:pt x="42" y="42"/>
                    <a:pt x="90" y="90"/>
                    <a:pt x="132" y="144"/>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2"/>
            <p:cNvSpPr/>
            <p:nvPr/>
          </p:nvSpPr>
          <p:spPr>
            <a:xfrm>
              <a:off x="7139325" y="688775"/>
              <a:ext cx="3625" cy="1975"/>
            </a:xfrm>
            <a:custGeom>
              <a:rect b="b" l="l" r="r" t="t"/>
              <a:pathLst>
                <a:path extrusionOk="0" h="79" w="145">
                  <a:moveTo>
                    <a:pt x="144" y="78"/>
                  </a:moveTo>
                  <a:cubicBezTo>
                    <a:pt x="97" y="48"/>
                    <a:pt x="49" y="24"/>
                    <a:pt x="1" y="0"/>
                  </a:cubicBezTo>
                  <a:cubicBezTo>
                    <a:pt x="49" y="24"/>
                    <a:pt x="97" y="48"/>
                    <a:pt x="144" y="78"/>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2"/>
            <p:cNvSpPr/>
            <p:nvPr/>
          </p:nvSpPr>
          <p:spPr>
            <a:xfrm>
              <a:off x="7134400" y="686375"/>
              <a:ext cx="4350" cy="2125"/>
            </a:xfrm>
            <a:custGeom>
              <a:rect b="b" l="l" r="r" t="t"/>
              <a:pathLst>
                <a:path extrusionOk="0" h="85" w="174">
                  <a:moveTo>
                    <a:pt x="174" y="84"/>
                  </a:moveTo>
                  <a:cubicBezTo>
                    <a:pt x="120" y="55"/>
                    <a:pt x="60" y="25"/>
                    <a:pt x="0" y="1"/>
                  </a:cubicBezTo>
                  <a:cubicBezTo>
                    <a:pt x="60" y="25"/>
                    <a:pt x="120" y="55"/>
                    <a:pt x="174" y="84"/>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2"/>
            <p:cNvSpPr/>
            <p:nvPr/>
          </p:nvSpPr>
          <p:spPr>
            <a:xfrm>
              <a:off x="7125275" y="682925"/>
              <a:ext cx="3600" cy="1225"/>
            </a:xfrm>
            <a:custGeom>
              <a:rect b="b" l="l" r="r" t="t"/>
              <a:pathLst>
                <a:path extrusionOk="0" h="49" w="144">
                  <a:moveTo>
                    <a:pt x="0" y="1"/>
                  </a:moveTo>
                  <a:lnTo>
                    <a:pt x="0" y="1"/>
                  </a:lnTo>
                  <a:cubicBezTo>
                    <a:pt x="48" y="19"/>
                    <a:pt x="96" y="31"/>
                    <a:pt x="144" y="49"/>
                  </a:cubicBezTo>
                  <a:cubicBezTo>
                    <a:pt x="102" y="31"/>
                    <a:pt x="48" y="19"/>
                    <a:pt x="0" y="1"/>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2"/>
            <p:cNvSpPr/>
            <p:nvPr/>
          </p:nvSpPr>
          <p:spPr>
            <a:xfrm>
              <a:off x="7130050" y="684575"/>
              <a:ext cx="3775" cy="1525"/>
            </a:xfrm>
            <a:custGeom>
              <a:rect b="b" l="l" r="r" t="t"/>
              <a:pathLst>
                <a:path extrusionOk="0" h="61" w="151">
                  <a:moveTo>
                    <a:pt x="1" y="1"/>
                  </a:moveTo>
                  <a:cubicBezTo>
                    <a:pt x="48" y="19"/>
                    <a:pt x="102" y="43"/>
                    <a:pt x="150" y="61"/>
                  </a:cubicBezTo>
                  <a:cubicBezTo>
                    <a:pt x="102" y="37"/>
                    <a:pt x="48" y="19"/>
                    <a:pt x="1" y="1"/>
                  </a:cubicBezTo>
                  <a:close/>
                </a:path>
              </a:pathLst>
            </a:custGeom>
            <a:solidFill>
              <a:srgbClr val="175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42"/>
          <p:cNvGrpSpPr/>
          <p:nvPr/>
        </p:nvGrpSpPr>
        <p:grpSpPr>
          <a:xfrm>
            <a:off x="2249986" y="4141318"/>
            <a:ext cx="312049" cy="312049"/>
            <a:chOff x="5136800" y="606725"/>
            <a:chExt cx="840650" cy="840650"/>
          </a:xfrm>
        </p:grpSpPr>
        <p:sp>
          <p:nvSpPr>
            <p:cNvPr id="870" name="Google Shape;870;p42"/>
            <p:cNvSpPr/>
            <p:nvPr/>
          </p:nvSpPr>
          <p:spPr>
            <a:xfrm>
              <a:off x="5136800" y="606725"/>
              <a:ext cx="840650" cy="840650"/>
            </a:xfrm>
            <a:custGeom>
              <a:rect b="b" l="l" r="r" t="t"/>
              <a:pathLst>
                <a:path extrusionOk="0" h="33626" w="33626">
                  <a:moveTo>
                    <a:pt x="6055" y="1"/>
                  </a:moveTo>
                  <a:cubicBezTo>
                    <a:pt x="2713" y="1"/>
                    <a:pt x="0" y="2714"/>
                    <a:pt x="0" y="6055"/>
                  </a:cubicBezTo>
                  <a:lnTo>
                    <a:pt x="0" y="27571"/>
                  </a:lnTo>
                  <a:cubicBezTo>
                    <a:pt x="0" y="30913"/>
                    <a:pt x="2713" y="33626"/>
                    <a:pt x="6055" y="33626"/>
                  </a:cubicBezTo>
                  <a:lnTo>
                    <a:pt x="27571" y="33626"/>
                  </a:lnTo>
                  <a:cubicBezTo>
                    <a:pt x="30913" y="33626"/>
                    <a:pt x="33626" y="30919"/>
                    <a:pt x="33626" y="27571"/>
                  </a:cubicBezTo>
                  <a:lnTo>
                    <a:pt x="33626" y="6055"/>
                  </a:lnTo>
                  <a:cubicBezTo>
                    <a:pt x="33626" y="2714"/>
                    <a:pt x="30919" y="1"/>
                    <a:pt x="27577" y="1"/>
                  </a:cubicBezTo>
                  <a:close/>
                </a:path>
              </a:pathLst>
            </a:custGeom>
            <a:solidFill>
              <a:srgbClr val="CD48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2"/>
            <p:cNvSpPr/>
            <p:nvPr/>
          </p:nvSpPr>
          <p:spPr>
            <a:xfrm>
              <a:off x="5136800" y="1052275"/>
              <a:ext cx="840500" cy="395100"/>
            </a:xfrm>
            <a:custGeom>
              <a:rect b="b" l="l" r="r" t="t"/>
              <a:pathLst>
                <a:path extrusionOk="0" h="15804" w="33620">
                  <a:moveTo>
                    <a:pt x="33620" y="138"/>
                  </a:moveTo>
                  <a:cubicBezTo>
                    <a:pt x="23751" y="5582"/>
                    <a:pt x="12552" y="0"/>
                    <a:pt x="0" y="6695"/>
                  </a:cubicBezTo>
                  <a:lnTo>
                    <a:pt x="0" y="9749"/>
                  </a:lnTo>
                  <a:cubicBezTo>
                    <a:pt x="0" y="13097"/>
                    <a:pt x="2713" y="15804"/>
                    <a:pt x="6055" y="15804"/>
                  </a:cubicBezTo>
                  <a:lnTo>
                    <a:pt x="27577" y="15804"/>
                  </a:lnTo>
                  <a:cubicBezTo>
                    <a:pt x="30913" y="15798"/>
                    <a:pt x="33620" y="13091"/>
                    <a:pt x="33620" y="9749"/>
                  </a:cubicBezTo>
                  <a:lnTo>
                    <a:pt x="33620" y="138"/>
                  </a:lnTo>
                  <a:close/>
                </a:path>
              </a:pathLst>
            </a:custGeom>
            <a:solidFill>
              <a:srgbClr val="D974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2"/>
            <p:cNvSpPr/>
            <p:nvPr/>
          </p:nvSpPr>
          <p:spPr>
            <a:xfrm>
              <a:off x="5243550" y="757800"/>
              <a:ext cx="188800" cy="105100"/>
            </a:xfrm>
            <a:custGeom>
              <a:rect b="b" l="l" r="r" t="t"/>
              <a:pathLst>
                <a:path extrusionOk="0" h="4204" w="7552">
                  <a:moveTo>
                    <a:pt x="964" y="0"/>
                  </a:moveTo>
                  <a:cubicBezTo>
                    <a:pt x="431" y="0"/>
                    <a:pt x="0" y="431"/>
                    <a:pt x="0" y="964"/>
                  </a:cubicBezTo>
                  <a:lnTo>
                    <a:pt x="0" y="3240"/>
                  </a:lnTo>
                  <a:cubicBezTo>
                    <a:pt x="0" y="3773"/>
                    <a:pt x="431" y="4204"/>
                    <a:pt x="964" y="4204"/>
                  </a:cubicBezTo>
                  <a:lnTo>
                    <a:pt x="6588" y="4204"/>
                  </a:lnTo>
                  <a:cubicBezTo>
                    <a:pt x="7120" y="4204"/>
                    <a:pt x="7546" y="3773"/>
                    <a:pt x="7552" y="3240"/>
                  </a:cubicBezTo>
                  <a:lnTo>
                    <a:pt x="7552" y="964"/>
                  </a:lnTo>
                  <a:cubicBezTo>
                    <a:pt x="7546" y="431"/>
                    <a:pt x="7114" y="0"/>
                    <a:pt x="65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2"/>
            <p:cNvSpPr/>
            <p:nvPr/>
          </p:nvSpPr>
          <p:spPr>
            <a:xfrm>
              <a:off x="5307025" y="775900"/>
              <a:ext cx="501550" cy="501550"/>
            </a:xfrm>
            <a:custGeom>
              <a:rect b="b" l="l" r="r" t="t"/>
              <a:pathLst>
                <a:path extrusionOk="0" h="20062" w="20062">
                  <a:moveTo>
                    <a:pt x="10031" y="1"/>
                  </a:moveTo>
                  <a:cubicBezTo>
                    <a:pt x="4492" y="1"/>
                    <a:pt x="0" y="4492"/>
                    <a:pt x="0" y="10031"/>
                  </a:cubicBezTo>
                  <a:cubicBezTo>
                    <a:pt x="0" y="15571"/>
                    <a:pt x="4492" y="20062"/>
                    <a:pt x="10031" y="20062"/>
                  </a:cubicBezTo>
                  <a:cubicBezTo>
                    <a:pt x="15570" y="20062"/>
                    <a:pt x="20062" y="15571"/>
                    <a:pt x="20062" y="10031"/>
                  </a:cubicBezTo>
                  <a:cubicBezTo>
                    <a:pt x="20062" y="4492"/>
                    <a:pt x="15570" y="1"/>
                    <a:pt x="100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2"/>
            <p:cNvSpPr/>
            <p:nvPr/>
          </p:nvSpPr>
          <p:spPr>
            <a:xfrm>
              <a:off x="5397600" y="866475"/>
              <a:ext cx="320400" cy="320250"/>
            </a:xfrm>
            <a:custGeom>
              <a:rect b="b" l="l" r="r" t="t"/>
              <a:pathLst>
                <a:path extrusionOk="0" h="12810" w="12816">
                  <a:moveTo>
                    <a:pt x="6408" y="1"/>
                  </a:moveTo>
                  <a:cubicBezTo>
                    <a:pt x="2869" y="1"/>
                    <a:pt x="0" y="2869"/>
                    <a:pt x="0" y="6408"/>
                  </a:cubicBezTo>
                  <a:cubicBezTo>
                    <a:pt x="0" y="9941"/>
                    <a:pt x="2869" y="12810"/>
                    <a:pt x="6408" y="12810"/>
                  </a:cubicBezTo>
                  <a:cubicBezTo>
                    <a:pt x="9947" y="12810"/>
                    <a:pt x="12816" y="9941"/>
                    <a:pt x="12816" y="6408"/>
                  </a:cubicBezTo>
                  <a:cubicBezTo>
                    <a:pt x="12816" y="2869"/>
                    <a:pt x="9947" y="1"/>
                    <a:pt x="6408" y="1"/>
                  </a:cubicBezTo>
                  <a:close/>
                </a:path>
              </a:pathLst>
            </a:custGeom>
            <a:solidFill>
              <a:srgbClr val="AA9B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2"/>
            <p:cNvSpPr/>
            <p:nvPr/>
          </p:nvSpPr>
          <p:spPr>
            <a:xfrm>
              <a:off x="5773825" y="686375"/>
              <a:ext cx="124275" cy="124300"/>
            </a:xfrm>
            <a:custGeom>
              <a:rect b="b" l="l" r="r" t="t"/>
              <a:pathLst>
                <a:path extrusionOk="0" h="4972" w="4971">
                  <a:moveTo>
                    <a:pt x="2485" y="1"/>
                  </a:moveTo>
                  <a:cubicBezTo>
                    <a:pt x="1108" y="1"/>
                    <a:pt x="0" y="1114"/>
                    <a:pt x="0" y="2486"/>
                  </a:cubicBezTo>
                  <a:cubicBezTo>
                    <a:pt x="0" y="3857"/>
                    <a:pt x="1108" y="4971"/>
                    <a:pt x="2485" y="4971"/>
                  </a:cubicBezTo>
                  <a:cubicBezTo>
                    <a:pt x="3857" y="4971"/>
                    <a:pt x="4971" y="3857"/>
                    <a:pt x="4971" y="2486"/>
                  </a:cubicBezTo>
                  <a:cubicBezTo>
                    <a:pt x="4971" y="1114"/>
                    <a:pt x="3857" y="1"/>
                    <a:pt x="2485" y="1"/>
                  </a:cubicBezTo>
                  <a:close/>
                </a:path>
              </a:pathLst>
            </a:custGeom>
            <a:solidFill>
              <a:srgbClr val="F4B8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2"/>
            <p:cNvSpPr/>
            <p:nvPr/>
          </p:nvSpPr>
          <p:spPr>
            <a:xfrm>
              <a:off x="5449100" y="866450"/>
              <a:ext cx="268900" cy="269525"/>
            </a:xfrm>
            <a:custGeom>
              <a:rect b="b" l="l" r="r" t="t"/>
              <a:pathLst>
                <a:path extrusionOk="0" h="10781" w="10756">
                  <a:moveTo>
                    <a:pt x="4355" y="0"/>
                  </a:moveTo>
                  <a:cubicBezTo>
                    <a:pt x="2770" y="0"/>
                    <a:pt x="1209" y="587"/>
                    <a:pt x="0" y="1702"/>
                  </a:cubicBezTo>
                  <a:cubicBezTo>
                    <a:pt x="566" y="1567"/>
                    <a:pt x="1155" y="1500"/>
                    <a:pt x="1748" y="1500"/>
                  </a:cubicBezTo>
                  <a:cubicBezTo>
                    <a:pt x="5926" y="1500"/>
                    <a:pt x="10357" y="4813"/>
                    <a:pt x="9025" y="10781"/>
                  </a:cubicBezTo>
                  <a:cubicBezTo>
                    <a:pt x="10139" y="9595"/>
                    <a:pt x="10756" y="8032"/>
                    <a:pt x="10756" y="6409"/>
                  </a:cubicBezTo>
                  <a:cubicBezTo>
                    <a:pt x="10756" y="3864"/>
                    <a:pt x="9246" y="1559"/>
                    <a:pt x="6917" y="535"/>
                  </a:cubicBezTo>
                  <a:cubicBezTo>
                    <a:pt x="6092" y="175"/>
                    <a:pt x="5220" y="0"/>
                    <a:pt x="4355" y="0"/>
                  </a:cubicBezTo>
                  <a:close/>
                </a:path>
              </a:pathLst>
            </a:custGeom>
            <a:solidFill>
              <a:srgbClr val="265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 name="Shape 880"/>
        <p:cNvGrpSpPr/>
        <p:nvPr/>
      </p:nvGrpSpPr>
      <p:grpSpPr>
        <a:xfrm>
          <a:off x="0" y="0"/>
          <a:ext cx="0" cy="0"/>
          <a:chOff x="0" y="0"/>
          <a:chExt cx="0" cy="0"/>
        </a:xfrm>
      </p:grpSpPr>
      <p:sp>
        <p:nvSpPr>
          <p:cNvPr id="881" name="Google Shape;881;p43"/>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ALTERNATIVE ELEMENTS</a:t>
            </a:r>
            <a:endParaRPr/>
          </a:p>
        </p:txBody>
      </p:sp>
      <p:pic>
        <p:nvPicPr>
          <p:cNvPr id="882" name="Google Shape;882;p43"/>
          <p:cNvPicPr preferRelativeResize="0"/>
          <p:nvPr/>
        </p:nvPicPr>
        <p:blipFill>
          <a:blip r:embed="rId3">
            <a:alphaModFix/>
          </a:blip>
          <a:stretch>
            <a:fillRect/>
          </a:stretch>
        </p:blipFill>
        <p:spPr>
          <a:xfrm>
            <a:off x="676275" y="2214824"/>
            <a:ext cx="2276473" cy="2388675"/>
          </a:xfrm>
          <a:prstGeom prst="rect">
            <a:avLst/>
          </a:prstGeom>
          <a:noFill/>
          <a:ln>
            <a:noFill/>
          </a:ln>
        </p:spPr>
      </p:pic>
      <p:pic>
        <p:nvPicPr>
          <p:cNvPr id="883" name="Google Shape;883;p43"/>
          <p:cNvPicPr preferRelativeResize="0"/>
          <p:nvPr/>
        </p:nvPicPr>
        <p:blipFill>
          <a:blip r:embed="rId4">
            <a:alphaModFix/>
          </a:blip>
          <a:stretch>
            <a:fillRect/>
          </a:stretch>
        </p:blipFill>
        <p:spPr>
          <a:xfrm>
            <a:off x="619900" y="414600"/>
            <a:ext cx="1694676" cy="1623252"/>
          </a:xfrm>
          <a:prstGeom prst="rect">
            <a:avLst/>
          </a:prstGeom>
          <a:noFill/>
          <a:ln>
            <a:noFill/>
          </a:ln>
        </p:spPr>
      </p:pic>
      <p:pic>
        <p:nvPicPr>
          <p:cNvPr id="884" name="Google Shape;884;p43"/>
          <p:cNvPicPr preferRelativeResize="0"/>
          <p:nvPr/>
        </p:nvPicPr>
        <p:blipFill>
          <a:blip r:embed="rId5">
            <a:alphaModFix/>
          </a:blip>
          <a:stretch>
            <a:fillRect/>
          </a:stretch>
        </p:blipFill>
        <p:spPr>
          <a:xfrm>
            <a:off x="2984251" y="1102449"/>
            <a:ext cx="940974" cy="1690949"/>
          </a:xfrm>
          <a:prstGeom prst="rect">
            <a:avLst/>
          </a:prstGeom>
          <a:noFill/>
          <a:ln>
            <a:noFill/>
          </a:ln>
        </p:spPr>
      </p:pic>
      <p:pic>
        <p:nvPicPr>
          <p:cNvPr id="885" name="Google Shape;885;p43"/>
          <p:cNvPicPr preferRelativeResize="0"/>
          <p:nvPr/>
        </p:nvPicPr>
        <p:blipFill>
          <a:blip r:embed="rId6">
            <a:alphaModFix/>
          </a:blip>
          <a:stretch>
            <a:fillRect/>
          </a:stretch>
        </p:blipFill>
        <p:spPr>
          <a:xfrm>
            <a:off x="4085050" y="1102450"/>
            <a:ext cx="697140" cy="1623250"/>
          </a:xfrm>
          <a:prstGeom prst="rect">
            <a:avLst/>
          </a:prstGeom>
          <a:noFill/>
          <a:ln>
            <a:noFill/>
          </a:ln>
        </p:spPr>
      </p:pic>
      <p:pic>
        <p:nvPicPr>
          <p:cNvPr id="886" name="Google Shape;886;p43"/>
          <p:cNvPicPr preferRelativeResize="0"/>
          <p:nvPr/>
        </p:nvPicPr>
        <p:blipFill>
          <a:blip r:embed="rId7">
            <a:alphaModFix/>
          </a:blip>
          <a:stretch>
            <a:fillRect/>
          </a:stretch>
        </p:blipFill>
        <p:spPr>
          <a:xfrm>
            <a:off x="6674650" y="583125"/>
            <a:ext cx="1749346" cy="2388673"/>
          </a:xfrm>
          <a:prstGeom prst="rect">
            <a:avLst/>
          </a:prstGeom>
          <a:noFill/>
          <a:ln>
            <a:noFill/>
          </a:ln>
        </p:spPr>
      </p:pic>
      <p:pic>
        <p:nvPicPr>
          <p:cNvPr id="887" name="Google Shape;887;p43"/>
          <p:cNvPicPr preferRelativeResize="0"/>
          <p:nvPr/>
        </p:nvPicPr>
        <p:blipFill>
          <a:blip r:embed="rId8">
            <a:alphaModFix/>
          </a:blip>
          <a:stretch>
            <a:fillRect/>
          </a:stretch>
        </p:blipFill>
        <p:spPr>
          <a:xfrm>
            <a:off x="2904875" y="3370625"/>
            <a:ext cx="982876" cy="1232874"/>
          </a:xfrm>
          <a:prstGeom prst="rect">
            <a:avLst/>
          </a:prstGeom>
          <a:noFill/>
          <a:ln>
            <a:noFill/>
          </a:ln>
        </p:spPr>
      </p:pic>
      <p:pic>
        <p:nvPicPr>
          <p:cNvPr id="888" name="Google Shape;888;p43"/>
          <p:cNvPicPr preferRelativeResize="0"/>
          <p:nvPr/>
        </p:nvPicPr>
        <p:blipFill>
          <a:blip r:embed="rId9">
            <a:alphaModFix/>
          </a:blip>
          <a:stretch>
            <a:fillRect/>
          </a:stretch>
        </p:blipFill>
        <p:spPr>
          <a:xfrm>
            <a:off x="3843148" y="3511399"/>
            <a:ext cx="1039196" cy="1092098"/>
          </a:xfrm>
          <a:prstGeom prst="rect">
            <a:avLst/>
          </a:prstGeom>
          <a:noFill/>
          <a:ln>
            <a:noFill/>
          </a:ln>
        </p:spPr>
      </p:pic>
      <p:pic>
        <p:nvPicPr>
          <p:cNvPr id="889" name="Google Shape;889;p43"/>
          <p:cNvPicPr preferRelativeResize="0"/>
          <p:nvPr/>
        </p:nvPicPr>
        <p:blipFill rotWithShape="1">
          <a:blip r:embed="rId10">
            <a:alphaModFix/>
          </a:blip>
          <a:srcRect b="10460" l="0" r="0" t="7370"/>
          <a:stretch/>
        </p:blipFill>
        <p:spPr>
          <a:xfrm rot="3600011">
            <a:off x="5147602" y="2942676"/>
            <a:ext cx="1649087" cy="1688697"/>
          </a:xfrm>
          <a:prstGeom prst="rect">
            <a:avLst/>
          </a:prstGeom>
          <a:noFill/>
          <a:ln>
            <a:noFill/>
          </a:ln>
        </p:spPr>
      </p:pic>
      <p:pic>
        <p:nvPicPr>
          <p:cNvPr id="890" name="Google Shape;890;p43"/>
          <p:cNvPicPr preferRelativeResize="0"/>
          <p:nvPr/>
        </p:nvPicPr>
        <p:blipFill>
          <a:blip r:embed="rId11">
            <a:alphaModFix/>
          </a:blip>
          <a:stretch>
            <a:fillRect/>
          </a:stretch>
        </p:blipFill>
        <p:spPr>
          <a:xfrm>
            <a:off x="5652030" y="726223"/>
            <a:ext cx="1582028" cy="1182952"/>
          </a:xfrm>
          <a:prstGeom prst="rect">
            <a:avLst/>
          </a:prstGeom>
          <a:noFill/>
          <a:ln>
            <a:noFill/>
          </a:ln>
        </p:spPr>
      </p:pic>
      <p:pic>
        <p:nvPicPr>
          <p:cNvPr id="891" name="Google Shape;891;p43"/>
          <p:cNvPicPr preferRelativeResize="0"/>
          <p:nvPr/>
        </p:nvPicPr>
        <p:blipFill>
          <a:blip r:embed="rId12">
            <a:alphaModFix/>
          </a:blip>
          <a:stretch>
            <a:fillRect/>
          </a:stretch>
        </p:blipFill>
        <p:spPr>
          <a:xfrm>
            <a:off x="4669199" y="2435412"/>
            <a:ext cx="1261478" cy="943247"/>
          </a:xfrm>
          <a:prstGeom prst="rect">
            <a:avLst/>
          </a:prstGeom>
          <a:noFill/>
          <a:ln>
            <a:noFill/>
          </a:ln>
        </p:spPr>
      </p:pic>
      <p:pic>
        <p:nvPicPr>
          <p:cNvPr id="892" name="Google Shape;892;p43"/>
          <p:cNvPicPr preferRelativeResize="0"/>
          <p:nvPr/>
        </p:nvPicPr>
        <p:blipFill>
          <a:blip r:embed="rId13">
            <a:alphaModFix/>
          </a:blip>
          <a:stretch>
            <a:fillRect/>
          </a:stretch>
        </p:blipFill>
        <p:spPr>
          <a:xfrm>
            <a:off x="4780331" y="1525474"/>
            <a:ext cx="1039199" cy="777200"/>
          </a:xfrm>
          <a:prstGeom prst="rect">
            <a:avLst/>
          </a:prstGeom>
          <a:noFill/>
          <a:ln>
            <a:noFill/>
          </a:ln>
        </p:spPr>
      </p:pic>
      <p:pic>
        <p:nvPicPr>
          <p:cNvPr id="893" name="Google Shape;893;p43"/>
          <p:cNvPicPr preferRelativeResize="0"/>
          <p:nvPr/>
        </p:nvPicPr>
        <p:blipFill>
          <a:blip r:embed="rId14">
            <a:alphaModFix/>
          </a:blip>
          <a:stretch>
            <a:fillRect/>
          </a:stretch>
        </p:blipFill>
        <p:spPr>
          <a:xfrm>
            <a:off x="6431330" y="3378650"/>
            <a:ext cx="1648484" cy="1232879"/>
          </a:xfrm>
          <a:prstGeom prst="rect">
            <a:avLst/>
          </a:prstGeom>
          <a:noFill/>
          <a:ln>
            <a:noFill/>
          </a:ln>
        </p:spPr>
      </p:pic>
      <p:pic>
        <p:nvPicPr>
          <p:cNvPr id="894" name="Google Shape;894;p43"/>
          <p:cNvPicPr preferRelativeResize="0"/>
          <p:nvPr/>
        </p:nvPicPr>
        <p:blipFill>
          <a:blip r:embed="rId15">
            <a:alphaModFix/>
          </a:blip>
          <a:stretch>
            <a:fillRect/>
          </a:stretch>
        </p:blipFill>
        <p:spPr>
          <a:xfrm>
            <a:off x="7723598" y="2650774"/>
            <a:ext cx="1107436" cy="1092101"/>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8" name="Shape 898"/>
        <p:cNvGrpSpPr/>
        <p:nvPr/>
      </p:nvGrpSpPr>
      <p:grpSpPr>
        <a:xfrm>
          <a:off x="0" y="0"/>
          <a:ext cx="0" cy="0"/>
          <a:chOff x="0" y="0"/>
          <a:chExt cx="0" cy="0"/>
        </a:xfrm>
      </p:grpSpPr>
      <p:pic>
        <p:nvPicPr>
          <p:cNvPr id="899" name="Google Shape;899;p44"/>
          <p:cNvPicPr preferRelativeResize="0"/>
          <p:nvPr/>
        </p:nvPicPr>
        <p:blipFill rotWithShape="1">
          <a:blip r:embed="rId3">
            <a:alphaModFix/>
          </a:blip>
          <a:srcRect b="0" l="0" r="0" t="0"/>
          <a:stretch/>
        </p:blipFill>
        <p:spPr>
          <a:xfrm>
            <a:off x="-52" y="-3200"/>
            <a:ext cx="9144003" cy="5149888"/>
          </a:xfrm>
          <a:prstGeom prst="rect">
            <a:avLst/>
          </a:prstGeom>
          <a:noFill/>
          <a:ln>
            <a:noFill/>
          </a:ln>
        </p:spPr>
      </p:pic>
      <p:sp>
        <p:nvSpPr>
          <p:cNvPr id="900" name="Google Shape;900;p44"/>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ALTERNATIVE BACKGROUND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 name="Shape 904"/>
        <p:cNvGrpSpPr/>
        <p:nvPr/>
      </p:nvGrpSpPr>
      <p:grpSpPr>
        <a:xfrm>
          <a:off x="0" y="0"/>
          <a:ext cx="0" cy="0"/>
          <a:chOff x="0" y="0"/>
          <a:chExt cx="0" cy="0"/>
        </a:xfrm>
      </p:grpSpPr>
      <p:sp>
        <p:nvSpPr>
          <p:cNvPr id="905" name="Google Shape;905;p45"/>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TEAMWORK ICONS</a:t>
            </a:r>
            <a:endParaRPr/>
          </a:p>
        </p:txBody>
      </p:sp>
      <p:grpSp>
        <p:nvGrpSpPr>
          <p:cNvPr id="906" name="Google Shape;906;p45"/>
          <p:cNvGrpSpPr/>
          <p:nvPr/>
        </p:nvGrpSpPr>
        <p:grpSpPr>
          <a:xfrm>
            <a:off x="4704986" y="2886099"/>
            <a:ext cx="377423" cy="340946"/>
            <a:chOff x="4704986" y="2886099"/>
            <a:chExt cx="377423" cy="340946"/>
          </a:xfrm>
        </p:grpSpPr>
        <p:sp>
          <p:nvSpPr>
            <p:cNvPr id="907" name="Google Shape;907;p45"/>
            <p:cNvSpPr/>
            <p:nvPr/>
          </p:nvSpPr>
          <p:spPr>
            <a:xfrm>
              <a:off x="4784731" y="2886099"/>
              <a:ext cx="218699" cy="218699"/>
            </a:xfrm>
            <a:custGeom>
              <a:rect b="b" l="l" r="r" t="t"/>
              <a:pathLst>
                <a:path extrusionOk="0" h="6859" w="6859">
                  <a:moveTo>
                    <a:pt x="3430" y="0"/>
                  </a:moveTo>
                  <a:cubicBezTo>
                    <a:pt x="1548" y="0"/>
                    <a:pt x="0" y="1548"/>
                    <a:pt x="0" y="3430"/>
                  </a:cubicBezTo>
                  <a:cubicBezTo>
                    <a:pt x="0" y="5311"/>
                    <a:pt x="1548" y="6859"/>
                    <a:pt x="3430" y="6859"/>
                  </a:cubicBezTo>
                  <a:cubicBezTo>
                    <a:pt x="5311" y="6859"/>
                    <a:pt x="6859" y="5311"/>
                    <a:pt x="6859" y="3430"/>
                  </a:cubicBezTo>
                  <a:cubicBezTo>
                    <a:pt x="6859" y="1548"/>
                    <a:pt x="5311" y="0"/>
                    <a:pt x="3430"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5"/>
            <p:cNvSpPr/>
            <p:nvPr/>
          </p:nvSpPr>
          <p:spPr>
            <a:xfrm>
              <a:off x="4894064" y="2918749"/>
              <a:ext cx="137456" cy="88863"/>
            </a:xfrm>
            <a:custGeom>
              <a:rect b="b" l="l" r="r" t="t"/>
              <a:pathLst>
                <a:path extrusionOk="0" h="2787" w="4311">
                  <a:moveTo>
                    <a:pt x="263" y="0"/>
                  </a:moveTo>
                  <a:lnTo>
                    <a:pt x="1" y="1596"/>
                  </a:lnTo>
                  <a:lnTo>
                    <a:pt x="263" y="2787"/>
                  </a:lnTo>
                  <a:lnTo>
                    <a:pt x="4311" y="1381"/>
                  </a:lnTo>
                  <a:lnTo>
                    <a:pt x="263"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5"/>
            <p:cNvSpPr/>
            <p:nvPr/>
          </p:nvSpPr>
          <p:spPr>
            <a:xfrm>
              <a:off x="4894064" y="2918749"/>
              <a:ext cx="27357" cy="88863"/>
            </a:xfrm>
            <a:custGeom>
              <a:rect b="b" l="l" r="r" t="t"/>
              <a:pathLst>
                <a:path extrusionOk="0" h="2787" w="858">
                  <a:moveTo>
                    <a:pt x="263" y="0"/>
                  </a:moveTo>
                  <a:lnTo>
                    <a:pt x="1" y="1596"/>
                  </a:lnTo>
                  <a:lnTo>
                    <a:pt x="263" y="2787"/>
                  </a:lnTo>
                  <a:lnTo>
                    <a:pt x="858" y="2572"/>
                  </a:lnTo>
                  <a:lnTo>
                    <a:pt x="858" y="191"/>
                  </a:lnTo>
                  <a:lnTo>
                    <a:pt x="263"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5"/>
            <p:cNvSpPr/>
            <p:nvPr/>
          </p:nvSpPr>
          <p:spPr>
            <a:xfrm>
              <a:off x="4884945" y="2908865"/>
              <a:ext cx="17505" cy="170138"/>
            </a:xfrm>
            <a:custGeom>
              <a:rect b="b" l="l" r="r" t="t"/>
              <a:pathLst>
                <a:path extrusionOk="0" h="5336" w="549">
                  <a:moveTo>
                    <a:pt x="287" y="1"/>
                  </a:moveTo>
                  <a:cubicBezTo>
                    <a:pt x="144" y="1"/>
                    <a:pt x="1" y="120"/>
                    <a:pt x="1" y="310"/>
                  </a:cubicBezTo>
                  <a:lnTo>
                    <a:pt x="1" y="5335"/>
                  </a:lnTo>
                  <a:lnTo>
                    <a:pt x="549" y="5335"/>
                  </a:lnTo>
                  <a:lnTo>
                    <a:pt x="549" y="310"/>
                  </a:lnTo>
                  <a:cubicBezTo>
                    <a:pt x="549" y="167"/>
                    <a:pt x="429" y="1"/>
                    <a:pt x="28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5"/>
            <p:cNvSpPr/>
            <p:nvPr/>
          </p:nvSpPr>
          <p:spPr>
            <a:xfrm>
              <a:off x="4723225" y="2916453"/>
              <a:ext cx="139752" cy="70657"/>
            </a:xfrm>
            <a:custGeom>
              <a:rect b="b" l="l" r="r" t="t"/>
              <a:pathLst>
                <a:path extrusionOk="0" h="2216" w="4383">
                  <a:moveTo>
                    <a:pt x="2882" y="1"/>
                  </a:moveTo>
                  <a:cubicBezTo>
                    <a:pt x="2596" y="1"/>
                    <a:pt x="2358" y="120"/>
                    <a:pt x="2167" y="334"/>
                  </a:cubicBezTo>
                  <a:cubicBezTo>
                    <a:pt x="2096" y="310"/>
                    <a:pt x="2001" y="287"/>
                    <a:pt x="1882" y="287"/>
                  </a:cubicBezTo>
                  <a:cubicBezTo>
                    <a:pt x="1429" y="287"/>
                    <a:pt x="1096" y="644"/>
                    <a:pt x="1072" y="1049"/>
                  </a:cubicBezTo>
                  <a:cubicBezTo>
                    <a:pt x="953" y="953"/>
                    <a:pt x="810" y="906"/>
                    <a:pt x="667" y="906"/>
                  </a:cubicBezTo>
                  <a:cubicBezTo>
                    <a:pt x="310" y="906"/>
                    <a:pt x="0" y="1192"/>
                    <a:pt x="0" y="1549"/>
                  </a:cubicBezTo>
                  <a:cubicBezTo>
                    <a:pt x="0" y="1906"/>
                    <a:pt x="310" y="2216"/>
                    <a:pt x="667" y="2216"/>
                  </a:cubicBezTo>
                  <a:lnTo>
                    <a:pt x="3692" y="2216"/>
                  </a:lnTo>
                  <a:cubicBezTo>
                    <a:pt x="4049" y="2216"/>
                    <a:pt x="4358" y="1906"/>
                    <a:pt x="4358" y="1549"/>
                  </a:cubicBezTo>
                  <a:cubicBezTo>
                    <a:pt x="4382" y="1239"/>
                    <a:pt x="4120" y="953"/>
                    <a:pt x="3787" y="930"/>
                  </a:cubicBezTo>
                  <a:cubicBezTo>
                    <a:pt x="3787" y="429"/>
                    <a:pt x="3358" y="1"/>
                    <a:pt x="2882"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5"/>
            <p:cNvSpPr/>
            <p:nvPr/>
          </p:nvSpPr>
          <p:spPr>
            <a:xfrm>
              <a:off x="4923686" y="3009111"/>
              <a:ext cx="152665" cy="78246"/>
            </a:xfrm>
            <a:custGeom>
              <a:rect b="b" l="l" r="r" t="t"/>
              <a:pathLst>
                <a:path extrusionOk="0" h="2454" w="4788">
                  <a:moveTo>
                    <a:pt x="1667" y="0"/>
                  </a:moveTo>
                  <a:cubicBezTo>
                    <a:pt x="1120" y="0"/>
                    <a:pt x="691" y="429"/>
                    <a:pt x="691" y="1000"/>
                  </a:cubicBezTo>
                  <a:cubicBezTo>
                    <a:pt x="286" y="1024"/>
                    <a:pt x="24" y="1334"/>
                    <a:pt x="0" y="1739"/>
                  </a:cubicBezTo>
                  <a:cubicBezTo>
                    <a:pt x="0" y="2120"/>
                    <a:pt x="334" y="2453"/>
                    <a:pt x="715" y="2453"/>
                  </a:cubicBezTo>
                  <a:lnTo>
                    <a:pt x="4073" y="2453"/>
                  </a:lnTo>
                  <a:cubicBezTo>
                    <a:pt x="4454" y="2453"/>
                    <a:pt x="4787" y="2143"/>
                    <a:pt x="4787" y="1739"/>
                  </a:cubicBezTo>
                  <a:cubicBezTo>
                    <a:pt x="4787" y="1358"/>
                    <a:pt x="4454" y="1024"/>
                    <a:pt x="4073" y="1024"/>
                  </a:cubicBezTo>
                  <a:cubicBezTo>
                    <a:pt x="3906" y="1024"/>
                    <a:pt x="3739" y="1096"/>
                    <a:pt x="3620" y="1191"/>
                  </a:cubicBezTo>
                  <a:cubicBezTo>
                    <a:pt x="3620" y="715"/>
                    <a:pt x="3239" y="310"/>
                    <a:pt x="2763" y="310"/>
                  </a:cubicBezTo>
                  <a:cubicBezTo>
                    <a:pt x="2644" y="310"/>
                    <a:pt x="2525" y="357"/>
                    <a:pt x="2429" y="381"/>
                  </a:cubicBezTo>
                  <a:cubicBezTo>
                    <a:pt x="2263" y="143"/>
                    <a:pt x="2001" y="0"/>
                    <a:pt x="1667"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5"/>
            <p:cNvSpPr/>
            <p:nvPr/>
          </p:nvSpPr>
          <p:spPr>
            <a:xfrm>
              <a:off x="4706517" y="3130593"/>
              <a:ext cx="375892" cy="94954"/>
            </a:xfrm>
            <a:custGeom>
              <a:rect b="b" l="l" r="r" t="t"/>
              <a:pathLst>
                <a:path extrusionOk="0" h="2978" w="11789">
                  <a:moveTo>
                    <a:pt x="3930" y="0"/>
                  </a:moveTo>
                  <a:lnTo>
                    <a:pt x="1239" y="1215"/>
                  </a:lnTo>
                  <a:cubicBezTo>
                    <a:pt x="477" y="2168"/>
                    <a:pt x="0" y="2977"/>
                    <a:pt x="0" y="2977"/>
                  </a:cubicBezTo>
                  <a:lnTo>
                    <a:pt x="11789" y="2977"/>
                  </a:lnTo>
                  <a:cubicBezTo>
                    <a:pt x="11789" y="2977"/>
                    <a:pt x="11312" y="2168"/>
                    <a:pt x="10526" y="1215"/>
                  </a:cubicBezTo>
                  <a:lnTo>
                    <a:pt x="7145" y="0"/>
                  </a:ln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4704986" y="3147301"/>
              <a:ext cx="89629" cy="79744"/>
            </a:xfrm>
            <a:custGeom>
              <a:rect b="b" l="l" r="r" t="t"/>
              <a:pathLst>
                <a:path extrusionOk="0" h="2501" w="2811">
                  <a:moveTo>
                    <a:pt x="2811" y="0"/>
                  </a:moveTo>
                  <a:lnTo>
                    <a:pt x="1263" y="715"/>
                  </a:lnTo>
                  <a:cubicBezTo>
                    <a:pt x="1025" y="1024"/>
                    <a:pt x="787" y="1310"/>
                    <a:pt x="572" y="1644"/>
                  </a:cubicBezTo>
                  <a:cubicBezTo>
                    <a:pt x="215" y="2144"/>
                    <a:pt x="1" y="2501"/>
                    <a:pt x="1" y="2501"/>
                  </a:cubicBezTo>
                  <a:lnTo>
                    <a:pt x="953" y="2477"/>
                  </a:lnTo>
                  <a:cubicBezTo>
                    <a:pt x="953" y="2477"/>
                    <a:pt x="1430" y="1667"/>
                    <a:pt x="2216" y="715"/>
                  </a:cubicBezTo>
                  <a:cubicBezTo>
                    <a:pt x="2382" y="477"/>
                    <a:pt x="2597" y="239"/>
                    <a:pt x="2811"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4749785" y="3063762"/>
              <a:ext cx="292385" cy="113192"/>
            </a:xfrm>
            <a:custGeom>
              <a:rect b="b" l="l" r="r" t="t"/>
              <a:pathLst>
                <a:path extrusionOk="0" h="3550" w="9170">
                  <a:moveTo>
                    <a:pt x="4645" y="1"/>
                  </a:moveTo>
                  <a:cubicBezTo>
                    <a:pt x="2954" y="1"/>
                    <a:pt x="1168" y="1858"/>
                    <a:pt x="1" y="3311"/>
                  </a:cubicBezTo>
                  <a:cubicBezTo>
                    <a:pt x="215" y="3454"/>
                    <a:pt x="406" y="3549"/>
                    <a:pt x="644" y="3549"/>
                  </a:cubicBezTo>
                  <a:cubicBezTo>
                    <a:pt x="882" y="3549"/>
                    <a:pt x="1120" y="3478"/>
                    <a:pt x="1311" y="3311"/>
                  </a:cubicBezTo>
                  <a:cubicBezTo>
                    <a:pt x="1477" y="3168"/>
                    <a:pt x="1715" y="3073"/>
                    <a:pt x="1954" y="3073"/>
                  </a:cubicBezTo>
                  <a:cubicBezTo>
                    <a:pt x="2192" y="3073"/>
                    <a:pt x="2430" y="3168"/>
                    <a:pt x="2620" y="3311"/>
                  </a:cubicBezTo>
                  <a:cubicBezTo>
                    <a:pt x="2787" y="3454"/>
                    <a:pt x="3025" y="3549"/>
                    <a:pt x="3263" y="3549"/>
                  </a:cubicBezTo>
                  <a:cubicBezTo>
                    <a:pt x="3502" y="3549"/>
                    <a:pt x="3740" y="3478"/>
                    <a:pt x="3930" y="3311"/>
                  </a:cubicBezTo>
                  <a:cubicBezTo>
                    <a:pt x="4097" y="3168"/>
                    <a:pt x="4335" y="3073"/>
                    <a:pt x="4573" y="3073"/>
                  </a:cubicBezTo>
                  <a:cubicBezTo>
                    <a:pt x="4811" y="3073"/>
                    <a:pt x="5049" y="3120"/>
                    <a:pt x="5240" y="3311"/>
                  </a:cubicBezTo>
                  <a:cubicBezTo>
                    <a:pt x="5407" y="3454"/>
                    <a:pt x="5645" y="3549"/>
                    <a:pt x="5883" y="3549"/>
                  </a:cubicBezTo>
                  <a:cubicBezTo>
                    <a:pt x="6121" y="3549"/>
                    <a:pt x="6359" y="3478"/>
                    <a:pt x="6550" y="3311"/>
                  </a:cubicBezTo>
                  <a:cubicBezTo>
                    <a:pt x="6716" y="3168"/>
                    <a:pt x="6955" y="3073"/>
                    <a:pt x="7193" y="3073"/>
                  </a:cubicBezTo>
                  <a:cubicBezTo>
                    <a:pt x="7431" y="3073"/>
                    <a:pt x="7669" y="3120"/>
                    <a:pt x="7860" y="3311"/>
                  </a:cubicBezTo>
                  <a:cubicBezTo>
                    <a:pt x="8026" y="3454"/>
                    <a:pt x="8264" y="3549"/>
                    <a:pt x="8503" y="3549"/>
                  </a:cubicBezTo>
                  <a:cubicBezTo>
                    <a:pt x="8765" y="3549"/>
                    <a:pt x="8979" y="3454"/>
                    <a:pt x="9169" y="3311"/>
                  </a:cubicBezTo>
                  <a:cubicBezTo>
                    <a:pt x="8002" y="1858"/>
                    <a:pt x="6193" y="25"/>
                    <a:pt x="4645"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5"/>
            <p:cNvSpPr/>
            <p:nvPr/>
          </p:nvSpPr>
          <p:spPr>
            <a:xfrm>
              <a:off x="4745991" y="3066058"/>
              <a:ext cx="163283" cy="111629"/>
            </a:xfrm>
            <a:custGeom>
              <a:rect b="b" l="l" r="r" t="t"/>
              <a:pathLst>
                <a:path extrusionOk="0" h="3501" w="5121">
                  <a:moveTo>
                    <a:pt x="4645" y="0"/>
                  </a:moveTo>
                  <a:cubicBezTo>
                    <a:pt x="4216" y="0"/>
                    <a:pt x="3787" y="96"/>
                    <a:pt x="3359" y="286"/>
                  </a:cubicBezTo>
                  <a:cubicBezTo>
                    <a:pt x="3025" y="429"/>
                    <a:pt x="2716" y="643"/>
                    <a:pt x="2406" y="858"/>
                  </a:cubicBezTo>
                  <a:cubicBezTo>
                    <a:pt x="2025" y="1120"/>
                    <a:pt x="1668" y="1453"/>
                    <a:pt x="1311" y="1810"/>
                  </a:cubicBezTo>
                  <a:lnTo>
                    <a:pt x="1168" y="1953"/>
                  </a:lnTo>
                  <a:cubicBezTo>
                    <a:pt x="953" y="2096"/>
                    <a:pt x="787" y="2310"/>
                    <a:pt x="596" y="2548"/>
                  </a:cubicBezTo>
                  <a:cubicBezTo>
                    <a:pt x="382" y="2787"/>
                    <a:pt x="191" y="3025"/>
                    <a:pt x="1" y="3263"/>
                  </a:cubicBezTo>
                  <a:cubicBezTo>
                    <a:pt x="191" y="3406"/>
                    <a:pt x="429" y="3501"/>
                    <a:pt x="668" y="3501"/>
                  </a:cubicBezTo>
                  <a:lnTo>
                    <a:pt x="787" y="3501"/>
                  </a:lnTo>
                  <a:cubicBezTo>
                    <a:pt x="834" y="3453"/>
                    <a:pt x="906" y="3358"/>
                    <a:pt x="953" y="3263"/>
                  </a:cubicBezTo>
                  <a:cubicBezTo>
                    <a:pt x="2001" y="1953"/>
                    <a:pt x="3573" y="310"/>
                    <a:pt x="5121" y="24"/>
                  </a:cubicBezTo>
                  <a:lnTo>
                    <a:pt x="5026" y="24"/>
                  </a:lnTo>
                  <a:cubicBezTo>
                    <a:pt x="4907" y="0"/>
                    <a:pt x="4764" y="0"/>
                    <a:pt x="4645" y="0"/>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45"/>
          <p:cNvGrpSpPr/>
          <p:nvPr/>
        </p:nvGrpSpPr>
        <p:grpSpPr>
          <a:xfrm>
            <a:off x="7867596" y="2876980"/>
            <a:ext cx="372098" cy="375127"/>
            <a:chOff x="7867596" y="2876980"/>
            <a:chExt cx="372098" cy="375127"/>
          </a:xfrm>
        </p:grpSpPr>
        <p:sp>
          <p:nvSpPr>
            <p:cNvPr id="918" name="Google Shape;918;p45"/>
            <p:cNvSpPr/>
            <p:nvPr/>
          </p:nvSpPr>
          <p:spPr>
            <a:xfrm>
              <a:off x="7880477" y="3075910"/>
              <a:ext cx="61538" cy="155694"/>
            </a:xfrm>
            <a:custGeom>
              <a:rect b="b" l="l" r="r" t="t"/>
              <a:pathLst>
                <a:path extrusionOk="0" h="4883" w="1930">
                  <a:moveTo>
                    <a:pt x="477" y="1"/>
                  </a:moveTo>
                  <a:cubicBezTo>
                    <a:pt x="191" y="1"/>
                    <a:pt x="1" y="215"/>
                    <a:pt x="1" y="477"/>
                  </a:cubicBezTo>
                  <a:lnTo>
                    <a:pt x="1" y="4240"/>
                  </a:lnTo>
                  <a:lnTo>
                    <a:pt x="954" y="4883"/>
                  </a:lnTo>
                  <a:lnTo>
                    <a:pt x="1906" y="4240"/>
                  </a:lnTo>
                  <a:lnTo>
                    <a:pt x="1906" y="477"/>
                  </a:lnTo>
                  <a:cubicBezTo>
                    <a:pt x="1930" y="215"/>
                    <a:pt x="1716" y="1"/>
                    <a:pt x="1454"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5"/>
            <p:cNvSpPr/>
            <p:nvPr/>
          </p:nvSpPr>
          <p:spPr>
            <a:xfrm>
              <a:off x="7880477" y="3075910"/>
              <a:ext cx="41801" cy="155694"/>
            </a:xfrm>
            <a:custGeom>
              <a:rect b="b" l="l" r="r" t="t"/>
              <a:pathLst>
                <a:path extrusionOk="0" h="4883" w="1311">
                  <a:moveTo>
                    <a:pt x="477" y="1"/>
                  </a:moveTo>
                  <a:cubicBezTo>
                    <a:pt x="191" y="1"/>
                    <a:pt x="1" y="215"/>
                    <a:pt x="1" y="477"/>
                  </a:cubicBezTo>
                  <a:lnTo>
                    <a:pt x="1" y="4240"/>
                  </a:lnTo>
                  <a:lnTo>
                    <a:pt x="954" y="4883"/>
                  </a:lnTo>
                  <a:lnTo>
                    <a:pt x="1311" y="4645"/>
                  </a:lnTo>
                  <a:lnTo>
                    <a:pt x="715" y="4240"/>
                  </a:lnTo>
                  <a:lnTo>
                    <a:pt x="715" y="477"/>
                  </a:lnTo>
                  <a:cubicBezTo>
                    <a:pt x="715" y="215"/>
                    <a:pt x="906" y="1"/>
                    <a:pt x="1192"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5"/>
            <p:cNvSpPr/>
            <p:nvPr/>
          </p:nvSpPr>
          <p:spPr>
            <a:xfrm>
              <a:off x="7975399" y="3045556"/>
              <a:ext cx="61538" cy="187579"/>
            </a:xfrm>
            <a:custGeom>
              <a:rect b="b" l="l" r="r" t="t"/>
              <a:pathLst>
                <a:path extrusionOk="0" h="5883" w="1930">
                  <a:moveTo>
                    <a:pt x="477" y="0"/>
                  </a:moveTo>
                  <a:cubicBezTo>
                    <a:pt x="191" y="0"/>
                    <a:pt x="1" y="215"/>
                    <a:pt x="1" y="477"/>
                  </a:cubicBezTo>
                  <a:lnTo>
                    <a:pt x="1" y="5216"/>
                  </a:lnTo>
                  <a:lnTo>
                    <a:pt x="953" y="5882"/>
                  </a:lnTo>
                  <a:lnTo>
                    <a:pt x="1906" y="5216"/>
                  </a:lnTo>
                  <a:lnTo>
                    <a:pt x="1906" y="477"/>
                  </a:lnTo>
                  <a:cubicBezTo>
                    <a:pt x="1930" y="215"/>
                    <a:pt x="1715" y="0"/>
                    <a:pt x="1453"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5"/>
            <p:cNvSpPr/>
            <p:nvPr/>
          </p:nvSpPr>
          <p:spPr>
            <a:xfrm>
              <a:off x="7976164" y="3044791"/>
              <a:ext cx="41801" cy="186814"/>
            </a:xfrm>
            <a:custGeom>
              <a:rect b="b" l="l" r="r" t="t"/>
              <a:pathLst>
                <a:path extrusionOk="0" h="5859" w="1311">
                  <a:moveTo>
                    <a:pt x="477" y="0"/>
                  </a:moveTo>
                  <a:cubicBezTo>
                    <a:pt x="215" y="0"/>
                    <a:pt x="1" y="215"/>
                    <a:pt x="1" y="477"/>
                  </a:cubicBezTo>
                  <a:lnTo>
                    <a:pt x="1" y="5216"/>
                  </a:lnTo>
                  <a:lnTo>
                    <a:pt x="953" y="5859"/>
                  </a:lnTo>
                  <a:lnTo>
                    <a:pt x="1310" y="5621"/>
                  </a:lnTo>
                  <a:lnTo>
                    <a:pt x="715" y="5216"/>
                  </a:lnTo>
                  <a:lnTo>
                    <a:pt x="715" y="477"/>
                  </a:lnTo>
                  <a:cubicBezTo>
                    <a:pt x="715" y="215"/>
                    <a:pt x="929" y="0"/>
                    <a:pt x="1191"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8070321" y="3014404"/>
              <a:ext cx="61538" cy="218731"/>
            </a:xfrm>
            <a:custGeom>
              <a:rect b="b" l="l" r="r" t="t"/>
              <a:pathLst>
                <a:path extrusionOk="0" h="6860" w="1930">
                  <a:moveTo>
                    <a:pt x="477" y="1"/>
                  </a:moveTo>
                  <a:cubicBezTo>
                    <a:pt x="191" y="1"/>
                    <a:pt x="1" y="215"/>
                    <a:pt x="1" y="477"/>
                  </a:cubicBezTo>
                  <a:lnTo>
                    <a:pt x="1" y="6193"/>
                  </a:lnTo>
                  <a:lnTo>
                    <a:pt x="953" y="6859"/>
                  </a:lnTo>
                  <a:lnTo>
                    <a:pt x="1906" y="6193"/>
                  </a:lnTo>
                  <a:lnTo>
                    <a:pt x="1906" y="477"/>
                  </a:lnTo>
                  <a:cubicBezTo>
                    <a:pt x="1930" y="215"/>
                    <a:pt x="1715" y="1"/>
                    <a:pt x="1453" y="1"/>
                  </a:cubicBezTo>
                  <a:close/>
                </a:path>
              </a:pathLst>
            </a:custGeom>
            <a:solidFill>
              <a:srgbClr val="EC7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8071086" y="3013671"/>
              <a:ext cx="41801" cy="217934"/>
            </a:xfrm>
            <a:custGeom>
              <a:rect b="b" l="l" r="r" t="t"/>
              <a:pathLst>
                <a:path extrusionOk="0" h="6835" w="1311">
                  <a:moveTo>
                    <a:pt x="477" y="0"/>
                  </a:moveTo>
                  <a:cubicBezTo>
                    <a:pt x="215" y="0"/>
                    <a:pt x="0" y="191"/>
                    <a:pt x="0" y="476"/>
                  </a:cubicBezTo>
                  <a:lnTo>
                    <a:pt x="0" y="6192"/>
                  </a:lnTo>
                  <a:lnTo>
                    <a:pt x="953" y="6835"/>
                  </a:lnTo>
                  <a:lnTo>
                    <a:pt x="1310" y="6597"/>
                  </a:lnTo>
                  <a:lnTo>
                    <a:pt x="715" y="6192"/>
                  </a:lnTo>
                  <a:lnTo>
                    <a:pt x="715" y="476"/>
                  </a:lnTo>
                  <a:cubicBezTo>
                    <a:pt x="715" y="214"/>
                    <a:pt x="929" y="0"/>
                    <a:pt x="1191" y="0"/>
                  </a:cubicBezTo>
                  <a:close/>
                </a:path>
              </a:pathLst>
            </a:custGeom>
            <a:solidFill>
              <a:srgbClr val="E758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8166008" y="2991638"/>
              <a:ext cx="60773" cy="241497"/>
            </a:xfrm>
            <a:custGeom>
              <a:rect b="b" l="l" r="r" t="t"/>
              <a:pathLst>
                <a:path extrusionOk="0" h="7574" w="1906">
                  <a:moveTo>
                    <a:pt x="476" y="0"/>
                  </a:moveTo>
                  <a:cubicBezTo>
                    <a:pt x="215" y="0"/>
                    <a:pt x="0" y="215"/>
                    <a:pt x="0" y="477"/>
                  </a:cubicBezTo>
                  <a:lnTo>
                    <a:pt x="0" y="6907"/>
                  </a:lnTo>
                  <a:lnTo>
                    <a:pt x="953" y="7573"/>
                  </a:lnTo>
                  <a:lnTo>
                    <a:pt x="1905" y="6907"/>
                  </a:lnTo>
                  <a:lnTo>
                    <a:pt x="1905" y="477"/>
                  </a:lnTo>
                  <a:cubicBezTo>
                    <a:pt x="1905" y="215"/>
                    <a:pt x="1691" y="0"/>
                    <a:pt x="1453" y="0"/>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5"/>
            <p:cNvSpPr/>
            <p:nvPr/>
          </p:nvSpPr>
          <p:spPr>
            <a:xfrm>
              <a:off x="8166008" y="2990873"/>
              <a:ext cx="41769" cy="240732"/>
            </a:xfrm>
            <a:custGeom>
              <a:rect b="b" l="l" r="r" t="t"/>
              <a:pathLst>
                <a:path extrusionOk="0" h="7550" w="1310">
                  <a:moveTo>
                    <a:pt x="476" y="1"/>
                  </a:moveTo>
                  <a:cubicBezTo>
                    <a:pt x="215" y="1"/>
                    <a:pt x="0" y="191"/>
                    <a:pt x="0" y="477"/>
                  </a:cubicBezTo>
                  <a:lnTo>
                    <a:pt x="0" y="6907"/>
                  </a:lnTo>
                  <a:lnTo>
                    <a:pt x="953" y="7550"/>
                  </a:lnTo>
                  <a:lnTo>
                    <a:pt x="1310" y="7312"/>
                  </a:lnTo>
                  <a:lnTo>
                    <a:pt x="715" y="6907"/>
                  </a:lnTo>
                  <a:lnTo>
                    <a:pt x="715" y="477"/>
                  </a:lnTo>
                  <a:cubicBezTo>
                    <a:pt x="715" y="215"/>
                    <a:pt x="929" y="1"/>
                    <a:pt x="1191" y="1"/>
                  </a:cubicBezTo>
                  <a:close/>
                </a:path>
              </a:pathLst>
            </a:custGeom>
            <a:solidFill>
              <a:srgbClr val="FC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7897950" y="2876980"/>
              <a:ext cx="324270" cy="181521"/>
            </a:xfrm>
            <a:custGeom>
              <a:rect b="b" l="l" r="r" t="t"/>
              <a:pathLst>
                <a:path extrusionOk="0" h="5693" w="10170">
                  <a:moveTo>
                    <a:pt x="10169" y="0"/>
                  </a:moveTo>
                  <a:lnTo>
                    <a:pt x="8098" y="477"/>
                  </a:lnTo>
                  <a:lnTo>
                    <a:pt x="8645" y="1001"/>
                  </a:lnTo>
                  <a:lnTo>
                    <a:pt x="6383" y="2596"/>
                  </a:lnTo>
                  <a:lnTo>
                    <a:pt x="5097" y="1644"/>
                  </a:lnTo>
                  <a:cubicBezTo>
                    <a:pt x="5026" y="1590"/>
                    <a:pt x="4967" y="1563"/>
                    <a:pt x="4903" y="1563"/>
                  </a:cubicBezTo>
                  <a:cubicBezTo>
                    <a:pt x="4881" y="1563"/>
                    <a:pt x="4859" y="1566"/>
                    <a:pt x="4835" y="1572"/>
                  </a:cubicBezTo>
                  <a:cubicBezTo>
                    <a:pt x="4740" y="1596"/>
                    <a:pt x="4644" y="1667"/>
                    <a:pt x="4597" y="1715"/>
                  </a:cubicBezTo>
                  <a:lnTo>
                    <a:pt x="3311" y="3668"/>
                  </a:lnTo>
                  <a:lnTo>
                    <a:pt x="2120" y="2763"/>
                  </a:lnTo>
                  <a:cubicBezTo>
                    <a:pt x="2053" y="2729"/>
                    <a:pt x="1997" y="2696"/>
                    <a:pt x="1937" y="2696"/>
                  </a:cubicBezTo>
                  <a:cubicBezTo>
                    <a:pt x="1912" y="2696"/>
                    <a:pt x="1886" y="2701"/>
                    <a:pt x="1858" y="2715"/>
                  </a:cubicBezTo>
                  <a:cubicBezTo>
                    <a:pt x="1763" y="2739"/>
                    <a:pt x="1668" y="2787"/>
                    <a:pt x="1620" y="2858"/>
                  </a:cubicBezTo>
                  <a:lnTo>
                    <a:pt x="120" y="5121"/>
                  </a:lnTo>
                  <a:cubicBezTo>
                    <a:pt x="1" y="5287"/>
                    <a:pt x="72" y="5502"/>
                    <a:pt x="215" y="5621"/>
                  </a:cubicBezTo>
                  <a:cubicBezTo>
                    <a:pt x="286" y="5644"/>
                    <a:pt x="334" y="5692"/>
                    <a:pt x="429" y="5692"/>
                  </a:cubicBezTo>
                  <a:cubicBezTo>
                    <a:pt x="548" y="5692"/>
                    <a:pt x="667" y="5621"/>
                    <a:pt x="715" y="5502"/>
                  </a:cubicBezTo>
                  <a:lnTo>
                    <a:pt x="2001" y="3573"/>
                  </a:lnTo>
                  <a:lnTo>
                    <a:pt x="3192" y="4454"/>
                  </a:lnTo>
                  <a:cubicBezTo>
                    <a:pt x="3263" y="4507"/>
                    <a:pt x="3335" y="4534"/>
                    <a:pt x="3396" y="4534"/>
                  </a:cubicBezTo>
                  <a:cubicBezTo>
                    <a:pt x="3417" y="4534"/>
                    <a:pt x="3436" y="4531"/>
                    <a:pt x="3454" y="4525"/>
                  </a:cubicBezTo>
                  <a:cubicBezTo>
                    <a:pt x="3549" y="4501"/>
                    <a:pt x="3644" y="4430"/>
                    <a:pt x="3692" y="4382"/>
                  </a:cubicBezTo>
                  <a:lnTo>
                    <a:pt x="4978" y="2430"/>
                  </a:lnTo>
                  <a:lnTo>
                    <a:pt x="6169" y="3334"/>
                  </a:lnTo>
                  <a:cubicBezTo>
                    <a:pt x="6228" y="3382"/>
                    <a:pt x="6306" y="3406"/>
                    <a:pt x="6383" y="3406"/>
                  </a:cubicBezTo>
                  <a:cubicBezTo>
                    <a:pt x="6460" y="3406"/>
                    <a:pt x="6538" y="3382"/>
                    <a:pt x="6597" y="3334"/>
                  </a:cubicBezTo>
                  <a:lnTo>
                    <a:pt x="9122" y="1572"/>
                  </a:lnTo>
                  <a:cubicBezTo>
                    <a:pt x="9145" y="1572"/>
                    <a:pt x="9145" y="1548"/>
                    <a:pt x="9169" y="1548"/>
                  </a:cubicBezTo>
                  <a:lnTo>
                    <a:pt x="9717" y="2072"/>
                  </a:lnTo>
                  <a:lnTo>
                    <a:pt x="10169"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7867596" y="3211071"/>
              <a:ext cx="372098" cy="41036"/>
            </a:xfrm>
            <a:custGeom>
              <a:rect b="b" l="l" r="r" t="t"/>
              <a:pathLst>
                <a:path extrusionOk="0" h="1287" w="11670">
                  <a:moveTo>
                    <a:pt x="405" y="1"/>
                  </a:moveTo>
                  <a:cubicBezTo>
                    <a:pt x="191" y="1"/>
                    <a:pt x="0" y="167"/>
                    <a:pt x="0" y="382"/>
                  </a:cubicBezTo>
                  <a:lnTo>
                    <a:pt x="0" y="882"/>
                  </a:lnTo>
                  <a:cubicBezTo>
                    <a:pt x="0" y="1096"/>
                    <a:pt x="191" y="1287"/>
                    <a:pt x="405" y="1287"/>
                  </a:cubicBezTo>
                  <a:lnTo>
                    <a:pt x="11264" y="1287"/>
                  </a:lnTo>
                  <a:cubicBezTo>
                    <a:pt x="11479" y="1287"/>
                    <a:pt x="11645" y="1096"/>
                    <a:pt x="11645" y="882"/>
                  </a:cubicBezTo>
                  <a:lnTo>
                    <a:pt x="11645" y="382"/>
                  </a:lnTo>
                  <a:cubicBezTo>
                    <a:pt x="11669" y="167"/>
                    <a:pt x="11502" y="1"/>
                    <a:pt x="11264"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45"/>
          <p:cNvGrpSpPr/>
          <p:nvPr/>
        </p:nvGrpSpPr>
        <p:grpSpPr>
          <a:xfrm>
            <a:off x="4073249" y="1766999"/>
            <a:ext cx="364509" cy="258811"/>
            <a:chOff x="4073249" y="1766999"/>
            <a:chExt cx="364509" cy="258811"/>
          </a:xfrm>
        </p:grpSpPr>
        <p:sp>
          <p:nvSpPr>
            <p:cNvPr id="929" name="Google Shape;929;p45"/>
            <p:cNvSpPr/>
            <p:nvPr/>
          </p:nvSpPr>
          <p:spPr>
            <a:xfrm>
              <a:off x="4367101" y="1932387"/>
              <a:ext cx="70657" cy="70657"/>
            </a:xfrm>
            <a:custGeom>
              <a:rect b="b" l="l" r="r" t="t"/>
              <a:pathLst>
                <a:path extrusionOk="0" h="2216" w="2216">
                  <a:moveTo>
                    <a:pt x="881" y="0"/>
                  </a:moveTo>
                  <a:cubicBezTo>
                    <a:pt x="762" y="0"/>
                    <a:pt x="643" y="119"/>
                    <a:pt x="643" y="239"/>
                  </a:cubicBezTo>
                  <a:cubicBezTo>
                    <a:pt x="643" y="358"/>
                    <a:pt x="715" y="477"/>
                    <a:pt x="881" y="477"/>
                  </a:cubicBezTo>
                  <a:lnTo>
                    <a:pt x="1239" y="477"/>
                  </a:lnTo>
                  <a:cubicBezTo>
                    <a:pt x="1382" y="477"/>
                    <a:pt x="1524" y="524"/>
                    <a:pt x="1620" y="691"/>
                  </a:cubicBezTo>
                  <a:cubicBezTo>
                    <a:pt x="1667" y="834"/>
                    <a:pt x="1667" y="977"/>
                    <a:pt x="1620" y="1120"/>
                  </a:cubicBezTo>
                  <a:cubicBezTo>
                    <a:pt x="1429" y="1477"/>
                    <a:pt x="1048" y="1715"/>
                    <a:pt x="643" y="1715"/>
                  </a:cubicBezTo>
                  <a:lnTo>
                    <a:pt x="238" y="1715"/>
                  </a:lnTo>
                  <a:cubicBezTo>
                    <a:pt x="119" y="1715"/>
                    <a:pt x="0" y="1810"/>
                    <a:pt x="0" y="1953"/>
                  </a:cubicBezTo>
                  <a:cubicBezTo>
                    <a:pt x="0" y="2096"/>
                    <a:pt x="96" y="2215"/>
                    <a:pt x="238" y="2215"/>
                  </a:cubicBezTo>
                  <a:lnTo>
                    <a:pt x="643" y="2215"/>
                  </a:lnTo>
                  <a:cubicBezTo>
                    <a:pt x="1239" y="2215"/>
                    <a:pt x="1763" y="1882"/>
                    <a:pt x="2072" y="1358"/>
                  </a:cubicBezTo>
                  <a:cubicBezTo>
                    <a:pt x="2215" y="1072"/>
                    <a:pt x="2215" y="739"/>
                    <a:pt x="2025" y="453"/>
                  </a:cubicBezTo>
                  <a:cubicBezTo>
                    <a:pt x="1858" y="167"/>
                    <a:pt x="1548" y="0"/>
                    <a:pt x="1239" y="0"/>
                  </a:cubicBezTo>
                  <a:close/>
                </a:path>
              </a:pathLst>
            </a:custGeom>
            <a:solidFill>
              <a:srgbClr val="FC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5"/>
            <p:cNvSpPr/>
            <p:nvPr/>
          </p:nvSpPr>
          <p:spPr>
            <a:xfrm>
              <a:off x="4264591" y="1908856"/>
              <a:ext cx="138221" cy="115424"/>
            </a:xfrm>
            <a:custGeom>
              <a:rect b="b" l="l" r="r" t="t"/>
              <a:pathLst>
                <a:path extrusionOk="0" h="3620" w="4335">
                  <a:moveTo>
                    <a:pt x="429" y="0"/>
                  </a:moveTo>
                  <a:cubicBezTo>
                    <a:pt x="215" y="0"/>
                    <a:pt x="48" y="167"/>
                    <a:pt x="48" y="381"/>
                  </a:cubicBezTo>
                  <a:cubicBezTo>
                    <a:pt x="0" y="1072"/>
                    <a:pt x="72" y="2596"/>
                    <a:pt x="1120" y="3477"/>
                  </a:cubicBezTo>
                  <a:cubicBezTo>
                    <a:pt x="1239" y="3572"/>
                    <a:pt x="1358" y="3620"/>
                    <a:pt x="1501" y="3620"/>
                  </a:cubicBezTo>
                  <a:lnTo>
                    <a:pt x="2834" y="3620"/>
                  </a:lnTo>
                  <a:cubicBezTo>
                    <a:pt x="2977" y="3620"/>
                    <a:pt x="3144" y="3572"/>
                    <a:pt x="3215" y="3477"/>
                  </a:cubicBezTo>
                  <a:cubicBezTo>
                    <a:pt x="4263" y="2596"/>
                    <a:pt x="4335" y="1096"/>
                    <a:pt x="4287" y="381"/>
                  </a:cubicBezTo>
                  <a:cubicBezTo>
                    <a:pt x="4287" y="167"/>
                    <a:pt x="4120" y="0"/>
                    <a:pt x="3906" y="0"/>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5"/>
            <p:cNvSpPr/>
            <p:nvPr/>
          </p:nvSpPr>
          <p:spPr>
            <a:xfrm>
              <a:off x="4324566" y="1814444"/>
              <a:ext cx="15974" cy="48114"/>
            </a:xfrm>
            <a:custGeom>
              <a:rect b="b" l="l" r="r" t="t"/>
              <a:pathLst>
                <a:path extrusionOk="0" h="1509" w="501">
                  <a:moveTo>
                    <a:pt x="248" y="1"/>
                  </a:moveTo>
                  <a:cubicBezTo>
                    <a:pt x="211" y="1"/>
                    <a:pt x="173" y="12"/>
                    <a:pt x="144" y="32"/>
                  </a:cubicBezTo>
                  <a:cubicBezTo>
                    <a:pt x="72" y="127"/>
                    <a:pt x="1" y="246"/>
                    <a:pt x="1" y="365"/>
                  </a:cubicBezTo>
                  <a:cubicBezTo>
                    <a:pt x="1" y="484"/>
                    <a:pt x="72" y="604"/>
                    <a:pt x="144" y="699"/>
                  </a:cubicBezTo>
                  <a:cubicBezTo>
                    <a:pt x="191" y="723"/>
                    <a:pt x="191" y="746"/>
                    <a:pt x="191" y="746"/>
                  </a:cubicBezTo>
                  <a:cubicBezTo>
                    <a:pt x="191" y="794"/>
                    <a:pt x="191" y="794"/>
                    <a:pt x="144" y="818"/>
                  </a:cubicBezTo>
                  <a:cubicBezTo>
                    <a:pt x="72" y="913"/>
                    <a:pt x="1" y="1032"/>
                    <a:pt x="1" y="1151"/>
                  </a:cubicBezTo>
                  <a:cubicBezTo>
                    <a:pt x="1" y="1270"/>
                    <a:pt x="72" y="1389"/>
                    <a:pt x="144" y="1461"/>
                  </a:cubicBezTo>
                  <a:cubicBezTo>
                    <a:pt x="191" y="1508"/>
                    <a:pt x="239" y="1508"/>
                    <a:pt x="263" y="1508"/>
                  </a:cubicBezTo>
                  <a:cubicBezTo>
                    <a:pt x="334" y="1508"/>
                    <a:pt x="382" y="1461"/>
                    <a:pt x="382" y="1437"/>
                  </a:cubicBezTo>
                  <a:cubicBezTo>
                    <a:pt x="453" y="1389"/>
                    <a:pt x="429" y="1270"/>
                    <a:pt x="358" y="1199"/>
                  </a:cubicBezTo>
                  <a:cubicBezTo>
                    <a:pt x="334" y="1175"/>
                    <a:pt x="334" y="1151"/>
                    <a:pt x="334" y="1151"/>
                  </a:cubicBezTo>
                  <a:cubicBezTo>
                    <a:pt x="334" y="1104"/>
                    <a:pt x="334" y="1104"/>
                    <a:pt x="358" y="1080"/>
                  </a:cubicBezTo>
                  <a:cubicBezTo>
                    <a:pt x="453" y="985"/>
                    <a:pt x="501" y="865"/>
                    <a:pt x="501" y="746"/>
                  </a:cubicBezTo>
                  <a:cubicBezTo>
                    <a:pt x="501" y="627"/>
                    <a:pt x="453" y="508"/>
                    <a:pt x="358" y="437"/>
                  </a:cubicBezTo>
                  <a:cubicBezTo>
                    <a:pt x="334" y="389"/>
                    <a:pt x="334" y="365"/>
                    <a:pt x="334" y="365"/>
                  </a:cubicBezTo>
                  <a:cubicBezTo>
                    <a:pt x="334" y="342"/>
                    <a:pt x="334" y="342"/>
                    <a:pt x="358" y="318"/>
                  </a:cubicBezTo>
                  <a:cubicBezTo>
                    <a:pt x="453" y="246"/>
                    <a:pt x="453" y="127"/>
                    <a:pt x="382" y="80"/>
                  </a:cubicBezTo>
                  <a:cubicBezTo>
                    <a:pt x="354" y="24"/>
                    <a:pt x="301" y="1"/>
                    <a:pt x="248"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5"/>
            <p:cNvSpPr/>
            <p:nvPr/>
          </p:nvSpPr>
          <p:spPr>
            <a:xfrm>
              <a:off x="4298006" y="1838868"/>
              <a:ext cx="15974" cy="47987"/>
            </a:xfrm>
            <a:custGeom>
              <a:rect b="b" l="l" r="r" t="t"/>
              <a:pathLst>
                <a:path extrusionOk="0" h="1505" w="501">
                  <a:moveTo>
                    <a:pt x="261" y="1"/>
                  </a:moveTo>
                  <a:cubicBezTo>
                    <a:pt x="220" y="1"/>
                    <a:pt x="176" y="19"/>
                    <a:pt x="143" y="52"/>
                  </a:cubicBezTo>
                  <a:cubicBezTo>
                    <a:pt x="72" y="147"/>
                    <a:pt x="0" y="266"/>
                    <a:pt x="0" y="385"/>
                  </a:cubicBezTo>
                  <a:cubicBezTo>
                    <a:pt x="0" y="504"/>
                    <a:pt x="72" y="623"/>
                    <a:pt x="143" y="695"/>
                  </a:cubicBezTo>
                  <a:cubicBezTo>
                    <a:pt x="191" y="742"/>
                    <a:pt x="191" y="766"/>
                    <a:pt x="191" y="766"/>
                  </a:cubicBezTo>
                  <a:cubicBezTo>
                    <a:pt x="191" y="790"/>
                    <a:pt x="191" y="790"/>
                    <a:pt x="143" y="814"/>
                  </a:cubicBezTo>
                  <a:cubicBezTo>
                    <a:pt x="72" y="909"/>
                    <a:pt x="0" y="1028"/>
                    <a:pt x="0" y="1147"/>
                  </a:cubicBezTo>
                  <a:cubicBezTo>
                    <a:pt x="0" y="1266"/>
                    <a:pt x="72" y="1385"/>
                    <a:pt x="143" y="1481"/>
                  </a:cubicBezTo>
                  <a:cubicBezTo>
                    <a:pt x="191" y="1505"/>
                    <a:pt x="238" y="1505"/>
                    <a:pt x="262" y="1505"/>
                  </a:cubicBezTo>
                  <a:cubicBezTo>
                    <a:pt x="334" y="1505"/>
                    <a:pt x="357" y="1505"/>
                    <a:pt x="381" y="1457"/>
                  </a:cubicBezTo>
                  <a:cubicBezTo>
                    <a:pt x="453" y="1385"/>
                    <a:pt x="429" y="1266"/>
                    <a:pt x="357" y="1219"/>
                  </a:cubicBezTo>
                  <a:cubicBezTo>
                    <a:pt x="334" y="1171"/>
                    <a:pt x="334" y="1147"/>
                    <a:pt x="334" y="1147"/>
                  </a:cubicBezTo>
                  <a:cubicBezTo>
                    <a:pt x="334" y="1124"/>
                    <a:pt x="334" y="1124"/>
                    <a:pt x="357" y="1100"/>
                  </a:cubicBezTo>
                  <a:cubicBezTo>
                    <a:pt x="453" y="1004"/>
                    <a:pt x="500" y="885"/>
                    <a:pt x="500" y="766"/>
                  </a:cubicBezTo>
                  <a:cubicBezTo>
                    <a:pt x="500" y="647"/>
                    <a:pt x="453" y="528"/>
                    <a:pt x="357" y="433"/>
                  </a:cubicBezTo>
                  <a:cubicBezTo>
                    <a:pt x="334" y="409"/>
                    <a:pt x="334" y="385"/>
                    <a:pt x="334" y="385"/>
                  </a:cubicBezTo>
                  <a:cubicBezTo>
                    <a:pt x="334" y="338"/>
                    <a:pt x="334" y="338"/>
                    <a:pt x="357" y="314"/>
                  </a:cubicBezTo>
                  <a:cubicBezTo>
                    <a:pt x="453" y="266"/>
                    <a:pt x="453" y="147"/>
                    <a:pt x="381" y="76"/>
                  </a:cubicBezTo>
                  <a:cubicBezTo>
                    <a:pt x="356" y="25"/>
                    <a:pt x="310" y="1"/>
                    <a:pt x="261"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5"/>
            <p:cNvSpPr/>
            <p:nvPr/>
          </p:nvSpPr>
          <p:spPr>
            <a:xfrm>
              <a:off x="4351159" y="1838868"/>
              <a:ext cx="15974" cy="47987"/>
            </a:xfrm>
            <a:custGeom>
              <a:rect b="b" l="l" r="r" t="t"/>
              <a:pathLst>
                <a:path extrusionOk="0" h="1505" w="501">
                  <a:moveTo>
                    <a:pt x="261" y="1"/>
                  </a:moveTo>
                  <a:cubicBezTo>
                    <a:pt x="220" y="1"/>
                    <a:pt x="176" y="19"/>
                    <a:pt x="143" y="52"/>
                  </a:cubicBezTo>
                  <a:cubicBezTo>
                    <a:pt x="72" y="147"/>
                    <a:pt x="0" y="266"/>
                    <a:pt x="0" y="385"/>
                  </a:cubicBezTo>
                  <a:cubicBezTo>
                    <a:pt x="0" y="504"/>
                    <a:pt x="72" y="623"/>
                    <a:pt x="143" y="695"/>
                  </a:cubicBezTo>
                  <a:cubicBezTo>
                    <a:pt x="191" y="742"/>
                    <a:pt x="191" y="766"/>
                    <a:pt x="191" y="766"/>
                  </a:cubicBezTo>
                  <a:cubicBezTo>
                    <a:pt x="191" y="790"/>
                    <a:pt x="191" y="790"/>
                    <a:pt x="143" y="814"/>
                  </a:cubicBezTo>
                  <a:cubicBezTo>
                    <a:pt x="72" y="909"/>
                    <a:pt x="0" y="1028"/>
                    <a:pt x="0" y="1147"/>
                  </a:cubicBezTo>
                  <a:cubicBezTo>
                    <a:pt x="0" y="1266"/>
                    <a:pt x="72" y="1385"/>
                    <a:pt x="143" y="1481"/>
                  </a:cubicBezTo>
                  <a:cubicBezTo>
                    <a:pt x="191" y="1505"/>
                    <a:pt x="238" y="1505"/>
                    <a:pt x="262" y="1505"/>
                  </a:cubicBezTo>
                  <a:cubicBezTo>
                    <a:pt x="334" y="1505"/>
                    <a:pt x="381" y="1505"/>
                    <a:pt x="381" y="1457"/>
                  </a:cubicBezTo>
                  <a:cubicBezTo>
                    <a:pt x="453" y="1385"/>
                    <a:pt x="429" y="1266"/>
                    <a:pt x="357" y="1219"/>
                  </a:cubicBezTo>
                  <a:cubicBezTo>
                    <a:pt x="334" y="1171"/>
                    <a:pt x="334" y="1147"/>
                    <a:pt x="334" y="1147"/>
                  </a:cubicBezTo>
                  <a:cubicBezTo>
                    <a:pt x="334" y="1124"/>
                    <a:pt x="334" y="1124"/>
                    <a:pt x="357" y="1100"/>
                  </a:cubicBezTo>
                  <a:cubicBezTo>
                    <a:pt x="453" y="1004"/>
                    <a:pt x="500" y="885"/>
                    <a:pt x="500" y="766"/>
                  </a:cubicBezTo>
                  <a:cubicBezTo>
                    <a:pt x="500" y="647"/>
                    <a:pt x="453" y="528"/>
                    <a:pt x="357" y="433"/>
                  </a:cubicBezTo>
                  <a:cubicBezTo>
                    <a:pt x="334" y="409"/>
                    <a:pt x="334" y="385"/>
                    <a:pt x="334" y="385"/>
                  </a:cubicBezTo>
                  <a:cubicBezTo>
                    <a:pt x="334" y="338"/>
                    <a:pt x="334" y="338"/>
                    <a:pt x="357" y="314"/>
                  </a:cubicBezTo>
                  <a:cubicBezTo>
                    <a:pt x="453" y="266"/>
                    <a:pt x="453" y="147"/>
                    <a:pt x="381" y="76"/>
                  </a:cubicBezTo>
                  <a:cubicBezTo>
                    <a:pt x="356" y="25"/>
                    <a:pt x="310" y="1"/>
                    <a:pt x="261"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5"/>
            <p:cNvSpPr/>
            <p:nvPr/>
          </p:nvSpPr>
          <p:spPr>
            <a:xfrm>
              <a:off x="4264591" y="1908856"/>
              <a:ext cx="41801" cy="91893"/>
            </a:xfrm>
            <a:custGeom>
              <a:rect b="b" l="l" r="r" t="t"/>
              <a:pathLst>
                <a:path extrusionOk="0" h="2882" w="1311">
                  <a:moveTo>
                    <a:pt x="429" y="0"/>
                  </a:moveTo>
                  <a:cubicBezTo>
                    <a:pt x="215" y="0"/>
                    <a:pt x="48" y="167"/>
                    <a:pt x="48" y="381"/>
                  </a:cubicBezTo>
                  <a:cubicBezTo>
                    <a:pt x="0" y="953"/>
                    <a:pt x="48" y="2024"/>
                    <a:pt x="596" y="2882"/>
                  </a:cubicBezTo>
                  <a:cubicBezTo>
                    <a:pt x="834" y="2501"/>
                    <a:pt x="1024" y="2048"/>
                    <a:pt x="1143" y="1548"/>
                  </a:cubicBezTo>
                  <a:cubicBezTo>
                    <a:pt x="1263" y="977"/>
                    <a:pt x="1310" y="453"/>
                    <a:pt x="1310" y="0"/>
                  </a:cubicBezTo>
                  <a:close/>
                </a:path>
              </a:pathLst>
            </a:custGeom>
            <a:solidFill>
              <a:srgbClr val="FC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5"/>
            <p:cNvSpPr/>
            <p:nvPr/>
          </p:nvSpPr>
          <p:spPr>
            <a:xfrm>
              <a:off x="4116517" y="1880000"/>
              <a:ext cx="173167" cy="144280"/>
            </a:xfrm>
            <a:custGeom>
              <a:rect b="b" l="l" r="r" t="t"/>
              <a:pathLst>
                <a:path extrusionOk="0" h="4525" w="5431">
                  <a:moveTo>
                    <a:pt x="548" y="0"/>
                  </a:moveTo>
                  <a:cubicBezTo>
                    <a:pt x="286" y="0"/>
                    <a:pt x="48" y="215"/>
                    <a:pt x="48" y="477"/>
                  </a:cubicBezTo>
                  <a:cubicBezTo>
                    <a:pt x="1" y="1358"/>
                    <a:pt x="72" y="3215"/>
                    <a:pt x="1358" y="4358"/>
                  </a:cubicBezTo>
                  <a:cubicBezTo>
                    <a:pt x="1501" y="4477"/>
                    <a:pt x="1668" y="4525"/>
                    <a:pt x="1858" y="4525"/>
                  </a:cubicBezTo>
                  <a:lnTo>
                    <a:pt x="3549" y="4525"/>
                  </a:lnTo>
                  <a:cubicBezTo>
                    <a:pt x="3716" y="4525"/>
                    <a:pt x="3906" y="4477"/>
                    <a:pt x="4049" y="4358"/>
                  </a:cubicBezTo>
                  <a:cubicBezTo>
                    <a:pt x="5359" y="3215"/>
                    <a:pt x="5430" y="1358"/>
                    <a:pt x="5406" y="477"/>
                  </a:cubicBezTo>
                  <a:cubicBezTo>
                    <a:pt x="5359" y="215"/>
                    <a:pt x="5168" y="0"/>
                    <a:pt x="4883" y="0"/>
                  </a:cubicBezTo>
                  <a:close/>
                </a:path>
              </a:pathLst>
            </a:custGeom>
            <a:solidFill>
              <a:srgbClr val="EC7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5"/>
            <p:cNvSpPr/>
            <p:nvPr/>
          </p:nvSpPr>
          <p:spPr>
            <a:xfrm>
              <a:off x="4073249" y="1880000"/>
              <a:ext cx="125308" cy="145810"/>
            </a:xfrm>
            <a:custGeom>
              <a:rect b="b" l="l" r="r" t="t"/>
              <a:pathLst>
                <a:path extrusionOk="0" h="4573" w="3930">
                  <a:moveTo>
                    <a:pt x="1429" y="1501"/>
                  </a:moveTo>
                  <a:cubicBezTo>
                    <a:pt x="1477" y="1977"/>
                    <a:pt x="1572" y="2548"/>
                    <a:pt x="1810" y="3048"/>
                  </a:cubicBezTo>
                  <a:cubicBezTo>
                    <a:pt x="1334" y="3025"/>
                    <a:pt x="953" y="2739"/>
                    <a:pt x="738" y="2334"/>
                  </a:cubicBezTo>
                  <a:cubicBezTo>
                    <a:pt x="643" y="2144"/>
                    <a:pt x="643" y="1953"/>
                    <a:pt x="762" y="1762"/>
                  </a:cubicBezTo>
                  <a:cubicBezTo>
                    <a:pt x="857" y="1596"/>
                    <a:pt x="1072" y="1501"/>
                    <a:pt x="1238" y="1501"/>
                  </a:cubicBezTo>
                  <a:close/>
                  <a:moveTo>
                    <a:pt x="1905" y="0"/>
                  </a:moveTo>
                  <a:cubicBezTo>
                    <a:pt x="1643" y="0"/>
                    <a:pt x="1429" y="215"/>
                    <a:pt x="1405" y="477"/>
                  </a:cubicBezTo>
                  <a:lnTo>
                    <a:pt x="1405" y="905"/>
                  </a:lnTo>
                  <a:lnTo>
                    <a:pt x="1238" y="905"/>
                  </a:lnTo>
                  <a:cubicBezTo>
                    <a:pt x="834" y="905"/>
                    <a:pt x="453" y="1119"/>
                    <a:pt x="238" y="1477"/>
                  </a:cubicBezTo>
                  <a:cubicBezTo>
                    <a:pt x="24" y="1834"/>
                    <a:pt x="0" y="2239"/>
                    <a:pt x="214" y="2620"/>
                  </a:cubicBezTo>
                  <a:cubicBezTo>
                    <a:pt x="572" y="3287"/>
                    <a:pt x="1215" y="3691"/>
                    <a:pt x="1953" y="3691"/>
                  </a:cubicBezTo>
                  <a:lnTo>
                    <a:pt x="2143" y="3691"/>
                  </a:lnTo>
                  <a:cubicBezTo>
                    <a:pt x="2286" y="3930"/>
                    <a:pt x="2501" y="4168"/>
                    <a:pt x="2739" y="4382"/>
                  </a:cubicBezTo>
                  <a:cubicBezTo>
                    <a:pt x="2882" y="4501"/>
                    <a:pt x="3072" y="4573"/>
                    <a:pt x="3239" y="4573"/>
                  </a:cubicBezTo>
                  <a:lnTo>
                    <a:pt x="3929" y="4573"/>
                  </a:lnTo>
                  <a:cubicBezTo>
                    <a:pt x="3715" y="4525"/>
                    <a:pt x="3548" y="4477"/>
                    <a:pt x="3429" y="4358"/>
                  </a:cubicBezTo>
                  <a:cubicBezTo>
                    <a:pt x="2143" y="3215"/>
                    <a:pt x="2048" y="1358"/>
                    <a:pt x="2072" y="477"/>
                  </a:cubicBezTo>
                  <a:cubicBezTo>
                    <a:pt x="2072" y="215"/>
                    <a:pt x="2310" y="0"/>
                    <a:pt x="2596" y="0"/>
                  </a:cubicBezTo>
                  <a:close/>
                </a:path>
              </a:pathLst>
            </a:custGeom>
            <a:solidFill>
              <a:srgbClr val="E758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5"/>
            <p:cNvSpPr/>
            <p:nvPr/>
          </p:nvSpPr>
          <p:spPr>
            <a:xfrm>
              <a:off x="4194731" y="1766999"/>
              <a:ext cx="18238" cy="53790"/>
            </a:xfrm>
            <a:custGeom>
              <a:rect b="b" l="l" r="r" t="t"/>
              <a:pathLst>
                <a:path extrusionOk="0" h="1687" w="572">
                  <a:moveTo>
                    <a:pt x="293" y="0"/>
                  </a:moveTo>
                  <a:cubicBezTo>
                    <a:pt x="242" y="0"/>
                    <a:pt x="185" y="26"/>
                    <a:pt x="143" y="67"/>
                  </a:cubicBezTo>
                  <a:cubicBezTo>
                    <a:pt x="96" y="139"/>
                    <a:pt x="119" y="258"/>
                    <a:pt x="167" y="305"/>
                  </a:cubicBezTo>
                  <a:cubicBezTo>
                    <a:pt x="239" y="329"/>
                    <a:pt x="239" y="377"/>
                    <a:pt x="239" y="401"/>
                  </a:cubicBezTo>
                  <a:cubicBezTo>
                    <a:pt x="239" y="401"/>
                    <a:pt x="215" y="448"/>
                    <a:pt x="167" y="496"/>
                  </a:cubicBezTo>
                  <a:cubicBezTo>
                    <a:pt x="48" y="567"/>
                    <a:pt x="0" y="686"/>
                    <a:pt x="0" y="853"/>
                  </a:cubicBezTo>
                  <a:cubicBezTo>
                    <a:pt x="0" y="996"/>
                    <a:pt x="48" y="1115"/>
                    <a:pt x="167" y="1187"/>
                  </a:cubicBezTo>
                  <a:cubicBezTo>
                    <a:pt x="239" y="1234"/>
                    <a:pt x="239" y="1258"/>
                    <a:pt x="239" y="1282"/>
                  </a:cubicBezTo>
                  <a:cubicBezTo>
                    <a:pt x="239" y="1282"/>
                    <a:pt x="215" y="1353"/>
                    <a:pt x="167" y="1377"/>
                  </a:cubicBezTo>
                  <a:cubicBezTo>
                    <a:pt x="96" y="1449"/>
                    <a:pt x="96" y="1568"/>
                    <a:pt x="143" y="1615"/>
                  </a:cubicBezTo>
                  <a:cubicBezTo>
                    <a:pt x="167" y="1639"/>
                    <a:pt x="215" y="1687"/>
                    <a:pt x="262" y="1687"/>
                  </a:cubicBezTo>
                  <a:cubicBezTo>
                    <a:pt x="286" y="1687"/>
                    <a:pt x="334" y="1639"/>
                    <a:pt x="381" y="1639"/>
                  </a:cubicBezTo>
                  <a:cubicBezTo>
                    <a:pt x="501" y="1544"/>
                    <a:pt x="572" y="1425"/>
                    <a:pt x="572" y="1282"/>
                  </a:cubicBezTo>
                  <a:cubicBezTo>
                    <a:pt x="572" y="1139"/>
                    <a:pt x="501" y="1020"/>
                    <a:pt x="381" y="925"/>
                  </a:cubicBezTo>
                  <a:cubicBezTo>
                    <a:pt x="334" y="901"/>
                    <a:pt x="334" y="877"/>
                    <a:pt x="334" y="829"/>
                  </a:cubicBezTo>
                  <a:cubicBezTo>
                    <a:pt x="334" y="829"/>
                    <a:pt x="358" y="782"/>
                    <a:pt x="381" y="758"/>
                  </a:cubicBezTo>
                  <a:cubicBezTo>
                    <a:pt x="501" y="663"/>
                    <a:pt x="572" y="544"/>
                    <a:pt x="572" y="401"/>
                  </a:cubicBezTo>
                  <a:cubicBezTo>
                    <a:pt x="572" y="234"/>
                    <a:pt x="501" y="139"/>
                    <a:pt x="381" y="44"/>
                  </a:cubicBezTo>
                  <a:cubicBezTo>
                    <a:pt x="362" y="14"/>
                    <a:pt x="329" y="0"/>
                    <a:pt x="293"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5"/>
            <p:cNvSpPr/>
            <p:nvPr/>
          </p:nvSpPr>
          <p:spPr>
            <a:xfrm>
              <a:off x="4228146" y="1798342"/>
              <a:ext cx="17473" cy="53599"/>
            </a:xfrm>
            <a:custGeom>
              <a:rect b="b" l="l" r="r" t="t"/>
              <a:pathLst>
                <a:path extrusionOk="0" h="1681" w="548">
                  <a:moveTo>
                    <a:pt x="289" y="0"/>
                  </a:moveTo>
                  <a:cubicBezTo>
                    <a:pt x="232" y="0"/>
                    <a:pt x="173" y="31"/>
                    <a:pt x="143" y="61"/>
                  </a:cubicBezTo>
                  <a:cubicBezTo>
                    <a:pt x="72" y="132"/>
                    <a:pt x="119" y="251"/>
                    <a:pt x="167" y="299"/>
                  </a:cubicBezTo>
                  <a:cubicBezTo>
                    <a:pt x="238" y="346"/>
                    <a:pt x="238" y="394"/>
                    <a:pt x="238" y="394"/>
                  </a:cubicBezTo>
                  <a:cubicBezTo>
                    <a:pt x="238" y="394"/>
                    <a:pt x="191" y="466"/>
                    <a:pt x="167" y="489"/>
                  </a:cubicBezTo>
                  <a:cubicBezTo>
                    <a:pt x="48" y="585"/>
                    <a:pt x="0" y="704"/>
                    <a:pt x="0" y="847"/>
                  </a:cubicBezTo>
                  <a:cubicBezTo>
                    <a:pt x="0" y="989"/>
                    <a:pt x="48" y="1109"/>
                    <a:pt x="167" y="1204"/>
                  </a:cubicBezTo>
                  <a:cubicBezTo>
                    <a:pt x="238" y="1228"/>
                    <a:pt x="238" y="1299"/>
                    <a:pt x="238" y="1299"/>
                  </a:cubicBezTo>
                  <a:cubicBezTo>
                    <a:pt x="238" y="1299"/>
                    <a:pt x="191" y="1347"/>
                    <a:pt x="167" y="1370"/>
                  </a:cubicBezTo>
                  <a:cubicBezTo>
                    <a:pt x="72" y="1442"/>
                    <a:pt x="72" y="1561"/>
                    <a:pt x="143" y="1609"/>
                  </a:cubicBezTo>
                  <a:cubicBezTo>
                    <a:pt x="167" y="1656"/>
                    <a:pt x="191" y="1680"/>
                    <a:pt x="262" y="1680"/>
                  </a:cubicBezTo>
                  <a:cubicBezTo>
                    <a:pt x="286" y="1680"/>
                    <a:pt x="357" y="1656"/>
                    <a:pt x="381" y="1632"/>
                  </a:cubicBezTo>
                  <a:cubicBezTo>
                    <a:pt x="500" y="1561"/>
                    <a:pt x="548" y="1442"/>
                    <a:pt x="548" y="1275"/>
                  </a:cubicBezTo>
                  <a:cubicBezTo>
                    <a:pt x="548" y="1132"/>
                    <a:pt x="500" y="1013"/>
                    <a:pt x="381" y="942"/>
                  </a:cubicBezTo>
                  <a:cubicBezTo>
                    <a:pt x="310" y="894"/>
                    <a:pt x="310" y="870"/>
                    <a:pt x="310" y="847"/>
                  </a:cubicBezTo>
                  <a:cubicBezTo>
                    <a:pt x="310" y="847"/>
                    <a:pt x="357" y="775"/>
                    <a:pt x="381" y="751"/>
                  </a:cubicBezTo>
                  <a:cubicBezTo>
                    <a:pt x="500" y="656"/>
                    <a:pt x="548" y="537"/>
                    <a:pt x="548" y="394"/>
                  </a:cubicBezTo>
                  <a:cubicBezTo>
                    <a:pt x="548" y="251"/>
                    <a:pt x="500" y="132"/>
                    <a:pt x="381" y="37"/>
                  </a:cubicBezTo>
                  <a:cubicBezTo>
                    <a:pt x="355" y="11"/>
                    <a:pt x="322" y="0"/>
                    <a:pt x="289" y="0"/>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5"/>
            <p:cNvSpPr/>
            <p:nvPr/>
          </p:nvSpPr>
          <p:spPr>
            <a:xfrm>
              <a:off x="4161315" y="1798342"/>
              <a:ext cx="18270" cy="53599"/>
            </a:xfrm>
            <a:custGeom>
              <a:rect b="b" l="l" r="r" t="t"/>
              <a:pathLst>
                <a:path extrusionOk="0" h="1681" w="573">
                  <a:moveTo>
                    <a:pt x="306" y="0"/>
                  </a:moveTo>
                  <a:cubicBezTo>
                    <a:pt x="253" y="0"/>
                    <a:pt x="189" y="31"/>
                    <a:pt x="143" y="61"/>
                  </a:cubicBezTo>
                  <a:cubicBezTo>
                    <a:pt x="96" y="132"/>
                    <a:pt x="120" y="251"/>
                    <a:pt x="191" y="299"/>
                  </a:cubicBezTo>
                  <a:cubicBezTo>
                    <a:pt x="239" y="346"/>
                    <a:pt x="239" y="394"/>
                    <a:pt x="239" y="394"/>
                  </a:cubicBezTo>
                  <a:cubicBezTo>
                    <a:pt x="239" y="394"/>
                    <a:pt x="215" y="466"/>
                    <a:pt x="191" y="489"/>
                  </a:cubicBezTo>
                  <a:cubicBezTo>
                    <a:pt x="72" y="585"/>
                    <a:pt x="1" y="704"/>
                    <a:pt x="1" y="847"/>
                  </a:cubicBezTo>
                  <a:cubicBezTo>
                    <a:pt x="1" y="989"/>
                    <a:pt x="72" y="1109"/>
                    <a:pt x="191" y="1204"/>
                  </a:cubicBezTo>
                  <a:cubicBezTo>
                    <a:pt x="239" y="1228"/>
                    <a:pt x="239" y="1299"/>
                    <a:pt x="239" y="1299"/>
                  </a:cubicBezTo>
                  <a:cubicBezTo>
                    <a:pt x="239" y="1299"/>
                    <a:pt x="215" y="1347"/>
                    <a:pt x="191" y="1370"/>
                  </a:cubicBezTo>
                  <a:cubicBezTo>
                    <a:pt x="96" y="1442"/>
                    <a:pt x="96" y="1561"/>
                    <a:pt x="143" y="1609"/>
                  </a:cubicBezTo>
                  <a:cubicBezTo>
                    <a:pt x="191" y="1656"/>
                    <a:pt x="215" y="1680"/>
                    <a:pt x="263" y="1680"/>
                  </a:cubicBezTo>
                  <a:cubicBezTo>
                    <a:pt x="310" y="1680"/>
                    <a:pt x="334" y="1656"/>
                    <a:pt x="382" y="1632"/>
                  </a:cubicBezTo>
                  <a:cubicBezTo>
                    <a:pt x="501" y="1561"/>
                    <a:pt x="572" y="1442"/>
                    <a:pt x="572" y="1275"/>
                  </a:cubicBezTo>
                  <a:cubicBezTo>
                    <a:pt x="572" y="1132"/>
                    <a:pt x="501" y="1013"/>
                    <a:pt x="382" y="942"/>
                  </a:cubicBezTo>
                  <a:cubicBezTo>
                    <a:pt x="334" y="894"/>
                    <a:pt x="334" y="870"/>
                    <a:pt x="334" y="847"/>
                  </a:cubicBezTo>
                  <a:cubicBezTo>
                    <a:pt x="334" y="847"/>
                    <a:pt x="358" y="775"/>
                    <a:pt x="382" y="751"/>
                  </a:cubicBezTo>
                  <a:cubicBezTo>
                    <a:pt x="501" y="656"/>
                    <a:pt x="572" y="537"/>
                    <a:pt x="572" y="394"/>
                  </a:cubicBezTo>
                  <a:cubicBezTo>
                    <a:pt x="572" y="251"/>
                    <a:pt x="501" y="132"/>
                    <a:pt x="382" y="37"/>
                  </a:cubicBezTo>
                  <a:cubicBezTo>
                    <a:pt x="364" y="11"/>
                    <a:pt x="337" y="0"/>
                    <a:pt x="306" y="0"/>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45"/>
          <p:cNvGrpSpPr/>
          <p:nvPr/>
        </p:nvGrpSpPr>
        <p:grpSpPr>
          <a:xfrm>
            <a:off x="5338286" y="2876980"/>
            <a:ext cx="375127" cy="376658"/>
            <a:chOff x="5338286" y="2876980"/>
            <a:chExt cx="375127" cy="376658"/>
          </a:xfrm>
        </p:grpSpPr>
        <p:sp>
          <p:nvSpPr>
            <p:cNvPr id="941" name="Google Shape;941;p45"/>
            <p:cNvSpPr/>
            <p:nvPr/>
          </p:nvSpPr>
          <p:spPr>
            <a:xfrm>
              <a:off x="5338286" y="2876980"/>
              <a:ext cx="129102" cy="129102"/>
            </a:xfrm>
            <a:custGeom>
              <a:rect b="b" l="l" r="r" t="t"/>
              <a:pathLst>
                <a:path extrusionOk="0" h="4049" w="4049">
                  <a:moveTo>
                    <a:pt x="2024" y="0"/>
                  </a:moveTo>
                  <a:cubicBezTo>
                    <a:pt x="905" y="0"/>
                    <a:pt x="0" y="905"/>
                    <a:pt x="0" y="2025"/>
                  </a:cubicBezTo>
                  <a:cubicBezTo>
                    <a:pt x="0" y="3144"/>
                    <a:pt x="905" y="4049"/>
                    <a:pt x="2024" y="4049"/>
                  </a:cubicBezTo>
                  <a:cubicBezTo>
                    <a:pt x="3144" y="4049"/>
                    <a:pt x="4048" y="3144"/>
                    <a:pt x="4048" y="2025"/>
                  </a:cubicBezTo>
                  <a:cubicBezTo>
                    <a:pt x="4048" y="905"/>
                    <a:pt x="3144" y="0"/>
                    <a:pt x="2024" y="0"/>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5"/>
            <p:cNvSpPr/>
            <p:nvPr/>
          </p:nvSpPr>
          <p:spPr>
            <a:xfrm>
              <a:off x="5338286" y="2880774"/>
              <a:ext cx="100246" cy="125308"/>
            </a:xfrm>
            <a:custGeom>
              <a:rect b="b" l="l" r="r" t="t"/>
              <a:pathLst>
                <a:path extrusionOk="0" h="3930" w="3144">
                  <a:moveTo>
                    <a:pt x="1381" y="1"/>
                  </a:moveTo>
                  <a:lnTo>
                    <a:pt x="1381" y="1"/>
                  </a:lnTo>
                  <a:cubicBezTo>
                    <a:pt x="572" y="262"/>
                    <a:pt x="0" y="1001"/>
                    <a:pt x="0" y="1906"/>
                  </a:cubicBezTo>
                  <a:cubicBezTo>
                    <a:pt x="0" y="3025"/>
                    <a:pt x="905" y="3930"/>
                    <a:pt x="2024" y="3930"/>
                  </a:cubicBezTo>
                  <a:cubicBezTo>
                    <a:pt x="2429" y="3930"/>
                    <a:pt x="2834" y="3811"/>
                    <a:pt x="3144" y="3573"/>
                  </a:cubicBezTo>
                  <a:lnTo>
                    <a:pt x="3144" y="3573"/>
                  </a:lnTo>
                  <a:cubicBezTo>
                    <a:pt x="2977" y="3620"/>
                    <a:pt x="2739" y="3692"/>
                    <a:pt x="2501" y="3692"/>
                  </a:cubicBezTo>
                  <a:cubicBezTo>
                    <a:pt x="1381" y="3692"/>
                    <a:pt x="476" y="2787"/>
                    <a:pt x="476" y="1668"/>
                  </a:cubicBezTo>
                  <a:cubicBezTo>
                    <a:pt x="476" y="977"/>
                    <a:pt x="834" y="358"/>
                    <a:pt x="1381" y="1"/>
                  </a:cubicBezTo>
                  <a:close/>
                </a:path>
              </a:pathLst>
            </a:custGeom>
            <a:solidFill>
              <a:srgbClr val="FC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5"/>
            <p:cNvSpPr/>
            <p:nvPr/>
          </p:nvSpPr>
          <p:spPr>
            <a:xfrm>
              <a:off x="5584279" y="3119210"/>
              <a:ext cx="129134" cy="129102"/>
            </a:xfrm>
            <a:custGeom>
              <a:rect b="b" l="l" r="r" t="t"/>
              <a:pathLst>
                <a:path extrusionOk="0" h="4049" w="4050">
                  <a:moveTo>
                    <a:pt x="2025" y="0"/>
                  </a:moveTo>
                  <a:cubicBezTo>
                    <a:pt x="906" y="0"/>
                    <a:pt x="1" y="905"/>
                    <a:pt x="1" y="2024"/>
                  </a:cubicBezTo>
                  <a:cubicBezTo>
                    <a:pt x="1" y="3120"/>
                    <a:pt x="906" y="4049"/>
                    <a:pt x="2025" y="4049"/>
                  </a:cubicBezTo>
                  <a:cubicBezTo>
                    <a:pt x="3144" y="4049"/>
                    <a:pt x="4049" y="3120"/>
                    <a:pt x="4049" y="2024"/>
                  </a:cubicBezTo>
                  <a:cubicBezTo>
                    <a:pt x="4049" y="905"/>
                    <a:pt x="3144" y="0"/>
                    <a:pt x="2025"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5"/>
            <p:cNvSpPr/>
            <p:nvPr/>
          </p:nvSpPr>
          <p:spPr>
            <a:xfrm>
              <a:off x="5584279" y="3123004"/>
              <a:ext cx="100278" cy="125308"/>
            </a:xfrm>
            <a:custGeom>
              <a:rect b="b" l="l" r="r" t="t"/>
              <a:pathLst>
                <a:path extrusionOk="0" h="3930" w="3145">
                  <a:moveTo>
                    <a:pt x="1358" y="0"/>
                  </a:moveTo>
                  <a:lnTo>
                    <a:pt x="1358" y="0"/>
                  </a:lnTo>
                  <a:cubicBezTo>
                    <a:pt x="549" y="262"/>
                    <a:pt x="1" y="1001"/>
                    <a:pt x="1" y="1905"/>
                  </a:cubicBezTo>
                  <a:cubicBezTo>
                    <a:pt x="1" y="3025"/>
                    <a:pt x="882" y="3930"/>
                    <a:pt x="2025" y="3930"/>
                  </a:cubicBezTo>
                  <a:cubicBezTo>
                    <a:pt x="2430" y="3930"/>
                    <a:pt x="2835" y="3811"/>
                    <a:pt x="3144" y="3572"/>
                  </a:cubicBezTo>
                  <a:lnTo>
                    <a:pt x="3144" y="3572"/>
                  </a:lnTo>
                  <a:cubicBezTo>
                    <a:pt x="2930" y="3644"/>
                    <a:pt x="2716" y="3692"/>
                    <a:pt x="2501" y="3692"/>
                  </a:cubicBezTo>
                  <a:cubicBezTo>
                    <a:pt x="1358" y="3692"/>
                    <a:pt x="477" y="2787"/>
                    <a:pt x="477" y="1667"/>
                  </a:cubicBezTo>
                  <a:cubicBezTo>
                    <a:pt x="477" y="977"/>
                    <a:pt x="834" y="358"/>
                    <a:pt x="1358"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5"/>
            <p:cNvSpPr/>
            <p:nvPr/>
          </p:nvSpPr>
          <p:spPr>
            <a:xfrm>
              <a:off x="5339020" y="3124503"/>
              <a:ext cx="128369" cy="128369"/>
            </a:xfrm>
            <a:custGeom>
              <a:rect b="b" l="l" r="r" t="t"/>
              <a:pathLst>
                <a:path extrusionOk="0" h="4026" w="4026">
                  <a:moveTo>
                    <a:pt x="477" y="1"/>
                  </a:moveTo>
                  <a:cubicBezTo>
                    <a:pt x="215" y="1"/>
                    <a:pt x="1" y="215"/>
                    <a:pt x="1" y="477"/>
                  </a:cubicBezTo>
                  <a:lnTo>
                    <a:pt x="1" y="3549"/>
                  </a:lnTo>
                  <a:cubicBezTo>
                    <a:pt x="1" y="3811"/>
                    <a:pt x="215" y="4026"/>
                    <a:pt x="477" y="4026"/>
                  </a:cubicBezTo>
                  <a:lnTo>
                    <a:pt x="3549" y="4026"/>
                  </a:lnTo>
                  <a:cubicBezTo>
                    <a:pt x="3811" y="4026"/>
                    <a:pt x="4025" y="3811"/>
                    <a:pt x="4025" y="3549"/>
                  </a:cubicBezTo>
                  <a:lnTo>
                    <a:pt x="4025" y="477"/>
                  </a:lnTo>
                  <a:cubicBezTo>
                    <a:pt x="4025" y="215"/>
                    <a:pt x="3811" y="1"/>
                    <a:pt x="3549"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5"/>
            <p:cNvSpPr/>
            <p:nvPr/>
          </p:nvSpPr>
          <p:spPr>
            <a:xfrm>
              <a:off x="5339020" y="3125268"/>
              <a:ext cx="128369" cy="128369"/>
            </a:xfrm>
            <a:custGeom>
              <a:rect b="b" l="l" r="r" t="t"/>
              <a:pathLst>
                <a:path extrusionOk="0" h="4026" w="4026">
                  <a:moveTo>
                    <a:pt x="477" y="1"/>
                  </a:moveTo>
                  <a:cubicBezTo>
                    <a:pt x="215" y="1"/>
                    <a:pt x="1" y="215"/>
                    <a:pt x="1" y="477"/>
                  </a:cubicBezTo>
                  <a:lnTo>
                    <a:pt x="1" y="3549"/>
                  </a:lnTo>
                  <a:cubicBezTo>
                    <a:pt x="1" y="3811"/>
                    <a:pt x="215" y="4025"/>
                    <a:pt x="477" y="4025"/>
                  </a:cubicBezTo>
                  <a:lnTo>
                    <a:pt x="3549" y="4025"/>
                  </a:lnTo>
                  <a:cubicBezTo>
                    <a:pt x="3811" y="4025"/>
                    <a:pt x="4025" y="3787"/>
                    <a:pt x="4025" y="3549"/>
                  </a:cubicBezTo>
                  <a:lnTo>
                    <a:pt x="953" y="3549"/>
                  </a:lnTo>
                  <a:cubicBezTo>
                    <a:pt x="691" y="3549"/>
                    <a:pt x="477" y="3335"/>
                    <a:pt x="477" y="3073"/>
                  </a:cubicBezTo>
                  <a:lnTo>
                    <a:pt x="477" y="1"/>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5"/>
            <p:cNvSpPr/>
            <p:nvPr/>
          </p:nvSpPr>
          <p:spPr>
            <a:xfrm>
              <a:off x="5587340" y="2884568"/>
              <a:ext cx="122853" cy="120844"/>
            </a:xfrm>
            <a:custGeom>
              <a:rect b="b" l="l" r="r" t="t"/>
              <a:pathLst>
                <a:path extrusionOk="0" h="3790" w="3853">
                  <a:moveTo>
                    <a:pt x="1929" y="1"/>
                  </a:moveTo>
                  <a:cubicBezTo>
                    <a:pt x="1846" y="1"/>
                    <a:pt x="1762" y="48"/>
                    <a:pt x="1715" y="143"/>
                  </a:cubicBezTo>
                  <a:lnTo>
                    <a:pt x="72" y="3454"/>
                  </a:lnTo>
                  <a:cubicBezTo>
                    <a:pt x="0" y="3597"/>
                    <a:pt x="119" y="3787"/>
                    <a:pt x="286" y="3787"/>
                  </a:cubicBezTo>
                  <a:lnTo>
                    <a:pt x="3596" y="3787"/>
                  </a:lnTo>
                  <a:cubicBezTo>
                    <a:pt x="3604" y="3788"/>
                    <a:pt x="3612" y="3789"/>
                    <a:pt x="3621" y="3789"/>
                  </a:cubicBezTo>
                  <a:cubicBezTo>
                    <a:pt x="3752" y="3789"/>
                    <a:pt x="3853" y="3611"/>
                    <a:pt x="3763" y="3454"/>
                  </a:cubicBezTo>
                  <a:lnTo>
                    <a:pt x="2143" y="143"/>
                  </a:lnTo>
                  <a:cubicBezTo>
                    <a:pt x="2096" y="48"/>
                    <a:pt x="2013" y="1"/>
                    <a:pt x="1929" y="1"/>
                  </a:cubicBezTo>
                  <a:close/>
                </a:path>
              </a:pathLst>
            </a:custGeom>
            <a:solidFill>
              <a:srgbClr val="EC7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5"/>
            <p:cNvSpPr/>
            <p:nvPr/>
          </p:nvSpPr>
          <p:spPr>
            <a:xfrm>
              <a:off x="5585810" y="2885684"/>
              <a:ext cx="123044" cy="120398"/>
            </a:xfrm>
            <a:custGeom>
              <a:rect b="b" l="l" r="r" t="t"/>
              <a:pathLst>
                <a:path extrusionOk="0" h="3776" w="3859">
                  <a:moveTo>
                    <a:pt x="1948" y="1"/>
                  </a:moveTo>
                  <a:cubicBezTo>
                    <a:pt x="1870" y="1"/>
                    <a:pt x="1791" y="42"/>
                    <a:pt x="1739" y="132"/>
                  </a:cubicBezTo>
                  <a:lnTo>
                    <a:pt x="96" y="3443"/>
                  </a:lnTo>
                  <a:cubicBezTo>
                    <a:pt x="1" y="3585"/>
                    <a:pt x="120" y="3776"/>
                    <a:pt x="310" y="3776"/>
                  </a:cubicBezTo>
                  <a:lnTo>
                    <a:pt x="3620" y="3776"/>
                  </a:lnTo>
                  <a:cubicBezTo>
                    <a:pt x="3763" y="3776"/>
                    <a:pt x="3859" y="3657"/>
                    <a:pt x="3859" y="3538"/>
                  </a:cubicBezTo>
                  <a:lnTo>
                    <a:pt x="786" y="3538"/>
                  </a:lnTo>
                  <a:cubicBezTo>
                    <a:pt x="596" y="3538"/>
                    <a:pt x="524" y="3347"/>
                    <a:pt x="572" y="3204"/>
                  </a:cubicBezTo>
                  <a:lnTo>
                    <a:pt x="2120" y="85"/>
                  </a:lnTo>
                  <a:cubicBezTo>
                    <a:pt x="2076" y="30"/>
                    <a:pt x="2013" y="1"/>
                    <a:pt x="1948" y="1"/>
                  </a:cubicBezTo>
                  <a:close/>
                </a:path>
              </a:pathLst>
            </a:custGeom>
            <a:solidFill>
              <a:srgbClr val="E758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5"/>
            <p:cNvSpPr/>
            <p:nvPr/>
          </p:nvSpPr>
          <p:spPr>
            <a:xfrm>
              <a:off x="5489389" y="2912468"/>
              <a:ext cx="87333" cy="56054"/>
            </a:xfrm>
            <a:custGeom>
              <a:rect b="b" l="l" r="r" t="t"/>
              <a:pathLst>
                <a:path extrusionOk="0" h="1758" w="2739">
                  <a:moveTo>
                    <a:pt x="1843" y="1"/>
                  </a:moveTo>
                  <a:cubicBezTo>
                    <a:pt x="1798" y="1"/>
                    <a:pt x="1750" y="19"/>
                    <a:pt x="1715" y="54"/>
                  </a:cubicBezTo>
                  <a:cubicBezTo>
                    <a:pt x="1667" y="102"/>
                    <a:pt x="1667" y="221"/>
                    <a:pt x="1715" y="293"/>
                  </a:cubicBezTo>
                  <a:lnTo>
                    <a:pt x="2143" y="697"/>
                  </a:lnTo>
                  <a:lnTo>
                    <a:pt x="167" y="697"/>
                  </a:lnTo>
                  <a:cubicBezTo>
                    <a:pt x="95" y="697"/>
                    <a:pt x="0" y="793"/>
                    <a:pt x="0" y="888"/>
                  </a:cubicBezTo>
                  <a:cubicBezTo>
                    <a:pt x="0" y="959"/>
                    <a:pt x="72" y="1055"/>
                    <a:pt x="167" y="1055"/>
                  </a:cubicBezTo>
                  <a:lnTo>
                    <a:pt x="2143" y="1055"/>
                  </a:lnTo>
                  <a:lnTo>
                    <a:pt x="1715" y="1483"/>
                  </a:lnTo>
                  <a:cubicBezTo>
                    <a:pt x="1667" y="1531"/>
                    <a:pt x="1667" y="1650"/>
                    <a:pt x="1715" y="1721"/>
                  </a:cubicBezTo>
                  <a:cubicBezTo>
                    <a:pt x="1750" y="1745"/>
                    <a:pt x="1798" y="1757"/>
                    <a:pt x="1843" y="1757"/>
                  </a:cubicBezTo>
                  <a:cubicBezTo>
                    <a:pt x="1887" y="1757"/>
                    <a:pt x="1929" y="1745"/>
                    <a:pt x="1953" y="1721"/>
                  </a:cubicBezTo>
                  <a:lnTo>
                    <a:pt x="2667" y="1007"/>
                  </a:lnTo>
                  <a:cubicBezTo>
                    <a:pt x="2715" y="959"/>
                    <a:pt x="2739" y="912"/>
                    <a:pt x="2715" y="816"/>
                  </a:cubicBezTo>
                  <a:cubicBezTo>
                    <a:pt x="2715" y="793"/>
                    <a:pt x="2667" y="793"/>
                    <a:pt x="2667" y="769"/>
                  </a:cubicBezTo>
                  <a:lnTo>
                    <a:pt x="1953" y="54"/>
                  </a:lnTo>
                  <a:cubicBezTo>
                    <a:pt x="1929" y="19"/>
                    <a:pt x="1887" y="1"/>
                    <a:pt x="1843"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5"/>
            <p:cNvSpPr/>
            <p:nvPr/>
          </p:nvSpPr>
          <p:spPr>
            <a:xfrm>
              <a:off x="5375464" y="3022758"/>
              <a:ext cx="57010" cy="86600"/>
            </a:xfrm>
            <a:custGeom>
              <a:rect b="b" l="l" r="r" t="t"/>
              <a:pathLst>
                <a:path extrusionOk="0" h="2716" w="1788">
                  <a:moveTo>
                    <a:pt x="834" y="1"/>
                  </a:moveTo>
                  <a:cubicBezTo>
                    <a:pt x="811" y="1"/>
                    <a:pt x="811" y="48"/>
                    <a:pt x="763" y="48"/>
                  </a:cubicBezTo>
                  <a:lnTo>
                    <a:pt x="49" y="763"/>
                  </a:lnTo>
                  <a:cubicBezTo>
                    <a:pt x="1" y="811"/>
                    <a:pt x="1" y="930"/>
                    <a:pt x="49" y="1001"/>
                  </a:cubicBezTo>
                  <a:cubicBezTo>
                    <a:pt x="84" y="1025"/>
                    <a:pt x="132" y="1037"/>
                    <a:pt x="177" y="1037"/>
                  </a:cubicBezTo>
                  <a:cubicBezTo>
                    <a:pt x="221" y="1037"/>
                    <a:pt x="263" y="1025"/>
                    <a:pt x="287" y="1001"/>
                  </a:cubicBezTo>
                  <a:lnTo>
                    <a:pt x="715" y="572"/>
                  </a:lnTo>
                  <a:lnTo>
                    <a:pt x="715" y="2549"/>
                  </a:lnTo>
                  <a:cubicBezTo>
                    <a:pt x="715" y="2620"/>
                    <a:pt x="811" y="2716"/>
                    <a:pt x="882" y="2716"/>
                  </a:cubicBezTo>
                  <a:cubicBezTo>
                    <a:pt x="977" y="2716"/>
                    <a:pt x="1073" y="2620"/>
                    <a:pt x="1073" y="2549"/>
                  </a:cubicBezTo>
                  <a:lnTo>
                    <a:pt x="1073" y="572"/>
                  </a:lnTo>
                  <a:lnTo>
                    <a:pt x="1477" y="1001"/>
                  </a:lnTo>
                  <a:cubicBezTo>
                    <a:pt x="1516" y="1052"/>
                    <a:pt x="1561" y="1076"/>
                    <a:pt x="1605" y="1076"/>
                  </a:cubicBezTo>
                  <a:cubicBezTo>
                    <a:pt x="1644" y="1076"/>
                    <a:pt x="1682" y="1058"/>
                    <a:pt x="1716" y="1025"/>
                  </a:cubicBezTo>
                  <a:cubicBezTo>
                    <a:pt x="1787" y="953"/>
                    <a:pt x="1787" y="834"/>
                    <a:pt x="1716" y="787"/>
                  </a:cubicBezTo>
                  <a:lnTo>
                    <a:pt x="1001" y="72"/>
                  </a:lnTo>
                  <a:cubicBezTo>
                    <a:pt x="977" y="48"/>
                    <a:pt x="954" y="48"/>
                    <a:pt x="930"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5"/>
            <p:cNvSpPr/>
            <p:nvPr/>
          </p:nvSpPr>
          <p:spPr>
            <a:xfrm>
              <a:off x="5619225" y="3018964"/>
              <a:ext cx="56978" cy="87365"/>
            </a:xfrm>
            <a:custGeom>
              <a:rect b="b" l="l" r="r" t="t"/>
              <a:pathLst>
                <a:path extrusionOk="0" h="2740" w="1787">
                  <a:moveTo>
                    <a:pt x="882" y="1"/>
                  </a:moveTo>
                  <a:cubicBezTo>
                    <a:pt x="810" y="1"/>
                    <a:pt x="715" y="96"/>
                    <a:pt x="715" y="191"/>
                  </a:cubicBezTo>
                  <a:lnTo>
                    <a:pt x="715" y="2144"/>
                  </a:lnTo>
                  <a:lnTo>
                    <a:pt x="286" y="1739"/>
                  </a:lnTo>
                  <a:cubicBezTo>
                    <a:pt x="262" y="1703"/>
                    <a:pt x="227" y="1686"/>
                    <a:pt x="185" y="1686"/>
                  </a:cubicBezTo>
                  <a:cubicBezTo>
                    <a:pt x="143" y="1686"/>
                    <a:pt x="96" y="1703"/>
                    <a:pt x="48" y="1739"/>
                  </a:cubicBezTo>
                  <a:cubicBezTo>
                    <a:pt x="0" y="1787"/>
                    <a:pt x="0" y="1906"/>
                    <a:pt x="48" y="1977"/>
                  </a:cubicBezTo>
                  <a:lnTo>
                    <a:pt x="762" y="2692"/>
                  </a:lnTo>
                  <a:cubicBezTo>
                    <a:pt x="810" y="2716"/>
                    <a:pt x="858" y="2739"/>
                    <a:pt x="882" y="2739"/>
                  </a:cubicBezTo>
                  <a:cubicBezTo>
                    <a:pt x="953" y="2739"/>
                    <a:pt x="977" y="2716"/>
                    <a:pt x="1001" y="2692"/>
                  </a:cubicBezTo>
                  <a:lnTo>
                    <a:pt x="1715" y="1977"/>
                  </a:lnTo>
                  <a:cubicBezTo>
                    <a:pt x="1786" y="1906"/>
                    <a:pt x="1786" y="1787"/>
                    <a:pt x="1715" y="1739"/>
                  </a:cubicBezTo>
                  <a:cubicBezTo>
                    <a:pt x="1691" y="1703"/>
                    <a:pt x="1650" y="1686"/>
                    <a:pt x="1605" y="1686"/>
                  </a:cubicBezTo>
                  <a:cubicBezTo>
                    <a:pt x="1560" y="1686"/>
                    <a:pt x="1513" y="1703"/>
                    <a:pt x="1477" y="1739"/>
                  </a:cubicBezTo>
                  <a:lnTo>
                    <a:pt x="1072" y="2144"/>
                  </a:lnTo>
                  <a:lnTo>
                    <a:pt x="1072" y="191"/>
                  </a:lnTo>
                  <a:cubicBezTo>
                    <a:pt x="1072" y="96"/>
                    <a:pt x="977" y="1"/>
                    <a:pt x="882"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 name="Google Shape;952;p45"/>
          <p:cNvSpPr/>
          <p:nvPr/>
        </p:nvSpPr>
        <p:spPr>
          <a:xfrm>
            <a:off x="2880335" y="3782865"/>
            <a:ext cx="11415" cy="54683"/>
          </a:xfrm>
          <a:custGeom>
            <a:rect b="b" l="l" r="r" t="t"/>
            <a:pathLst>
              <a:path extrusionOk="0" h="1715" w="358">
                <a:moveTo>
                  <a:pt x="167" y="0"/>
                </a:moveTo>
                <a:cubicBezTo>
                  <a:pt x="48" y="0"/>
                  <a:pt x="1" y="95"/>
                  <a:pt x="1" y="191"/>
                </a:cubicBezTo>
                <a:lnTo>
                  <a:pt x="1" y="1715"/>
                </a:lnTo>
                <a:lnTo>
                  <a:pt x="358" y="1715"/>
                </a:lnTo>
                <a:lnTo>
                  <a:pt x="358" y="191"/>
                </a:lnTo>
                <a:cubicBezTo>
                  <a:pt x="358" y="71"/>
                  <a:pt x="263" y="0"/>
                  <a:pt x="167" y="0"/>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5"/>
          <p:cNvSpPr/>
          <p:nvPr/>
        </p:nvSpPr>
        <p:spPr>
          <a:xfrm>
            <a:off x="3049677" y="3782865"/>
            <a:ext cx="11415" cy="54683"/>
          </a:xfrm>
          <a:custGeom>
            <a:rect b="b" l="l" r="r" t="t"/>
            <a:pathLst>
              <a:path extrusionOk="0" h="1715" w="358">
                <a:moveTo>
                  <a:pt x="191" y="0"/>
                </a:moveTo>
                <a:cubicBezTo>
                  <a:pt x="72" y="0"/>
                  <a:pt x="0" y="95"/>
                  <a:pt x="0" y="191"/>
                </a:cubicBezTo>
                <a:lnTo>
                  <a:pt x="0" y="1715"/>
                </a:lnTo>
                <a:lnTo>
                  <a:pt x="357" y="1715"/>
                </a:lnTo>
                <a:lnTo>
                  <a:pt x="357" y="191"/>
                </a:lnTo>
                <a:cubicBezTo>
                  <a:pt x="357" y="71"/>
                  <a:pt x="310" y="0"/>
                  <a:pt x="191" y="0"/>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5"/>
          <p:cNvSpPr/>
          <p:nvPr/>
        </p:nvSpPr>
        <p:spPr>
          <a:xfrm>
            <a:off x="2952459" y="3785894"/>
            <a:ext cx="36508" cy="51654"/>
          </a:xfrm>
          <a:custGeom>
            <a:rect b="b" l="l" r="r" t="t"/>
            <a:pathLst>
              <a:path extrusionOk="0" h="1620" w="1145">
                <a:moveTo>
                  <a:pt x="168" y="0"/>
                </a:moveTo>
                <a:lnTo>
                  <a:pt x="1" y="1620"/>
                </a:lnTo>
                <a:lnTo>
                  <a:pt x="1144" y="1620"/>
                </a:lnTo>
                <a:lnTo>
                  <a:pt x="954"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 name="Google Shape;955;p45"/>
          <p:cNvGrpSpPr/>
          <p:nvPr/>
        </p:nvGrpSpPr>
        <p:grpSpPr>
          <a:xfrm>
            <a:off x="2808945" y="3487482"/>
            <a:ext cx="325036" cy="350065"/>
            <a:chOff x="2808945" y="3487482"/>
            <a:chExt cx="325036" cy="350065"/>
          </a:xfrm>
        </p:grpSpPr>
        <p:sp>
          <p:nvSpPr>
            <p:cNvPr id="956" name="Google Shape;956;p45"/>
            <p:cNvSpPr/>
            <p:nvPr/>
          </p:nvSpPr>
          <p:spPr>
            <a:xfrm>
              <a:off x="2840097" y="3712239"/>
              <a:ext cx="132163" cy="125308"/>
            </a:xfrm>
            <a:custGeom>
              <a:rect b="b" l="l" r="r" t="t"/>
              <a:pathLst>
                <a:path extrusionOk="0" h="3930" w="4145">
                  <a:moveTo>
                    <a:pt x="1929" y="0"/>
                  </a:moveTo>
                  <a:cubicBezTo>
                    <a:pt x="1929" y="0"/>
                    <a:pt x="0" y="1310"/>
                    <a:pt x="310" y="3930"/>
                  </a:cubicBezTo>
                  <a:lnTo>
                    <a:pt x="1286" y="3930"/>
                  </a:lnTo>
                  <a:lnTo>
                    <a:pt x="1453" y="3787"/>
                  </a:lnTo>
                  <a:lnTo>
                    <a:pt x="1644" y="3930"/>
                  </a:lnTo>
                  <a:lnTo>
                    <a:pt x="2644" y="3930"/>
                  </a:lnTo>
                  <a:lnTo>
                    <a:pt x="4144" y="1834"/>
                  </a:lnTo>
                  <a:lnTo>
                    <a:pt x="2620" y="0"/>
                  </a:ln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5"/>
            <p:cNvSpPr/>
            <p:nvPr/>
          </p:nvSpPr>
          <p:spPr>
            <a:xfrm>
              <a:off x="2969932" y="3712239"/>
              <a:ext cx="131398" cy="125308"/>
            </a:xfrm>
            <a:custGeom>
              <a:rect b="b" l="l" r="r" t="t"/>
              <a:pathLst>
                <a:path extrusionOk="0" h="3930" w="4121">
                  <a:moveTo>
                    <a:pt x="1501" y="0"/>
                  </a:moveTo>
                  <a:lnTo>
                    <a:pt x="1" y="1834"/>
                  </a:lnTo>
                  <a:lnTo>
                    <a:pt x="1501" y="3930"/>
                  </a:lnTo>
                  <a:lnTo>
                    <a:pt x="2501" y="3930"/>
                  </a:lnTo>
                  <a:lnTo>
                    <a:pt x="2692" y="3715"/>
                  </a:lnTo>
                  <a:lnTo>
                    <a:pt x="2858" y="3930"/>
                  </a:lnTo>
                  <a:lnTo>
                    <a:pt x="3859" y="3930"/>
                  </a:lnTo>
                  <a:cubicBezTo>
                    <a:pt x="4121" y="1310"/>
                    <a:pt x="2192" y="0"/>
                    <a:pt x="2192"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5"/>
            <p:cNvSpPr/>
            <p:nvPr/>
          </p:nvSpPr>
          <p:spPr>
            <a:xfrm>
              <a:off x="2923603" y="3712239"/>
              <a:ext cx="94188" cy="125308"/>
            </a:xfrm>
            <a:custGeom>
              <a:rect b="b" l="l" r="r" t="t"/>
              <a:pathLst>
                <a:path extrusionOk="0" h="3930" w="2954">
                  <a:moveTo>
                    <a:pt x="1" y="0"/>
                  </a:moveTo>
                  <a:lnTo>
                    <a:pt x="1" y="3930"/>
                  </a:lnTo>
                  <a:lnTo>
                    <a:pt x="906" y="3930"/>
                  </a:lnTo>
                  <a:lnTo>
                    <a:pt x="1454" y="3453"/>
                  </a:lnTo>
                  <a:lnTo>
                    <a:pt x="2049" y="3930"/>
                  </a:lnTo>
                  <a:lnTo>
                    <a:pt x="2954" y="3930"/>
                  </a:lnTo>
                  <a:lnTo>
                    <a:pt x="2954" y="0"/>
                  </a:lnTo>
                  <a:close/>
                </a:path>
              </a:pathLst>
            </a:custGeom>
            <a:solidFill>
              <a:srgbClr val="E0D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5"/>
            <p:cNvSpPr/>
            <p:nvPr/>
          </p:nvSpPr>
          <p:spPr>
            <a:xfrm>
              <a:off x="2817299" y="3487482"/>
              <a:ext cx="305299" cy="168576"/>
            </a:xfrm>
            <a:custGeom>
              <a:rect b="b" l="l" r="r" t="t"/>
              <a:pathLst>
                <a:path extrusionOk="0" h="5287" w="9575">
                  <a:moveTo>
                    <a:pt x="4788" y="0"/>
                  </a:moveTo>
                  <a:cubicBezTo>
                    <a:pt x="2287" y="0"/>
                    <a:pt x="239" y="1834"/>
                    <a:pt x="1" y="4192"/>
                  </a:cubicBezTo>
                  <a:lnTo>
                    <a:pt x="501" y="5287"/>
                  </a:lnTo>
                  <a:lnTo>
                    <a:pt x="9193" y="5287"/>
                  </a:lnTo>
                  <a:lnTo>
                    <a:pt x="9574" y="4192"/>
                  </a:lnTo>
                  <a:cubicBezTo>
                    <a:pt x="9360" y="1810"/>
                    <a:pt x="7288" y="0"/>
                    <a:pt x="4788" y="0"/>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5"/>
            <p:cNvSpPr/>
            <p:nvPr/>
          </p:nvSpPr>
          <p:spPr>
            <a:xfrm>
              <a:off x="2818064" y="3488981"/>
              <a:ext cx="128369" cy="161784"/>
            </a:xfrm>
            <a:custGeom>
              <a:rect b="b" l="l" r="r" t="t"/>
              <a:pathLst>
                <a:path extrusionOk="0" h="5074" w="4026">
                  <a:moveTo>
                    <a:pt x="4025" y="1"/>
                  </a:moveTo>
                  <a:lnTo>
                    <a:pt x="4025" y="1"/>
                  </a:lnTo>
                  <a:cubicBezTo>
                    <a:pt x="1882" y="334"/>
                    <a:pt x="215" y="2025"/>
                    <a:pt x="1" y="4145"/>
                  </a:cubicBezTo>
                  <a:lnTo>
                    <a:pt x="429" y="5073"/>
                  </a:lnTo>
                  <a:cubicBezTo>
                    <a:pt x="668" y="2835"/>
                    <a:pt x="2049" y="977"/>
                    <a:pt x="4025" y="1"/>
                  </a:cubicBezTo>
                  <a:close/>
                </a:path>
              </a:pathLst>
            </a:custGeom>
            <a:solidFill>
              <a:srgbClr val="8B4D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5"/>
            <p:cNvSpPr/>
            <p:nvPr/>
          </p:nvSpPr>
          <p:spPr>
            <a:xfrm>
              <a:off x="2953225" y="3750182"/>
              <a:ext cx="34978" cy="42184"/>
            </a:xfrm>
            <a:custGeom>
              <a:rect b="b" l="l" r="r" t="t"/>
              <a:pathLst>
                <a:path extrusionOk="0" h="1323" w="1097">
                  <a:moveTo>
                    <a:pt x="144" y="1"/>
                  </a:moveTo>
                  <a:lnTo>
                    <a:pt x="25" y="834"/>
                  </a:lnTo>
                  <a:cubicBezTo>
                    <a:pt x="1" y="954"/>
                    <a:pt x="48" y="1073"/>
                    <a:pt x="144" y="1120"/>
                  </a:cubicBezTo>
                  <a:lnTo>
                    <a:pt x="406" y="1287"/>
                  </a:lnTo>
                  <a:cubicBezTo>
                    <a:pt x="453" y="1311"/>
                    <a:pt x="501" y="1323"/>
                    <a:pt x="545" y="1323"/>
                  </a:cubicBezTo>
                  <a:cubicBezTo>
                    <a:pt x="590" y="1323"/>
                    <a:pt x="632" y="1311"/>
                    <a:pt x="668" y="1287"/>
                  </a:cubicBezTo>
                  <a:lnTo>
                    <a:pt x="953" y="1120"/>
                  </a:lnTo>
                  <a:cubicBezTo>
                    <a:pt x="1049" y="1073"/>
                    <a:pt x="1096" y="930"/>
                    <a:pt x="1049" y="834"/>
                  </a:cubicBezTo>
                  <a:lnTo>
                    <a:pt x="930" y="1"/>
                  </a:lnTo>
                  <a:close/>
                </a:path>
              </a:pathLst>
            </a:custGeom>
            <a:solidFill>
              <a:srgbClr val="EA82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5"/>
            <p:cNvSpPr/>
            <p:nvPr/>
          </p:nvSpPr>
          <p:spPr>
            <a:xfrm>
              <a:off x="2828714" y="3583902"/>
              <a:ext cx="284765" cy="179226"/>
            </a:xfrm>
            <a:custGeom>
              <a:rect b="b" l="l" r="r" t="t"/>
              <a:pathLst>
                <a:path extrusionOk="0" h="5621" w="8931">
                  <a:moveTo>
                    <a:pt x="1620" y="1"/>
                  </a:moveTo>
                  <a:cubicBezTo>
                    <a:pt x="1620" y="1525"/>
                    <a:pt x="310" y="1858"/>
                    <a:pt x="310" y="1858"/>
                  </a:cubicBezTo>
                  <a:lnTo>
                    <a:pt x="262" y="1858"/>
                  </a:lnTo>
                  <a:lnTo>
                    <a:pt x="0" y="2334"/>
                  </a:lnTo>
                  <a:lnTo>
                    <a:pt x="453" y="2763"/>
                  </a:lnTo>
                  <a:cubicBezTo>
                    <a:pt x="977" y="4406"/>
                    <a:pt x="2596" y="5621"/>
                    <a:pt x="4477" y="5621"/>
                  </a:cubicBezTo>
                  <a:cubicBezTo>
                    <a:pt x="6382" y="5621"/>
                    <a:pt x="7954" y="4430"/>
                    <a:pt x="8478" y="2763"/>
                  </a:cubicBezTo>
                  <a:lnTo>
                    <a:pt x="8931" y="2334"/>
                  </a:lnTo>
                  <a:lnTo>
                    <a:pt x="8669" y="1858"/>
                  </a:lnTo>
                  <a:lnTo>
                    <a:pt x="8645" y="1858"/>
                  </a:lnTo>
                  <a:cubicBezTo>
                    <a:pt x="8645" y="1858"/>
                    <a:pt x="7335" y="1525"/>
                    <a:pt x="7335" y="1"/>
                  </a:cubicBezTo>
                  <a:cubicBezTo>
                    <a:pt x="7335" y="1"/>
                    <a:pt x="6097" y="310"/>
                    <a:pt x="4477" y="310"/>
                  </a:cubicBezTo>
                  <a:cubicBezTo>
                    <a:pt x="2834" y="310"/>
                    <a:pt x="1620" y="1"/>
                    <a:pt x="1620" y="1"/>
                  </a:cubicBezTo>
                  <a:close/>
                </a:path>
              </a:pathLst>
            </a:custGeom>
            <a:solidFill>
              <a:srgbClr val="FE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5"/>
            <p:cNvSpPr/>
            <p:nvPr/>
          </p:nvSpPr>
          <p:spPr>
            <a:xfrm>
              <a:off x="2877306" y="3660586"/>
              <a:ext cx="31917" cy="11447"/>
            </a:xfrm>
            <a:custGeom>
              <a:rect b="b" l="l" r="r" t="t"/>
              <a:pathLst>
                <a:path extrusionOk="0" h="359" w="1001">
                  <a:moveTo>
                    <a:pt x="167" y="1"/>
                  </a:moveTo>
                  <a:cubicBezTo>
                    <a:pt x="96" y="1"/>
                    <a:pt x="0" y="72"/>
                    <a:pt x="0" y="191"/>
                  </a:cubicBezTo>
                  <a:cubicBezTo>
                    <a:pt x="0" y="287"/>
                    <a:pt x="48" y="358"/>
                    <a:pt x="167" y="358"/>
                  </a:cubicBezTo>
                  <a:lnTo>
                    <a:pt x="834" y="358"/>
                  </a:lnTo>
                  <a:cubicBezTo>
                    <a:pt x="929" y="358"/>
                    <a:pt x="1000" y="310"/>
                    <a:pt x="1000" y="191"/>
                  </a:cubicBezTo>
                  <a:cubicBezTo>
                    <a:pt x="977" y="96"/>
                    <a:pt x="929" y="1"/>
                    <a:pt x="834" y="1"/>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5"/>
            <p:cNvSpPr/>
            <p:nvPr/>
          </p:nvSpPr>
          <p:spPr>
            <a:xfrm>
              <a:off x="2887159" y="3623376"/>
              <a:ext cx="12180" cy="27389"/>
            </a:xfrm>
            <a:custGeom>
              <a:rect b="b" l="l" r="r" t="t"/>
              <a:pathLst>
                <a:path extrusionOk="0" h="859" w="382">
                  <a:moveTo>
                    <a:pt x="191" y="1"/>
                  </a:moveTo>
                  <a:cubicBezTo>
                    <a:pt x="96" y="1"/>
                    <a:pt x="1" y="72"/>
                    <a:pt x="1" y="192"/>
                  </a:cubicBezTo>
                  <a:lnTo>
                    <a:pt x="1" y="668"/>
                  </a:lnTo>
                  <a:cubicBezTo>
                    <a:pt x="25" y="787"/>
                    <a:pt x="96" y="858"/>
                    <a:pt x="191" y="858"/>
                  </a:cubicBezTo>
                  <a:cubicBezTo>
                    <a:pt x="287" y="858"/>
                    <a:pt x="382" y="787"/>
                    <a:pt x="382" y="668"/>
                  </a:cubicBezTo>
                  <a:lnTo>
                    <a:pt x="382" y="192"/>
                  </a:lnTo>
                  <a:cubicBezTo>
                    <a:pt x="382" y="96"/>
                    <a:pt x="310"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5"/>
            <p:cNvSpPr/>
            <p:nvPr/>
          </p:nvSpPr>
          <p:spPr>
            <a:xfrm>
              <a:off x="3042088" y="3623376"/>
              <a:ext cx="11415" cy="27389"/>
            </a:xfrm>
            <a:custGeom>
              <a:rect b="b" l="l" r="r" t="t"/>
              <a:pathLst>
                <a:path extrusionOk="0" h="859" w="358">
                  <a:moveTo>
                    <a:pt x="191" y="1"/>
                  </a:moveTo>
                  <a:cubicBezTo>
                    <a:pt x="71" y="1"/>
                    <a:pt x="0" y="72"/>
                    <a:pt x="0" y="192"/>
                  </a:cubicBezTo>
                  <a:lnTo>
                    <a:pt x="0" y="668"/>
                  </a:lnTo>
                  <a:cubicBezTo>
                    <a:pt x="0" y="787"/>
                    <a:pt x="95" y="858"/>
                    <a:pt x="191" y="858"/>
                  </a:cubicBezTo>
                  <a:cubicBezTo>
                    <a:pt x="286" y="858"/>
                    <a:pt x="357" y="787"/>
                    <a:pt x="357" y="668"/>
                  </a:cubicBezTo>
                  <a:lnTo>
                    <a:pt x="357" y="192"/>
                  </a:lnTo>
                  <a:cubicBezTo>
                    <a:pt x="357" y="96"/>
                    <a:pt x="310"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5"/>
            <p:cNvSpPr/>
            <p:nvPr/>
          </p:nvSpPr>
          <p:spPr>
            <a:xfrm>
              <a:off x="3032204" y="3660586"/>
              <a:ext cx="31917" cy="11447"/>
            </a:xfrm>
            <a:custGeom>
              <a:rect b="b" l="l" r="r" t="t"/>
              <a:pathLst>
                <a:path extrusionOk="0" h="359" w="1001">
                  <a:moveTo>
                    <a:pt x="167" y="1"/>
                  </a:moveTo>
                  <a:cubicBezTo>
                    <a:pt x="72" y="1"/>
                    <a:pt x="0" y="72"/>
                    <a:pt x="0" y="191"/>
                  </a:cubicBezTo>
                  <a:cubicBezTo>
                    <a:pt x="0" y="287"/>
                    <a:pt x="48" y="358"/>
                    <a:pt x="167" y="358"/>
                  </a:cubicBezTo>
                  <a:lnTo>
                    <a:pt x="834" y="358"/>
                  </a:lnTo>
                  <a:cubicBezTo>
                    <a:pt x="905" y="358"/>
                    <a:pt x="1001" y="310"/>
                    <a:pt x="1001" y="191"/>
                  </a:cubicBezTo>
                  <a:cubicBezTo>
                    <a:pt x="977" y="96"/>
                    <a:pt x="905" y="1"/>
                    <a:pt x="834" y="1"/>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5"/>
            <p:cNvSpPr/>
            <p:nvPr/>
          </p:nvSpPr>
          <p:spPr>
            <a:xfrm>
              <a:off x="2925899" y="3653858"/>
              <a:ext cx="88863" cy="41897"/>
            </a:xfrm>
            <a:custGeom>
              <a:rect b="b" l="l" r="r" t="t"/>
              <a:pathLst>
                <a:path extrusionOk="0" h="1314" w="2787">
                  <a:moveTo>
                    <a:pt x="952" y="1"/>
                  </a:moveTo>
                  <a:cubicBezTo>
                    <a:pt x="130" y="1"/>
                    <a:pt x="522" y="1033"/>
                    <a:pt x="0" y="1117"/>
                  </a:cubicBezTo>
                  <a:cubicBezTo>
                    <a:pt x="15" y="1117"/>
                    <a:pt x="152" y="1313"/>
                    <a:pt x="504" y="1313"/>
                  </a:cubicBezTo>
                  <a:cubicBezTo>
                    <a:pt x="714" y="1313"/>
                    <a:pt x="1000" y="1244"/>
                    <a:pt x="1382" y="1022"/>
                  </a:cubicBezTo>
                  <a:cubicBezTo>
                    <a:pt x="1773" y="1244"/>
                    <a:pt x="2067" y="1313"/>
                    <a:pt x="2283" y="1313"/>
                  </a:cubicBezTo>
                  <a:cubicBezTo>
                    <a:pt x="2646" y="1313"/>
                    <a:pt x="2787" y="1117"/>
                    <a:pt x="2787" y="1117"/>
                  </a:cubicBezTo>
                  <a:cubicBezTo>
                    <a:pt x="2283" y="1033"/>
                    <a:pt x="2666" y="7"/>
                    <a:pt x="1806" y="7"/>
                  </a:cubicBezTo>
                  <a:cubicBezTo>
                    <a:pt x="1689" y="7"/>
                    <a:pt x="1550" y="26"/>
                    <a:pt x="1382" y="69"/>
                  </a:cubicBezTo>
                  <a:cubicBezTo>
                    <a:pt x="1210" y="22"/>
                    <a:pt x="1068" y="1"/>
                    <a:pt x="952" y="1"/>
                  </a:cubicBezTo>
                  <a:close/>
                </a:path>
              </a:pathLst>
            </a:custGeom>
            <a:solidFill>
              <a:srgbClr val="F28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5"/>
            <p:cNvSpPr/>
            <p:nvPr/>
          </p:nvSpPr>
          <p:spPr>
            <a:xfrm>
              <a:off x="3099035" y="3612758"/>
              <a:ext cx="34946" cy="59274"/>
            </a:xfrm>
            <a:custGeom>
              <a:rect b="b" l="l" r="r" t="t"/>
              <a:pathLst>
                <a:path extrusionOk="0" h="1859" w="1096">
                  <a:moveTo>
                    <a:pt x="214" y="1"/>
                  </a:moveTo>
                  <a:lnTo>
                    <a:pt x="214" y="1"/>
                  </a:lnTo>
                  <a:cubicBezTo>
                    <a:pt x="238" y="477"/>
                    <a:pt x="191" y="953"/>
                    <a:pt x="191" y="953"/>
                  </a:cubicBezTo>
                  <a:cubicBezTo>
                    <a:pt x="143" y="1263"/>
                    <a:pt x="95" y="1572"/>
                    <a:pt x="0" y="1858"/>
                  </a:cubicBezTo>
                  <a:lnTo>
                    <a:pt x="143" y="1858"/>
                  </a:lnTo>
                  <a:cubicBezTo>
                    <a:pt x="667" y="1858"/>
                    <a:pt x="1096" y="1453"/>
                    <a:pt x="1096" y="906"/>
                  </a:cubicBezTo>
                  <a:cubicBezTo>
                    <a:pt x="1072" y="429"/>
                    <a:pt x="691" y="24"/>
                    <a:pt x="214" y="1"/>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5"/>
            <p:cNvSpPr/>
            <p:nvPr/>
          </p:nvSpPr>
          <p:spPr>
            <a:xfrm>
              <a:off x="2808945" y="3611993"/>
              <a:ext cx="153431" cy="150402"/>
            </a:xfrm>
            <a:custGeom>
              <a:rect b="b" l="l" r="r" t="t"/>
              <a:pathLst>
                <a:path extrusionOk="0" h="4717" w="4812">
                  <a:moveTo>
                    <a:pt x="858" y="1"/>
                  </a:moveTo>
                  <a:cubicBezTo>
                    <a:pt x="382" y="48"/>
                    <a:pt x="1" y="453"/>
                    <a:pt x="1" y="930"/>
                  </a:cubicBezTo>
                  <a:cubicBezTo>
                    <a:pt x="1" y="1453"/>
                    <a:pt x="406" y="1882"/>
                    <a:pt x="954" y="1882"/>
                  </a:cubicBezTo>
                  <a:lnTo>
                    <a:pt x="1096" y="1882"/>
                  </a:lnTo>
                  <a:cubicBezTo>
                    <a:pt x="1597" y="3430"/>
                    <a:pt x="3073" y="4597"/>
                    <a:pt x="4812" y="4716"/>
                  </a:cubicBezTo>
                  <a:cubicBezTo>
                    <a:pt x="3311" y="4002"/>
                    <a:pt x="2192" y="2763"/>
                    <a:pt x="1716" y="1239"/>
                  </a:cubicBezTo>
                  <a:cubicBezTo>
                    <a:pt x="1668" y="1025"/>
                    <a:pt x="1597" y="810"/>
                    <a:pt x="1573" y="596"/>
                  </a:cubicBezTo>
                  <a:cubicBezTo>
                    <a:pt x="1239" y="882"/>
                    <a:pt x="930" y="953"/>
                    <a:pt x="930" y="953"/>
                  </a:cubicBezTo>
                  <a:lnTo>
                    <a:pt x="882" y="953"/>
                  </a:lnTo>
                  <a:cubicBezTo>
                    <a:pt x="882" y="953"/>
                    <a:pt x="834" y="477"/>
                    <a:pt x="858" y="1"/>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45"/>
          <p:cNvGrpSpPr/>
          <p:nvPr/>
        </p:nvGrpSpPr>
        <p:grpSpPr>
          <a:xfrm>
            <a:off x="4073982" y="2880774"/>
            <a:ext cx="375924" cy="361480"/>
            <a:chOff x="4073982" y="2880774"/>
            <a:chExt cx="375924" cy="361480"/>
          </a:xfrm>
        </p:grpSpPr>
        <p:sp>
          <p:nvSpPr>
            <p:cNvPr id="971" name="Google Shape;971;p45"/>
            <p:cNvSpPr/>
            <p:nvPr/>
          </p:nvSpPr>
          <p:spPr>
            <a:xfrm>
              <a:off x="4272179" y="3148066"/>
              <a:ext cx="144312" cy="94188"/>
            </a:xfrm>
            <a:custGeom>
              <a:rect b="b" l="l" r="r" t="t"/>
              <a:pathLst>
                <a:path extrusionOk="0" h="2954" w="4526">
                  <a:moveTo>
                    <a:pt x="2263" y="0"/>
                  </a:moveTo>
                  <a:cubicBezTo>
                    <a:pt x="1025" y="0"/>
                    <a:pt x="1" y="1024"/>
                    <a:pt x="1" y="2263"/>
                  </a:cubicBezTo>
                  <a:lnTo>
                    <a:pt x="1" y="2953"/>
                  </a:lnTo>
                  <a:lnTo>
                    <a:pt x="786" y="2953"/>
                  </a:lnTo>
                  <a:lnTo>
                    <a:pt x="953" y="2858"/>
                  </a:lnTo>
                  <a:lnTo>
                    <a:pt x="1144" y="2953"/>
                  </a:lnTo>
                  <a:lnTo>
                    <a:pt x="1763" y="2953"/>
                  </a:lnTo>
                  <a:lnTo>
                    <a:pt x="2263" y="2620"/>
                  </a:lnTo>
                  <a:lnTo>
                    <a:pt x="2787" y="2953"/>
                  </a:lnTo>
                  <a:lnTo>
                    <a:pt x="3406" y="2953"/>
                  </a:lnTo>
                  <a:lnTo>
                    <a:pt x="3525" y="2858"/>
                  </a:lnTo>
                  <a:lnTo>
                    <a:pt x="3763" y="2953"/>
                  </a:lnTo>
                  <a:lnTo>
                    <a:pt x="4525" y="2953"/>
                  </a:lnTo>
                  <a:lnTo>
                    <a:pt x="4525" y="2263"/>
                  </a:lnTo>
                  <a:cubicBezTo>
                    <a:pt x="4525" y="1024"/>
                    <a:pt x="3525" y="0"/>
                    <a:pt x="2263"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5"/>
            <p:cNvSpPr/>
            <p:nvPr/>
          </p:nvSpPr>
          <p:spPr>
            <a:xfrm>
              <a:off x="4107398" y="3148066"/>
              <a:ext cx="144312" cy="94188"/>
            </a:xfrm>
            <a:custGeom>
              <a:rect b="b" l="l" r="r" t="t"/>
              <a:pathLst>
                <a:path extrusionOk="0" h="2954" w="4526">
                  <a:moveTo>
                    <a:pt x="2263" y="0"/>
                  </a:moveTo>
                  <a:cubicBezTo>
                    <a:pt x="1001" y="0"/>
                    <a:pt x="1" y="1024"/>
                    <a:pt x="1" y="2263"/>
                  </a:cubicBezTo>
                  <a:lnTo>
                    <a:pt x="1" y="2953"/>
                  </a:lnTo>
                  <a:lnTo>
                    <a:pt x="763" y="2953"/>
                  </a:lnTo>
                  <a:lnTo>
                    <a:pt x="882" y="2810"/>
                  </a:lnTo>
                  <a:lnTo>
                    <a:pt x="1120" y="2953"/>
                  </a:lnTo>
                  <a:lnTo>
                    <a:pt x="1763" y="2953"/>
                  </a:lnTo>
                  <a:lnTo>
                    <a:pt x="2263" y="2620"/>
                  </a:lnTo>
                  <a:lnTo>
                    <a:pt x="2763" y="2953"/>
                  </a:lnTo>
                  <a:lnTo>
                    <a:pt x="3382" y="2953"/>
                  </a:lnTo>
                  <a:lnTo>
                    <a:pt x="3573" y="2810"/>
                  </a:lnTo>
                  <a:lnTo>
                    <a:pt x="3740" y="2953"/>
                  </a:lnTo>
                  <a:lnTo>
                    <a:pt x="4526" y="2953"/>
                  </a:lnTo>
                  <a:lnTo>
                    <a:pt x="4526" y="2263"/>
                  </a:lnTo>
                  <a:cubicBezTo>
                    <a:pt x="4526" y="1024"/>
                    <a:pt x="3501" y="0"/>
                    <a:pt x="2263"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5"/>
            <p:cNvSpPr/>
            <p:nvPr/>
          </p:nvSpPr>
          <p:spPr>
            <a:xfrm>
              <a:off x="4131694" y="3203482"/>
              <a:ext cx="11447" cy="38772"/>
            </a:xfrm>
            <a:custGeom>
              <a:rect b="b" l="l" r="r" t="t"/>
              <a:pathLst>
                <a:path extrusionOk="0" h="1216" w="359">
                  <a:moveTo>
                    <a:pt x="191" y="1"/>
                  </a:moveTo>
                  <a:cubicBezTo>
                    <a:pt x="96" y="1"/>
                    <a:pt x="1" y="96"/>
                    <a:pt x="1" y="167"/>
                  </a:cubicBezTo>
                  <a:lnTo>
                    <a:pt x="1" y="1215"/>
                  </a:lnTo>
                  <a:lnTo>
                    <a:pt x="358" y="1215"/>
                  </a:lnTo>
                  <a:lnTo>
                    <a:pt x="358" y="167"/>
                  </a:lnTo>
                  <a:cubicBezTo>
                    <a:pt x="358" y="96"/>
                    <a:pt x="287" y="1"/>
                    <a:pt x="191"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5"/>
            <p:cNvSpPr/>
            <p:nvPr/>
          </p:nvSpPr>
          <p:spPr>
            <a:xfrm>
              <a:off x="4215233" y="3203482"/>
              <a:ext cx="11415" cy="38772"/>
            </a:xfrm>
            <a:custGeom>
              <a:rect b="b" l="l" r="r" t="t"/>
              <a:pathLst>
                <a:path extrusionOk="0" h="1216" w="358">
                  <a:moveTo>
                    <a:pt x="191" y="1"/>
                  </a:moveTo>
                  <a:cubicBezTo>
                    <a:pt x="96" y="1"/>
                    <a:pt x="0" y="96"/>
                    <a:pt x="0" y="167"/>
                  </a:cubicBezTo>
                  <a:lnTo>
                    <a:pt x="0" y="1215"/>
                  </a:lnTo>
                  <a:lnTo>
                    <a:pt x="358" y="1215"/>
                  </a:lnTo>
                  <a:lnTo>
                    <a:pt x="358" y="167"/>
                  </a:lnTo>
                  <a:cubicBezTo>
                    <a:pt x="358" y="96"/>
                    <a:pt x="286" y="1"/>
                    <a:pt x="191"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5"/>
            <p:cNvSpPr/>
            <p:nvPr/>
          </p:nvSpPr>
          <p:spPr>
            <a:xfrm>
              <a:off x="4163611" y="3208042"/>
              <a:ext cx="31917" cy="34213"/>
            </a:xfrm>
            <a:custGeom>
              <a:rect b="b" l="l" r="r" t="t"/>
              <a:pathLst>
                <a:path extrusionOk="0" h="1073" w="1001">
                  <a:moveTo>
                    <a:pt x="143" y="1"/>
                  </a:moveTo>
                  <a:lnTo>
                    <a:pt x="0" y="1072"/>
                  </a:lnTo>
                  <a:lnTo>
                    <a:pt x="1000" y="1072"/>
                  </a:lnTo>
                  <a:lnTo>
                    <a:pt x="857"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5"/>
            <p:cNvSpPr/>
            <p:nvPr/>
          </p:nvSpPr>
          <p:spPr>
            <a:xfrm>
              <a:off x="4163611" y="3173128"/>
              <a:ext cx="31917" cy="39506"/>
            </a:xfrm>
            <a:custGeom>
              <a:rect b="b" l="l" r="r" t="t"/>
              <a:pathLst>
                <a:path extrusionOk="0" h="1239" w="1001">
                  <a:moveTo>
                    <a:pt x="0" y="0"/>
                  </a:moveTo>
                  <a:lnTo>
                    <a:pt x="0" y="738"/>
                  </a:lnTo>
                  <a:cubicBezTo>
                    <a:pt x="0" y="1000"/>
                    <a:pt x="238" y="1238"/>
                    <a:pt x="500" y="1238"/>
                  </a:cubicBezTo>
                  <a:cubicBezTo>
                    <a:pt x="762" y="1238"/>
                    <a:pt x="1000" y="1000"/>
                    <a:pt x="1000" y="738"/>
                  </a:cubicBezTo>
                  <a:lnTo>
                    <a:pt x="1000"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5"/>
            <p:cNvSpPr/>
            <p:nvPr/>
          </p:nvSpPr>
          <p:spPr>
            <a:xfrm>
              <a:off x="4297241" y="3203482"/>
              <a:ext cx="11415" cy="38772"/>
            </a:xfrm>
            <a:custGeom>
              <a:rect b="b" l="l" r="r" t="t"/>
              <a:pathLst>
                <a:path extrusionOk="0" h="1216" w="358">
                  <a:moveTo>
                    <a:pt x="167" y="1"/>
                  </a:moveTo>
                  <a:cubicBezTo>
                    <a:pt x="96" y="1"/>
                    <a:pt x="0" y="96"/>
                    <a:pt x="0" y="167"/>
                  </a:cubicBezTo>
                  <a:lnTo>
                    <a:pt x="0" y="1215"/>
                  </a:lnTo>
                  <a:lnTo>
                    <a:pt x="358" y="1215"/>
                  </a:lnTo>
                  <a:lnTo>
                    <a:pt x="358" y="167"/>
                  </a:lnTo>
                  <a:cubicBezTo>
                    <a:pt x="358" y="96"/>
                    <a:pt x="262" y="1"/>
                    <a:pt x="167" y="1"/>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5"/>
            <p:cNvSpPr/>
            <p:nvPr/>
          </p:nvSpPr>
          <p:spPr>
            <a:xfrm>
              <a:off x="4380748" y="3203482"/>
              <a:ext cx="11447" cy="38772"/>
            </a:xfrm>
            <a:custGeom>
              <a:rect b="b" l="l" r="r" t="t"/>
              <a:pathLst>
                <a:path extrusionOk="0" h="1216" w="359">
                  <a:moveTo>
                    <a:pt x="168" y="1"/>
                  </a:moveTo>
                  <a:cubicBezTo>
                    <a:pt x="96" y="1"/>
                    <a:pt x="1" y="96"/>
                    <a:pt x="1" y="167"/>
                  </a:cubicBezTo>
                  <a:lnTo>
                    <a:pt x="1" y="1215"/>
                  </a:lnTo>
                  <a:lnTo>
                    <a:pt x="358" y="1215"/>
                  </a:lnTo>
                  <a:lnTo>
                    <a:pt x="358" y="167"/>
                  </a:lnTo>
                  <a:cubicBezTo>
                    <a:pt x="358" y="96"/>
                    <a:pt x="263" y="1"/>
                    <a:pt x="168" y="1"/>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5"/>
            <p:cNvSpPr/>
            <p:nvPr/>
          </p:nvSpPr>
          <p:spPr>
            <a:xfrm>
              <a:off x="4328361" y="3208042"/>
              <a:ext cx="32682" cy="34213"/>
            </a:xfrm>
            <a:custGeom>
              <a:rect b="b" l="l" r="r" t="t"/>
              <a:pathLst>
                <a:path extrusionOk="0" h="1073" w="1025">
                  <a:moveTo>
                    <a:pt x="144" y="1"/>
                  </a:moveTo>
                  <a:lnTo>
                    <a:pt x="1" y="1072"/>
                  </a:lnTo>
                  <a:lnTo>
                    <a:pt x="1025" y="1072"/>
                  </a:lnTo>
                  <a:lnTo>
                    <a:pt x="858"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5"/>
            <p:cNvSpPr/>
            <p:nvPr/>
          </p:nvSpPr>
          <p:spPr>
            <a:xfrm>
              <a:off x="4328361" y="3173128"/>
              <a:ext cx="32682" cy="39506"/>
            </a:xfrm>
            <a:custGeom>
              <a:rect b="b" l="l" r="r" t="t"/>
              <a:pathLst>
                <a:path extrusionOk="0" h="1239" w="1025">
                  <a:moveTo>
                    <a:pt x="1" y="0"/>
                  </a:moveTo>
                  <a:lnTo>
                    <a:pt x="1" y="738"/>
                  </a:lnTo>
                  <a:cubicBezTo>
                    <a:pt x="1" y="1000"/>
                    <a:pt x="239" y="1238"/>
                    <a:pt x="501" y="1238"/>
                  </a:cubicBezTo>
                  <a:cubicBezTo>
                    <a:pt x="787" y="1238"/>
                    <a:pt x="1025" y="1000"/>
                    <a:pt x="1025" y="738"/>
                  </a:cubicBezTo>
                  <a:lnTo>
                    <a:pt x="1025"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5"/>
            <p:cNvSpPr/>
            <p:nvPr/>
          </p:nvSpPr>
          <p:spPr>
            <a:xfrm>
              <a:off x="4244089" y="3010610"/>
              <a:ext cx="201258" cy="97249"/>
            </a:xfrm>
            <a:custGeom>
              <a:rect b="b" l="l" r="r" t="t"/>
              <a:pathLst>
                <a:path extrusionOk="0" h="3050" w="6312">
                  <a:moveTo>
                    <a:pt x="3144" y="1"/>
                  </a:moveTo>
                  <a:cubicBezTo>
                    <a:pt x="1405" y="1"/>
                    <a:pt x="0" y="1382"/>
                    <a:pt x="0" y="3049"/>
                  </a:cubicBezTo>
                  <a:lnTo>
                    <a:pt x="6311" y="3049"/>
                  </a:lnTo>
                  <a:cubicBezTo>
                    <a:pt x="6311" y="1382"/>
                    <a:pt x="4882" y="1"/>
                    <a:pt x="3144" y="1"/>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5"/>
            <p:cNvSpPr/>
            <p:nvPr/>
          </p:nvSpPr>
          <p:spPr>
            <a:xfrm>
              <a:off x="4329126" y="3010610"/>
              <a:ext cx="116221" cy="97249"/>
            </a:xfrm>
            <a:custGeom>
              <a:rect b="b" l="l" r="r" t="t"/>
              <a:pathLst>
                <a:path extrusionOk="0" h="3050" w="3645">
                  <a:moveTo>
                    <a:pt x="477" y="1"/>
                  </a:moveTo>
                  <a:cubicBezTo>
                    <a:pt x="334" y="1"/>
                    <a:pt x="167" y="1"/>
                    <a:pt x="1" y="25"/>
                  </a:cubicBezTo>
                  <a:cubicBezTo>
                    <a:pt x="1525" y="239"/>
                    <a:pt x="2692" y="1525"/>
                    <a:pt x="2692" y="3049"/>
                  </a:cubicBezTo>
                  <a:lnTo>
                    <a:pt x="3644" y="3049"/>
                  </a:lnTo>
                  <a:cubicBezTo>
                    <a:pt x="3644" y="1382"/>
                    <a:pt x="2215" y="1"/>
                    <a:pt x="477"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5"/>
            <p:cNvSpPr/>
            <p:nvPr/>
          </p:nvSpPr>
          <p:spPr>
            <a:xfrm>
              <a:off x="4260031" y="3058629"/>
              <a:ext cx="169373" cy="130473"/>
            </a:xfrm>
            <a:custGeom>
              <a:rect b="b" l="l" r="r" t="t"/>
              <a:pathLst>
                <a:path extrusionOk="0" h="4092" w="5312">
                  <a:moveTo>
                    <a:pt x="3764" y="0"/>
                  </a:moveTo>
                  <a:cubicBezTo>
                    <a:pt x="3551" y="0"/>
                    <a:pt x="3333" y="44"/>
                    <a:pt x="3120" y="138"/>
                  </a:cubicBezTo>
                  <a:cubicBezTo>
                    <a:pt x="3049" y="186"/>
                    <a:pt x="2977" y="233"/>
                    <a:pt x="2930" y="257"/>
                  </a:cubicBezTo>
                  <a:cubicBezTo>
                    <a:pt x="2846" y="305"/>
                    <a:pt x="2757" y="329"/>
                    <a:pt x="2665" y="329"/>
                  </a:cubicBezTo>
                  <a:cubicBezTo>
                    <a:pt x="2572" y="329"/>
                    <a:pt x="2477" y="305"/>
                    <a:pt x="2382" y="257"/>
                  </a:cubicBezTo>
                  <a:cubicBezTo>
                    <a:pt x="2334" y="186"/>
                    <a:pt x="2263" y="162"/>
                    <a:pt x="2168" y="138"/>
                  </a:cubicBezTo>
                  <a:cubicBezTo>
                    <a:pt x="1963" y="46"/>
                    <a:pt x="1752" y="3"/>
                    <a:pt x="1545" y="3"/>
                  </a:cubicBezTo>
                  <a:cubicBezTo>
                    <a:pt x="740" y="3"/>
                    <a:pt x="0" y="652"/>
                    <a:pt x="0" y="1543"/>
                  </a:cubicBezTo>
                  <a:cubicBezTo>
                    <a:pt x="0" y="2972"/>
                    <a:pt x="1191" y="4091"/>
                    <a:pt x="2644" y="4091"/>
                  </a:cubicBezTo>
                  <a:cubicBezTo>
                    <a:pt x="4120" y="4091"/>
                    <a:pt x="5311" y="2924"/>
                    <a:pt x="5311" y="1543"/>
                  </a:cubicBezTo>
                  <a:cubicBezTo>
                    <a:pt x="5311" y="637"/>
                    <a:pt x="4578" y="0"/>
                    <a:pt x="3764"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5"/>
            <p:cNvSpPr/>
            <p:nvPr/>
          </p:nvSpPr>
          <p:spPr>
            <a:xfrm>
              <a:off x="4332920" y="3058979"/>
              <a:ext cx="116986" cy="130123"/>
            </a:xfrm>
            <a:custGeom>
              <a:rect b="b" l="l" r="r" t="t"/>
              <a:pathLst>
                <a:path extrusionOk="0" h="4081" w="3669">
                  <a:moveTo>
                    <a:pt x="1436" y="0"/>
                  </a:moveTo>
                  <a:cubicBezTo>
                    <a:pt x="1331" y="0"/>
                    <a:pt x="1225" y="11"/>
                    <a:pt x="1120" y="32"/>
                  </a:cubicBezTo>
                  <a:cubicBezTo>
                    <a:pt x="1763" y="175"/>
                    <a:pt x="2311" y="770"/>
                    <a:pt x="2311" y="1532"/>
                  </a:cubicBezTo>
                  <a:cubicBezTo>
                    <a:pt x="2311" y="2794"/>
                    <a:pt x="1287" y="3866"/>
                    <a:pt x="1" y="4056"/>
                  </a:cubicBezTo>
                  <a:cubicBezTo>
                    <a:pt x="120" y="4080"/>
                    <a:pt x="239" y="4080"/>
                    <a:pt x="358" y="4080"/>
                  </a:cubicBezTo>
                  <a:cubicBezTo>
                    <a:pt x="1596" y="4080"/>
                    <a:pt x="2620" y="3270"/>
                    <a:pt x="2930" y="2199"/>
                  </a:cubicBezTo>
                  <a:lnTo>
                    <a:pt x="3025" y="2199"/>
                  </a:lnTo>
                  <a:cubicBezTo>
                    <a:pt x="3382" y="2199"/>
                    <a:pt x="3668" y="1913"/>
                    <a:pt x="3668" y="1556"/>
                  </a:cubicBezTo>
                  <a:cubicBezTo>
                    <a:pt x="3668" y="1151"/>
                    <a:pt x="3382" y="865"/>
                    <a:pt x="3025" y="865"/>
                  </a:cubicBezTo>
                  <a:cubicBezTo>
                    <a:pt x="2954" y="865"/>
                    <a:pt x="2930" y="865"/>
                    <a:pt x="2858" y="889"/>
                  </a:cubicBezTo>
                  <a:cubicBezTo>
                    <a:pt x="2615" y="341"/>
                    <a:pt x="2042" y="0"/>
                    <a:pt x="1436"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5"/>
            <p:cNvSpPr/>
            <p:nvPr/>
          </p:nvSpPr>
          <p:spPr>
            <a:xfrm>
              <a:off x="4078542" y="2999992"/>
              <a:ext cx="212641" cy="107867"/>
            </a:xfrm>
            <a:custGeom>
              <a:rect b="b" l="l" r="r" t="t"/>
              <a:pathLst>
                <a:path extrusionOk="0" h="3383" w="6669">
                  <a:moveTo>
                    <a:pt x="5812" y="0"/>
                  </a:moveTo>
                  <a:cubicBezTo>
                    <a:pt x="5812" y="0"/>
                    <a:pt x="4978" y="334"/>
                    <a:pt x="3168" y="334"/>
                  </a:cubicBezTo>
                  <a:cubicBezTo>
                    <a:pt x="525" y="334"/>
                    <a:pt x="1" y="1715"/>
                    <a:pt x="1" y="3382"/>
                  </a:cubicBezTo>
                  <a:lnTo>
                    <a:pt x="6050" y="3382"/>
                  </a:lnTo>
                  <a:cubicBezTo>
                    <a:pt x="6669" y="1810"/>
                    <a:pt x="5812" y="0"/>
                    <a:pt x="5812" y="0"/>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5"/>
            <p:cNvSpPr/>
            <p:nvPr/>
          </p:nvSpPr>
          <p:spPr>
            <a:xfrm>
              <a:off x="4078542" y="3011375"/>
              <a:ext cx="77481" cy="96484"/>
            </a:xfrm>
            <a:custGeom>
              <a:rect b="b" l="l" r="r" t="t"/>
              <a:pathLst>
                <a:path extrusionOk="0" h="3026" w="2430">
                  <a:moveTo>
                    <a:pt x="2430" y="1"/>
                  </a:moveTo>
                  <a:cubicBezTo>
                    <a:pt x="406" y="239"/>
                    <a:pt x="1" y="1501"/>
                    <a:pt x="1" y="3025"/>
                  </a:cubicBezTo>
                  <a:lnTo>
                    <a:pt x="953" y="3025"/>
                  </a:lnTo>
                  <a:cubicBezTo>
                    <a:pt x="953" y="1668"/>
                    <a:pt x="1239" y="525"/>
                    <a:pt x="2430" y="1"/>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5"/>
            <p:cNvSpPr/>
            <p:nvPr/>
          </p:nvSpPr>
          <p:spPr>
            <a:xfrm>
              <a:off x="4242558" y="3086560"/>
              <a:ext cx="41801" cy="41801"/>
            </a:xfrm>
            <a:custGeom>
              <a:rect b="b" l="l" r="r" t="t"/>
              <a:pathLst>
                <a:path extrusionOk="0" h="1311" w="1311">
                  <a:moveTo>
                    <a:pt x="668" y="0"/>
                  </a:moveTo>
                  <a:cubicBezTo>
                    <a:pt x="310" y="0"/>
                    <a:pt x="1" y="286"/>
                    <a:pt x="1" y="667"/>
                  </a:cubicBezTo>
                  <a:cubicBezTo>
                    <a:pt x="1" y="1024"/>
                    <a:pt x="310" y="1310"/>
                    <a:pt x="668" y="1310"/>
                  </a:cubicBezTo>
                  <a:cubicBezTo>
                    <a:pt x="1025" y="1310"/>
                    <a:pt x="1311" y="1024"/>
                    <a:pt x="1311" y="667"/>
                  </a:cubicBezTo>
                  <a:cubicBezTo>
                    <a:pt x="1311" y="286"/>
                    <a:pt x="1025" y="0"/>
                    <a:pt x="668"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5"/>
            <p:cNvSpPr/>
            <p:nvPr/>
          </p:nvSpPr>
          <p:spPr>
            <a:xfrm>
              <a:off x="4095250" y="3058629"/>
              <a:ext cx="168608" cy="130473"/>
            </a:xfrm>
            <a:custGeom>
              <a:rect b="b" l="l" r="r" t="t"/>
              <a:pathLst>
                <a:path extrusionOk="0" h="4092" w="5288">
                  <a:moveTo>
                    <a:pt x="3753" y="0"/>
                  </a:moveTo>
                  <a:cubicBezTo>
                    <a:pt x="3543" y="0"/>
                    <a:pt x="3328" y="44"/>
                    <a:pt x="3120" y="138"/>
                  </a:cubicBezTo>
                  <a:cubicBezTo>
                    <a:pt x="3025" y="186"/>
                    <a:pt x="2978" y="233"/>
                    <a:pt x="2906" y="257"/>
                  </a:cubicBezTo>
                  <a:cubicBezTo>
                    <a:pt x="2835" y="305"/>
                    <a:pt x="2745" y="329"/>
                    <a:pt x="2653" y="329"/>
                  </a:cubicBezTo>
                  <a:cubicBezTo>
                    <a:pt x="2561" y="329"/>
                    <a:pt x="2466" y="305"/>
                    <a:pt x="2382" y="257"/>
                  </a:cubicBezTo>
                  <a:cubicBezTo>
                    <a:pt x="2311" y="186"/>
                    <a:pt x="2263" y="162"/>
                    <a:pt x="2168" y="138"/>
                  </a:cubicBezTo>
                  <a:cubicBezTo>
                    <a:pt x="1959" y="46"/>
                    <a:pt x="1745" y="3"/>
                    <a:pt x="1536" y="3"/>
                  </a:cubicBezTo>
                  <a:cubicBezTo>
                    <a:pt x="725" y="3"/>
                    <a:pt x="1" y="652"/>
                    <a:pt x="1" y="1543"/>
                  </a:cubicBezTo>
                  <a:cubicBezTo>
                    <a:pt x="1" y="2972"/>
                    <a:pt x="1191" y="4091"/>
                    <a:pt x="2644" y="4091"/>
                  </a:cubicBezTo>
                  <a:cubicBezTo>
                    <a:pt x="4097" y="4091"/>
                    <a:pt x="5288" y="2924"/>
                    <a:pt x="5288" y="1543"/>
                  </a:cubicBezTo>
                  <a:cubicBezTo>
                    <a:pt x="5288" y="637"/>
                    <a:pt x="4555" y="0"/>
                    <a:pt x="3753"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5"/>
            <p:cNvSpPr/>
            <p:nvPr/>
          </p:nvSpPr>
          <p:spPr>
            <a:xfrm>
              <a:off x="4073982" y="3058724"/>
              <a:ext cx="116986" cy="129613"/>
            </a:xfrm>
            <a:custGeom>
              <a:rect b="b" l="l" r="r" t="t"/>
              <a:pathLst>
                <a:path extrusionOk="0" h="4065" w="3669">
                  <a:moveTo>
                    <a:pt x="2231" y="1"/>
                  </a:moveTo>
                  <a:cubicBezTo>
                    <a:pt x="1629" y="1"/>
                    <a:pt x="1051" y="356"/>
                    <a:pt x="811" y="897"/>
                  </a:cubicBezTo>
                  <a:cubicBezTo>
                    <a:pt x="739" y="897"/>
                    <a:pt x="715" y="873"/>
                    <a:pt x="668" y="873"/>
                  </a:cubicBezTo>
                  <a:cubicBezTo>
                    <a:pt x="311" y="873"/>
                    <a:pt x="1" y="1159"/>
                    <a:pt x="1" y="1516"/>
                  </a:cubicBezTo>
                  <a:cubicBezTo>
                    <a:pt x="1" y="1873"/>
                    <a:pt x="311" y="2183"/>
                    <a:pt x="668" y="2183"/>
                  </a:cubicBezTo>
                  <a:lnTo>
                    <a:pt x="739" y="2183"/>
                  </a:lnTo>
                  <a:cubicBezTo>
                    <a:pt x="1049" y="3278"/>
                    <a:pt x="2097" y="4064"/>
                    <a:pt x="3311" y="4064"/>
                  </a:cubicBezTo>
                  <a:cubicBezTo>
                    <a:pt x="3430" y="4064"/>
                    <a:pt x="3549" y="4064"/>
                    <a:pt x="3668" y="4017"/>
                  </a:cubicBezTo>
                  <a:cubicBezTo>
                    <a:pt x="2359" y="3921"/>
                    <a:pt x="1382" y="2850"/>
                    <a:pt x="1382" y="1540"/>
                  </a:cubicBezTo>
                  <a:cubicBezTo>
                    <a:pt x="1382" y="754"/>
                    <a:pt x="1906" y="183"/>
                    <a:pt x="2573" y="40"/>
                  </a:cubicBezTo>
                  <a:cubicBezTo>
                    <a:pt x="2459" y="13"/>
                    <a:pt x="2345" y="1"/>
                    <a:pt x="2231"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5"/>
            <p:cNvSpPr/>
            <p:nvPr/>
          </p:nvSpPr>
          <p:spPr>
            <a:xfrm>
              <a:off x="4380015" y="3098708"/>
              <a:ext cx="11415" cy="18238"/>
            </a:xfrm>
            <a:custGeom>
              <a:rect b="b" l="l" r="r" t="t"/>
              <a:pathLst>
                <a:path extrusionOk="0" h="572" w="358">
                  <a:moveTo>
                    <a:pt x="167" y="0"/>
                  </a:moveTo>
                  <a:cubicBezTo>
                    <a:pt x="72" y="0"/>
                    <a:pt x="0" y="96"/>
                    <a:pt x="0" y="191"/>
                  </a:cubicBezTo>
                  <a:lnTo>
                    <a:pt x="0" y="405"/>
                  </a:lnTo>
                  <a:cubicBezTo>
                    <a:pt x="0" y="477"/>
                    <a:pt x="72" y="572"/>
                    <a:pt x="167" y="572"/>
                  </a:cubicBezTo>
                  <a:cubicBezTo>
                    <a:pt x="286" y="572"/>
                    <a:pt x="357" y="477"/>
                    <a:pt x="357" y="405"/>
                  </a:cubicBezTo>
                  <a:lnTo>
                    <a:pt x="357" y="191"/>
                  </a:lnTo>
                  <a:cubicBezTo>
                    <a:pt x="357" y="96"/>
                    <a:pt x="262" y="0"/>
                    <a:pt x="16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5"/>
            <p:cNvSpPr/>
            <p:nvPr/>
          </p:nvSpPr>
          <p:spPr>
            <a:xfrm>
              <a:off x="4298006" y="3098708"/>
              <a:ext cx="11415" cy="18238"/>
            </a:xfrm>
            <a:custGeom>
              <a:rect b="b" l="l" r="r" t="t"/>
              <a:pathLst>
                <a:path extrusionOk="0" h="572" w="358">
                  <a:moveTo>
                    <a:pt x="191" y="0"/>
                  </a:moveTo>
                  <a:cubicBezTo>
                    <a:pt x="95" y="0"/>
                    <a:pt x="0" y="96"/>
                    <a:pt x="0" y="191"/>
                  </a:cubicBezTo>
                  <a:lnTo>
                    <a:pt x="0" y="405"/>
                  </a:lnTo>
                  <a:cubicBezTo>
                    <a:pt x="0" y="477"/>
                    <a:pt x="95" y="572"/>
                    <a:pt x="191" y="572"/>
                  </a:cubicBezTo>
                  <a:cubicBezTo>
                    <a:pt x="262" y="572"/>
                    <a:pt x="357" y="477"/>
                    <a:pt x="357" y="405"/>
                  </a:cubicBezTo>
                  <a:lnTo>
                    <a:pt x="357" y="191"/>
                  </a:lnTo>
                  <a:cubicBezTo>
                    <a:pt x="357" y="96"/>
                    <a:pt x="262"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5"/>
            <p:cNvSpPr/>
            <p:nvPr/>
          </p:nvSpPr>
          <p:spPr>
            <a:xfrm>
              <a:off x="4326862" y="3106201"/>
              <a:ext cx="35711" cy="15305"/>
            </a:xfrm>
            <a:custGeom>
              <a:rect b="b" l="l" r="r" t="t"/>
              <a:pathLst>
                <a:path extrusionOk="0" h="480" w="1120">
                  <a:moveTo>
                    <a:pt x="190" y="0"/>
                  </a:moveTo>
                  <a:cubicBezTo>
                    <a:pt x="148" y="0"/>
                    <a:pt x="105" y="18"/>
                    <a:pt x="72" y="51"/>
                  </a:cubicBezTo>
                  <a:cubicBezTo>
                    <a:pt x="0" y="99"/>
                    <a:pt x="0" y="218"/>
                    <a:pt x="48" y="289"/>
                  </a:cubicBezTo>
                  <a:cubicBezTo>
                    <a:pt x="191" y="408"/>
                    <a:pt x="381" y="480"/>
                    <a:pt x="548" y="480"/>
                  </a:cubicBezTo>
                  <a:cubicBezTo>
                    <a:pt x="738" y="480"/>
                    <a:pt x="905" y="432"/>
                    <a:pt x="1072" y="289"/>
                  </a:cubicBezTo>
                  <a:cubicBezTo>
                    <a:pt x="1119" y="218"/>
                    <a:pt x="1096" y="99"/>
                    <a:pt x="1024" y="51"/>
                  </a:cubicBezTo>
                  <a:cubicBezTo>
                    <a:pt x="1004" y="21"/>
                    <a:pt x="972" y="8"/>
                    <a:pt x="935" y="8"/>
                  </a:cubicBezTo>
                  <a:cubicBezTo>
                    <a:pt x="885" y="8"/>
                    <a:pt x="828" y="33"/>
                    <a:pt x="786" y="75"/>
                  </a:cubicBezTo>
                  <a:cubicBezTo>
                    <a:pt x="738" y="122"/>
                    <a:pt x="643" y="170"/>
                    <a:pt x="548" y="170"/>
                  </a:cubicBezTo>
                  <a:cubicBezTo>
                    <a:pt x="476" y="170"/>
                    <a:pt x="381" y="122"/>
                    <a:pt x="310" y="75"/>
                  </a:cubicBezTo>
                  <a:cubicBezTo>
                    <a:pt x="284" y="24"/>
                    <a:pt x="238" y="0"/>
                    <a:pt x="190"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5"/>
            <p:cNvSpPr/>
            <p:nvPr/>
          </p:nvSpPr>
          <p:spPr>
            <a:xfrm>
              <a:off x="4084632" y="2880774"/>
              <a:ext cx="160254" cy="112777"/>
            </a:xfrm>
            <a:custGeom>
              <a:rect b="b" l="l" r="r" t="t"/>
              <a:pathLst>
                <a:path extrusionOk="0" h="3537" w="5026">
                  <a:moveTo>
                    <a:pt x="1334" y="1"/>
                  </a:moveTo>
                  <a:cubicBezTo>
                    <a:pt x="620" y="1"/>
                    <a:pt x="24" y="596"/>
                    <a:pt x="0" y="1334"/>
                  </a:cubicBezTo>
                  <a:cubicBezTo>
                    <a:pt x="0" y="2072"/>
                    <a:pt x="596" y="2668"/>
                    <a:pt x="1334" y="2668"/>
                  </a:cubicBezTo>
                  <a:lnTo>
                    <a:pt x="2001" y="2668"/>
                  </a:lnTo>
                  <a:lnTo>
                    <a:pt x="3239" y="3501"/>
                  </a:lnTo>
                  <a:cubicBezTo>
                    <a:pt x="3264" y="3526"/>
                    <a:pt x="3289" y="3536"/>
                    <a:pt x="3311" y="3536"/>
                  </a:cubicBezTo>
                  <a:cubicBezTo>
                    <a:pt x="3374" y="3536"/>
                    <a:pt x="3417" y="3453"/>
                    <a:pt x="3382" y="3382"/>
                  </a:cubicBezTo>
                  <a:lnTo>
                    <a:pt x="3096" y="2668"/>
                  </a:lnTo>
                  <a:lnTo>
                    <a:pt x="3692" y="2668"/>
                  </a:lnTo>
                  <a:cubicBezTo>
                    <a:pt x="4430" y="2668"/>
                    <a:pt x="5025" y="2072"/>
                    <a:pt x="5025" y="1334"/>
                  </a:cubicBezTo>
                  <a:cubicBezTo>
                    <a:pt x="5025" y="596"/>
                    <a:pt x="4430" y="1"/>
                    <a:pt x="3692"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5"/>
            <p:cNvSpPr/>
            <p:nvPr/>
          </p:nvSpPr>
          <p:spPr>
            <a:xfrm>
              <a:off x="4278269" y="2880774"/>
              <a:ext cx="160222" cy="112777"/>
            </a:xfrm>
            <a:custGeom>
              <a:rect b="b" l="l" r="r" t="t"/>
              <a:pathLst>
                <a:path extrusionOk="0" h="3537" w="5025">
                  <a:moveTo>
                    <a:pt x="1334" y="1"/>
                  </a:moveTo>
                  <a:cubicBezTo>
                    <a:pt x="595" y="1"/>
                    <a:pt x="0" y="596"/>
                    <a:pt x="0" y="1334"/>
                  </a:cubicBezTo>
                  <a:cubicBezTo>
                    <a:pt x="0" y="2072"/>
                    <a:pt x="595" y="2668"/>
                    <a:pt x="1334" y="2668"/>
                  </a:cubicBezTo>
                  <a:lnTo>
                    <a:pt x="1929" y="2668"/>
                  </a:lnTo>
                  <a:lnTo>
                    <a:pt x="1643" y="3382"/>
                  </a:lnTo>
                  <a:cubicBezTo>
                    <a:pt x="1608" y="3453"/>
                    <a:pt x="1651" y="3536"/>
                    <a:pt x="1714" y="3536"/>
                  </a:cubicBezTo>
                  <a:cubicBezTo>
                    <a:pt x="1737" y="3536"/>
                    <a:pt x="1761" y="3526"/>
                    <a:pt x="1786" y="3501"/>
                  </a:cubicBezTo>
                  <a:lnTo>
                    <a:pt x="3024" y="2668"/>
                  </a:lnTo>
                  <a:lnTo>
                    <a:pt x="3691" y="2668"/>
                  </a:lnTo>
                  <a:cubicBezTo>
                    <a:pt x="4430" y="2668"/>
                    <a:pt x="5025" y="2072"/>
                    <a:pt x="5025" y="1334"/>
                  </a:cubicBezTo>
                  <a:cubicBezTo>
                    <a:pt x="5025" y="596"/>
                    <a:pt x="4430" y="1"/>
                    <a:pt x="3691"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5"/>
            <p:cNvSpPr/>
            <p:nvPr/>
          </p:nvSpPr>
          <p:spPr>
            <a:xfrm>
              <a:off x="4215233" y="3098708"/>
              <a:ext cx="11415" cy="18238"/>
            </a:xfrm>
            <a:custGeom>
              <a:rect b="b" l="l" r="r" t="t"/>
              <a:pathLst>
                <a:path extrusionOk="0" h="572" w="358">
                  <a:moveTo>
                    <a:pt x="191" y="0"/>
                  </a:moveTo>
                  <a:cubicBezTo>
                    <a:pt x="96" y="0"/>
                    <a:pt x="0" y="96"/>
                    <a:pt x="0" y="191"/>
                  </a:cubicBezTo>
                  <a:lnTo>
                    <a:pt x="0" y="405"/>
                  </a:lnTo>
                  <a:cubicBezTo>
                    <a:pt x="0" y="477"/>
                    <a:pt x="96" y="572"/>
                    <a:pt x="191" y="572"/>
                  </a:cubicBezTo>
                  <a:cubicBezTo>
                    <a:pt x="286" y="572"/>
                    <a:pt x="358" y="477"/>
                    <a:pt x="358" y="405"/>
                  </a:cubicBezTo>
                  <a:lnTo>
                    <a:pt x="358" y="191"/>
                  </a:lnTo>
                  <a:cubicBezTo>
                    <a:pt x="358" y="96"/>
                    <a:pt x="286"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5"/>
            <p:cNvSpPr/>
            <p:nvPr/>
          </p:nvSpPr>
          <p:spPr>
            <a:xfrm>
              <a:off x="4133225" y="3098708"/>
              <a:ext cx="11415" cy="18238"/>
            </a:xfrm>
            <a:custGeom>
              <a:rect b="b" l="l" r="r" t="t"/>
              <a:pathLst>
                <a:path extrusionOk="0" h="572" w="358">
                  <a:moveTo>
                    <a:pt x="167" y="0"/>
                  </a:moveTo>
                  <a:cubicBezTo>
                    <a:pt x="72" y="0"/>
                    <a:pt x="0" y="96"/>
                    <a:pt x="0" y="191"/>
                  </a:cubicBezTo>
                  <a:lnTo>
                    <a:pt x="0" y="405"/>
                  </a:lnTo>
                  <a:cubicBezTo>
                    <a:pt x="0" y="477"/>
                    <a:pt x="72" y="572"/>
                    <a:pt x="167" y="572"/>
                  </a:cubicBezTo>
                  <a:cubicBezTo>
                    <a:pt x="262" y="572"/>
                    <a:pt x="358" y="477"/>
                    <a:pt x="358" y="405"/>
                  </a:cubicBezTo>
                  <a:lnTo>
                    <a:pt x="358" y="191"/>
                  </a:lnTo>
                  <a:cubicBezTo>
                    <a:pt x="358" y="96"/>
                    <a:pt x="262" y="0"/>
                    <a:pt x="16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5"/>
            <p:cNvSpPr/>
            <p:nvPr/>
          </p:nvSpPr>
          <p:spPr>
            <a:xfrm>
              <a:off x="4161315" y="3106201"/>
              <a:ext cx="36476" cy="15305"/>
            </a:xfrm>
            <a:custGeom>
              <a:rect b="b" l="l" r="r" t="t"/>
              <a:pathLst>
                <a:path extrusionOk="0" h="480" w="1144">
                  <a:moveTo>
                    <a:pt x="196" y="0"/>
                  </a:moveTo>
                  <a:cubicBezTo>
                    <a:pt x="155" y="0"/>
                    <a:pt x="118" y="18"/>
                    <a:pt x="96" y="51"/>
                  </a:cubicBezTo>
                  <a:cubicBezTo>
                    <a:pt x="1" y="99"/>
                    <a:pt x="1" y="218"/>
                    <a:pt x="72" y="289"/>
                  </a:cubicBezTo>
                  <a:cubicBezTo>
                    <a:pt x="215" y="408"/>
                    <a:pt x="382" y="480"/>
                    <a:pt x="572" y="480"/>
                  </a:cubicBezTo>
                  <a:cubicBezTo>
                    <a:pt x="739" y="480"/>
                    <a:pt x="929" y="432"/>
                    <a:pt x="1072" y="289"/>
                  </a:cubicBezTo>
                  <a:cubicBezTo>
                    <a:pt x="1144" y="218"/>
                    <a:pt x="1096" y="99"/>
                    <a:pt x="1048" y="51"/>
                  </a:cubicBezTo>
                  <a:cubicBezTo>
                    <a:pt x="1018" y="21"/>
                    <a:pt x="980" y="8"/>
                    <a:pt x="942" y="8"/>
                  </a:cubicBezTo>
                  <a:cubicBezTo>
                    <a:pt x="890" y="8"/>
                    <a:pt x="838" y="33"/>
                    <a:pt x="810" y="75"/>
                  </a:cubicBezTo>
                  <a:cubicBezTo>
                    <a:pt x="739" y="122"/>
                    <a:pt x="667" y="170"/>
                    <a:pt x="572" y="170"/>
                  </a:cubicBezTo>
                  <a:cubicBezTo>
                    <a:pt x="477" y="170"/>
                    <a:pt x="382" y="122"/>
                    <a:pt x="334" y="75"/>
                  </a:cubicBezTo>
                  <a:cubicBezTo>
                    <a:pt x="296" y="24"/>
                    <a:pt x="244" y="0"/>
                    <a:pt x="196"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45"/>
          <p:cNvGrpSpPr/>
          <p:nvPr/>
        </p:nvGrpSpPr>
        <p:grpSpPr>
          <a:xfrm>
            <a:off x="6603301" y="2876974"/>
            <a:ext cx="420312" cy="426302"/>
            <a:chOff x="6603301" y="2876974"/>
            <a:chExt cx="420312" cy="426302"/>
          </a:xfrm>
        </p:grpSpPr>
        <p:sp>
          <p:nvSpPr>
            <p:cNvPr id="999" name="Google Shape;999;p45"/>
            <p:cNvSpPr/>
            <p:nvPr/>
          </p:nvSpPr>
          <p:spPr>
            <a:xfrm>
              <a:off x="6791147" y="3099973"/>
              <a:ext cx="45484" cy="56616"/>
            </a:xfrm>
            <a:custGeom>
              <a:rect b="b" l="l" r="r" t="t"/>
              <a:pathLst>
                <a:path extrusionOk="0" h="1572" w="1263">
                  <a:moveTo>
                    <a:pt x="0" y="0"/>
                  </a:moveTo>
                  <a:lnTo>
                    <a:pt x="0" y="953"/>
                  </a:lnTo>
                  <a:cubicBezTo>
                    <a:pt x="0" y="1310"/>
                    <a:pt x="262" y="1572"/>
                    <a:pt x="620" y="1572"/>
                  </a:cubicBezTo>
                  <a:cubicBezTo>
                    <a:pt x="977" y="1572"/>
                    <a:pt x="1263" y="1310"/>
                    <a:pt x="1263" y="953"/>
                  </a:cubicBezTo>
                  <a:lnTo>
                    <a:pt x="1263" y="0"/>
                  </a:ln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5"/>
            <p:cNvSpPr/>
            <p:nvPr/>
          </p:nvSpPr>
          <p:spPr>
            <a:xfrm>
              <a:off x="6791147" y="3099973"/>
              <a:ext cx="30899" cy="56616"/>
            </a:xfrm>
            <a:custGeom>
              <a:rect b="b" l="l" r="r" t="t"/>
              <a:pathLst>
                <a:path extrusionOk="0" h="1572" w="858">
                  <a:moveTo>
                    <a:pt x="0" y="0"/>
                  </a:moveTo>
                  <a:lnTo>
                    <a:pt x="0" y="953"/>
                  </a:lnTo>
                  <a:cubicBezTo>
                    <a:pt x="0" y="1310"/>
                    <a:pt x="262" y="1572"/>
                    <a:pt x="620" y="1572"/>
                  </a:cubicBezTo>
                  <a:cubicBezTo>
                    <a:pt x="715" y="1572"/>
                    <a:pt x="786" y="1548"/>
                    <a:pt x="858" y="1524"/>
                  </a:cubicBezTo>
                  <a:cubicBezTo>
                    <a:pt x="620" y="1453"/>
                    <a:pt x="477" y="1215"/>
                    <a:pt x="477" y="953"/>
                  </a:cubicBezTo>
                  <a:lnTo>
                    <a:pt x="477" y="0"/>
                  </a:ln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5"/>
            <p:cNvSpPr/>
            <p:nvPr/>
          </p:nvSpPr>
          <p:spPr>
            <a:xfrm>
              <a:off x="6740548" y="2925845"/>
              <a:ext cx="145815" cy="166425"/>
            </a:xfrm>
            <a:custGeom>
              <a:rect b="b" l="l" r="r" t="t"/>
              <a:pathLst>
                <a:path extrusionOk="0" h="4621" w="4049">
                  <a:moveTo>
                    <a:pt x="2025" y="1"/>
                  </a:moveTo>
                  <a:cubicBezTo>
                    <a:pt x="905" y="1"/>
                    <a:pt x="0" y="906"/>
                    <a:pt x="0" y="2025"/>
                  </a:cubicBezTo>
                  <a:cubicBezTo>
                    <a:pt x="0" y="3406"/>
                    <a:pt x="1024" y="3668"/>
                    <a:pt x="1024" y="4264"/>
                  </a:cubicBezTo>
                  <a:lnTo>
                    <a:pt x="2025" y="4621"/>
                  </a:lnTo>
                  <a:lnTo>
                    <a:pt x="3049" y="4264"/>
                  </a:lnTo>
                  <a:cubicBezTo>
                    <a:pt x="3049" y="3644"/>
                    <a:pt x="4049" y="3383"/>
                    <a:pt x="4049" y="2025"/>
                  </a:cubicBezTo>
                  <a:cubicBezTo>
                    <a:pt x="4049" y="906"/>
                    <a:pt x="3168" y="1"/>
                    <a:pt x="2025"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5"/>
            <p:cNvSpPr/>
            <p:nvPr/>
          </p:nvSpPr>
          <p:spPr>
            <a:xfrm>
              <a:off x="6740548" y="2927574"/>
              <a:ext cx="81496" cy="165561"/>
            </a:xfrm>
            <a:custGeom>
              <a:rect b="b" l="l" r="r" t="t"/>
              <a:pathLst>
                <a:path extrusionOk="0" h="4597" w="2263">
                  <a:moveTo>
                    <a:pt x="2025" y="1"/>
                  </a:moveTo>
                  <a:cubicBezTo>
                    <a:pt x="905" y="1"/>
                    <a:pt x="0" y="882"/>
                    <a:pt x="0" y="2025"/>
                  </a:cubicBezTo>
                  <a:cubicBezTo>
                    <a:pt x="0" y="3382"/>
                    <a:pt x="1024" y="3644"/>
                    <a:pt x="1024" y="4239"/>
                  </a:cubicBezTo>
                  <a:lnTo>
                    <a:pt x="2025" y="4597"/>
                  </a:lnTo>
                  <a:lnTo>
                    <a:pt x="2263" y="4525"/>
                  </a:lnTo>
                  <a:lnTo>
                    <a:pt x="1501" y="4216"/>
                  </a:lnTo>
                  <a:cubicBezTo>
                    <a:pt x="1501" y="3596"/>
                    <a:pt x="477" y="3335"/>
                    <a:pt x="477" y="1977"/>
                  </a:cubicBezTo>
                  <a:cubicBezTo>
                    <a:pt x="477" y="953"/>
                    <a:pt x="1262" y="72"/>
                    <a:pt x="2263"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5"/>
            <p:cNvSpPr/>
            <p:nvPr/>
          </p:nvSpPr>
          <p:spPr>
            <a:xfrm>
              <a:off x="6837461" y="3139409"/>
              <a:ext cx="181827" cy="89245"/>
            </a:xfrm>
            <a:custGeom>
              <a:rect b="b" l="l" r="r" t="t"/>
              <a:pathLst>
                <a:path extrusionOk="0" h="2478" w="5049">
                  <a:moveTo>
                    <a:pt x="2525" y="1"/>
                  </a:moveTo>
                  <a:cubicBezTo>
                    <a:pt x="1120" y="1"/>
                    <a:pt x="0" y="1096"/>
                    <a:pt x="0" y="2477"/>
                  </a:cubicBezTo>
                  <a:lnTo>
                    <a:pt x="5049" y="2477"/>
                  </a:lnTo>
                  <a:cubicBezTo>
                    <a:pt x="5049" y="1096"/>
                    <a:pt x="3930" y="1"/>
                    <a:pt x="2525" y="1"/>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5"/>
            <p:cNvSpPr/>
            <p:nvPr/>
          </p:nvSpPr>
          <p:spPr>
            <a:xfrm>
              <a:off x="6836596" y="3139409"/>
              <a:ext cx="103824" cy="89245"/>
            </a:xfrm>
            <a:custGeom>
              <a:rect b="b" l="l" r="r" t="t"/>
              <a:pathLst>
                <a:path extrusionOk="0" h="2478" w="2883">
                  <a:moveTo>
                    <a:pt x="2525" y="1"/>
                  </a:moveTo>
                  <a:cubicBezTo>
                    <a:pt x="1120" y="1"/>
                    <a:pt x="1" y="1096"/>
                    <a:pt x="1" y="2477"/>
                  </a:cubicBezTo>
                  <a:lnTo>
                    <a:pt x="715" y="2477"/>
                  </a:lnTo>
                  <a:cubicBezTo>
                    <a:pt x="715" y="1215"/>
                    <a:pt x="1668" y="167"/>
                    <a:pt x="2882" y="24"/>
                  </a:cubicBezTo>
                  <a:cubicBezTo>
                    <a:pt x="2763" y="1"/>
                    <a:pt x="2644" y="1"/>
                    <a:pt x="2525" y="1"/>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5"/>
            <p:cNvSpPr/>
            <p:nvPr/>
          </p:nvSpPr>
          <p:spPr>
            <a:xfrm>
              <a:off x="6609316" y="3139409"/>
              <a:ext cx="181863" cy="142403"/>
            </a:xfrm>
            <a:custGeom>
              <a:rect b="b" l="l" r="r" t="t"/>
              <a:pathLst>
                <a:path extrusionOk="0" h="3954" w="5050">
                  <a:moveTo>
                    <a:pt x="2525" y="1"/>
                  </a:moveTo>
                  <a:cubicBezTo>
                    <a:pt x="1120" y="1"/>
                    <a:pt x="1" y="1096"/>
                    <a:pt x="1" y="2477"/>
                  </a:cubicBezTo>
                  <a:lnTo>
                    <a:pt x="1" y="3406"/>
                  </a:lnTo>
                  <a:cubicBezTo>
                    <a:pt x="1" y="3716"/>
                    <a:pt x="263" y="3954"/>
                    <a:pt x="548" y="3954"/>
                  </a:cubicBezTo>
                  <a:lnTo>
                    <a:pt x="4478" y="3954"/>
                  </a:lnTo>
                  <a:cubicBezTo>
                    <a:pt x="4811" y="3954"/>
                    <a:pt x="5049" y="3692"/>
                    <a:pt x="5049" y="3406"/>
                  </a:cubicBezTo>
                  <a:lnTo>
                    <a:pt x="5049" y="2477"/>
                  </a:lnTo>
                  <a:cubicBezTo>
                    <a:pt x="5049" y="1096"/>
                    <a:pt x="3930" y="1"/>
                    <a:pt x="2525" y="1"/>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5"/>
            <p:cNvSpPr/>
            <p:nvPr/>
          </p:nvSpPr>
          <p:spPr>
            <a:xfrm>
              <a:off x="6609316" y="3138545"/>
              <a:ext cx="103824" cy="142439"/>
            </a:xfrm>
            <a:custGeom>
              <a:rect b="b" l="l" r="r" t="t"/>
              <a:pathLst>
                <a:path extrusionOk="0" h="3955" w="2883">
                  <a:moveTo>
                    <a:pt x="2525" y="1"/>
                  </a:moveTo>
                  <a:cubicBezTo>
                    <a:pt x="1120" y="1"/>
                    <a:pt x="1" y="1096"/>
                    <a:pt x="1" y="2478"/>
                  </a:cubicBezTo>
                  <a:lnTo>
                    <a:pt x="1" y="3382"/>
                  </a:lnTo>
                  <a:cubicBezTo>
                    <a:pt x="1" y="3716"/>
                    <a:pt x="263" y="3954"/>
                    <a:pt x="548" y="3954"/>
                  </a:cubicBezTo>
                  <a:lnTo>
                    <a:pt x="1263" y="3954"/>
                  </a:lnTo>
                  <a:cubicBezTo>
                    <a:pt x="953" y="3954"/>
                    <a:pt x="667" y="3716"/>
                    <a:pt x="667" y="3382"/>
                  </a:cubicBezTo>
                  <a:lnTo>
                    <a:pt x="667" y="2478"/>
                  </a:lnTo>
                  <a:cubicBezTo>
                    <a:pt x="667" y="1215"/>
                    <a:pt x="1620" y="191"/>
                    <a:pt x="2882" y="25"/>
                  </a:cubicBezTo>
                  <a:cubicBezTo>
                    <a:pt x="2763" y="1"/>
                    <a:pt x="2644" y="1"/>
                    <a:pt x="2525"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5"/>
            <p:cNvSpPr/>
            <p:nvPr/>
          </p:nvSpPr>
          <p:spPr>
            <a:xfrm>
              <a:off x="6757691" y="3208880"/>
              <a:ext cx="38641" cy="38644"/>
            </a:xfrm>
            <a:custGeom>
              <a:rect b="b" l="l" r="r" t="t"/>
              <a:pathLst>
                <a:path extrusionOk="0" h="1073" w="1073">
                  <a:moveTo>
                    <a:pt x="548" y="1"/>
                  </a:moveTo>
                  <a:cubicBezTo>
                    <a:pt x="239" y="1"/>
                    <a:pt x="1" y="239"/>
                    <a:pt x="1" y="548"/>
                  </a:cubicBezTo>
                  <a:cubicBezTo>
                    <a:pt x="1" y="834"/>
                    <a:pt x="239" y="1072"/>
                    <a:pt x="548" y="1072"/>
                  </a:cubicBezTo>
                  <a:cubicBezTo>
                    <a:pt x="834" y="1072"/>
                    <a:pt x="1072" y="834"/>
                    <a:pt x="1072" y="548"/>
                  </a:cubicBezTo>
                  <a:cubicBezTo>
                    <a:pt x="1072" y="239"/>
                    <a:pt x="834" y="1"/>
                    <a:pt x="548"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5"/>
            <p:cNvSpPr/>
            <p:nvPr/>
          </p:nvSpPr>
          <p:spPr>
            <a:xfrm>
              <a:off x="6984971" y="3208880"/>
              <a:ext cx="38641" cy="38644"/>
            </a:xfrm>
            <a:custGeom>
              <a:rect b="b" l="l" r="r" t="t"/>
              <a:pathLst>
                <a:path extrusionOk="0" h="1073" w="1073">
                  <a:moveTo>
                    <a:pt x="548" y="1"/>
                  </a:moveTo>
                  <a:cubicBezTo>
                    <a:pt x="239" y="1"/>
                    <a:pt x="0" y="239"/>
                    <a:pt x="0" y="548"/>
                  </a:cubicBezTo>
                  <a:cubicBezTo>
                    <a:pt x="0" y="834"/>
                    <a:pt x="239" y="1072"/>
                    <a:pt x="548" y="1072"/>
                  </a:cubicBezTo>
                  <a:cubicBezTo>
                    <a:pt x="834" y="1072"/>
                    <a:pt x="1072" y="834"/>
                    <a:pt x="1072" y="548"/>
                  </a:cubicBezTo>
                  <a:cubicBezTo>
                    <a:pt x="1072" y="239"/>
                    <a:pt x="834" y="1"/>
                    <a:pt x="548"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5"/>
            <p:cNvSpPr/>
            <p:nvPr/>
          </p:nvSpPr>
          <p:spPr>
            <a:xfrm>
              <a:off x="6622172" y="3182806"/>
              <a:ext cx="155286" cy="118741"/>
            </a:xfrm>
            <a:custGeom>
              <a:rect b="b" l="l" r="r" t="t"/>
              <a:pathLst>
                <a:path extrusionOk="0" h="3297" w="4312">
                  <a:moveTo>
                    <a:pt x="1254" y="0"/>
                  </a:moveTo>
                  <a:cubicBezTo>
                    <a:pt x="609" y="0"/>
                    <a:pt x="1" y="526"/>
                    <a:pt x="1" y="1249"/>
                  </a:cubicBezTo>
                  <a:cubicBezTo>
                    <a:pt x="1" y="2368"/>
                    <a:pt x="953" y="3297"/>
                    <a:pt x="2144" y="3297"/>
                  </a:cubicBezTo>
                  <a:cubicBezTo>
                    <a:pt x="3335" y="3297"/>
                    <a:pt x="4311" y="2392"/>
                    <a:pt x="4311" y="1249"/>
                  </a:cubicBezTo>
                  <a:cubicBezTo>
                    <a:pt x="4311" y="526"/>
                    <a:pt x="3703" y="0"/>
                    <a:pt x="3046" y="0"/>
                  </a:cubicBezTo>
                  <a:cubicBezTo>
                    <a:pt x="2881" y="0"/>
                    <a:pt x="2712" y="34"/>
                    <a:pt x="2549" y="105"/>
                  </a:cubicBezTo>
                  <a:lnTo>
                    <a:pt x="2382" y="201"/>
                  </a:lnTo>
                  <a:cubicBezTo>
                    <a:pt x="2299" y="248"/>
                    <a:pt x="2222" y="272"/>
                    <a:pt x="2147" y="272"/>
                  </a:cubicBezTo>
                  <a:cubicBezTo>
                    <a:pt x="2073" y="272"/>
                    <a:pt x="2001" y="248"/>
                    <a:pt x="1930" y="201"/>
                  </a:cubicBezTo>
                  <a:lnTo>
                    <a:pt x="1739" y="105"/>
                  </a:lnTo>
                  <a:cubicBezTo>
                    <a:pt x="1581" y="34"/>
                    <a:pt x="1416" y="0"/>
                    <a:pt x="1254"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5"/>
            <p:cNvSpPr/>
            <p:nvPr/>
          </p:nvSpPr>
          <p:spPr>
            <a:xfrm>
              <a:off x="6603301" y="3183922"/>
              <a:ext cx="104688" cy="119354"/>
            </a:xfrm>
            <a:custGeom>
              <a:rect b="b" l="l" r="r" t="t"/>
              <a:pathLst>
                <a:path extrusionOk="0" h="3314" w="2907">
                  <a:moveTo>
                    <a:pt x="1777" y="0"/>
                  </a:moveTo>
                  <a:cubicBezTo>
                    <a:pt x="1312" y="0"/>
                    <a:pt x="870" y="276"/>
                    <a:pt x="668" y="741"/>
                  </a:cubicBezTo>
                  <a:lnTo>
                    <a:pt x="549" y="741"/>
                  </a:lnTo>
                  <a:cubicBezTo>
                    <a:pt x="239" y="741"/>
                    <a:pt x="1" y="979"/>
                    <a:pt x="1" y="1265"/>
                  </a:cubicBezTo>
                  <a:cubicBezTo>
                    <a:pt x="1" y="1575"/>
                    <a:pt x="239" y="1813"/>
                    <a:pt x="549" y="1813"/>
                  </a:cubicBezTo>
                  <a:lnTo>
                    <a:pt x="596" y="1813"/>
                  </a:lnTo>
                  <a:cubicBezTo>
                    <a:pt x="834" y="2694"/>
                    <a:pt x="1668" y="3313"/>
                    <a:pt x="2668" y="3313"/>
                  </a:cubicBezTo>
                  <a:lnTo>
                    <a:pt x="2906" y="3313"/>
                  </a:lnTo>
                  <a:cubicBezTo>
                    <a:pt x="1858" y="3147"/>
                    <a:pt x="1025" y="2289"/>
                    <a:pt x="1025" y="1241"/>
                  </a:cubicBezTo>
                  <a:cubicBezTo>
                    <a:pt x="1025" y="622"/>
                    <a:pt x="1477" y="146"/>
                    <a:pt x="2025" y="27"/>
                  </a:cubicBezTo>
                  <a:cubicBezTo>
                    <a:pt x="1942" y="9"/>
                    <a:pt x="1859" y="0"/>
                    <a:pt x="1777"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5"/>
            <p:cNvSpPr/>
            <p:nvPr/>
          </p:nvSpPr>
          <p:spPr>
            <a:xfrm>
              <a:off x="6849453" y="3182806"/>
              <a:ext cx="155286" cy="118777"/>
            </a:xfrm>
            <a:custGeom>
              <a:rect b="b" l="l" r="r" t="t"/>
              <a:pathLst>
                <a:path extrusionOk="0" h="3298" w="4312">
                  <a:moveTo>
                    <a:pt x="1254" y="0"/>
                  </a:moveTo>
                  <a:cubicBezTo>
                    <a:pt x="609" y="0"/>
                    <a:pt x="1" y="526"/>
                    <a:pt x="1" y="1249"/>
                  </a:cubicBezTo>
                  <a:cubicBezTo>
                    <a:pt x="1" y="2368"/>
                    <a:pt x="953" y="3297"/>
                    <a:pt x="2144" y="3297"/>
                  </a:cubicBezTo>
                  <a:cubicBezTo>
                    <a:pt x="2159" y="3297"/>
                    <a:pt x="2175" y="3297"/>
                    <a:pt x="2190" y="3297"/>
                  </a:cubicBezTo>
                  <a:cubicBezTo>
                    <a:pt x="3382" y="3297"/>
                    <a:pt x="4311" y="2377"/>
                    <a:pt x="4311" y="1249"/>
                  </a:cubicBezTo>
                  <a:cubicBezTo>
                    <a:pt x="4311" y="526"/>
                    <a:pt x="3703" y="0"/>
                    <a:pt x="3046" y="0"/>
                  </a:cubicBezTo>
                  <a:cubicBezTo>
                    <a:pt x="2880" y="0"/>
                    <a:pt x="2712" y="34"/>
                    <a:pt x="2549" y="105"/>
                  </a:cubicBezTo>
                  <a:lnTo>
                    <a:pt x="2382" y="201"/>
                  </a:lnTo>
                  <a:cubicBezTo>
                    <a:pt x="2299" y="248"/>
                    <a:pt x="2221" y="272"/>
                    <a:pt x="2147" y="272"/>
                  </a:cubicBezTo>
                  <a:cubicBezTo>
                    <a:pt x="2073" y="272"/>
                    <a:pt x="2001" y="248"/>
                    <a:pt x="1930" y="201"/>
                  </a:cubicBezTo>
                  <a:lnTo>
                    <a:pt x="1739" y="105"/>
                  </a:lnTo>
                  <a:cubicBezTo>
                    <a:pt x="1581" y="34"/>
                    <a:pt x="1416" y="0"/>
                    <a:pt x="1254"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5"/>
            <p:cNvSpPr/>
            <p:nvPr/>
          </p:nvSpPr>
          <p:spPr>
            <a:xfrm>
              <a:off x="6830582" y="3183922"/>
              <a:ext cx="104688" cy="119354"/>
            </a:xfrm>
            <a:custGeom>
              <a:rect b="b" l="l" r="r" t="t"/>
              <a:pathLst>
                <a:path extrusionOk="0" h="3314" w="2907">
                  <a:moveTo>
                    <a:pt x="1776" y="0"/>
                  </a:moveTo>
                  <a:cubicBezTo>
                    <a:pt x="1312" y="0"/>
                    <a:pt x="870" y="276"/>
                    <a:pt x="668" y="741"/>
                  </a:cubicBezTo>
                  <a:lnTo>
                    <a:pt x="549" y="741"/>
                  </a:lnTo>
                  <a:cubicBezTo>
                    <a:pt x="239" y="741"/>
                    <a:pt x="1" y="979"/>
                    <a:pt x="1" y="1265"/>
                  </a:cubicBezTo>
                  <a:cubicBezTo>
                    <a:pt x="1" y="1575"/>
                    <a:pt x="239" y="1813"/>
                    <a:pt x="549" y="1813"/>
                  </a:cubicBezTo>
                  <a:lnTo>
                    <a:pt x="596" y="1813"/>
                  </a:lnTo>
                  <a:cubicBezTo>
                    <a:pt x="834" y="2694"/>
                    <a:pt x="1668" y="3313"/>
                    <a:pt x="2668" y="3313"/>
                  </a:cubicBezTo>
                  <a:lnTo>
                    <a:pt x="2906" y="3313"/>
                  </a:lnTo>
                  <a:cubicBezTo>
                    <a:pt x="1858" y="3147"/>
                    <a:pt x="1025" y="2289"/>
                    <a:pt x="1025" y="1241"/>
                  </a:cubicBezTo>
                  <a:cubicBezTo>
                    <a:pt x="1025" y="622"/>
                    <a:pt x="1477" y="146"/>
                    <a:pt x="2025" y="27"/>
                  </a:cubicBezTo>
                  <a:cubicBezTo>
                    <a:pt x="1942" y="9"/>
                    <a:pt x="1859" y="0"/>
                    <a:pt x="1776"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5"/>
            <p:cNvSpPr/>
            <p:nvPr/>
          </p:nvSpPr>
          <p:spPr>
            <a:xfrm>
              <a:off x="6656493" y="3217451"/>
              <a:ext cx="12892" cy="19772"/>
            </a:xfrm>
            <a:custGeom>
              <a:rect b="b" l="l" r="r" t="t"/>
              <a:pathLst>
                <a:path extrusionOk="0" h="549" w="358">
                  <a:moveTo>
                    <a:pt x="167" y="1"/>
                  </a:moveTo>
                  <a:cubicBezTo>
                    <a:pt x="72" y="1"/>
                    <a:pt x="0" y="96"/>
                    <a:pt x="0" y="191"/>
                  </a:cubicBezTo>
                  <a:lnTo>
                    <a:pt x="0" y="358"/>
                  </a:lnTo>
                  <a:cubicBezTo>
                    <a:pt x="0" y="453"/>
                    <a:pt x="72" y="549"/>
                    <a:pt x="167" y="549"/>
                  </a:cubicBezTo>
                  <a:cubicBezTo>
                    <a:pt x="286" y="549"/>
                    <a:pt x="358" y="477"/>
                    <a:pt x="358" y="358"/>
                  </a:cubicBezTo>
                  <a:lnTo>
                    <a:pt x="358" y="191"/>
                  </a:lnTo>
                  <a:cubicBezTo>
                    <a:pt x="358" y="96"/>
                    <a:pt x="262"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5"/>
            <p:cNvSpPr/>
            <p:nvPr/>
          </p:nvSpPr>
          <p:spPr>
            <a:xfrm>
              <a:off x="6731977" y="3217451"/>
              <a:ext cx="12892" cy="19772"/>
            </a:xfrm>
            <a:custGeom>
              <a:rect b="b" l="l" r="r" t="t"/>
              <a:pathLst>
                <a:path extrusionOk="0" h="549" w="358">
                  <a:moveTo>
                    <a:pt x="191" y="1"/>
                  </a:moveTo>
                  <a:cubicBezTo>
                    <a:pt x="95" y="1"/>
                    <a:pt x="0" y="96"/>
                    <a:pt x="0" y="191"/>
                  </a:cubicBezTo>
                  <a:lnTo>
                    <a:pt x="0" y="358"/>
                  </a:lnTo>
                  <a:cubicBezTo>
                    <a:pt x="0" y="453"/>
                    <a:pt x="95" y="549"/>
                    <a:pt x="191" y="549"/>
                  </a:cubicBezTo>
                  <a:cubicBezTo>
                    <a:pt x="310" y="549"/>
                    <a:pt x="357" y="477"/>
                    <a:pt x="357" y="358"/>
                  </a:cubicBezTo>
                  <a:lnTo>
                    <a:pt x="357" y="191"/>
                  </a:lnTo>
                  <a:cubicBezTo>
                    <a:pt x="357" y="96"/>
                    <a:pt x="286"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5"/>
            <p:cNvSpPr/>
            <p:nvPr/>
          </p:nvSpPr>
          <p:spPr>
            <a:xfrm>
              <a:off x="6683071" y="3225771"/>
              <a:ext cx="34356" cy="16603"/>
            </a:xfrm>
            <a:custGeom>
              <a:rect b="b" l="l" r="r" t="t"/>
              <a:pathLst>
                <a:path extrusionOk="0" h="461" w="954">
                  <a:moveTo>
                    <a:pt x="183" y="0"/>
                  </a:moveTo>
                  <a:cubicBezTo>
                    <a:pt x="148" y="0"/>
                    <a:pt x="116" y="12"/>
                    <a:pt x="96" y="32"/>
                  </a:cubicBezTo>
                  <a:cubicBezTo>
                    <a:pt x="1" y="103"/>
                    <a:pt x="1" y="222"/>
                    <a:pt x="48" y="270"/>
                  </a:cubicBezTo>
                  <a:cubicBezTo>
                    <a:pt x="144" y="413"/>
                    <a:pt x="334" y="460"/>
                    <a:pt x="477" y="460"/>
                  </a:cubicBezTo>
                  <a:cubicBezTo>
                    <a:pt x="620" y="460"/>
                    <a:pt x="810" y="365"/>
                    <a:pt x="882" y="270"/>
                  </a:cubicBezTo>
                  <a:cubicBezTo>
                    <a:pt x="953" y="222"/>
                    <a:pt x="929" y="103"/>
                    <a:pt x="858" y="32"/>
                  </a:cubicBezTo>
                  <a:cubicBezTo>
                    <a:pt x="841" y="15"/>
                    <a:pt x="815" y="7"/>
                    <a:pt x="786" y="7"/>
                  </a:cubicBezTo>
                  <a:cubicBezTo>
                    <a:pt x="732" y="7"/>
                    <a:pt x="666" y="33"/>
                    <a:pt x="620" y="79"/>
                  </a:cubicBezTo>
                  <a:cubicBezTo>
                    <a:pt x="596" y="103"/>
                    <a:pt x="525" y="127"/>
                    <a:pt x="477" y="127"/>
                  </a:cubicBezTo>
                  <a:cubicBezTo>
                    <a:pt x="406" y="127"/>
                    <a:pt x="358" y="103"/>
                    <a:pt x="334" y="79"/>
                  </a:cubicBezTo>
                  <a:cubicBezTo>
                    <a:pt x="292" y="24"/>
                    <a:pt x="234" y="0"/>
                    <a:pt x="183"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5"/>
            <p:cNvSpPr/>
            <p:nvPr/>
          </p:nvSpPr>
          <p:spPr>
            <a:xfrm>
              <a:off x="6884638" y="3217451"/>
              <a:ext cx="12892" cy="19772"/>
            </a:xfrm>
            <a:custGeom>
              <a:rect b="b" l="l" r="r" t="t"/>
              <a:pathLst>
                <a:path extrusionOk="0" h="549" w="358">
                  <a:moveTo>
                    <a:pt x="167" y="1"/>
                  </a:moveTo>
                  <a:cubicBezTo>
                    <a:pt x="95" y="1"/>
                    <a:pt x="0" y="96"/>
                    <a:pt x="0" y="191"/>
                  </a:cubicBezTo>
                  <a:lnTo>
                    <a:pt x="0" y="358"/>
                  </a:lnTo>
                  <a:cubicBezTo>
                    <a:pt x="0" y="453"/>
                    <a:pt x="95" y="549"/>
                    <a:pt x="167" y="549"/>
                  </a:cubicBezTo>
                  <a:cubicBezTo>
                    <a:pt x="262" y="549"/>
                    <a:pt x="357" y="477"/>
                    <a:pt x="357" y="358"/>
                  </a:cubicBezTo>
                  <a:lnTo>
                    <a:pt x="357" y="191"/>
                  </a:lnTo>
                  <a:cubicBezTo>
                    <a:pt x="357" y="96"/>
                    <a:pt x="262"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5"/>
            <p:cNvSpPr/>
            <p:nvPr/>
          </p:nvSpPr>
          <p:spPr>
            <a:xfrm>
              <a:off x="6960950" y="3217451"/>
              <a:ext cx="12892" cy="19772"/>
            </a:xfrm>
            <a:custGeom>
              <a:rect b="b" l="l" r="r" t="t"/>
              <a:pathLst>
                <a:path extrusionOk="0" h="549" w="358">
                  <a:moveTo>
                    <a:pt x="167" y="1"/>
                  </a:moveTo>
                  <a:cubicBezTo>
                    <a:pt x="72" y="1"/>
                    <a:pt x="1" y="96"/>
                    <a:pt x="1" y="191"/>
                  </a:cubicBezTo>
                  <a:lnTo>
                    <a:pt x="1" y="358"/>
                  </a:lnTo>
                  <a:cubicBezTo>
                    <a:pt x="1" y="453"/>
                    <a:pt x="72" y="549"/>
                    <a:pt x="167" y="549"/>
                  </a:cubicBezTo>
                  <a:cubicBezTo>
                    <a:pt x="263" y="549"/>
                    <a:pt x="358" y="477"/>
                    <a:pt x="358" y="358"/>
                  </a:cubicBezTo>
                  <a:lnTo>
                    <a:pt x="358" y="191"/>
                  </a:lnTo>
                  <a:cubicBezTo>
                    <a:pt x="358" y="96"/>
                    <a:pt x="263"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5"/>
            <p:cNvSpPr/>
            <p:nvPr/>
          </p:nvSpPr>
          <p:spPr>
            <a:xfrm>
              <a:off x="6911216" y="3225771"/>
              <a:ext cx="34320" cy="16603"/>
            </a:xfrm>
            <a:custGeom>
              <a:rect b="b" l="l" r="r" t="t"/>
              <a:pathLst>
                <a:path extrusionOk="0" h="461" w="953">
                  <a:moveTo>
                    <a:pt x="183" y="0"/>
                  </a:moveTo>
                  <a:cubicBezTo>
                    <a:pt x="147" y="0"/>
                    <a:pt x="115" y="12"/>
                    <a:pt x="96" y="32"/>
                  </a:cubicBezTo>
                  <a:cubicBezTo>
                    <a:pt x="0" y="103"/>
                    <a:pt x="0" y="222"/>
                    <a:pt x="72" y="270"/>
                  </a:cubicBezTo>
                  <a:cubicBezTo>
                    <a:pt x="143" y="413"/>
                    <a:pt x="334" y="460"/>
                    <a:pt x="477" y="460"/>
                  </a:cubicBezTo>
                  <a:cubicBezTo>
                    <a:pt x="620" y="460"/>
                    <a:pt x="786" y="365"/>
                    <a:pt x="905" y="270"/>
                  </a:cubicBezTo>
                  <a:cubicBezTo>
                    <a:pt x="953" y="222"/>
                    <a:pt x="929" y="103"/>
                    <a:pt x="858" y="32"/>
                  </a:cubicBezTo>
                  <a:cubicBezTo>
                    <a:pt x="841" y="15"/>
                    <a:pt x="815" y="7"/>
                    <a:pt x="785" y="7"/>
                  </a:cubicBezTo>
                  <a:cubicBezTo>
                    <a:pt x="732" y="7"/>
                    <a:pt x="666" y="33"/>
                    <a:pt x="620" y="79"/>
                  </a:cubicBezTo>
                  <a:cubicBezTo>
                    <a:pt x="596" y="103"/>
                    <a:pt x="548" y="127"/>
                    <a:pt x="477" y="127"/>
                  </a:cubicBezTo>
                  <a:cubicBezTo>
                    <a:pt x="429" y="127"/>
                    <a:pt x="358" y="103"/>
                    <a:pt x="334" y="79"/>
                  </a:cubicBezTo>
                  <a:cubicBezTo>
                    <a:pt x="292" y="24"/>
                    <a:pt x="234" y="0"/>
                    <a:pt x="183"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5"/>
            <p:cNvSpPr/>
            <p:nvPr/>
          </p:nvSpPr>
          <p:spPr>
            <a:xfrm>
              <a:off x="6764569" y="3092230"/>
              <a:ext cx="99503" cy="38644"/>
            </a:xfrm>
            <a:custGeom>
              <a:rect b="b" l="l" r="r" t="t"/>
              <a:pathLst>
                <a:path extrusionOk="0" h="1073" w="2763">
                  <a:moveTo>
                    <a:pt x="1358" y="1"/>
                  </a:moveTo>
                  <a:lnTo>
                    <a:pt x="357" y="358"/>
                  </a:lnTo>
                  <a:cubicBezTo>
                    <a:pt x="143" y="358"/>
                    <a:pt x="0" y="501"/>
                    <a:pt x="0" y="715"/>
                  </a:cubicBezTo>
                  <a:cubicBezTo>
                    <a:pt x="0" y="930"/>
                    <a:pt x="143" y="1073"/>
                    <a:pt x="357" y="1073"/>
                  </a:cubicBezTo>
                  <a:lnTo>
                    <a:pt x="2382" y="1073"/>
                  </a:lnTo>
                  <a:cubicBezTo>
                    <a:pt x="2596" y="1073"/>
                    <a:pt x="2739" y="930"/>
                    <a:pt x="2739" y="715"/>
                  </a:cubicBezTo>
                  <a:cubicBezTo>
                    <a:pt x="2763" y="549"/>
                    <a:pt x="2596" y="358"/>
                    <a:pt x="2382" y="358"/>
                  </a:cubicBezTo>
                  <a:lnTo>
                    <a:pt x="1358" y="1"/>
                  </a:ln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5"/>
            <p:cNvSpPr/>
            <p:nvPr/>
          </p:nvSpPr>
          <p:spPr>
            <a:xfrm>
              <a:off x="6764569" y="3092230"/>
              <a:ext cx="57476" cy="38644"/>
            </a:xfrm>
            <a:custGeom>
              <a:rect b="b" l="l" r="r" t="t"/>
              <a:pathLst>
                <a:path extrusionOk="0" h="1073" w="1596">
                  <a:moveTo>
                    <a:pt x="1358" y="1"/>
                  </a:moveTo>
                  <a:lnTo>
                    <a:pt x="357" y="358"/>
                  </a:lnTo>
                  <a:cubicBezTo>
                    <a:pt x="143" y="358"/>
                    <a:pt x="0" y="501"/>
                    <a:pt x="0" y="715"/>
                  </a:cubicBezTo>
                  <a:cubicBezTo>
                    <a:pt x="0" y="930"/>
                    <a:pt x="143" y="1073"/>
                    <a:pt x="357" y="1073"/>
                  </a:cubicBezTo>
                  <a:lnTo>
                    <a:pt x="834" y="1073"/>
                  </a:lnTo>
                  <a:cubicBezTo>
                    <a:pt x="619" y="1073"/>
                    <a:pt x="476" y="930"/>
                    <a:pt x="476" y="715"/>
                  </a:cubicBezTo>
                  <a:cubicBezTo>
                    <a:pt x="476" y="501"/>
                    <a:pt x="619" y="358"/>
                    <a:pt x="834" y="358"/>
                  </a:cubicBezTo>
                  <a:lnTo>
                    <a:pt x="1596" y="96"/>
                  </a:lnTo>
                  <a:lnTo>
                    <a:pt x="1358" y="1"/>
                  </a:lnTo>
                  <a:close/>
                </a:path>
              </a:pathLst>
            </a:custGeom>
            <a:solidFill>
              <a:srgbClr val="4F23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5"/>
            <p:cNvSpPr/>
            <p:nvPr/>
          </p:nvSpPr>
          <p:spPr>
            <a:xfrm>
              <a:off x="6764569" y="3079373"/>
              <a:ext cx="99503" cy="25787"/>
            </a:xfrm>
            <a:custGeom>
              <a:rect b="b" l="l" r="r" t="t"/>
              <a:pathLst>
                <a:path extrusionOk="0" h="716" w="2763">
                  <a:moveTo>
                    <a:pt x="357" y="1"/>
                  </a:moveTo>
                  <a:cubicBezTo>
                    <a:pt x="143" y="1"/>
                    <a:pt x="0" y="144"/>
                    <a:pt x="0" y="358"/>
                  </a:cubicBezTo>
                  <a:cubicBezTo>
                    <a:pt x="0" y="572"/>
                    <a:pt x="143" y="715"/>
                    <a:pt x="357" y="715"/>
                  </a:cubicBezTo>
                  <a:lnTo>
                    <a:pt x="2382" y="715"/>
                  </a:lnTo>
                  <a:cubicBezTo>
                    <a:pt x="2596" y="715"/>
                    <a:pt x="2739" y="572"/>
                    <a:pt x="2739" y="358"/>
                  </a:cubicBezTo>
                  <a:cubicBezTo>
                    <a:pt x="2763" y="144"/>
                    <a:pt x="2596" y="1"/>
                    <a:pt x="2382"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5"/>
            <p:cNvSpPr/>
            <p:nvPr/>
          </p:nvSpPr>
          <p:spPr>
            <a:xfrm>
              <a:off x="6764569" y="3079373"/>
              <a:ext cx="30034" cy="25787"/>
            </a:xfrm>
            <a:custGeom>
              <a:rect b="b" l="l" r="r" t="t"/>
              <a:pathLst>
                <a:path extrusionOk="0" h="716" w="834">
                  <a:moveTo>
                    <a:pt x="357" y="1"/>
                  </a:moveTo>
                  <a:cubicBezTo>
                    <a:pt x="143" y="1"/>
                    <a:pt x="0" y="144"/>
                    <a:pt x="0" y="358"/>
                  </a:cubicBezTo>
                  <a:cubicBezTo>
                    <a:pt x="0" y="572"/>
                    <a:pt x="143" y="715"/>
                    <a:pt x="357" y="715"/>
                  </a:cubicBezTo>
                  <a:lnTo>
                    <a:pt x="834" y="715"/>
                  </a:lnTo>
                  <a:cubicBezTo>
                    <a:pt x="619" y="715"/>
                    <a:pt x="476" y="572"/>
                    <a:pt x="476" y="358"/>
                  </a:cubicBezTo>
                  <a:cubicBezTo>
                    <a:pt x="476" y="144"/>
                    <a:pt x="619" y="1"/>
                    <a:pt x="834" y="1"/>
                  </a:cubicBez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5"/>
            <p:cNvSpPr/>
            <p:nvPr/>
          </p:nvSpPr>
          <p:spPr>
            <a:xfrm>
              <a:off x="6807425" y="2876974"/>
              <a:ext cx="12928" cy="30037"/>
            </a:xfrm>
            <a:custGeom>
              <a:rect b="b" l="l" r="r" t="t"/>
              <a:pathLst>
                <a:path extrusionOk="0" h="834" w="359">
                  <a:moveTo>
                    <a:pt x="168" y="0"/>
                  </a:moveTo>
                  <a:cubicBezTo>
                    <a:pt x="72" y="0"/>
                    <a:pt x="1" y="72"/>
                    <a:pt x="1" y="167"/>
                  </a:cubicBezTo>
                  <a:lnTo>
                    <a:pt x="1" y="643"/>
                  </a:lnTo>
                  <a:cubicBezTo>
                    <a:pt x="1" y="739"/>
                    <a:pt x="96" y="834"/>
                    <a:pt x="168" y="834"/>
                  </a:cubicBezTo>
                  <a:cubicBezTo>
                    <a:pt x="263" y="834"/>
                    <a:pt x="358" y="739"/>
                    <a:pt x="358" y="643"/>
                  </a:cubicBezTo>
                  <a:lnTo>
                    <a:pt x="358" y="167"/>
                  </a:lnTo>
                  <a:cubicBezTo>
                    <a:pt x="358" y="72"/>
                    <a:pt x="263" y="0"/>
                    <a:pt x="168"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5"/>
            <p:cNvSpPr/>
            <p:nvPr/>
          </p:nvSpPr>
          <p:spPr>
            <a:xfrm>
              <a:off x="6722542" y="2912556"/>
              <a:ext cx="24885" cy="24490"/>
            </a:xfrm>
            <a:custGeom>
              <a:rect b="b" l="l" r="r" t="t"/>
              <a:pathLst>
                <a:path extrusionOk="0" h="680" w="691">
                  <a:moveTo>
                    <a:pt x="182" y="1"/>
                  </a:moveTo>
                  <a:cubicBezTo>
                    <a:pt x="137" y="1"/>
                    <a:pt x="95" y="13"/>
                    <a:pt x="72" y="36"/>
                  </a:cubicBezTo>
                  <a:cubicBezTo>
                    <a:pt x="0" y="108"/>
                    <a:pt x="0" y="227"/>
                    <a:pt x="72" y="275"/>
                  </a:cubicBezTo>
                  <a:lnTo>
                    <a:pt x="381" y="608"/>
                  </a:lnTo>
                  <a:cubicBezTo>
                    <a:pt x="429" y="632"/>
                    <a:pt x="453" y="679"/>
                    <a:pt x="500" y="679"/>
                  </a:cubicBezTo>
                  <a:cubicBezTo>
                    <a:pt x="548" y="679"/>
                    <a:pt x="596" y="656"/>
                    <a:pt x="619" y="608"/>
                  </a:cubicBezTo>
                  <a:cubicBezTo>
                    <a:pt x="691" y="560"/>
                    <a:pt x="691" y="441"/>
                    <a:pt x="619" y="370"/>
                  </a:cubicBezTo>
                  <a:lnTo>
                    <a:pt x="310" y="36"/>
                  </a:lnTo>
                  <a:cubicBezTo>
                    <a:pt x="274" y="13"/>
                    <a:pt x="226" y="1"/>
                    <a:pt x="182"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5"/>
            <p:cNvSpPr/>
            <p:nvPr/>
          </p:nvSpPr>
          <p:spPr>
            <a:xfrm>
              <a:off x="6686492" y="2997910"/>
              <a:ext cx="30070" cy="12893"/>
            </a:xfrm>
            <a:custGeom>
              <a:rect b="b" l="l" r="r" t="t"/>
              <a:pathLst>
                <a:path extrusionOk="0" h="358" w="835">
                  <a:moveTo>
                    <a:pt x="168" y="0"/>
                  </a:moveTo>
                  <a:cubicBezTo>
                    <a:pt x="72" y="0"/>
                    <a:pt x="1" y="96"/>
                    <a:pt x="1" y="191"/>
                  </a:cubicBezTo>
                  <a:cubicBezTo>
                    <a:pt x="1" y="262"/>
                    <a:pt x="72" y="358"/>
                    <a:pt x="168" y="358"/>
                  </a:cubicBezTo>
                  <a:lnTo>
                    <a:pt x="644" y="358"/>
                  </a:lnTo>
                  <a:cubicBezTo>
                    <a:pt x="739" y="358"/>
                    <a:pt x="834" y="262"/>
                    <a:pt x="834" y="191"/>
                  </a:cubicBezTo>
                  <a:cubicBezTo>
                    <a:pt x="834" y="96"/>
                    <a:pt x="739" y="0"/>
                    <a:pt x="644"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5"/>
            <p:cNvSpPr/>
            <p:nvPr/>
          </p:nvSpPr>
          <p:spPr>
            <a:xfrm>
              <a:off x="6881181" y="2912556"/>
              <a:ext cx="24921" cy="24490"/>
            </a:xfrm>
            <a:custGeom>
              <a:rect b="b" l="l" r="r" t="t"/>
              <a:pathLst>
                <a:path extrusionOk="0" h="680" w="692">
                  <a:moveTo>
                    <a:pt x="510" y="1"/>
                  </a:moveTo>
                  <a:cubicBezTo>
                    <a:pt x="465" y="1"/>
                    <a:pt x="418" y="13"/>
                    <a:pt x="382" y="36"/>
                  </a:cubicBezTo>
                  <a:lnTo>
                    <a:pt x="72" y="370"/>
                  </a:lnTo>
                  <a:cubicBezTo>
                    <a:pt x="1" y="441"/>
                    <a:pt x="1" y="560"/>
                    <a:pt x="72" y="608"/>
                  </a:cubicBezTo>
                  <a:cubicBezTo>
                    <a:pt x="96" y="632"/>
                    <a:pt x="120" y="679"/>
                    <a:pt x="191" y="679"/>
                  </a:cubicBezTo>
                  <a:cubicBezTo>
                    <a:pt x="215" y="679"/>
                    <a:pt x="263" y="656"/>
                    <a:pt x="310" y="608"/>
                  </a:cubicBezTo>
                  <a:lnTo>
                    <a:pt x="620" y="275"/>
                  </a:lnTo>
                  <a:cubicBezTo>
                    <a:pt x="691" y="227"/>
                    <a:pt x="691" y="108"/>
                    <a:pt x="620" y="36"/>
                  </a:cubicBezTo>
                  <a:cubicBezTo>
                    <a:pt x="596" y="13"/>
                    <a:pt x="555" y="1"/>
                    <a:pt x="510"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5"/>
            <p:cNvSpPr/>
            <p:nvPr/>
          </p:nvSpPr>
          <p:spPr>
            <a:xfrm>
              <a:off x="6911216" y="2997910"/>
              <a:ext cx="30034" cy="12893"/>
            </a:xfrm>
            <a:custGeom>
              <a:rect b="b" l="l" r="r" t="t"/>
              <a:pathLst>
                <a:path extrusionOk="0" h="358" w="834">
                  <a:moveTo>
                    <a:pt x="191" y="0"/>
                  </a:moveTo>
                  <a:cubicBezTo>
                    <a:pt x="96" y="0"/>
                    <a:pt x="0" y="96"/>
                    <a:pt x="0" y="191"/>
                  </a:cubicBezTo>
                  <a:cubicBezTo>
                    <a:pt x="0" y="262"/>
                    <a:pt x="96" y="358"/>
                    <a:pt x="191" y="358"/>
                  </a:cubicBezTo>
                  <a:lnTo>
                    <a:pt x="667" y="358"/>
                  </a:lnTo>
                  <a:cubicBezTo>
                    <a:pt x="786" y="358"/>
                    <a:pt x="834" y="262"/>
                    <a:pt x="834" y="191"/>
                  </a:cubicBezTo>
                  <a:cubicBezTo>
                    <a:pt x="834" y="96"/>
                    <a:pt x="739" y="0"/>
                    <a:pt x="667"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45"/>
          <p:cNvGrpSpPr/>
          <p:nvPr/>
        </p:nvGrpSpPr>
        <p:grpSpPr>
          <a:xfrm>
            <a:off x="5376229" y="3481392"/>
            <a:ext cx="273382" cy="359950"/>
            <a:chOff x="5376229" y="3481392"/>
            <a:chExt cx="273382" cy="359950"/>
          </a:xfrm>
        </p:grpSpPr>
        <p:sp>
          <p:nvSpPr>
            <p:cNvPr id="1029" name="Google Shape;1029;p45"/>
            <p:cNvSpPr/>
            <p:nvPr/>
          </p:nvSpPr>
          <p:spPr>
            <a:xfrm>
              <a:off x="5376229" y="3481392"/>
              <a:ext cx="273382" cy="359950"/>
            </a:xfrm>
            <a:custGeom>
              <a:rect b="b" l="l" r="r" t="t"/>
              <a:pathLst>
                <a:path extrusionOk="0" h="11289" w="8574">
                  <a:moveTo>
                    <a:pt x="1072" y="1"/>
                  </a:moveTo>
                  <a:cubicBezTo>
                    <a:pt x="501" y="1"/>
                    <a:pt x="25" y="477"/>
                    <a:pt x="1" y="1025"/>
                  </a:cubicBezTo>
                  <a:lnTo>
                    <a:pt x="1" y="10241"/>
                  </a:lnTo>
                  <a:cubicBezTo>
                    <a:pt x="1" y="10812"/>
                    <a:pt x="477" y="11289"/>
                    <a:pt x="1049" y="11289"/>
                  </a:cubicBezTo>
                  <a:lnTo>
                    <a:pt x="7526" y="11289"/>
                  </a:lnTo>
                  <a:cubicBezTo>
                    <a:pt x="8098" y="11289"/>
                    <a:pt x="8574" y="10812"/>
                    <a:pt x="8574" y="10241"/>
                  </a:cubicBezTo>
                  <a:lnTo>
                    <a:pt x="8574" y="2716"/>
                  </a:lnTo>
                  <a:lnTo>
                    <a:pt x="6740" y="2096"/>
                  </a:lnTo>
                  <a:lnTo>
                    <a:pt x="5859"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5"/>
            <p:cNvSpPr/>
            <p:nvPr/>
          </p:nvSpPr>
          <p:spPr>
            <a:xfrm>
              <a:off x="5563044" y="3481392"/>
              <a:ext cx="86568" cy="87365"/>
            </a:xfrm>
            <a:custGeom>
              <a:rect b="b" l="l" r="r" t="t"/>
              <a:pathLst>
                <a:path extrusionOk="0" h="2740" w="2715">
                  <a:moveTo>
                    <a:pt x="0" y="1"/>
                  </a:moveTo>
                  <a:lnTo>
                    <a:pt x="0" y="2049"/>
                  </a:lnTo>
                  <a:cubicBezTo>
                    <a:pt x="0" y="2454"/>
                    <a:pt x="310" y="2739"/>
                    <a:pt x="691" y="2739"/>
                  </a:cubicBezTo>
                  <a:lnTo>
                    <a:pt x="2715" y="2739"/>
                  </a:lnTo>
                  <a:lnTo>
                    <a:pt x="0"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5"/>
            <p:cNvSpPr/>
            <p:nvPr/>
          </p:nvSpPr>
          <p:spPr>
            <a:xfrm>
              <a:off x="5397497" y="3506007"/>
              <a:ext cx="51654" cy="38772"/>
            </a:xfrm>
            <a:custGeom>
              <a:rect b="b" l="l" r="r" t="t"/>
              <a:pathLst>
                <a:path extrusionOk="0" h="1216" w="1620">
                  <a:moveTo>
                    <a:pt x="976" y="0"/>
                  </a:moveTo>
                  <a:cubicBezTo>
                    <a:pt x="680" y="0"/>
                    <a:pt x="448" y="257"/>
                    <a:pt x="405" y="515"/>
                  </a:cubicBezTo>
                  <a:cubicBezTo>
                    <a:pt x="358" y="920"/>
                    <a:pt x="1" y="920"/>
                    <a:pt x="1" y="920"/>
                  </a:cubicBezTo>
                  <a:cubicBezTo>
                    <a:pt x="1" y="920"/>
                    <a:pt x="94" y="1215"/>
                    <a:pt x="444" y="1215"/>
                  </a:cubicBezTo>
                  <a:cubicBezTo>
                    <a:pt x="527" y="1215"/>
                    <a:pt x="625" y="1199"/>
                    <a:pt x="739" y="1158"/>
                  </a:cubicBezTo>
                  <a:lnTo>
                    <a:pt x="1620" y="419"/>
                  </a:lnTo>
                  <a:cubicBezTo>
                    <a:pt x="1401" y="115"/>
                    <a:pt x="1174" y="0"/>
                    <a:pt x="976" y="0"/>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5"/>
            <p:cNvSpPr/>
            <p:nvPr/>
          </p:nvSpPr>
          <p:spPr>
            <a:xfrm>
              <a:off x="5410410" y="3514042"/>
              <a:ext cx="132897" cy="64567"/>
            </a:xfrm>
            <a:custGeom>
              <a:rect b="b" l="l" r="r" t="t"/>
              <a:pathLst>
                <a:path extrusionOk="0" h="2025" w="4168">
                  <a:moveTo>
                    <a:pt x="2096" y="1"/>
                  </a:moveTo>
                  <a:cubicBezTo>
                    <a:pt x="953" y="1"/>
                    <a:pt x="0" y="882"/>
                    <a:pt x="0" y="2025"/>
                  </a:cubicBezTo>
                  <a:lnTo>
                    <a:pt x="4168" y="2025"/>
                  </a:lnTo>
                  <a:cubicBezTo>
                    <a:pt x="4168" y="906"/>
                    <a:pt x="3239" y="1"/>
                    <a:pt x="2096" y="1"/>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5"/>
            <p:cNvSpPr/>
            <p:nvPr/>
          </p:nvSpPr>
          <p:spPr>
            <a:xfrm>
              <a:off x="5466592" y="3514042"/>
              <a:ext cx="77481" cy="64567"/>
            </a:xfrm>
            <a:custGeom>
              <a:rect b="b" l="l" r="r" t="t"/>
              <a:pathLst>
                <a:path extrusionOk="0" h="2025" w="2430">
                  <a:moveTo>
                    <a:pt x="334" y="1"/>
                  </a:moveTo>
                  <a:cubicBezTo>
                    <a:pt x="215" y="1"/>
                    <a:pt x="96" y="1"/>
                    <a:pt x="1" y="25"/>
                  </a:cubicBezTo>
                  <a:cubicBezTo>
                    <a:pt x="977" y="167"/>
                    <a:pt x="1763" y="1001"/>
                    <a:pt x="1763" y="2025"/>
                  </a:cubicBezTo>
                  <a:lnTo>
                    <a:pt x="2430" y="2025"/>
                  </a:lnTo>
                  <a:cubicBezTo>
                    <a:pt x="2406" y="882"/>
                    <a:pt x="1477" y="1"/>
                    <a:pt x="334" y="1"/>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5"/>
            <p:cNvSpPr/>
            <p:nvPr/>
          </p:nvSpPr>
          <p:spPr>
            <a:xfrm>
              <a:off x="5406616" y="3564165"/>
              <a:ext cx="28888" cy="28123"/>
            </a:xfrm>
            <a:custGeom>
              <a:rect b="b" l="l" r="r" t="t"/>
              <a:pathLst>
                <a:path extrusionOk="0" h="882" w="906">
                  <a:moveTo>
                    <a:pt x="453" y="0"/>
                  </a:moveTo>
                  <a:cubicBezTo>
                    <a:pt x="191" y="0"/>
                    <a:pt x="0" y="191"/>
                    <a:pt x="0" y="453"/>
                  </a:cubicBezTo>
                  <a:cubicBezTo>
                    <a:pt x="0" y="691"/>
                    <a:pt x="191" y="882"/>
                    <a:pt x="453" y="882"/>
                  </a:cubicBezTo>
                  <a:cubicBezTo>
                    <a:pt x="691" y="882"/>
                    <a:pt x="905" y="691"/>
                    <a:pt x="905" y="453"/>
                  </a:cubicBezTo>
                  <a:cubicBezTo>
                    <a:pt x="905" y="191"/>
                    <a:pt x="691" y="0"/>
                    <a:pt x="453"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5"/>
            <p:cNvSpPr/>
            <p:nvPr/>
          </p:nvSpPr>
          <p:spPr>
            <a:xfrm>
              <a:off x="5421028" y="3545927"/>
              <a:ext cx="113925" cy="86600"/>
            </a:xfrm>
            <a:custGeom>
              <a:rect b="b" l="l" r="r" t="t"/>
              <a:pathLst>
                <a:path extrusionOk="0" h="2716" w="3573">
                  <a:moveTo>
                    <a:pt x="1014" y="0"/>
                  </a:moveTo>
                  <a:cubicBezTo>
                    <a:pt x="475" y="0"/>
                    <a:pt x="1" y="424"/>
                    <a:pt x="1" y="1025"/>
                  </a:cubicBezTo>
                  <a:cubicBezTo>
                    <a:pt x="1" y="1930"/>
                    <a:pt x="763" y="2716"/>
                    <a:pt x="1811" y="2716"/>
                  </a:cubicBezTo>
                  <a:cubicBezTo>
                    <a:pt x="2763" y="2716"/>
                    <a:pt x="3573" y="1930"/>
                    <a:pt x="3573" y="1025"/>
                  </a:cubicBezTo>
                  <a:cubicBezTo>
                    <a:pt x="3573" y="424"/>
                    <a:pt x="3084" y="0"/>
                    <a:pt x="2550" y="0"/>
                  </a:cubicBezTo>
                  <a:cubicBezTo>
                    <a:pt x="2407" y="0"/>
                    <a:pt x="2261" y="31"/>
                    <a:pt x="2120" y="96"/>
                  </a:cubicBezTo>
                  <a:cubicBezTo>
                    <a:pt x="2049" y="96"/>
                    <a:pt x="2001" y="120"/>
                    <a:pt x="1954" y="144"/>
                  </a:cubicBezTo>
                  <a:cubicBezTo>
                    <a:pt x="1894" y="180"/>
                    <a:pt x="1835" y="197"/>
                    <a:pt x="1775" y="197"/>
                  </a:cubicBezTo>
                  <a:cubicBezTo>
                    <a:pt x="1715" y="197"/>
                    <a:pt x="1656" y="180"/>
                    <a:pt x="1596" y="144"/>
                  </a:cubicBezTo>
                  <a:cubicBezTo>
                    <a:pt x="1549" y="144"/>
                    <a:pt x="1525" y="120"/>
                    <a:pt x="1453" y="96"/>
                  </a:cubicBezTo>
                  <a:cubicBezTo>
                    <a:pt x="1308" y="31"/>
                    <a:pt x="1159" y="0"/>
                    <a:pt x="1014"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5"/>
            <p:cNvSpPr/>
            <p:nvPr/>
          </p:nvSpPr>
          <p:spPr>
            <a:xfrm>
              <a:off x="5469621" y="3545034"/>
              <a:ext cx="77512" cy="86727"/>
            </a:xfrm>
            <a:custGeom>
              <a:rect b="b" l="l" r="r" t="t"/>
              <a:pathLst>
                <a:path extrusionOk="0" h="2720" w="2431">
                  <a:moveTo>
                    <a:pt x="972" y="0"/>
                  </a:moveTo>
                  <a:cubicBezTo>
                    <a:pt x="895" y="0"/>
                    <a:pt x="817" y="9"/>
                    <a:pt x="739" y="29"/>
                  </a:cubicBezTo>
                  <a:cubicBezTo>
                    <a:pt x="1192" y="124"/>
                    <a:pt x="1549" y="505"/>
                    <a:pt x="1549" y="1005"/>
                  </a:cubicBezTo>
                  <a:cubicBezTo>
                    <a:pt x="1549" y="1886"/>
                    <a:pt x="858" y="2601"/>
                    <a:pt x="1" y="2720"/>
                  </a:cubicBezTo>
                  <a:lnTo>
                    <a:pt x="239" y="2720"/>
                  </a:lnTo>
                  <a:cubicBezTo>
                    <a:pt x="1025" y="2720"/>
                    <a:pt x="1739" y="2172"/>
                    <a:pt x="1930" y="1458"/>
                  </a:cubicBezTo>
                  <a:lnTo>
                    <a:pt x="1978" y="1458"/>
                  </a:lnTo>
                  <a:cubicBezTo>
                    <a:pt x="2216" y="1458"/>
                    <a:pt x="2430" y="1243"/>
                    <a:pt x="2430" y="1005"/>
                  </a:cubicBezTo>
                  <a:cubicBezTo>
                    <a:pt x="2430" y="815"/>
                    <a:pt x="2216" y="600"/>
                    <a:pt x="1978" y="600"/>
                  </a:cubicBezTo>
                  <a:lnTo>
                    <a:pt x="1906" y="600"/>
                  </a:lnTo>
                  <a:cubicBezTo>
                    <a:pt x="1727" y="242"/>
                    <a:pt x="1364" y="0"/>
                    <a:pt x="972"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5"/>
            <p:cNvSpPr/>
            <p:nvPr/>
          </p:nvSpPr>
          <p:spPr>
            <a:xfrm>
              <a:off x="5500772" y="3570989"/>
              <a:ext cx="11415" cy="15241"/>
            </a:xfrm>
            <a:custGeom>
              <a:rect b="b" l="l" r="r" t="t"/>
              <a:pathLst>
                <a:path extrusionOk="0" h="478" w="358">
                  <a:moveTo>
                    <a:pt x="167" y="1"/>
                  </a:moveTo>
                  <a:cubicBezTo>
                    <a:pt x="96" y="1"/>
                    <a:pt x="0" y="72"/>
                    <a:pt x="0" y="167"/>
                  </a:cubicBezTo>
                  <a:lnTo>
                    <a:pt x="0" y="287"/>
                  </a:lnTo>
                  <a:cubicBezTo>
                    <a:pt x="0" y="382"/>
                    <a:pt x="96" y="477"/>
                    <a:pt x="167" y="477"/>
                  </a:cubicBezTo>
                  <a:cubicBezTo>
                    <a:pt x="262" y="477"/>
                    <a:pt x="334" y="406"/>
                    <a:pt x="358" y="310"/>
                  </a:cubicBezTo>
                  <a:lnTo>
                    <a:pt x="358" y="167"/>
                  </a:lnTo>
                  <a:cubicBezTo>
                    <a:pt x="358" y="72"/>
                    <a:pt x="262"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5"/>
            <p:cNvSpPr/>
            <p:nvPr/>
          </p:nvSpPr>
          <p:spPr>
            <a:xfrm>
              <a:off x="5443826" y="3570989"/>
              <a:ext cx="11415" cy="15241"/>
            </a:xfrm>
            <a:custGeom>
              <a:rect b="b" l="l" r="r" t="t"/>
              <a:pathLst>
                <a:path extrusionOk="0" h="478" w="358">
                  <a:moveTo>
                    <a:pt x="167" y="1"/>
                  </a:moveTo>
                  <a:cubicBezTo>
                    <a:pt x="96" y="1"/>
                    <a:pt x="0" y="72"/>
                    <a:pt x="0" y="167"/>
                  </a:cubicBezTo>
                  <a:lnTo>
                    <a:pt x="0" y="287"/>
                  </a:lnTo>
                  <a:cubicBezTo>
                    <a:pt x="0" y="382"/>
                    <a:pt x="96" y="477"/>
                    <a:pt x="167" y="477"/>
                  </a:cubicBezTo>
                  <a:cubicBezTo>
                    <a:pt x="262" y="477"/>
                    <a:pt x="357" y="406"/>
                    <a:pt x="357" y="310"/>
                  </a:cubicBezTo>
                  <a:lnTo>
                    <a:pt x="357" y="167"/>
                  </a:lnTo>
                  <a:cubicBezTo>
                    <a:pt x="357" y="72"/>
                    <a:pt x="262"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5"/>
            <p:cNvSpPr/>
            <p:nvPr/>
          </p:nvSpPr>
          <p:spPr>
            <a:xfrm>
              <a:off x="5463562" y="3576090"/>
              <a:ext cx="28123" cy="13934"/>
            </a:xfrm>
            <a:custGeom>
              <a:rect b="b" l="l" r="r" t="t"/>
              <a:pathLst>
                <a:path extrusionOk="0" h="437" w="882">
                  <a:moveTo>
                    <a:pt x="183" y="0"/>
                  </a:moveTo>
                  <a:cubicBezTo>
                    <a:pt x="147" y="0"/>
                    <a:pt x="115" y="12"/>
                    <a:pt x="96" y="31"/>
                  </a:cubicBezTo>
                  <a:cubicBezTo>
                    <a:pt x="0" y="103"/>
                    <a:pt x="0" y="222"/>
                    <a:pt x="72" y="269"/>
                  </a:cubicBezTo>
                  <a:cubicBezTo>
                    <a:pt x="143" y="365"/>
                    <a:pt x="262" y="436"/>
                    <a:pt x="429" y="436"/>
                  </a:cubicBezTo>
                  <a:cubicBezTo>
                    <a:pt x="572" y="436"/>
                    <a:pt x="691" y="365"/>
                    <a:pt x="834" y="269"/>
                  </a:cubicBezTo>
                  <a:cubicBezTo>
                    <a:pt x="882" y="222"/>
                    <a:pt x="858" y="103"/>
                    <a:pt x="810" y="31"/>
                  </a:cubicBezTo>
                  <a:cubicBezTo>
                    <a:pt x="785" y="14"/>
                    <a:pt x="754" y="7"/>
                    <a:pt x="722" y="7"/>
                  </a:cubicBezTo>
                  <a:cubicBezTo>
                    <a:pt x="663" y="7"/>
                    <a:pt x="603" y="33"/>
                    <a:pt x="572" y="79"/>
                  </a:cubicBezTo>
                  <a:cubicBezTo>
                    <a:pt x="524" y="103"/>
                    <a:pt x="477" y="127"/>
                    <a:pt x="453" y="127"/>
                  </a:cubicBezTo>
                  <a:cubicBezTo>
                    <a:pt x="381" y="127"/>
                    <a:pt x="358" y="103"/>
                    <a:pt x="334" y="79"/>
                  </a:cubicBezTo>
                  <a:cubicBezTo>
                    <a:pt x="292" y="23"/>
                    <a:pt x="234" y="0"/>
                    <a:pt x="183"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5"/>
            <p:cNvSpPr/>
            <p:nvPr/>
          </p:nvSpPr>
          <p:spPr>
            <a:xfrm>
              <a:off x="5417999" y="3656058"/>
              <a:ext cx="190609" cy="11415"/>
            </a:xfrm>
            <a:custGeom>
              <a:rect b="b" l="l" r="r" t="t"/>
              <a:pathLst>
                <a:path extrusionOk="0" h="358" w="5978">
                  <a:moveTo>
                    <a:pt x="191" y="0"/>
                  </a:moveTo>
                  <a:cubicBezTo>
                    <a:pt x="96" y="0"/>
                    <a:pt x="1" y="95"/>
                    <a:pt x="1" y="191"/>
                  </a:cubicBezTo>
                  <a:cubicBezTo>
                    <a:pt x="1" y="262"/>
                    <a:pt x="96" y="357"/>
                    <a:pt x="191" y="357"/>
                  </a:cubicBezTo>
                  <a:lnTo>
                    <a:pt x="5811" y="357"/>
                  </a:lnTo>
                  <a:cubicBezTo>
                    <a:pt x="5930" y="357"/>
                    <a:pt x="5978" y="262"/>
                    <a:pt x="5978" y="191"/>
                  </a:cubicBezTo>
                  <a:cubicBezTo>
                    <a:pt x="5978" y="95"/>
                    <a:pt x="5883" y="0"/>
                    <a:pt x="5811"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5"/>
            <p:cNvSpPr/>
            <p:nvPr/>
          </p:nvSpPr>
          <p:spPr>
            <a:xfrm>
              <a:off x="5417999" y="3689442"/>
              <a:ext cx="190609" cy="11447"/>
            </a:xfrm>
            <a:custGeom>
              <a:rect b="b" l="l" r="r" t="t"/>
              <a:pathLst>
                <a:path extrusionOk="0" h="359" w="5978">
                  <a:moveTo>
                    <a:pt x="191" y="1"/>
                  </a:moveTo>
                  <a:cubicBezTo>
                    <a:pt x="96" y="1"/>
                    <a:pt x="1" y="96"/>
                    <a:pt x="1" y="168"/>
                  </a:cubicBezTo>
                  <a:cubicBezTo>
                    <a:pt x="1" y="263"/>
                    <a:pt x="96" y="358"/>
                    <a:pt x="191" y="358"/>
                  </a:cubicBezTo>
                  <a:lnTo>
                    <a:pt x="5811" y="358"/>
                  </a:lnTo>
                  <a:cubicBezTo>
                    <a:pt x="5930" y="358"/>
                    <a:pt x="5978" y="287"/>
                    <a:pt x="5978" y="168"/>
                  </a:cubicBezTo>
                  <a:cubicBezTo>
                    <a:pt x="5978" y="96"/>
                    <a:pt x="5883" y="1"/>
                    <a:pt x="5811"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5"/>
            <p:cNvSpPr/>
            <p:nvPr/>
          </p:nvSpPr>
          <p:spPr>
            <a:xfrm>
              <a:off x="5417999" y="3723622"/>
              <a:ext cx="190609" cy="11415"/>
            </a:xfrm>
            <a:custGeom>
              <a:rect b="b" l="l" r="r" t="t"/>
              <a:pathLst>
                <a:path extrusionOk="0" h="358" w="5978">
                  <a:moveTo>
                    <a:pt x="191" y="0"/>
                  </a:moveTo>
                  <a:cubicBezTo>
                    <a:pt x="96" y="0"/>
                    <a:pt x="1" y="72"/>
                    <a:pt x="1" y="167"/>
                  </a:cubicBezTo>
                  <a:cubicBezTo>
                    <a:pt x="1" y="262"/>
                    <a:pt x="96" y="358"/>
                    <a:pt x="191" y="358"/>
                  </a:cubicBezTo>
                  <a:lnTo>
                    <a:pt x="5811" y="358"/>
                  </a:lnTo>
                  <a:cubicBezTo>
                    <a:pt x="5930" y="358"/>
                    <a:pt x="5978" y="262"/>
                    <a:pt x="5978" y="167"/>
                  </a:cubicBezTo>
                  <a:cubicBezTo>
                    <a:pt x="5978" y="72"/>
                    <a:pt x="5883" y="0"/>
                    <a:pt x="5811"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5"/>
            <p:cNvSpPr/>
            <p:nvPr/>
          </p:nvSpPr>
          <p:spPr>
            <a:xfrm>
              <a:off x="5417999" y="3756272"/>
              <a:ext cx="190609" cy="12180"/>
            </a:xfrm>
            <a:custGeom>
              <a:rect b="b" l="l" r="r" t="t"/>
              <a:pathLst>
                <a:path extrusionOk="0" h="382" w="5978">
                  <a:moveTo>
                    <a:pt x="191" y="1"/>
                  </a:moveTo>
                  <a:cubicBezTo>
                    <a:pt x="96" y="1"/>
                    <a:pt x="1" y="96"/>
                    <a:pt x="1" y="191"/>
                  </a:cubicBezTo>
                  <a:cubicBezTo>
                    <a:pt x="1" y="286"/>
                    <a:pt x="96" y="382"/>
                    <a:pt x="191" y="382"/>
                  </a:cubicBezTo>
                  <a:lnTo>
                    <a:pt x="5811" y="382"/>
                  </a:lnTo>
                  <a:cubicBezTo>
                    <a:pt x="5930" y="382"/>
                    <a:pt x="5978" y="310"/>
                    <a:pt x="5978" y="191"/>
                  </a:cubicBezTo>
                  <a:cubicBezTo>
                    <a:pt x="5978" y="96"/>
                    <a:pt x="5883" y="1"/>
                    <a:pt x="5811"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5"/>
            <p:cNvSpPr/>
            <p:nvPr/>
          </p:nvSpPr>
          <p:spPr>
            <a:xfrm>
              <a:off x="5537982" y="3799540"/>
              <a:ext cx="70625" cy="11447"/>
            </a:xfrm>
            <a:custGeom>
              <a:rect b="b" l="l" r="r" t="t"/>
              <a:pathLst>
                <a:path extrusionOk="0" h="359" w="2215">
                  <a:moveTo>
                    <a:pt x="167" y="1"/>
                  </a:moveTo>
                  <a:cubicBezTo>
                    <a:pt x="72" y="1"/>
                    <a:pt x="0" y="72"/>
                    <a:pt x="0" y="168"/>
                  </a:cubicBezTo>
                  <a:cubicBezTo>
                    <a:pt x="0" y="263"/>
                    <a:pt x="72" y="358"/>
                    <a:pt x="167" y="358"/>
                  </a:cubicBezTo>
                  <a:lnTo>
                    <a:pt x="2048" y="358"/>
                  </a:lnTo>
                  <a:cubicBezTo>
                    <a:pt x="2167" y="358"/>
                    <a:pt x="2215" y="287"/>
                    <a:pt x="2215" y="168"/>
                  </a:cubicBezTo>
                  <a:cubicBezTo>
                    <a:pt x="2215" y="72"/>
                    <a:pt x="2120" y="1"/>
                    <a:pt x="2048"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45"/>
          <p:cNvGrpSpPr/>
          <p:nvPr/>
        </p:nvGrpSpPr>
        <p:grpSpPr>
          <a:xfrm>
            <a:off x="3443743" y="2877745"/>
            <a:ext cx="374394" cy="374362"/>
            <a:chOff x="3443743" y="2877745"/>
            <a:chExt cx="374394" cy="374362"/>
          </a:xfrm>
        </p:grpSpPr>
        <p:sp>
          <p:nvSpPr>
            <p:cNvPr id="1046" name="Google Shape;1046;p45"/>
            <p:cNvSpPr/>
            <p:nvPr/>
          </p:nvSpPr>
          <p:spPr>
            <a:xfrm>
              <a:off x="3529514" y="2979331"/>
              <a:ext cx="199791" cy="103467"/>
            </a:xfrm>
            <a:custGeom>
              <a:rect b="b" l="l" r="r" t="t"/>
              <a:pathLst>
                <a:path extrusionOk="0" h="3245" w="6266">
                  <a:moveTo>
                    <a:pt x="2233" y="1"/>
                  </a:moveTo>
                  <a:cubicBezTo>
                    <a:pt x="768" y="1"/>
                    <a:pt x="0" y="1454"/>
                    <a:pt x="240" y="2554"/>
                  </a:cubicBezTo>
                  <a:lnTo>
                    <a:pt x="645" y="3006"/>
                  </a:lnTo>
                  <a:lnTo>
                    <a:pt x="835" y="3244"/>
                  </a:lnTo>
                  <a:lnTo>
                    <a:pt x="978" y="3006"/>
                  </a:lnTo>
                  <a:lnTo>
                    <a:pt x="5360" y="3006"/>
                  </a:lnTo>
                  <a:lnTo>
                    <a:pt x="5527" y="3149"/>
                  </a:lnTo>
                  <a:lnTo>
                    <a:pt x="5622" y="3006"/>
                  </a:lnTo>
                  <a:lnTo>
                    <a:pt x="6027" y="2554"/>
                  </a:lnTo>
                  <a:cubicBezTo>
                    <a:pt x="6265" y="1601"/>
                    <a:pt x="6122" y="958"/>
                    <a:pt x="6003" y="601"/>
                  </a:cubicBezTo>
                  <a:cubicBezTo>
                    <a:pt x="5968" y="496"/>
                    <a:pt x="5870" y="430"/>
                    <a:pt x="5773" y="430"/>
                  </a:cubicBezTo>
                  <a:cubicBezTo>
                    <a:pt x="5737" y="430"/>
                    <a:pt x="5702" y="439"/>
                    <a:pt x="5670" y="458"/>
                  </a:cubicBezTo>
                  <a:cubicBezTo>
                    <a:pt x="5537" y="509"/>
                    <a:pt x="5315" y="560"/>
                    <a:pt x="4992" y="560"/>
                  </a:cubicBezTo>
                  <a:cubicBezTo>
                    <a:pt x="4565" y="560"/>
                    <a:pt x="3959" y="471"/>
                    <a:pt x="3145" y="172"/>
                  </a:cubicBezTo>
                  <a:cubicBezTo>
                    <a:pt x="2817" y="54"/>
                    <a:pt x="2512" y="1"/>
                    <a:pt x="2233" y="1"/>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5"/>
            <p:cNvSpPr/>
            <p:nvPr/>
          </p:nvSpPr>
          <p:spPr>
            <a:xfrm>
              <a:off x="3701183" y="3075177"/>
              <a:ext cx="8354" cy="4560"/>
            </a:xfrm>
            <a:custGeom>
              <a:rect b="b" l="l" r="r" t="t"/>
              <a:pathLst>
                <a:path extrusionOk="0" h="143" w="262">
                  <a:moveTo>
                    <a:pt x="0" y="0"/>
                  </a:moveTo>
                  <a:lnTo>
                    <a:pt x="167" y="143"/>
                  </a:lnTo>
                  <a:lnTo>
                    <a:pt x="262" y="0"/>
                  </a:ln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5"/>
            <p:cNvSpPr/>
            <p:nvPr/>
          </p:nvSpPr>
          <p:spPr>
            <a:xfrm>
              <a:off x="3529992" y="2979745"/>
              <a:ext cx="79330" cy="81020"/>
            </a:xfrm>
            <a:custGeom>
              <a:rect b="b" l="l" r="r" t="t"/>
              <a:pathLst>
                <a:path extrusionOk="0" h="2541" w="2488">
                  <a:moveTo>
                    <a:pt x="2219" y="0"/>
                  </a:moveTo>
                  <a:cubicBezTo>
                    <a:pt x="752" y="0"/>
                    <a:pt x="0" y="1461"/>
                    <a:pt x="225" y="2541"/>
                  </a:cubicBezTo>
                  <a:lnTo>
                    <a:pt x="725" y="2398"/>
                  </a:lnTo>
                  <a:cubicBezTo>
                    <a:pt x="582" y="1397"/>
                    <a:pt x="1225" y="159"/>
                    <a:pt x="2487" y="16"/>
                  </a:cubicBezTo>
                  <a:cubicBezTo>
                    <a:pt x="2395" y="6"/>
                    <a:pt x="2306" y="0"/>
                    <a:pt x="2219"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5"/>
            <p:cNvSpPr/>
            <p:nvPr/>
          </p:nvSpPr>
          <p:spPr>
            <a:xfrm>
              <a:off x="3443743" y="2877745"/>
              <a:ext cx="374394" cy="374362"/>
            </a:xfrm>
            <a:custGeom>
              <a:rect b="b" l="l" r="r" t="t"/>
              <a:pathLst>
                <a:path extrusionOk="0" h="11741" w="11742">
                  <a:moveTo>
                    <a:pt x="6169" y="1548"/>
                  </a:moveTo>
                  <a:cubicBezTo>
                    <a:pt x="8312" y="1739"/>
                    <a:pt x="10027" y="3430"/>
                    <a:pt x="10193" y="5573"/>
                  </a:cubicBezTo>
                  <a:lnTo>
                    <a:pt x="9717" y="5573"/>
                  </a:lnTo>
                  <a:cubicBezTo>
                    <a:pt x="9527" y="5573"/>
                    <a:pt x="9384" y="5716"/>
                    <a:pt x="9384" y="5906"/>
                  </a:cubicBezTo>
                  <a:cubicBezTo>
                    <a:pt x="9384" y="6073"/>
                    <a:pt x="9527" y="6216"/>
                    <a:pt x="9717" y="6216"/>
                  </a:cubicBezTo>
                  <a:lnTo>
                    <a:pt x="10193" y="6216"/>
                  </a:lnTo>
                  <a:cubicBezTo>
                    <a:pt x="10027" y="8359"/>
                    <a:pt x="8336" y="10098"/>
                    <a:pt x="6169" y="10240"/>
                  </a:cubicBezTo>
                  <a:lnTo>
                    <a:pt x="6169" y="9764"/>
                  </a:lnTo>
                  <a:cubicBezTo>
                    <a:pt x="6169" y="9597"/>
                    <a:pt x="6026" y="9431"/>
                    <a:pt x="5835" y="9431"/>
                  </a:cubicBezTo>
                  <a:cubicBezTo>
                    <a:pt x="5669" y="9431"/>
                    <a:pt x="5502" y="9597"/>
                    <a:pt x="5502" y="9764"/>
                  </a:cubicBezTo>
                  <a:lnTo>
                    <a:pt x="5502" y="10240"/>
                  </a:lnTo>
                  <a:cubicBezTo>
                    <a:pt x="3359" y="10074"/>
                    <a:pt x="1644" y="8359"/>
                    <a:pt x="1501" y="6216"/>
                  </a:cubicBezTo>
                  <a:lnTo>
                    <a:pt x="1977" y="6216"/>
                  </a:lnTo>
                  <a:cubicBezTo>
                    <a:pt x="2144" y="6216"/>
                    <a:pt x="2287" y="6073"/>
                    <a:pt x="2287" y="5906"/>
                  </a:cubicBezTo>
                  <a:cubicBezTo>
                    <a:pt x="2287" y="5716"/>
                    <a:pt x="2144" y="5573"/>
                    <a:pt x="1977" y="5573"/>
                  </a:cubicBezTo>
                  <a:lnTo>
                    <a:pt x="1501" y="5573"/>
                  </a:lnTo>
                  <a:cubicBezTo>
                    <a:pt x="1668" y="3430"/>
                    <a:pt x="3359" y="1691"/>
                    <a:pt x="5502" y="1548"/>
                  </a:cubicBezTo>
                  <a:lnTo>
                    <a:pt x="5502" y="2025"/>
                  </a:lnTo>
                  <a:cubicBezTo>
                    <a:pt x="5502" y="2215"/>
                    <a:pt x="5669" y="2358"/>
                    <a:pt x="5835" y="2358"/>
                  </a:cubicBezTo>
                  <a:cubicBezTo>
                    <a:pt x="6026" y="2358"/>
                    <a:pt x="6169" y="2215"/>
                    <a:pt x="6169" y="2025"/>
                  </a:cubicBezTo>
                  <a:lnTo>
                    <a:pt x="6169" y="1548"/>
                  </a:lnTo>
                  <a:close/>
                  <a:moveTo>
                    <a:pt x="5859" y="0"/>
                  </a:moveTo>
                  <a:cubicBezTo>
                    <a:pt x="5693" y="0"/>
                    <a:pt x="5550" y="143"/>
                    <a:pt x="5550" y="334"/>
                  </a:cubicBezTo>
                  <a:lnTo>
                    <a:pt x="5550" y="834"/>
                  </a:lnTo>
                  <a:cubicBezTo>
                    <a:pt x="4311" y="929"/>
                    <a:pt x="3192" y="1429"/>
                    <a:pt x="2287" y="2286"/>
                  </a:cubicBezTo>
                  <a:cubicBezTo>
                    <a:pt x="1430" y="3168"/>
                    <a:pt x="906" y="4311"/>
                    <a:pt x="834" y="5549"/>
                  </a:cubicBezTo>
                  <a:lnTo>
                    <a:pt x="334" y="5549"/>
                  </a:lnTo>
                  <a:cubicBezTo>
                    <a:pt x="144" y="5549"/>
                    <a:pt x="1" y="5692"/>
                    <a:pt x="1" y="5859"/>
                  </a:cubicBezTo>
                  <a:cubicBezTo>
                    <a:pt x="1" y="6049"/>
                    <a:pt x="144" y="6192"/>
                    <a:pt x="334" y="6192"/>
                  </a:cubicBezTo>
                  <a:lnTo>
                    <a:pt x="834" y="6192"/>
                  </a:lnTo>
                  <a:cubicBezTo>
                    <a:pt x="930" y="7407"/>
                    <a:pt x="1430" y="8550"/>
                    <a:pt x="2287" y="9431"/>
                  </a:cubicBezTo>
                  <a:cubicBezTo>
                    <a:pt x="3168" y="10312"/>
                    <a:pt x="4311" y="10836"/>
                    <a:pt x="5550" y="10907"/>
                  </a:cubicBezTo>
                  <a:lnTo>
                    <a:pt x="5550" y="11407"/>
                  </a:lnTo>
                  <a:cubicBezTo>
                    <a:pt x="5550" y="11574"/>
                    <a:pt x="5693" y="11741"/>
                    <a:pt x="5859" y="11741"/>
                  </a:cubicBezTo>
                  <a:cubicBezTo>
                    <a:pt x="6050" y="11741"/>
                    <a:pt x="6193" y="11574"/>
                    <a:pt x="6193" y="11407"/>
                  </a:cubicBezTo>
                  <a:lnTo>
                    <a:pt x="6193" y="10907"/>
                  </a:lnTo>
                  <a:cubicBezTo>
                    <a:pt x="7407" y="10812"/>
                    <a:pt x="8550" y="10312"/>
                    <a:pt x="9431" y="9431"/>
                  </a:cubicBezTo>
                  <a:cubicBezTo>
                    <a:pt x="10313" y="8573"/>
                    <a:pt x="10836" y="7407"/>
                    <a:pt x="10908" y="6192"/>
                  </a:cubicBezTo>
                  <a:lnTo>
                    <a:pt x="11408" y="6192"/>
                  </a:lnTo>
                  <a:cubicBezTo>
                    <a:pt x="11575" y="6192"/>
                    <a:pt x="11741" y="6049"/>
                    <a:pt x="11741" y="5859"/>
                  </a:cubicBezTo>
                  <a:cubicBezTo>
                    <a:pt x="11741" y="5692"/>
                    <a:pt x="11575" y="5549"/>
                    <a:pt x="11408" y="5549"/>
                  </a:cubicBezTo>
                  <a:lnTo>
                    <a:pt x="10908" y="5549"/>
                  </a:lnTo>
                  <a:cubicBezTo>
                    <a:pt x="10813" y="4311"/>
                    <a:pt x="10313" y="3191"/>
                    <a:pt x="9431" y="2286"/>
                  </a:cubicBezTo>
                  <a:cubicBezTo>
                    <a:pt x="8574" y="1429"/>
                    <a:pt x="7407" y="905"/>
                    <a:pt x="6193" y="834"/>
                  </a:cubicBezTo>
                  <a:lnTo>
                    <a:pt x="6193" y="334"/>
                  </a:lnTo>
                  <a:cubicBezTo>
                    <a:pt x="6193" y="143"/>
                    <a:pt x="6050" y="0"/>
                    <a:pt x="5859"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5"/>
            <p:cNvSpPr/>
            <p:nvPr/>
          </p:nvSpPr>
          <p:spPr>
            <a:xfrm>
              <a:off x="3544755" y="3025819"/>
              <a:ext cx="171637" cy="125308"/>
            </a:xfrm>
            <a:custGeom>
              <a:rect b="b" l="l" r="r" t="t"/>
              <a:pathLst>
                <a:path extrusionOk="0" h="3930" w="5383">
                  <a:moveTo>
                    <a:pt x="762" y="0"/>
                  </a:moveTo>
                  <a:lnTo>
                    <a:pt x="762" y="0"/>
                  </a:lnTo>
                  <a:cubicBezTo>
                    <a:pt x="928" y="1404"/>
                    <a:pt x="479" y="1561"/>
                    <a:pt x="269" y="1561"/>
                  </a:cubicBezTo>
                  <a:cubicBezTo>
                    <a:pt x="208" y="1561"/>
                    <a:pt x="167" y="1548"/>
                    <a:pt x="167" y="1548"/>
                  </a:cubicBezTo>
                  <a:lnTo>
                    <a:pt x="0" y="1810"/>
                  </a:lnTo>
                  <a:lnTo>
                    <a:pt x="262" y="2143"/>
                  </a:lnTo>
                  <a:cubicBezTo>
                    <a:pt x="548" y="3167"/>
                    <a:pt x="1501" y="3929"/>
                    <a:pt x="2667" y="3929"/>
                  </a:cubicBezTo>
                  <a:cubicBezTo>
                    <a:pt x="3834" y="3929"/>
                    <a:pt x="4787" y="3191"/>
                    <a:pt x="5073" y="2143"/>
                  </a:cubicBezTo>
                  <a:lnTo>
                    <a:pt x="5382" y="1881"/>
                  </a:lnTo>
                  <a:lnTo>
                    <a:pt x="5168" y="1548"/>
                  </a:lnTo>
                  <a:cubicBezTo>
                    <a:pt x="5168" y="1548"/>
                    <a:pt x="5127" y="1561"/>
                    <a:pt x="5066" y="1561"/>
                  </a:cubicBezTo>
                  <a:cubicBezTo>
                    <a:pt x="4856" y="1561"/>
                    <a:pt x="4406" y="1404"/>
                    <a:pt x="4573" y="0"/>
                  </a:cubicBezTo>
                  <a:lnTo>
                    <a:pt x="4573" y="0"/>
                  </a:lnTo>
                  <a:cubicBezTo>
                    <a:pt x="4572" y="0"/>
                    <a:pt x="3739" y="143"/>
                    <a:pt x="2667" y="143"/>
                  </a:cubicBezTo>
                  <a:cubicBezTo>
                    <a:pt x="1596" y="143"/>
                    <a:pt x="762" y="0"/>
                    <a:pt x="762"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5"/>
            <p:cNvSpPr/>
            <p:nvPr/>
          </p:nvSpPr>
          <p:spPr>
            <a:xfrm>
              <a:off x="3586524" y="3066058"/>
              <a:ext cx="11415" cy="17473"/>
            </a:xfrm>
            <a:custGeom>
              <a:rect b="b" l="l" r="r" t="t"/>
              <a:pathLst>
                <a:path extrusionOk="0" h="548" w="358">
                  <a:moveTo>
                    <a:pt x="167" y="0"/>
                  </a:moveTo>
                  <a:cubicBezTo>
                    <a:pt x="71" y="0"/>
                    <a:pt x="0" y="72"/>
                    <a:pt x="0" y="167"/>
                  </a:cubicBezTo>
                  <a:lnTo>
                    <a:pt x="0" y="381"/>
                  </a:lnTo>
                  <a:cubicBezTo>
                    <a:pt x="0" y="477"/>
                    <a:pt x="71" y="548"/>
                    <a:pt x="167" y="548"/>
                  </a:cubicBezTo>
                  <a:cubicBezTo>
                    <a:pt x="262" y="548"/>
                    <a:pt x="357" y="477"/>
                    <a:pt x="357" y="381"/>
                  </a:cubicBezTo>
                  <a:lnTo>
                    <a:pt x="357" y="167"/>
                  </a:lnTo>
                  <a:cubicBezTo>
                    <a:pt x="357" y="72"/>
                    <a:pt x="262" y="0"/>
                    <a:pt x="16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5"/>
            <p:cNvSpPr/>
            <p:nvPr/>
          </p:nvSpPr>
          <p:spPr>
            <a:xfrm>
              <a:off x="3663973" y="3066058"/>
              <a:ext cx="11415" cy="17473"/>
            </a:xfrm>
            <a:custGeom>
              <a:rect b="b" l="l" r="r" t="t"/>
              <a:pathLst>
                <a:path extrusionOk="0" h="548" w="358">
                  <a:moveTo>
                    <a:pt x="191" y="0"/>
                  </a:moveTo>
                  <a:cubicBezTo>
                    <a:pt x="95" y="0"/>
                    <a:pt x="0" y="72"/>
                    <a:pt x="0" y="167"/>
                  </a:cubicBezTo>
                  <a:lnTo>
                    <a:pt x="0" y="381"/>
                  </a:lnTo>
                  <a:cubicBezTo>
                    <a:pt x="0" y="477"/>
                    <a:pt x="95" y="548"/>
                    <a:pt x="191" y="548"/>
                  </a:cubicBezTo>
                  <a:cubicBezTo>
                    <a:pt x="262" y="548"/>
                    <a:pt x="357" y="477"/>
                    <a:pt x="357" y="381"/>
                  </a:cubicBezTo>
                  <a:lnTo>
                    <a:pt x="357" y="167"/>
                  </a:lnTo>
                  <a:cubicBezTo>
                    <a:pt x="357" y="72"/>
                    <a:pt x="262"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5"/>
            <p:cNvSpPr/>
            <p:nvPr/>
          </p:nvSpPr>
          <p:spPr>
            <a:xfrm>
              <a:off x="3613085" y="3072786"/>
              <a:ext cx="34213" cy="16070"/>
            </a:xfrm>
            <a:custGeom>
              <a:rect b="b" l="l" r="r" t="t"/>
              <a:pathLst>
                <a:path extrusionOk="0" h="504" w="1073">
                  <a:moveTo>
                    <a:pt x="190" y="0"/>
                  </a:moveTo>
                  <a:cubicBezTo>
                    <a:pt x="149" y="0"/>
                    <a:pt x="105" y="18"/>
                    <a:pt x="72" y="51"/>
                  </a:cubicBezTo>
                  <a:cubicBezTo>
                    <a:pt x="1" y="99"/>
                    <a:pt x="1" y="218"/>
                    <a:pt x="48" y="289"/>
                  </a:cubicBezTo>
                  <a:cubicBezTo>
                    <a:pt x="167" y="408"/>
                    <a:pt x="358" y="504"/>
                    <a:pt x="524" y="504"/>
                  </a:cubicBezTo>
                  <a:cubicBezTo>
                    <a:pt x="715" y="504"/>
                    <a:pt x="882" y="432"/>
                    <a:pt x="1001" y="289"/>
                  </a:cubicBezTo>
                  <a:cubicBezTo>
                    <a:pt x="1072" y="218"/>
                    <a:pt x="1025" y="99"/>
                    <a:pt x="977" y="51"/>
                  </a:cubicBezTo>
                  <a:cubicBezTo>
                    <a:pt x="951" y="25"/>
                    <a:pt x="918" y="15"/>
                    <a:pt x="885" y="15"/>
                  </a:cubicBezTo>
                  <a:cubicBezTo>
                    <a:pt x="828" y="15"/>
                    <a:pt x="769" y="45"/>
                    <a:pt x="739" y="75"/>
                  </a:cubicBezTo>
                  <a:cubicBezTo>
                    <a:pt x="667" y="146"/>
                    <a:pt x="620" y="170"/>
                    <a:pt x="524" y="170"/>
                  </a:cubicBezTo>
                  <a:cubicBezTo>
                    <a:pt x="429" y="170"/>
                    <a:pt x="382" y="146"/>
                    <a:pt x="310" y="75"/>
                  </a:cubicBezTo>
                  <a:cubicBezTo>
                    <a:pt x="285" y="24"/>
                    <a:pt x="239" y="0"/>
                    <a:pt x="190"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5"/>
            <p:cNvSpPr/>
            <p:nvPr/>
          </p:nvSpPr>
          <p:spPr>
            <a:xfrm>
              <a:off x="3530311" y="3055408"/>
              <a:ext cx="98748" cy="96484"/>
            </a:xfrm>
            <a:custGeom>
              <a:rect b="b" l="l" r="r" t="t"/>
              <a:pathLst>
                <a:path extrusionOk="0" h="3026" w="3097">
                  <a:moveTo>
                    <a:pt x="620" y="1"/>
                  </a:moveTo>
                  <a:cubicBezTo>
                    <a:pt x="263" y="1"/>
                    <a:pt x="1" y="263"/>
                    <a:pt x="1" y="620"/>
                  </a:cubicBezTo>
                  <a:cubicBezTo>
                    <a:pt x="1" y="977"/>
                    <a:pt x="263" y="1239"/>
                    <a:pt x="620" y="1239"/>
                  </a:cubicBezTo>
                  <a:lnTo>
                    <a:pt x="715" y="1239"/>
                  </a:lnTo>
                  <a:cubicBezTo>
                    <a:pt x="977" y="2263"/>
                    <a:pt x="1954" y="3001"/>
                    <a:pt x="3097" y="3025"/>
                  </a:cubicBezTo>
                  <a:cubicBezTo>
                    <a:pt x="2168" y="2739"/>
                    <a:pt x="1430" y="2001"/>
                    <a:pt x="1168" y="1072"/>
                  </a:cubicBezTo>
                  <a:cubicBezTo>
                    <a:pt x="1096" y="858"/>
                    <a:pt x="1072" y="644"/>
                    <a:pt x="1072" y="430"/>
                  </a:cubicBezTo>
                  <a:cubicBezTo>
                    <a:pt x="936" y="600"/>
                    <a:pt x="764" y="624"/>
                    <a:pt x="676" y="624"/>
                  </a:cubicBezTo>
                  <a:cubicBezTo>
                    <a:pt x="641" y="624"/>
                    <a:pt x="620" y="620"/>
                    <a:pt x="620" y="620"/>
                  </a:cubicBezTo>
                  <a:cubicBezTo>
                    <a:pt x="620" y="406"/>
                    <a:pt x="644" y="215"/>
                    <a:pt x="715"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5"/>
            <p:cNvSpPr/>
            <p:nvPr/>
          </p:nvSpPr>
          <p:spPr>
            <a:xfrm>
              <a:off x="3706476" y="3055408"/>
              <a:ext cx="22830" cy="39537"/>
            </a:xfrm>
            <a:custGeom>
              <a:rect b="b" l="l" r="r" t="t"/>
              <a:pathLst>
                <a:path extrusionOk="0" h="1240" w="716">
                  <a:moveTo>
                    <a:pt x="1" y="1"/>
                  </a:moveTo>
                  <a:cubicBezTo>
                    <a:pt x="72" y="215"/>
                    <a:pt x="96" y="406"/>
                    <a:pt x="96" y="620"/>
                  </a:cubicBezTo>
                  <a:cubicBezTo>
                    <a:pt x="96" y="834"/>
                    <a:pt x="72" y="1049"/>
                    <a:pt x="1" y="1239"/>
                  </a:cubicBezTo>
                  <a:lnTo>
                    <a:pt x="96" y="1239"/>
                  </a:lnTo>
                  <a:cubicBezTo>
                    <a:pt x="453" y="1239"/>
                    <a:pt x="715" y="977"/>
                    <a:pt x="715" y="620"/>
                  </a:cubicBezTo>
                  <a:cubicBezTo>
                    <a:pt x="715" y="263"/>
                    <a:pt x="429" y="1"/>
                    <a:pt x="96"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45"/>
          <p:cNvGrpSpPr/>
          <p:nvPr/>
        </p:nvGrpSpPr>
        <p:grpSpPr>
          <a:xfrm>
            <a:off x="2809710" y="2891392"/>
            <a:ext cx="376658" cy="318946"/>
            <a:chOff x="2809710" y="2891392"/>
            <a:chExt cx="376658" cy="318946"/>
          </a:xfrm>
        </p:grpSpPr>
        <p:sp>
          <p:nvSpPr>
            <p:cNvPr id="1057" name="Google Shape;1057;p45"/>
            <p:cNvSpPr/>
            <p:nvPr/>
          </p:nvSpPr>
          <p:spPr>
            <a:xfrm>
              <a:off x="2906928" y="3066058"/>
              <a:ext cx="69127" cy="88863"/>
            </a:xfrm>
            <a:custGeom>
              <a:rect b="b" l="l" r="r" t="t"/>
              <a:pathLst>
                <a:path extrusionOk="0" h="2787" w="2168">
                  <a:moveTo>
                    <a:pt x="976" y="0"/>
                  </a:moveTo>
                  <a:lnTo>
                    <a:pt x="0" y="1524"/>
                  </a:lnTo>
                  <a:lnTo>
                    <a:pt x="976" y="2787"/>
                  </a:lnTo>
                  <a:lnTo>
                    <a:pt x="1453" y="2787"/>
                  </a:lnTo>
                  <a:cubicBezTo>
                    <a:pt x="1834" y="2787"/>
                    <a:pt x="2167" y="2453"/>
                    <a:pt x="2167" y="2072"/>
                  </a:cubicBezTo>
                  <a:lnTo>
                    <a:pt x="2167"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5"/>
            <p:cNvSpPr/>
            <p:nvPr/>
          </p:nvSpPr>
          <p:spPr>
            <a:xfrm>
              <a:off x="2918310" y="3066823"/>
              <a:ext cx="57744" cy="43300"/>
            </a:xfrm>
            <a:custGeom>
              <a:rect b="b" l="l" r="r" t="t"/>
              <a:pathLst>
                <a:path extrusionOk="0" h="1358" w="1811">
                  <a:moveTo>
                    <a:pt x="619" y="0"/>
                  </a:moveTo>
                  <a:lnTo>
                    <a:pt x="0" y="976"/>
                  </a:lnTo>
                  <a:lnTo>
                    <a:pt x="310" y="1334"/>
                  </a:lnTo>
                  <a:lnTo>
                    <a:pt x="619" y="1334"/>
                  </a:lnTo>
                  <a:cubicBezTo>
                    <a:pt x="1024" y="1334"/>
                    <a:pt x="1453" y="1334"/>
                    <a:pt x="1810" y="1357"/>
                  </a:cubicBezTo>
                  <a:lnTo>
                    <a:pt x="1810"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5"/>
            <p:cNvSpPr/>
            <p:nvPr/>
          </p:nvSpPr>
          <p:spPr>
            <a:xfrm>
              <a:off x="2875011" y="3066058"/>
              <a:ext cx="63069" cy="144280"/>
            </a:xfrm>
            <a:custGeom>
              <a:rect b="b" l="l" r="r" t="t"/>
              <a:pathLst>
                <a:path extrusionOk="0" h="4525" w="1978">
                  <a:moveTo>
                    <a:pt x="811" y="0"/>
                  </a:moveTo>
                  <a:lnTo>
                    <a:pt x="1" y="643"/>
                  </a:lnTo>
                  <a:cubicBezTo>
                    <a:pt x="1" y="643"/>
                    <a:pt x="549" y="1501"/>
                    <a:pt x="596" y="4096"/>
                  </a:cubicBezTo>
                  <a:cubicBezTo>
                    <a:pt x="596" y="4334"/>
                    <a:pt x="787" y="4525"/>
                    <a:pt x="1025" y="4525"/>
                  </a:cubicBezTo>
                  <a:lnTo>
                    <a:pt x="1549" y="4525"/>
                  </a:lnTo>
                  <a:cubicBezTo>
                    <a:pt x="1787" y="4525"/>
                    <a:pt x="1977" y="4334"/>
                    <a:pt x="1977" y="4096"/>
                  </a:cubicBezTo>
                  <a:lnTo>
                    <a:pt x="1977" y="643"/>
                  </a:lnTo>
                  <a:lnTo>
                    <a:pt x="811"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5"/>
            <p:cNvSpPr/>
            <p:nvPr/>
          </p:nvSpPr>
          <p:spPr>
            <a:xfrm>
              <a:off x="2873512" y="2908865"/>
              <a:ext cx="295415" cy="224024"/>
            </a:xfrm>
            <a:custGeom>
              <a:rect b="b" l="l" r="r" t="t"/>
              <a:pathLst>
                <a:path extrusionOk="0" h="7026" w="9265">
                  <a:moveTo>
                    <a:pt x="8716" y="1"/>
                  </a:moveTo>
                  <a:cubicBezTo>
                    <a:pt x="8716" y="1"/>
                    <a:pt x="7978" y="1453"/>
                    <a:pt x="2024" y="1453"/>
                  </a:cubicBezTo>
                  <a:lnTo>
                    <a:pt x="0" y="3525"/>
                  </a:lnTo>
                  <a:lnTo>
                    <a:pt x="2024" y="5573"/>
                  </a:lnTo>
                  <a:cubicBezTo>
                    <a:pt x="7978" y="5573"/>
                    <a:pt x="8716" y="7026"/>
                    <a:pt x="8716" y="7026"/>
                  </a:cubicBezTo>
                  <a:lnTo>
                    <a:pt x="9264" y="3525"/>
                  </a:lnTo>
                  <a:lnTo>
                    <a:pt x="8716" y="1"/>
                  </a:ln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5"/>
            <p:cNvSpPr/>
            <p:nvPr/>
          </p:nvSpPr>
          <p:spPr>
            <a:xfrm>
              <a:off x="2873512" y="3006050"/>
              <a:ext cx="295415" cy="126839"/>
            </a:xfrm>
            <a:custGeom>
              <a:rect b="b" l="l" r="r" t="t"/>
              <a:pathLst>
                <a:path extrusionOk="0" h="3978" w="9265">
                  <a:moveTo>
                    <a:pt x="477" y="1"/>
                  </a:moveTo>
                  <a:lnTo>
                    <a:pt x="0" y="477"/>
                  </a:lnTo>
                  <a:lnTo>
                    <a:pt x="2024" y="2525"/>
                  </a:lnTo>
                  <a:cubicBezTo>
                    <a:pt x="7978" y="2525"/>
                    <a:pt x="8716" y="3978"/>
                    <a:pt x="8716" y="3978"/>
                  </a:cubicBezTo>
                  <a:lnTo>
                    <a:pt x="9264" y="477"/>
                  </a:lnTo>
                  <a:lnTo>
                    <a:pt x="9193" y="1"/>
                  </a:lnTo>
                  <a:lnTo>
                    <a:pt x="8716" y="3025"/>
                  </a:lnTo>
                  <a:cubicBezTo>
                    <a:pt x="8716" y="3025"/>
                    <a:pt x="7978" y="1573"/>
                    <a:pt x="2024" y="1573"/>
                  </a:cubicBezTo>
                  <a:lnTo>
                    <a:pt x="477" y="1"/>
                  </a:lnTo>
                  <a:close/>
                </a:path>
              </a:pathLst>
            </a:custGeom>
            <a:solidFill>
              <a:srgbClr val="FC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5"/>
            <p:cNvSpPr/>
            <p:nvPr/>
          </p:nvSpPr>
          <p:spPr>
            <a:xfrm>
              <a:off x="3151422" y="2891392"/>
              <a:ext cx="34946" cy="258205"/>
            </a:xfrm>
            <a:custGeom>
              <a:rect b="b" l="l" r="r" t="t"/>
              <a:pathLst>
                <a:path extrusionOk="0" h="8098" w="1096">
                  <a:moveTo>
                    <a:pt x="548" y="1"/>
                  </a:moveTo>
                  <a:cubicBezTo>
                    <a:pt x="238" y="1"/>
                    <a:pt x="0" y="239"/>
                    <a:pt x="0" y="525"/>
                  </a:cubicBezTo>
                  <a:lnTo>
                    <a:pt x="0" y="7550"/>
                  </a:lnTo>
                  <a:cubicBezTo>
                    <a:pt x="0" y="7860"/>
                    <a:pt x="238" y="8098"/>
                    <a:pt x="548" y="8098"/>
                  </a:cubicBezTo>
                  <a:cubicBezTo>
                    <a:pt x="834" y="8098"/>
                    <a:pt x="1072" y="7860"/>
                    <a:pt x="1072" y="7550"/>
                  </a:cubicBezTo>
                  <a:lnTo>
                    <a:pt x="1072" y="525"/>
                  </a:lnTo>
                  <a:cubicBezTo>
                    <a:pt x="1096" y="239"/>
                    <a:pt x="834" y="1"/>
                    <a:pt x="548"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5"/>
            <p:cNvSpPr/>
            <p:nvPr/>
          </p:nvSpPr>
          <p:spPr>
            <a:xfrm>
              <a:off x="3151422" y="3102502"/>
              <a:ext cx="34244" cy="47859"/>
            </a:xfrm>
            <a:custGeom>
              <a:rect b="b" l="l" r="r" t="t"/>
              <a:pathLst>
                <a:path extrusionOk="0" h="1501" w="1074">
                  <a:moveTo>
                    <a:pt x="1072" y="0"/>
                  </a:moveTo>
                  <a:lnTo>
                    <a:pt x="1072" y="78"/>
                  </a:lnTo>
                  <a:lnTo>
                    <a:pt x="1072" y="78"/>
                  </a:lnTo>
                  <a:cubicBezTo>
                    <a:pt x="1074" y="53"/>
                    <a:pt x="1074" y="27"/>
                    <a:pt x="1072" y="0"/>
                  </a:cubicBezTo>
                  <a:close/>
                  <a:moveTo>
                    <a:pt x="0" y="0"/>
                  </a:moveTo>
                  <a:lnTo>
                    <a:pt x="0" y="953"/>
                  </a:lnTo>
                  <a:cubicBezTo>
                    <a:pt x="0" y="1262"/>
                    <a:pt x="238" y="1501"/>
                    <a:pt x="548" y="1501"/>
                  </a:cubicBezTo>
                  <a:cubicBezTo>
                    <a:pt x="834" y="1501"/>
                    <a:pt x="1072" y="1262"/>
                    <a:pt x="1072" y="953"/>
                  </a:cubicBezTo>
                  <a:lnTo>
                    <a:pt x="1072" y="78"/>
                  </a:lnTo>
                  <a:lnTo>
                    <a:pt x="1072" y="78"/>
                  </a:lnTo>
                  <a:cubicBezTo>
                    <a:pt x="1051" y="349"/>
                    <a:pt x="809" y="548"/>
                    <a:pt x="548" y="548"/>
                  </a:cubicBezTo>
                  <a:cubicBezTo>
                    <a:pt x="238" y="548"/>
                    <a:pt x="0" y="310"/>
                    <a:pt x="0"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5"/>
            <p:cNvSpPr/>
            <p:nvPr/>
          </p:nvSpPr>
          <p:spPr>
            <a:xfrm>
              <a:off x="2875011" y="3066058"/>
              <a:ext cx="63069" cy="43300"/>
            </a:xfrm>
            <a:custGeom>
              <a:rect b="b" l="l" r="r" t="t"/>
              <a:pathLst>
                <a:path extrusionOk="0" h="1358" w="1978">
                  <a:moveTo>
                    <a:pt x="811" y="0"/>
                  </a:moveTo>
                  <a:lnTo>
                    <a:pt x="1" y="643"/>
                  </a:lnTo>
                  <a:cubicBezTo>
                    <a:pt x="1" y="643"/>
                    <a:pt x="120" y="858"/>
                    <a:pt x="263" y="1358"/>
                  </a:cubicBezTo>
                  <a:lnTo>
                    <a:pt x="1977" y="1358"/>
                  </a:lnTo>
                  <a:lnTo>
                    <a:pt x="1977" y="643"/>
                  </a:lnTo>
                  <a:lnTo>
                    <a:pt x="811"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5"/>
            <p:cNvSpPr/>
            <p:nvPr/>
          </p:nvSpPr>
          <p:spPr>
            <a:xfrm>
              <a:off x="2809710" y="2953663"/>
              <a:ext cx="128369" cy="132163"/>
            </a:xfrm>
            <a:custGeom>
              <a:rect b="b" l="l" r="r" t="t"/>
              <a:pathLst>
                <a:path extrusionOk="0" h="4145" w="4026">
                  <a:moveTo>
                    <a:pt x="2049" y="1"/>
                  </a:moveTo>
                  <a:lnTo>
                    <a:pt x="2049" y="25"/>
                  </a:lnTo>
                  <a:cubicBezTo>
                    <a:pt x="930" y="25"/>
                    <a:pt x="1" y="953"/>
                    <a:pt x="1" y="2073"/>
                  </a:cubicBezTo>
                  <a:cubicBezTo>
                    <a:pt x="1" y="3216"/>
                    <a:pt x="930" y="4144"/>
                    <a:pt x="2049" y="4144"/>
                  </a:cubicBezTo>
                  <a:lnTo>
                    <a:pt x="4025" y="4144"/>
                  </a:lnTo>
                  <a:lnTo>
                    <a:pt x="4025" y="1"/>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5"/>
            <p:cNvSpPr/>
            <p:nvPr/>
          </p:nvSpPr>
          <p:spPr>
            <a:xfrm>
              <a:off x="2809710" y="3006050"/>
              <a:ext cx="128369" cy="80542"/>
            </a:xfrm>
            <a:custGeom>
              <a:rect b="b" l="l" r="r" t="t"/>
              <a:pathLst>
                <a:path extrusionOk="0" h="2526" w="4026">
                  <a:moveTo>
                    <a:pt x="72" y="1"/>
                  </a:moveTo>
                  <a:cubicBezTo>
                    <a:pt x="25" y="144"/>
                    <a:pt x="1" y="287"/>
                    <a:pt x="1" y="477"/>
                  </a:cubicBezTo>
                  <a:cubicBezTo>
                    <a:pt x="1" y="1596"/>
                    <a:pt x="930" y="2525"/>
                    <a:pt x="2049" y="2525"/>
                  </a:cubicBezTo>
                  <a:lnTo>
                    <a:pt x="4025" y="2525"/>
                  </a:lnTo>
                  <a:lnTo>
                    <a:pt x="4025" y="1573"/>
                  </a:lnTo>
                  <a:lnTo>
                    <a:pt x="2049" y="1573"/>
                  </a:lnTo>
                  <a:cubicBezTo>
                    <a:pt x="1072" y="1573"/>
                    <a:pt x="263" y="882"/>
                    <a:pt x="72"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45"/>
          <p:cNvGrpSpPr/>
          <p:nvPr/>
        </p:nvGrpSpPr>
        <p:grpSpPr>
          <a:xfrm>
            <a:off x="5349669" y="1741045"/>
            <a:ext cx="363744" cy="309061"/>
            <a:chOff x="5349669" y="1741045"/>
            <a:chExt cx="363744" cy="309061"/>
          </a:xfrm>
        </p:grpSpPr>
        <p:sp>
          <p:nvSpPr>
            <p:cNvPr id="1068" name="Google Shape;1068;p45"/>
            <p:cNvSpPr/>
            <p:nvPr/>
          </p:nvSpPr>
          <p:spPr>
            <a:xfrm>
              <a:off x="5489389" y="1844288"/>
              <a:ext cx="224024" cy="205052"/>
            </a:xfrm>
            <a:custGeom>
              <a:rect b="b" l="l" r="r" t="t"/>
              <a:pathLst>
                <a:path extrusionOk="0" h="6431" w="7026">
                  <a:moveTo>
                    <a:pt x="0" y="1"/>
                  </a:moveTo>
                  <a:lnTo>
                    <a:pt x="6120" y="6431"/>
                  </a:lnTo>
                  <a:lnTo>
                    <a:pt x="6930" y="620"/>
                  </a:lnTo>
                  <a:cubicBezTo>
                    <a:pt x="7025" y="287"/>
                    <a:pt x="6763" y="1"/>
                    <a:pt x="6430"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5"/>
            <p:cNvSpPr/>
            <p:nvPr/>
          </p:nvSpPr>
          <p:spPr>
            <a:xfrm>
              <a:off x="5417999" y="1741045"/>
              <a:ext cx="236172" cy="274147"/>
            </a:xfrm>
            <a:custGeom>
              <a:rect b="b" l="l" r="r" t="t"/>
              <a:pathLst>
                <a:path extrusionOk="0" h="8598" w="7407">
                  <a:moveTo>
                    <a:pt x="691" y="0"/>
                  </a:moveTo>
                  <a:cubicBezTo>
                    <a:pt x="310" y="0"/>
                    <a:pt x="1" y="286"/>
                    <a:pt x="1" y="667"/>
                  </a:cubicBezTo>
                  <a:lnTo>
                    <a:pt x="1" y="8597"/>
                  </a:lnTo>
                  <a:lnTo>
                    <a:pt x="7407" y="8597"/>
                  </a:lnTo>
                  <a:lnTo>
                    <a:pt x="7407" y="667"/>
                  </a:lnTo>
                  <a:cubicBezTo>
                    <a:pt x="7383" y="286"/>
                    <a:pt x="7097" y="0"/>
                    <a:pt x="6740"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5"/>
            <p:cNvSpPr/>
            <p:nvPr/>
          </p:nvSpPr>
          <p:spPr>
            <a:xfrm>
              <a:off x="5443826" y="1838230"/>
              <a:ext cx="209612" cy="94954"/>
            </a:xfrm>
            <a:custGeom>
              <a:rect b="b" l="l" r="r" t="t"/>
              <a:pathLst>
                <a:path extrusionOk="0" h="2978" w="6574">
                  <a:moveTo>
                    <a:pt x="0" y="0"/>
                  </a:moveTo>
                  <a:lnTo>
                    <a:pt x="0" y="2977"/>
                  </a:lnTo>
                  <a:lnTo>
                    <a:pt x="6573" y="2977"/>
                  </a:lnTo>
                  <a:lnTo>
                    <a:pt x="6573"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5"/>
            <p:cNvSpPr/>
            <p:nvPr/>
          </p:nvSpPr>
          <p:spPr>
            <a:xfrm>
              <a:off x="5349669" y="1839761"/>
              <a:ext cx="334888" cy="210345"/>
            </a:xfrm>
            <a:custGeom>
              <a:rect b="b" l="l" r="r" t="t"/>
              <a:pathLst>
                <a:path extrusionOk="0" h="6597" w="10503">
                  <a:moveTo>
                    <a:pt x="548" y="0"/>
                  </a:moveTo>
                  <a:cubicBezTo>
                    <a:pt x="238" y="0"/>
                    <a:pt x="0" y="286"/>
                    <a:pt x="72" y="595"/>
                  </a:cubicBezTo>
                  <a:lnTo>
                    <a:pt x="1286" y="6025"/>
                  </a:lnTo>
                  <a:cubicBezTo>
                    <a:pt x="1358" y="6358"/>
                    <a:pt x="1667" y="6597"/>
                    <a:pt x="2001" y="6597"/>
                  </a:cubicBezTo>
                  <a:lnTo>
                    <a:pt x="10502" y="6597"/>
                  </a:lnTo>
                  <a:lnTo>
                    <a:pt x="9359" y="1429"/>
                  </a:lnTo>
                  <a:cubicBezTo>
                    <a:pt x="9264" y="1072"/>
                    <a:pt x="8955" y="834"/>
                    <a:pt x="8573" y="834"/>
                  </a:cubicBezTo>
                  <a:lnTo>
                    <a:pt x="3549" y="834"/>
                  </a:lnTo>
                  <a:lnTo>
                    <a:pt x="3453" y="381"/>
                  </a:lnTo>
                  <a:cubicBezTo>
                    <a:pt x="3406" y="167"/>
                    <a:pt x="3215" y="0"/>
                    <a:pt x="2977"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45"/>
          <p:cNvGrpSpPr/>
          <p:nvPr/>
        </p:nvGrpSpPr>
        <p:grpSpPr>
          <a:xfrm>
            <a:off x="3431595" y="1715473"/>
            <a:ext cx="372098" cy="360205"/>
            <a:chOff x="3431595" y="1715473"/>
            <a:chExt cx="372098" cy="360205"/>
          </a:xfrm>
        </p:grpSpPr>
        <p:sp>
          <p:nvSpPr>
            <p:cNvPr id="1073" name="Google Shape;1073;p45"/>
            <p:cNvSpPr/>
            <p:nvPr/>
          </p:nvSpPr>
          <p:spPr>
            <a:xfrm>
              <a:off x="3575110" y="1852642"/>
              <a:ext cx="213406" cy="212290"/>
            </a:xfrm>
            <a:custGeom>
              <a:rect b="b" l="l" r="r" t="t"/>
              <a:pathLst>
                <a:path extrusionOk="0" h="6658" w="6693">
                  <a:moveTo>
                    <a:pt x="620" y="1"/>
                  </a:moveTo>
                  <a:lnTo>
                    <a:pt x="1" y="620"/>
                  </a:lnTo>
                  <a:lnTo>
                    <a:pt x="4573" y="5216"/>
                  </a:lnTo>
                  <a:cubicBezTo>
                    <a:pt x="4478" y="5312"/>
                    <a:pt x="4478" y="5454"/>
                    <a:pt x="4573" y="5550"/>
                  </a:cubicBezTo>
                  <a:lnTo>
                    <a:pt x="5573" y="6550"/>
                  </a:lnTo>
                  <a:cubicBezTo>
                    <a:pt x="5657" y="6621"/>
                    <a:pt x="5746" y="6657"/>
                    <a:pt x="5835" y="6657"/>
                  </a:cubicBezTo>
                  <a:cubicBezTo>
                    <a:pt x="5925" y="6657"/>
                    <a:pt x="6014" y="6621"/>
                    <a:pt x="6097" y="6550"/>
                  </a:cubicBezTo>
                  <a:lnTo>
                    <a:pt x="6526" y="6097"/>
                  </a:lnTo>
                  <a:cubicBezTo>
                    <a:pt x="6693" y="5954"/>
                    <a:pt x="6693" y="5740"/>
                    <a:pt x="6526" y="5597"/>
                  </a:cubicBezTo>
                  <a:lnTo>
                    <a:pt x="5526" y="4597"/>
                  </a:lnTo>
                  <a:cubicBezTo>
                    <a:pt x="5478" y="4549"/>
                    <a:pt x="5419" y="4526"/>
                    <a:pt x="5359" y="4526"/>
                  </a:cubicBezTo>
                  <a:cubicBezTo>
                    <a:pt x="5300" y="4526"/>
                    <a:pt x="5240" y="4549"/>
                    <a:pt x="5192" y="4597"/>
                  </a:cubicBezTo>
                  <a:lnTo>
                    <a:pt x="620"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5"/>
            <p:cNvSpPr/>
            <p:nvPr/>
          </p:nvSpPr>
          <p:spPr>
            <a:xfrm>
              <a:off x="3573611" y="1860996"/>
              <a:ext cx="208847" cy="203171"/>
            </a:xfrm>
            <a:custGeom>
              <a:rect b="b" l="l" r="r" t="t"/>
              <a:pathLst>
                <a:path extrusionOk="0" h="6372" w="6550">
                  <a:moveTo>
                    <a:pt x="334" y="1"/>
                  </a:moveTo>
                  <a:lnTo>
                    <a:pt x="0" y="334"/>
                  </a:lnTo>
                  <a:lnTo>
                    <a:pt x="4596" y="4930"/>
                  </a:lnTo>
                  <a:cubicBezTo>
                    <a:pt x="4501" y="5002"/>
                    <a:pt x="4501" y="5169"/>
                    <a:pt x="4596" y="5240"/>
                  </a:cubicBezTo>
                  <a:lnTo>
                    <a:pt x="5597" y="6264"/>
                  </a:lnTo>
                  <a:cubicBezTo>
                    <a:pt x="5680" y="6335"/>
                    <a:pt x="5769" y="6371"/>
                    <a:pt x="5859" y="6371"/>
                  </a:cubicBezTo>
                  <a:cubicBezTo>
                    <a:pt x="5948" y="6371"/>
                    <a:pt x="6037" y="6335"/>
                    <a:pt x="6120" y="6264"/>
                  </a:cubicBezTo>
                  <a:lnTo>
                    <a:pt x="6549" y="5812"/>
                  </a:lnTo>
                  <a:lnTo>
                    <a:pt x="6549" y="5812"/>
                  </a:lnTo>
                  <a:lnTo>
                    <a:pt x="6430" y="5931"/>
                  </a:lnTo>
                  <a:cubicBezTo>
                    <a:pt x="6359" y="6002"/>
                    <a:pt x="6269" y="6038"/>
                    <a:pt x="6180" y="6038"/>
                  </a:cubicBezTo>
                  <a:cubicBezTo>
                    <a:pt x="6091" y="6038"/>
                    <a:pt x="6001" y="6002"/>
                    <a:pt x="5930" y="5931"/>
                  </a:cubicBezTo>
                  <a:lnTo>
                    <a:pt x="4930" y="4930"/>
                  </a:lnTo>
                  <a:cubicBezTo>
                    <a:pt x="4835" y="4835"/>
                    <a:pt x="4835" y="4668"/>
                    <a:pt x="4930" y="4597"/>
                  </a:cubicBezTo>
                  <a:lnTo>
                    <a:pt x="334"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5"/>
            <p:cNvSpPr/>
            <p:nvPr/>
          </p:nvSpPr>
          <p:spPr>
            <a:xfrm>
              <a:off x="3446804" y="1726218"/>
              <a:ext cx="204287" cy="200110"/>
            </a:xfrm>
            <a:custGeom>
              <a:rect b="b" l="l" r="r" t="t"/>
              <a:pathLst>
                <a:path extrusionOk="0" h="6276" w="6407">
                  <a:moveTo>
                    <a:pt x="1533" y="1"/>
                  </a:moveTo>
                  <a:cubicBezTo>
                    <a:pt x="1328" y="1"/>
                    <a:pt x="1119" y="84"/>
                    <a:pt x="953" y="251"/>
                  </a:cubicBezTo>
                  <a:lnTo>
                    <a:pt x="310" y="870"/>
                  </a:lnTo>
                  <a:cubicBezTo>
                    <a:pt x="0" y="1203"/>
                    <a:pt x="0" y="1704"/>
                    <a:pt x="310" y="2037"/>
                  </a:cubicBezTo>
                  <a:lnTo>
                    <a:pt x="4430" y="6133"/>
                  </a:lnTo>
                  <a:cubicBezTo>
                    <a:pt x="4525" y="6228"/>
                    <a:pt x="4638" y="6276"/>
                    <a:pt x="4745" y="6276"/>
                  </a:cubicBezTo>
                  <a:cubicBezTo>
                    <a:pt x="4852" y="6276"/>
                    <a:pt x="4954" y="6228"/>
                    <a:pt x="5025" y="6133"/>
                  </a:cubicBezTo>
                  <a:lnTo>
                    <a:pt x="6216" y="4942"/>
                  </a:lnTo>
                  <a:cubicBezTo>
                    <a:pt x="6406" y="4776"/>
                    <a:pt x="6406" y="4514"/>
                    <a:pt x="6216" y="4347"/>
                  </a:cubicBezTo>
                  <a:lnTo>
                    <a:pt x="2096" y="251"/>
                  </a:lnTo>
                  <a:cubicBezTo>
                    <a:pt x="1941" y="84"/>
                    <a:pt x="1739" y="1"/>
                    <a:pt x="1533"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5"/>
            <p:cNvSpPr/>
            <p:nvPr/>
          </p:nvSpPr>
          <p:spPr>
            <a:xfrm>
              <a:off x="3446804" y="1733456"/>
              <a:ext cx="180724" cy="192139"/>
            </a:xfrm>
            <a:custGeom>
              <a:rect b="b" l="l" r="r" t="t"/>
              <a:pathLst>
                <a:path extrusionOk="0" h="6026" w="5668">
                  <a:moveTo>
                    <a:pt x="953" y="0"/>
                  </a:moveTo>
                  <a:cubicBezTo>
                    <a:pt x="946" y="7"/>
                    <a:pt x="939" y="13"/>
                    <a:pt x="932" y="20"/>
                  </a:cubicBezTo>
                  <a:lnTo>
                    <a:pt x="932" y="20"/>
                  </a:lnTo>
                  <a:lnTo>
                    <a:pt x="953" y="0"/>
                  </a:lnTo>
                  <a:close/>
                  <a:moveTo>
                    <a:pt x="5668" y="5239"/>
                  </a:moveTo>
                  <a:lnTo>
                    <a:pt x="5624" y="5284"/>
                  </a:lnTo>
                  <a:lnTo>
                    <a:pt x="5624" y="5284"/>
                  </a:lnTo>
                  <a:cubicBezTo>
                    <a:pt x="5639" y="5270"/>
                    <a:pt x="5654" y="5255"/>
                    <a:pt x="5668" y="5239"/>
                  </a:cubicBezTo>
                  <a:close/>
                  <a:moveTo>
                    <a:pt x="932" y="20"/>
                  </a:moveTo>
                  <a:lnTo>
                    <a:pt x="310" y="619"/>
                  </a:lnTo>
                  <a:cubicBezTo>
                    <a:pt x="0" y="929"/>
                    <a:pt x="0" y="1453"/>
                    <a:pt x="310" y="1786"/>
                  </a:cubicBezTo>
                  <a:lnTo>
                    <a:pt x="4430" y="5882"/>
                  </a:lnTo>
                  <a:cubicBezTo>
                    <a:pt x="4525" y="5977"/>
                    <a:pt x="4638" y="6025"/>
                    <a:pt x="4745" y="6025"/>
                  </a:cubicBezTo>
                  <a:cubicBezTo>
                    <a:pt x="4852" y="6025"/>
                    <a:pt x="4954" y="5977"/>
                    <a:pt x="5025" y="5882"/>
                  </a:cubicBezTo>
                  <a:lnTo>
                    <a:pt x="5624" y="5284"/>
                  </a:lnTo>
                  <a:lnTo>
                    <a:pt x="5624" y="5284"/>
                  </a:lnTo>
                  <a:cubicBezTo>
                    <a:pt x="5545" y="5352"/>
                    <a:pt x="5452" y="5385"/>
                    <a:pt x="5356" y="5385"/>
                  </a:cubicBezTo>
                  <a:cubicBezTo>
                    <a:pt x="5250" y="5385"/>
                    <a:pt x="5141" y="5344"/>
                    <a:pt x="5049" y="5263"/>
                  </a:cubicBezTo>
                  <a:lnTo>
                    <a:pt x="953" y="1143"/>
                  </a:lnTo>
                  <a:cubicBezTo>
                    <a:pt x="627" y="840"/>
                    <a:pt x="619" y="332"/>
                    <a:pt x="932" y="20"/>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5"/>
            <p:cNvSpPr/>
            <p:nvPr/>
          </p:nvSpPr>
          <p:spPr>
            <a:xfrm>
              <a:off x="3431595" y="1715473"/>
              <a:ext cx="372098" cy="360205"/>
            </a:xfrm>
            <a:custGeom>
              <a:rect b="b" l="l" r="r" t="t"/>
              <a:pathLst>
                <a:path extrusionOk="0" h="11297" w="11670">
                  <a:moveTo>
                    <a:pt x="9208" y="0"/>
                  </a:moveTo>
                  <a:cubicBezTo>
                    <a:pt x="8625" y="0"/>
                    <a:pt x="8045" y="212"/>
                    <a:pt x="7621" y="635"/>
                  </a:cubicBezTo>
                  <a:cubicBezTo>
                    <a:pt x="7026" y="1231"/>
                    <a:pt x="6812" y="2112"/>
                    <a:pt x="7050" y="2874"/>
                  </a:cubicBezTo>
                  <a:lnTo>
                    <a:pt x="3073" y="6875"/>
                  </a:lnTo>
                  <a:cubicBezTo>
                    <a:pt x="2856" y="6816"/>
                    <a:pt x="2635" y="6785"/>
                    <a:pt x="2416" y="6785"/>
                  </a:cubicBezTo>
                  <a:cubicBezTo>
                    <a:pt x="1843" y="6785"/>
                    <a:pt x="1282" y="6992"/>
                    <a:pt x="834" y="7423"/>
                  </a:cubicBezTo>
                  <a:cubicBezTo>
                    <a:pt x="168" y="8089"/>
                    <a:pt x="1" y="9018"/>
                    <a:pt x="334" y="9804"/>
                  </a:cubicBezTo>
                  <a:lnTo>
                    <a:pt x="1787" y="8351"/>
                  </a:lnTo>
                  <a:lnTo>
                    <a:pt x="3121" y="9685"/>
                  </a:lnTo>
                  <a:lnTo>
                    <a:pt x="1668" y="11161"/>
                  </a:lnTo>
                  <a:cubicBezTo>
                    <a:pt x="1921" y="11251"/>
                    <a:pt x="2189" y="11296"/>
                    <a:pt x="2456" y="11296"/>
                  </a:cubicBezTo>
                  <a:cubicBezTo>
                    <a:pt x="3042" y="11296"/>
                    <a:pt x="3624" y="11079"/>
                    <a:pt x="4049" y="10638"/>
                  </a:cubicBezTo>
                  <a:cubicBezTo>
                    <a:pt x="4669" y="9995"/>
                    <a:pt x="4859" y="9090"/>
                    <a:pt x="4621" y="8328"/>
                  </a:cubicBezTo>
                  <a:lnTo>
                    <a:pt x="8550" y="4398"/>
                  </a:lnTo>
                  <a:cubicBezTo>
                    <a:pt x="8779" y="4477"/>
                    <a:pt x="9023" y="4517"/>
                    <a:pt x="9269" y="4517"/>
                  </a:cubicBezTo>
                  <a:cubicBezTo>
                    <a:pt x="9840" y="4517"/>
                    <a:pt x="10420" y="4300"/>
                    <a:pt x="10836" y="3850"/>
                  </a:cubicBezTo>
                  <a:cubicBezTo>
                    <a:pt x="11479" y="3207"/>
                    <a:pt x="11670" y="2279"/>
                    <a:pt x="11337" y="1469"/>
                  </a:cubicBezTo>
                  <a:lnTo>
                    <a:pt x="11337" y="1469"/>
                  </a:lnTo>
                  <a:lnTo>
                    <a:pt x="9884" y="2945"/>
                  </a:lnTo>
                  <a:lnTo>
                    <a:pt x="8550" y="1588"/>
                  </a:lnTo>
                  <a:lnTo>
                    <a:pt x="10003" y="135"/>
                  </a:lnTo>
                  <a:cubicBezTo>
                    <a:pt x="9747" y="45"/>
                    <a:pt x="9477" y="0"/>
                    <a:pt x="9208"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45"/>
          <p:cNvGrpSpPr/>
          <p:nvPr/>
        </p:nvGrpSpPr>
        <p:grpSpPr>
          <a:xfrm>
            <a:off x="7236592" y="2876980"/>
            <a:ext cx="370567" cy="376658"/>
            <a:chOff x="7236592" y="2876980"/>
            <a:chExt cx="370567" cy="376658"/>
          </a:xfrm>
        </p:grpSpPr>
        <p:sp>
          <p:nvSpPr>
            <p:cNvPr id="1079" name="Google Shape;1079;p45"/>
            <p:cNvSpPr/>
            <p:nvPr/>
          </p:nvSpPr>
          <p:spPr>
            <a:xfrm>
              <a:off x="7339867" y="2876980"/>
              <a:ext cx="164782" cy="116954"/>
            </a:xfrm>
            <a:custGeom>
              <a:rect b="b" l="l" r="r" t="t"/>
              <a:pathLst>
                <a:path extrusionOk="0" h="3668" w="5168">
                  <a:moveTo>
                    <a:pt x="3739" y="953"/>
                  </a:moveTo>
                  <a:cubicBezTo>
                    <a:pt x="4001" y="953"/>
                    <a:pt x="4215" y="1167"/>
                    <a:pt x="4215" y="1429"/>
                  </a:cubicBezTo>
                  <a:lnTo>
                    <a:pt x="4215" y="2691"/>
                  </a:lnTo>
                  <a:lnTo>
                    <a:pt x="953" y="2691"/>
                  </a:lnTo>
                  <a:lnTo>
                    <a:pt x="953" y="1429"/>
                  </a:lnTo>
                  <a:cubicBezTo>
                    <a:pt x="953" y="1144"/>
                    <a:pt x="1167" y="953"/>
                    <a:pt x="1429" y="953"/>
                  </a:cubicBezTo>
                  <a:close/>
                  <a:moveTo>
                    <a:pt x="1429" y="0"/>
                  </a:moveTo>
                  <a:cubicBezTo>
                    <a:pt x="667" y="0"/>
                    <a:pt x="0" y="643"/>
                    <a:pt x="0" y="1429"/>
                  </a:cubicBezTo>
                  <a:lnTo>
                    <a:pt x="0" y="3192"/>
                  </a:lnTo>
                  <a:cubicBezTo>
                    <a:pt x="0" y="3454"/>
                    <a:pt x="214" y="3668"/>
                    <a:pt x="476" y="3668"/>
                  </a:cubicBezTo>
                  <a:lnTo>
                    <a:pt x="4691" y="3668"/>
                  </a:lnTo>
                  <a:cubicBezTo>
                    <a:pt x="4930" y="3668"/>
                    <a:pt x="5168" y="3430"/>
                    <a:pt x="5168" y="3192"/>
                  </a:cubicBezTo>
                  <a:lnTo>
                    <a:pt x="5168" y="1429"/>
                  </a:lnTo>
                  <a:cubicBezTo>
                    <a:pt x="5168" y="643"/>
                    <a:pt x="4501" y="0"/>
                    <a:pt x="3739"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5"/>
            <p:cNvSpPr/>
            <p:nvPr/>
          </p:nvSpPr>
          <p:spPr>
            <a:xfrm>
              <a:off x="7243415" y="3040996"/>
              <a:ext cx="357686" cy="212641"/>
            </a:xfrm>
            <a:custGeom>
              <a:rect b="b" l="l" r="r" t="t"/>
              <a:pathLst>
                <a:path extrusionOk="0" h="6669" w="11218">
                  <a:moveTo>
                    <a:pt x="1" y="0"/>
                  </a:moveTo>
                  <a:lnTo>
                    <a:pt x="1" y="5668"/>
                  </a:lnTo>
                  <a:cubicBezTo>
                    <a:pt x="1" y="6216"/>
                    <a:pt x="453" y="6668"/>
                    <a:pt x="1001" y="6668"/>
                  </a:cubicBezTo>
                  <a:lnTo>
                    <a:pt x="10217" y="6668"/>
                  </a:lnTo>
                  <a:cubicBezTo>
                    <a:pt x="10765" y="6668"/>
                    <a:pt x="11217" y="6216"/>
                    <a:pt x="11217" y="5668"/>
                  </a:cubicBezTo>
                  <a:lnTo>
                    <a:pt x="11217" y="0"/>
                  </a:ln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5"/>
            <p:cNvSpPr/>
            <p:nvPr/>
          </p:nvSpPr>
          <p:spPr>
            <a:xfrm>
              <a:off x="7269242" y="3067556"/>
              <a:ext cx="304502" cy="159489"/>
            </a:xfrm>
            <a:custGeom>
              <a:rect b="b" l="l" r="r" t="t"/>
              <a:pathLst>
                <a:path extrusionOk="0" h="5002" w="9550">
                  <a:moveTo>
                    <a:pt x="0" y="1"/>
                  </a:moveTo>
                  <a:lnTo>
                    <a:pt x="0" y="4835"/>
                  </a:lnTo>
                  <a:cubicBezTo>
                    <a:pt x="0" y="4907"/>
                    <a:pt x="72" y="5002"/>
                    <a:pt x="167" y="5002"/>
                  </a:cubicBezTo>
                  <a:lnTo>
                    <a:pt x="9359" y="5002"/>
                  </a:lnTo>
                  <a:cubicBezTo>
                    <a:pt x="9455" y="5002"/>
                    <a:pt x="9550" y="4907"/>
                    <a:pt x="9550" y="4835"/>
                  </a:cubicBezTo>
                  <a:lnTo>
                    <a:pt x="9550" y="1"/>
                  </a:ln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5"/>
            <p:cNvSpPr/>
            <p:nvPr/>
          </p:nvSpPr>
          <p:spPr>
            <a:xfrm>
              <a:off x="7243415" y="3040996"/>
              <a:ext cx="358451" cy="79744"/>
            </a:xfrm>
            <a:custGeom>
              <a:rect b="b" l="l" r="r" t="t"/>
              <a:pathLst>
                <a:path extrusionOk="0" h="2501" w="11242">
                  <a:moveTo>
                    <a:pt x="24" y="0"/>
                  </a:moveTo>
                  <a:lnTo>
                    <a:pt x="24" y="2096"/>
                  </a:lnTo>
                  <a:lnTo>
                    <a:pt x="1" y="2096"/>
                  </a:lnTo>
                  <a:cubicBezTo>
                    <a:pt x="358" y="2358"/>
                    <a:pt x="810" y="2501"/>
                    <a:pt x="1287" y="2501"/>
                  </a:cubicBezTo>
                  <a:lnTo>
                    <a:pt x="9979" y="2501"/>
                  </a:lnTo>
                  <a:cubicBezTo>
                    <a:pt x="10455" y="2501"/>
                    <a:pt x="10884" y="2358"/>
                    <a:pt x="11241" y="2096"/>
                  </a:cubicBezTo>
                  <a:lnTo>
                    <a:pt x="11241" y="0"/>
                  </a:ln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5"/>
            <p:cNvSpPr/>
            <p:nvPr/>
          </p:nvSpPr>
          <p:spPr>
            <a:xfrm>
              <a:off x="7270007" y="3067556"/>
              <a:ext cx="305267" cy="52451"/>
            </a:xfrm>
            <a:custGeom>
              <a:rect b="b" l="l" r="r" t="t"/>
              <a:pathLst>
                <a:path extrusionOk="0" h="1645" w="9574">
                  <a:moveTo>
                    <a:pt x="24" y="1"/>
                  </a:moveTo>
                  <a:lnTo>
                    <a:pt x="24" y="1620"/>
                  </a:lnTo>
                  <a:lnTo>
                    <a:pt x="0" y="1620"/>
                  </a:lnTo>
                  <a:cubicBezTo>
                    <a:pt x="143" y="1644"/>
                    <a:pt x="286" y="1644"/>
                    <a:pt x="453" y="1644"/>
                  </a:cubicBezTo>
                  <a:lnTo>
                    <a:pt x="9145" y="1644"/>
                  </a:lnTo>
                  <a:cubicBezTo>
                    <a:pt x="9288" y="1644"/>
                    <a:pt x="9431" y="1620"/>
                    <a:pt x="9574" y="1620"/>
                  </a:cubicBezTo>
                  <a:lnTo>
                    <a:pt x="9574" y="1"/>
                  </a:lnTo>
                  <a:close/>
                </a:path>
              </a:pathLst>
            </a:custGeom>
            <a:solidFill>
              <a:srgbClr val="884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5"/>
            <p:cNvSpPr/>
            <p:nvPr/>
          </p:nvSpPr>
          <p:spPr>
            <a:xfrm>
              <a:off x="7339867" y="2912659"/>
              <a:ext cx="164782" cy="81275"/>
            </a:xfrm>
            <a:custGeom>
              <a:rect b="b" l="l" r="r" t="t"/>
              <a:pathLst>
                <a:path extrusionOk="0" h="2549" w="5168">
                  <a:moveTo>
                    <a:pt x="48" y="1"/>
                  </a:moveTo>
                  <a:cubicBezTo>
                    <a:pt x="0" y="96"/>
                    <a:pt x="0" y="215"/>
                    <a:pt x="0" y="310"/>
                  </a:cubicBezTo>
                  <a:lnTo>
                    <a:pt x="0" y="2073"/>
                  </a:lnTo>
                  <a:cubicBezTo>
                    <a:pt x="0" y="2335"/>
                    <a:pt x="214" y="2549"/>
                    <a:pt x="476" y="2549"/>
                  </a:cubicBezTo>
                  <a:lnTo>
                    <a:pt x="4691" y="2549"/>
                  </a:lnTo>
                  <a:cubicBezTo>
                    <a:pt x="4953" y="2549"/>
                    <a:pt x="5168" y="2335"/>
                    <a:pt x="5168" y="2073"/>
                  </a:cubicBezTo>
                  <a:lnTo>
                    <a:pt x="5168" y="310"/>
                  </a:lnTo>
                  <a:cubicBezTo>
                    <a:pt x="5168" y="215"/>
                    <a:pt x="5168" y="96"/>
                    <a:pt x="5120" y="1"/>
                  </a:cubicBezTo>
                  <a:lnTo>
                    <a:pt x="4096" y="1"/>
                  </a:lnTo>
                  <a:cubicBezTo>
                    <a:pt x="4144" y="72"/>
                    <a:pt x="4215" y="191"/>
                    <a:pt x="4215" y="310"/>
                  </a:cubicBezTo>
                  <a:lnTo>
                    <a:pt x="4215" y="1596"/>
                  </a:lnTo>
                  <a:lnTo>
                    <a:pt x="953" y="1596"/>
                  </a:lnTo>
                  <a:lnTo>
                    <a:pt x="953" y="310"/>
                  </a:lnTo>
                  <a:cubicBezTo>
                    <a:pt x="953" y="191"/>
                    <a:pt x="1000" y="96"/>
                    <a:pt x="1072"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5"/>
            <p:cNvSpPr/>
            <p:nvPr/>
          </p:nvSpPr>
          <p:spPr>
            <a:xfrm>
              <a:off x="7236592" y="2930897"/>
              <a:ext cx="370567" cy="164782"/>
            </a:xfrm>
            <a:custGeom>
              <a:rect b="b" l="l" r="r" t="t"/>
              <a:pathLst>
                <a:path extrusionOk="0" h="5168" w="11622">
                  <a:moveTo>
                    <a:pt x="619" y="0"/>
                  </a:moveTo>
                  <a:cubicBezTo>
                    <a:pt x="262" y="0"/>
                    <a:pt x="0" y="262"/>
                    <a:pt x="0" y="619"/>
                  </a:cubicBezTo>
                  <a:lnTo>
                    <a:pt x="0" y="3715"/>
                  </a:lnTo>
                  <a:cubicBezTo>
                    <a:pt x="0" y="4525"/>
                    <a:pt x="667" y="5168"/>
                    <a:pt x="1453" y="5168"/>
                  </a:cubicBezTo>
                  <a:lnTo>
                    <a:pt x="10145" y="5168"/>
                  </a:lnTo>
                  <a:cubicBezTo>
                    <a:pt x="10955" y="5168"/>
                    <a:pt x="11622" y="4525"/>
                    <a:pt x="11622" y="3715"/>
                  </a:cubicBezTo>
                  <a:lnTo>
                    <a:pt x="11622" y="619"/>
                  </a:lnTo>
                  <a:cubicBezTo>
                    <a:pt x="11622" y="310"/>
                    <a:pt x="11336" y="0"/>
                    <a:pt x="10979" y="0"/>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5"/>
            <p:cNvSpPr/>
            <p:nvPr/>
          </p:nvSpPr>
          <p:spPr>
            <a:xfrm>
              <a:off x="7393019" y="3049350"/>
              <a:ext cx="56978" cy="94954"/>
            </a:xfrm>
            <a:custGeom>
              <a:rect b="b" l="l" r="r" t="t"/>
              <a:pathLst>
                <a:path extrusionOk="0" h="2978" w="1787">
                  <a:moveTo>
                    <a:pt x="405" y="0"/>
                  </a:moveTo>
                  <a:cubicBezTo>
                    <a:pt x="191" y="0"/>
                    <a:pt x="0" y="191"/>
                    <a:pt x="0" y="405"/>
                  </a:cubicBezTo>
                  <a:lnTo>
                    <a:pt x="0" y="2596"/>
                  </a:lnTo>
                  <a:cubicBezTo>
                    <a:pt x="0" y="2810"/>
                    <a:pt x="191" y="2977"/>
                    <a:pt x="405" y="2977"/>
                  </a:cubicBezTo>
                  <a:lnTo>
                    <a:pt x="1381" y="2977"/>
                  </a:lnTo>
                  <a:cubicBezTo>
                    <a:pt x="1596" y="2977"/>
                    <a:pt x="1762" y="2810"/>
                    <a:pt x="1762" y="2596"/>
                  </a:cubicBezTo>
                  <a:lnTo>
                    <a:pt x="1762" y="405"/>
                  </a:lnTo>
                  <a:cubicBezTo>
                    <a:pt x="1786" y="191"/>
                    <a:pt x="1619" y="0"/>
                    <a:pt x="138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5"/>
            <p:cNvSpPr/>
            <p:nvPr/>
          </p:nvSpPr>
          <p:spPr>
            <a:xfrm>
              <a:off x="7411991" y="3068322"/>
              <a:ext cx="18238" cy="56978"/>
            </a:xfrm>
            <a:custGeom>
              <a:rect b="b" l="l" r="r" t="t"/>
              <a:pathLst>
                <a:path extrusionOk="0" h="1787" w="572">
                  <a:moveTo>
                    <a:pt x="0" y="1"/>
                  </a:moveTo>
                  <a:lnTo>
                    <a:pt x="0" y="1787"/>
                  </a:lnTo>
                  <a:lnTo>
                    <a:pt x="572" y="1787"/>
                  </a:lnTo>
                  <a:lnTo>
                    <a:pt x="572" y="1"/>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45"/>
          <p:cNvGrpSpPr/>
          <p:nvPr/>
        </p:nvGrpSpPr>
        <p:grpSpPr>
          <a:xfrm>
            <a:off x="7943514" y="3481392"/>
            <a:ext cx="226320" cy="360715"/>
            <a:chOff x="7943514" y="3481392"/>
            <a:chExt cx="226320" cy="360715"/>
          </a:xfrm>
        </p:grpSpPr>
        <p:sp>
          <p:nvSpPr>
            <p:cNvPr id="1089" name="Google Shape;1089;p45"/>
            <p:cNvSpPr/>
            <p:nvPr/>
          </p:nvSpPr>
          <p:spPr>
            <a:xfrm>
              <a:off x="7954897" y="3501129"/>
              <a:ext cx="203554" cy="321241"/>
            </a:xfrm>
            <a:custGeom>
              <a:rect b="b" l="l" r="r" t="t"/>
              <a:pathLst>
                <a:path extrusionOk="0" h="10075" w="6384">
                  <a:moveTo>
                    <a:pt x="3192" y="1"/>
                  </a:moveTo>
                  <a:lnTo>
                    <a:pt x="239" y="668"/>
                  </a:lnTo>
                  <a:cubicBezTo>
                    <a:pt x="239" y="668"/>
                    <a:pt x="1" y="3644"/>
                    <a:pt x="2215" y="5050"/>
                  </a:cubicBezTo>
                  <a:cubicBezTo>
                    <a:pt x="48" y="6431"/>
                    <a:pt x="239" y="9408"/>
                    <a:pt x="239" y="9408"/>
                  </a:cubicBezTo>
                  <a:lnTo>
                    <a:pt x="3192" y="10074"/>
                  </a:lnTo>
                  <a:lnTo>
                    <a:pt x="6145" y="9408"/>
                  </a:lnTo>
                  <a:cubicBezTo>
                    <a:pt x="6145" y="9408"/>
                    <a:pt x="6383" y="6431"/>
                    <a:pt x="4168" y="5050"/>
                  </a:cubicBezTo>
                  <a:cubicBezTo>
                    <a:pt x="6335" y="3644"/>
                    <a:pt x="6145" y="668"/>
                    <a:pt x="6145" y="668"/>
                  </a:cubicBezTo>
                  <a:lnTo>
                    <a:pt x="3192" y="1"/>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5"/>
            <p:cNvSpPr/>
            <p:nvPr/>
          </p:nvSpPr>
          <p:spPr>
            <a:xfrm>
              <a:off x="7954897" y="3501129"/>
              <a:ext cx="203554" cy="321241"/>
            </a:xfrm>
            <a:custGeom>
              <a:rect b="b" l="l" r="r" t="t"/>
              <a:pathLst>
                <a:path extrusionOk="0" h="10075" w="6384">
                  <a:moveTo>
                    <a:pt x="3192" y="1"/>
                  </a:moveTo>
                  <a:lnTo>
                    <a:pt x="239" y="668"/>
                  </a:lnTo>
                  <a:cubicBezTo>
                    <a:pt x="239" y="668"/>
                    <a:pt x="1" y="3644"/>
                    <a:pt x="2215" y="5050"/>
                  </a:cubicBezTo>
                  <a:cubicBezTo>
                    <a:pt x="48" y="6431"/>
                    <a:pt x="239" y="9408"/>
                    <a:pt x="239" y="9408"/>
                  </a:cubicBezTo>
                  <a:lnTo>
                    <a:pt x="3192" y="10074"/>
                  </a:lnTo>
                  <a:lnTo>
                    <a:pt x="6145" y="9408"/>
                  </a:lnTo>
                  <a:cubicBezTo>
                    <a:pt x="6145" y="9408"/>
                    <a:pt x="6383" y="6431"/>
                    <a:pt x="4168" y="5050"/>
                  </a:cubicBezTo>
                  <a:cubicBezTo>
                    <a:pt x="6335" y="3644"/>
                    <a:pt x="6145" y="668"/>
                    <a:pt x="6145" y="668"/>
                  </a:cubicBezTo>
                  <a:lnTo>
                    <a:pt x="3192" y="1"/>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5"/>
            <p:cNvSpPr/>
            <p:nvPr/>
          </p:nvSpPr>
          <p:spPr>
            <a:xfrm>
              <a:off x="7961752" y="3502659"/>
              <a:ext cx="189078" cy="38772"/>
            </a:xfrm>
            <a:custGeom>
              <a:rect b="b" l="l" r="r" t="t"/>
              <a:pathLst>
                <a:path extrusionOk="0" h="1216" w="5930">
                  <a:moveTo>
                    <a:pt x="2977" y="1"/>
                  </a:moveTo>
                  <a:lnTo>
                    <a:pt x="24" y="643"/>
                  </a:lnTo>
                  <a:cubicBezTo>
                    <a:pt x="24" y="643"/>
                    <a:pt x="0" y="858"/>
                    <a:pt x="24" y="1215"/>
                  </a:cubicBezTo>
                  <a:lnTo>
                    <a:pt x="5906" y="1215"/>
                  </a:lnTo>
                  <a:cubicBezTo>
                    <a:pt x="5930" y="858"/>
                    <a:pt x="5930" y="643"/>
                    <a:pt x="5930" y="643"/>
                  </a:cubicBezTo>
                  <a:lnTo>
                    <a:pt x="2977"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5"/>
            <p:cNvSpPr/>
            <p:nvPr/>
          </p:nvSpPr>
          <p:spPr>
            <a:xfrm>
              <a:off x="7943514" y="3481392"/>
              <a:ext cx="226320" cy="41801"/>
            </a:xfrm>
            <a:custGeom>
              <a:rect b="b" l="l" r="r" t="t"/>
              <a:pathLst>
                <a:path extrusionOk="0" h="1311" w="7098">
                  <a:moveTo>
                    <a:pt x="667" y="1"/>
                  </a:moveTo>
                  <a:cubicBezTo>
                    <a:pt x="310" y="1"/>
                    <a:pt x="1" y="310"/>
                    <a:pt x="1" y="668"/>
                  </a:cubicBezTo>
                  <a:lnTo>
                    <a:pt x="1" y="1310"/>
                  </a:lnTo>
                  <a:lnTo>
                    <a:pt x="7097" y="1310"/>
                  </a:lnTo>
                  <a:lnTo>
                    <a:pt x="7097" y="668"/>
                  </a:lnTo>
                  <a:cubicBezTo>
                    <a:pt x="7097" y="310"/>
                    <a:pt x="6788" y="1"/>
                    <a:pt x="6430" y="1"/>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5"/>
            <p:cNvSpPr/>
            <p:nvPr/>
          </p:nvSpPr>
          <p:spPr>
            <a:xfrm>
              <a:off x="7943514" y="3481392"/>
              <a:ext cx="56978" cy="41801"/>
            </a:xfrm>
            <a:custGeom>
              <a:rect b="b" l="l" r="r" t="t"/>
              <a:pathLst>
                <a:path extrusionOk="0" h="1311" w="1787">
                  <a:moveTo>
                    <a:pt x="667" y="1"/>
                  </a:moveTo>
                  <a:cubicBezTo>
                    <a:pt x="310" y="1"/>
                    <a:pt x="1" y="310"/>
                    <a:pt x="1" y="668"/>
                  </a:cubicBezTo>
                  <a:lnTo>
                    <a:pt x="1" y="1310"/>
                  </a:lnTo>
                  <a:lnTo>
                    <a:pt x="1144" y="1310"/>
                  </a:lnTo>
                  <a:lnTo>
                    <a:pt x="1144" y="668"/>
                  </a:lnTo>
                  <a:cubicBezTo>
                    <a:pt x="1144" y="310"/>
                    <a:pt x="1429" y="1"/>
                    <a:pt x="1787"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5"/>
            <p:cNvSpPr/>
            <p:nvPr/>
          </p:nvSpPr>
          <p:spPr>
            <a:xfrm>
              <a:off x="7982988" y="3722092"/>
              <a:ext cx="148106" cy="100278"/>
            </a:xfrm>
            <a:custGeom>
              <a:rect b="b" l="l" r="r" t="t"/>
              <a:pathLst>
                <a:path extrusionOk="0" h="3145" w="4645">
                  <a:moveTo>
                    <a:pt x="2311" y="1"/>
                  </a:moveTo>
                  <a:cubicBezTo>
                    <a:pt x="2073" y="1"/>
                    <a:pt x="1835" y="72"/>
                    <a:pt x="1620" y="215"/>
                  </a:cubicBezTo>
                  <a:cubicBezTo>
                    <a:pt x="1073" y="620"/>
                    <a:pt x="263" y="1358"/>
                    <a:pt x="1" y="2478"/>
                  </a:cubicBezTo>
                  <a:lnTo>
                    <a:pt x="2311" y="3144"/>
                  </a:lnTo>
                  <a:lnTo>
                    <a:pt x="4645" y="2478"/>
                  </a:lnTo>
                  <a:cubicBezTo>
                    <a:pt x="4335" y="1358"/>
                    <a:pt x="3573" y="620"/>
                    <a:pt x="3002" y="215"/>
                  </a:cubicBezTo>
                  <a:cubicBezTo>
                    <a:pt x="2787" y="72"/>
                    <a:pt x="2549" y="1"/>
                    <a:pt x="2311"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5"/>
            <p:cNvSpPr/>
            <p:nvPr/>
          </p:nvSpPr>
          <p:spPr>
            <a:xfrm>
              <a:off x="7983753" y="3722315"/>
              <a:ext cx="88130" cy="100055"/>
            </a:xfrm>
            <a:custGeom>
              <a:rect b="b" l="l" r="r" t="t"/>
              <a:pathLst>
                <a:path extrusionOk="0" h="3138" w="2764">
                  <a:moveTo>
                    <a:pt x="2298" y="1"/>
                  </a:moveTo>
                  <a:cubicBezTo>
                    <a:pt x="2063" y="1"/>
                    <a:pt x="1828" y="67"/>
                    <a:pt x="1644" y="208"/>
                  </a:cubicBezTo>
                  <a:cubicBezTo>
                    <a:pt x="1072" y="613"/>
                    <a:pt x="263" y="1351"/>
                    <a:pt x="1" y="2471"/>
                  </a:cubicBezTo>
                  <a:lnTo>
                    <a:pt x="2311" y="3137"/>
                  </a:lnTo>
                  <a:lnTo>
                    <a:pt x="2763" y="3018"/>
                  </a:lnTo>
                  <a:lnTo>
                    <a:pt x="882" y="2471"/>
                  </a:lnTo>
                  <a:cubicBezTo>
                    <a:pt x="1168" y="1351"/>
                    <a:pt x="1953" y="637"/>
                    <a:pt x="2525" y="208"/>
                  </a:cubicBezTo>
                  <a:cubicBezTo>
                    <a:pt x="2596" y="161"/>
                    <a:pt x="2668" y="113"/>
                    <a:pt x="2763" y="89"/>
                  </a:cubicBezTo>
                  <a:cubicBezTo>
                    <a:pt x="2618" y="31"/>
                    <a:pt x="2458" y="1"/>
                    <a:pt x="2298"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5"/>
            <p:cNvSpPr/>
            <p:nvPr/>
          </p:nvSpPr>
          <p:spPr>
            <a:xfrm>
              <a:off x="7943514" y="3800306"/>
              <a:ext cx="226320" cy="41801"/>
            </a:xfrm>
            <a:custGeom>
              <a:rect b="b" l="l" r="r" t="t"/>
              <a:pathLst>
                <a:path extrusionOk="0" h="1311" w="7098">
                  <a:moveTo>
                    <a:pt x="1" y="1"/>
                  </a:moveTo>
                  <a:lnTo>
                    <a:pt x="1" y="668"/>
                  </a:lnTo>
                  <a:cubicBezTo>
                    <a:pt x="1" y="1025"/>
                    <a:pt x="310" y="1311"/>
                    <a:pt x="667" y="1311"/>
                  </a:cubicBezTo>
                  <a:lnTo>
                    <a:pt x="6430" y="1311"/>
                  </a:lnTo>
                  <a:cubicBezTo>
                    <a:pt x="6788" y="1311"/>
                    <a:pt x="7097" y="1025"/>
                    <a:pt x="7097" y="668"/>
                  </a:cubicBezTo>
                  <a:lnTo>
                    <a:pt x="7097" y="1"/>
                  </a:ln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5"/>
            <p:cNvSpPr/>
            <p:nvPr/>
          </p:nvSpPr>
          <p:spPr>
            <a:xfrm>
              <a:off x="7943514" y="3800306"/>
              <a:ext cx="56978" cy="41801"/>
            </a:xfrm>
            <a:custGeom>
              <a:rect b="b" l="l" r="r" t="t"/>
              <a:pathLst>
                <a:path extrusionOk="0" h="1311" w="1787">
                  <a:moveTo>
                    <a:pt x="1" y="1"/>
                  </a:moveTo>
                  <a:lnTo>
                    <a:pt x="1" y="668"/>
                  </a:lnTo>
                  <a:cubicBezTo>
                    <a:pt x="1" y="1025"/>
                    <a:pt x="310" y="1311"/>
                    <a:pt x="667" y="1311"/>
                  </a:cubicBezTo>
                  <a:lnTo>
                    <a:pt x="1787" y="1311"/>
                  </a:lnTo>
                  <a:cubicBezTo>
                    <a:pt x="1429" y="1311"/>
                    <a:pt x="1144" y="1025"/>
                    <a:pt x="1144" y="668"/>
                  </a:cubicBezTo>
                  <a:lnTo>
                    <a:pt x="1144" y="1"/>
                  </a:ln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5"/>
            <p:cNvSpPr/>
            <p:nvPr/>
          </p:nvSpPr>
          <p:spPr>
            <a:xfrm>
              <a:off x="8005785" y="3601375"/>
              <a:ext cx="102542" cy="49390"/>
            </a:xfrm>
            <a:custGeom>
              <a:rect b="b" l="l" r="r" t="t"/>
              <a:pathLst>
                <a:path extrusionOk="0" h="1549" w="3216">
                  <a:moveTo>
                    <a:pt x="0" y="0"/>
                  </a:moveTo>
                  <a:cubicBezTo>
                    <a:pt x="310" y="1120"/>
                    <a:pt x="1596" y="1548"/>
                    <a:pt x="1596" y="1548"/>
                  </a:cubicBezTo>
                  <a:cubicBezTo>
                    <a:pt x="1596" y="1548"/>
                    <a:pt x="2882" y="1096"/>
                    <a:pt x="321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5"/>
            <p:cNvSpPr/>
            <p:nvPr/>
          </p:nvSpPr>
          <p:spPr>
            <a:xfrm>
              <a:off x="8005785" y="3602140"/>
              <a:ext cx="61538" cy="49390"/>
            </a:xfrm>
            <a:custGeom>
              <a:rect b="b" l="l" r="r" t="t"/>
              <a:pathLst>
                <a:path extrusionOk="0" h="1549" w="1930">
                  <a:moveTo>
                    <a:pt x="0" y="0"/>
                  </a:moveTo>
                  <a:cubicBezTo>
                    <a:pt x="310" y="1096"/>
                    <a:pt x="1596" y="1548"/>
                    <a:pt x="1596" y="1548"/>
                  </a:cubicBezTo>
                  <a:cubicBezTo>
                    <a:pt x="1596" y="1548"/>
                    <a:pt x="1739" y="1477"/>
                    <a:pt x="1929" y="1405"/>
                  </a:cubicBezTo>
                  <a:cubicBezTo>
                    <a:pt x="1548" y="1167"/>
                    <a:pt x="881" y="738"/>
                    <a:pt x="667"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45"/>
          <p:cNvGrpSpPr/>
          <p:nvPr/>
        </p:nvGrpSpPr>
        <p:grpSpPr>
          <a:xfrm>
            <a:off x="6017883" y="3481392"/>
            <a:ext cx="264263" cy="360715"/>
            <a:chOff x="6017883" y="3481392"/>
            <a:chExt cx="264263" cy="360715"/>
          </a:xfrm>
        </p:grpSpPr>
        <p:sp>
          <p:nvSpPr>
            <p:cNvPr id="1101" name="Google Shape;1101;p45"/>
            <p:cNvSpPr/>
            <p:nvPr/>
          </p:nvSpPr>
          <p:spPr>
            <a:xfrm>
              <a:off x="6017883" y="3560371"/>
              <a:ext cx="264263" cy="281736"/>
            </a:xfrm>
            <a:custGeom>
              <a:rect b="b" l="l" r="r" t="t"/>
              <a:pathLst>
                <a:path extrusionOk="0" h="8836" w="8288">
                  <a:moveTo>
                    <a:pt x="834" y="0"/>
                  </a:moveTo>
                  <a:cubicBezTo>
                    <a:pt x="381" y="0"/>
                    <a:pt x="0" y="358"/>
                    <a:pt x="0" y="834"/>
                  </a:cubicBezTo>
                  <a:lnTo>
                    <a:pt x="0" y="8002"/>
                  </a:lnTo>
                  <a:cubicBezTo>
                    <a:pt x="0" y="8454"/>
                    <a:pt x="357" y="8836"/>
                    <a:pt x="834" y="8836"/>
                  </a:cubicBezTo>
                  <a:lnTo>
                    <a:pt x="7454" y="8836"/>
                  </a:lnTo>
                  <a:cubicBezTo>
                    <a:pt x="7883" y="8836"/>
                    <a:pt x="8287" y="8478"/>
                    <a:pt x="8287" y="8002"/>
                  </a:cubicBezTo>
                  <a:lnTo>
                    <a:pt x="8287" y="834"/>
                  </a:lnTo>
                  <a:cubicBezTo>
                    <a:pt x="8240" y="381"/>
                    <a:pt x="7883" y="0"/>
                    <a:pt x="7454"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5"/>
            <p:cNvSpPr/>
            <p:nvPr/>
          </p:nvSpPr>
          <p:spPr>
            <a:xfrm>
              <a:off x="6017883" y="3560371"/>
              <a:ext cx="48625" cy="281736"/>
            </a:xfrm>
            <a:custGeom>
              <a:rect b="b" l="l" r="r" t="t"/>
              <a:pathLst>
                <a:path extrusionOk="0" h="8836" w="1525">
                  <a:moveTo>
                    <a:pt x="834" y="0"/>
                  </a:moveTo>
                  <a:cubicBezTo>
                    <a:pt x="381" y="0"/>
                    <a:pt x="0" y="358"/>
                    <a:pt x="0" y="834"/>
                  </a:cubicBezTo>
                  <a:lnTo>
                    <a:pt x="0" y="8002"/>
                  </a:lnTo>
                  <a:cubicBezTo>
                    <a:pt x="0" y="8454"/>
                    <a:pt x="357" y="8836"/>
                    <a:pt x="834" y="8836"/>
                  </a:cubicBezTo>
                  <a:lnTo>
                    <a:pt x="1524" y="8836"/>
                  </a:lnTo>
                  <a:cubicBezTo>
                    <a:pt x="1048" y="8836"/>
                    <a:pt x="691" y="8478"/>
                    <a:pt x="691" y="8002"/>
                  </a:cubicBezTo>
                  <a:lnTo>
                    <a:pt x="691" y="834"/>
                  </a:lnTo>
                  <a:cubicBezTo>
                    <a:pt x="691" y="381"/>
                    <a:pt x="1048" y="0"/>
                    <a:pt x="1524" y="0"/>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5"/>
            <p:cNvSpPr/>
            <p:nvPr/>
          </p:nvSpPr>
          <p:spPr>
            <a:xfrm>
              <a:off x="6104419" y="3560371"/>
              <a:ext cx="88895" cy="41801"/>
            </a:xfrm>
            <a:custGeom>
              <a:rect b="b" l="l" r="r" t="t"/>
              <a:pathLst>
                <a:path extrusionOk="0" h="1311" w="2788">
                  <a:moveTo>
                    <a:pt x="1" y="0"/>
                  </a:moveTo>
                  <a:lnTo>
                    <a:pt x="1" y="524"/>
                  </a:lnTo>
                  <a:cubicBezTo>
                    <a:pt x="1" y="953"/>
                    <a:pt x="358" y="1310"/>
                    <a:pt x="763" y="1310"/>
                  </a:cubicBezTo>
                  <a:lnTo>
                    <a:pt x="2025" y="1310"/>
                  </a:lnTo>
                  <a:cubicBezTo>
                    <a:pt x="2430" y="1310"/>
                    <a:pt x="2787" y="953"/>
                    <a:pt x="2787" y="524"/>
                  </a:cubicBezTo>
                  <a:lnTo>
                    <a:pt x="2787"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5"/>
            <p:cNvSpPr/>
            <p:nvPr/>
          </p:nvSpPr>
          <p:spPr>
            <a:xfrm>
              <a:off x="6119628" y="3481392"/>
              <a:ext cx="60773" cy="106336"/>
            </a:xfrm>
            <a:custGeom>
              <a:rect b="b" l="l" r="r" t="t"/>
              <a:pathLst>
                <a:path extrusionOk="0" h="3335" w="1906">
                  <a:moveTo>
                    <a:pt x="334" y="1"/>
                  </a:moveTo>
                  <a:cubicBezTo>
                    <a:pt x="143" y="1"/>
                    <a:pt x="0" y="144"/>
                    <a:pt x="0" y="334"/>
                  </a:cubicBezTo>
                  <a:lnTo>
                    <a:pt x="0" y="3001"/>
                  </a:lnTo>
                  <a:cubicBezTo>
                    <a:pt x="0" y="3192"/>
                    <a:pt x="143" y="3335"/>
                    <a:pt x="334" y="3335"/>
                  </a:cubicBezTo>
                  <a:lnTo>
                    <a:pt x="1572" y="3335"/>
                  </a:lnTo>
                  <a:cubicBezTo>
                    <a:pt x="1762" y="3335"/>
                    <a:pt x="1905" y="3192"/>
                    <a:pt x="1905" y="3001"/>
                  </a:cubicBezTo>
                  <a:lnTo>
                    <a:pt x="1905" y="334"/>
                  </a:lnTo>
                  <a:cubicBezTo>
                    <a:pt x="1905" y="144"/>
                    <a:pt x="1762" y="1"/>
                    <a:pt x="1572"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5"/>
            <p:cNvSpPr/>
            <p:nvPr/>
          </p:nvSpPr>
          <p:spPr>
            <a:xfrm>
              <a:off x="6119628" y="3481392"/>
              <a:ext cx="24328" cy="106336"/>
            </a:xfrm>
            <a:custGeom>
              <a:rect b="b" l="l" r="r" t="t"/>
              <a:pathLst>
                <a:path extrusionOk="0" h="3335" w="763">
                  <a:moveTo>
                    <a:pt x="334" y="1"/>
                  </a:moveTo>
                  <a:cubicBezTo>
                    <a:pt x="143" y="1"/>
                    <a:pt x="0" y="144"/>
                    <a:pt x="0" y="334"/>
                  </a:cubicBezTo>
                  <a:lnTo>
                    <a:pt x="0" y="3001"/>
                  </a:lnTo>
                  <a:cubicBezTo>
                    <a:pt x="0" y="3192"/>
                    <a:pt x="143" y="3335"/>
                    <a:pt x="334" y="3335"/>
                  </a:cubicBezTo>
                  <a:lnTo>
                    <a:pt x="762" y="3335"/>
                  </a:lnTo>
                  <a:cubicBezTo>
                    <a:pt x="572" y="3335"/>
                    <a:pt x="429" y="3192"/>
                    <a:pt x="429" y="3001"/>
                  </a:cubicBezTo>
                  <a:lnTo>
                    <a:pt x="429" y="334"/>
                  </a:lnTo>
                  <a:cubicBezTo>
                    <a:pt x="429" y="144"/>
                    <a:pt x="596" y="1"/>
                    <a:pt x="762"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5"/>
            <p:cNvSpPr/>
            <p:nvPr/>
          </p:nvSpPr>
          <p:spPr>
            <a:xfrm>
              <a:off x="6138600" y="3504190"/>
              <a:ext cx="20534" cy="21267"/>
            </a:xfrm>
            <a:custGeom>
              <a:rect b="b" l="l" r="r" t="t"/>
              <a:pathLst>
                <a:path extrusionOk="0" h="667" w="644">
                  <a:moveTo>
                    <a:pt x="334" y="0"/>
                  </a:moveTo>
                  <a:cubicBezTo>
                    <a:pt x="143" y="0"/>
                    <a:pt x="1" y="143"/>
                    <a:pt x="1" y="334"/>
                  </a:cubicBezTo>
                  <a:cubicBezTo>
                    <a:pt x="1" y="500"/>
                    <a:pt x="143" y="667"/>
                    <a:pt x="334" y="667"/>
                  </a:cubicBezTo>
                  <a:cubicBezTo>
                    <a:pt x="501" y="667"/>
                    <a:pt x="643" y="500"/>
                    <a:pt x="643" y="334"/>
                  </a:cubicBezTo>
                  <a:cubicBezTo>
                    <a:pt x="643" y="143"/>
                    <a:pt x="501" y="0"/>
                    <a:pt x="334"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5"/>
            <p:cNvSpPr/>
            <p:nvPr/>
          </p:nvSpPr>
          <p:spPr>
            <a:xfrm>
              <a:off x="6060386" y="3603639"/>
              <a:ext cx="178492" cy="11447"/>
            </a:xfrm>
            <a:custGeom>
              <a:rect b="b" l="l" r="r" t="t"/>
              <a:pathLst>
                <a:path extrusionOk="0" h="359" w="5598">
                  <a:moveTo>
                    <a:pt x="191" y="1"/>
                  </a:moveTo>
                  <a:cubicBezTo>
                    <a:pt x="96" y="1"/>
                    <a:pt x="1" y="96"/>
                    <a:pt x="1" y="191"/>
                  </a:cubicBezTo>
                  <a:cubicBezTo>
                    <a:pt x="1" y="287"/>
                    <a:pt x="96" y="358"/>
                    <a:pt x="191" y="358"/>
                  </a:cubicBezTo>
                  <a:lnTo>
                    <a:pt x="5430" y="358"/>
                  </a:lnTo>
                  <a:cubicBezTo>
                    <a:pt x="5526" y="358"/>
                    <a:pt x="5597" y="287"/>
                    <a:pt x="5597" y="191"/>
                  </a:cubicBezTo>
                  <a:cubicBezTo>
                    <a:pt x="5597" y="96"/>
                    <a:pt x="5502" y="1"/>
                    <a:pt x="5430"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5"/>
            <p:cNvSpPr/>
            <p:nvPr/>
          </p:nvSpPr>
          <p:spPr>
            <a:xfrm>
              <a:off x="6093801" y="3779804"/>
              <a:ext cx="110131" cy="11415"/>
            </a:xfrm>
            <a:custGeom>
              <a:rect b="b" l="l" r="r" t="t"/>
              <a:pathLst>
                <a:path extrusionOk="0" h="358" w="3454">
                  <a:moveTo>
                    <a:pt x="191" y="1"/>
                  </a:moveTo>
                  <a:cubicBezTo>
                    <a:pt x="96" y="1"/>
                    <a:pt x="0" y="72"/>
                    <a:pt x="0" y="167"/>
                  </a:cubicBezTo>
                  <a:cubicBezTo>
                    <a:pt x="0" y="263"/>
                    <a:pt x="96" y="358"/>
                    <a:pt x="191" y="358"/>
                  </a:cubicBezTo>
                  <a:lnTo>
                    <a:pt x="3287" y="358"/>
                  </a:lnTo>
                  <a:cubicBezTo>
                    <a:pt x="3406" y="358"/>
                    <a:pt x="3454" y="287"/>
                    <a:pt x="3454" y="167"/>
                  </a:cubicBezTo>
                  <a:cubicBezTo>
                    <a:pt x="3454" y="72"/>
                    <a:pt x="3358" y="1"/>
                    <a:pt x="3287"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5"/>
            <p:cNvSpPr/>
            <p:nvPr/>
          </p:nvSpPr>
          <p:spPr>
            <a:xfrm>
              <a:off x="6093801" y="3805630"/>
              <a:ext cx="110131" cy="12180"/>
            </a:xfrm>
            <a:custGeom>
              <a:rect b="b" l="l" r="r" t="t"/>
              <a:pathLst>
                <a:path extrusionOk="0" h="382" w="3454">
                  <a:moveTo>
                    <a:pt x="191" y="0"/>
                  </a:moveTo>
                  <a:cubicBezTo>
                    <a:pt x="96" y="0"/>
                    <a:pt x="0" y="96"/>
                    <a:pt x="0" y="191"/>
                  </a:cubicBezTo>
                  <a:cubicBezTo>
                    <a:pt x="0" y="286"/>
                    <a:pt x="96" y="381"/>
                    <a:pt x="191" y="381"/>
                  </a:cubicBezTo>
                  <a:lnTo>
                    <a:pt x="3287" y="381"/>
                  </a:lnTo>
                  <a:cubicBezTo>
                    <a:pt x="3406" y="381"/>
                    <a:pt x="3454" y="310"/>
                    <a:pt x="3454" y="191"/>
                  </a:cubicBezTo>
                  <a:cubicBezTo>
                    <a:pt x="3454" y="96"/>
                    <a:pt x="3358" y="0"/>
                    <a:pt x="3287"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5"/>
            <p:cNvSpPr/>
            <p:nvPr/>
          </p:nvSpPr>
          <p:spPr>
            <a:xfrm>
              <a:off x="6077859" y="3629466"/>
              <a:ext cx="150370" cy="76715"/>
            </a:xfrm>
            <a:custGeom>
              <a:rect b="b" l="l" r="r" t="t"/>
              <a:pathLst>
                <a:path extrusionOk="0" h="2406" w="4716">
                  <a:moveTo>
                    <a:pt x="4096" y="1"/>
                  </a:moveTo>
                  <a:cubicBezTo>
                    <a:pt x="4096" y="1"/>
                    <a:pt x="3525" y="239"/>
                    <a:pt x="2239" y="239"/>
                  </a:cubicBezTo>
                  <a:cubicBezTo>
                    <a:pt x="358" y="239"/>
                    <a:pt x="0" y="1215"/>
                    <a:pt x="0" y="2406"/>
                  </a:cubicBezTo>
                  <a:lnTo>
                    <a:pt x="4311" y="2406"/>
                  </a:lnTo>
                  <a:cubicBezTo>
                    <a:pt x="4716" y="1286"/>
                    <a:pt x="4096" y="1"/>
                    <a:pt x="4096" y="1"/>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5"/>
            <p:cNvSpPr/>
            <p:nvPr/>
          </p:nvSpPr>
          <p:spPr>
            <a:xfrm>
              <a:off x="6077859" y="3637820"/>
              <a:ext cx="53184" cy="68361"/>
            </a:xfrm>
            <a:custGeom>
              <a:rect b="b" l="l" r="r" t="t"/>
              <a:pathLst>
                <a:path extrusionOk="0" h="2144" w="1668">
                  <a:moveTo>
                    <a:pt x="1667" y="0"/>
                  </a:moveTo>
                  <a:cubicBezTo>
                    <a:pt x="286" y="191"/>
                    <a:pt x="0" y="1072"/>
                    <a:pt x="0" y="2144"/>
                  </a:cubicBezTo>
                  <a:lnTo>
                    <a:pt x="667" y="2144"/>
                  </a:lnTo>
                  <a:cubicBezTo>
                    <a:pt x="691" y="1191"/>
                    <a:pt x="858" y="405"/>
                    <a:pt x="1667" y="0"/>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5"/>
            <p:cNvSpPr/>
            <p:nvPr/>
          </p:nvSpPr>
          <p:spPr>
            <a:xfrm>
              <a:off x="6194016" y="3690972"/>
              <a:ext cx="30418" cy="30418"/>
            </a:xfrm>
            <a:custGeom>
              <a:rect b="b" l="l" r="r" t="t"/>
              <a:pathLst>
                <a:path extrusionOk="0" h="954" w="954">
                  <a:moveTo>
                    <a:pt x="477" y="0"/>
                  </a:moveTo>
                  <a:cubicBezTo>
                    <a:pt x="215" y="0"/>
                    <a:pt x="1" y="215"/>
                    <a:pt x="1" y="477"/>
                  </a:cubicBezTo>
                  <a:cubicBezTo>
                    <a:pt x="1" y="739"/>
                    <a:pt x="215" y="953"/>
                    <a:pt x="477" y="953"/>
                  </a:cubicBezTo>
                  <a:cubicBezTo>
                    <a:pt x="763" y="953"/>
                    <a:pt x="954" y="739"/>
                    <a:pt x="954" y="477"/>
                  </a:cubicBezTo>
                  <a:cubicBezTo>
                    <a:pt x="954" y="215"/>
                    <a:pt x="763" y="0"/>
                    <a:pt x="477"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5"/>
            <p:cNvSpPr/>
            <p:nvPr/>
          </p:nvSpPr>
          <p:spPr>
            <a:xfrm>
              <a:off x="6089242" y="3670916"/>
              <a:ext cx="120780" cy="92211"/>
            </a:xfrm>
            <a:custGeom>
              <a:rect b="b" l="l" r="r" t="t"/>
              <a:pathLst>
                <a:path extrusionOk="0" h="2892" w="3788">
                  <a:moveTo>
                    <a:pt x="1082" y="1"/>
                  </a:moveTo>
                  <a:cubicBezTo>
                    <a:pt x="515" y="1"/>
                    <a:pt x="1" y="446"/>
                    <a:pt x="1" y="1082"/>
                  </a:cubicBezTo>
                  <a:cubicBezTo>
                    <a:pt x="1" y="2106"/>
                    <a:pt x="858" y="2892"/>
                    <a:pt x="1906" y="2892"/>
                  </a:cubicBezTo>
                  <a:cubicBezTo>
                    <a:pt x="2954" y="2892"/>
                    <a:pt x="3787" y="2106"/>
                    <a:pt x="3787" y="1082"/>
                  </a:cubicBezTo>
                  <a:cubicBezTo>
                    <a:pt x="3787" y="476"/>
                    <a:pt x="3260" y="6"/>
                    <a:pt x="2686" y="6"/>
                  </a:cubicBezTo>
                  <a:cubicBezTo>
                    <a:pt x="2537" y="6"/>
                    <a:pt x="2386" y="37"/>
                    <a:pt x="2239" y="106"/>
                  </a:cubicBezTo>
                  <a:cubicBezTo>
                    <a:pt x="2168" y="129"/>
                    <a:pt x="2120" y="153"/>
                    <a:pt x="2072" y="201"/>
                  </a:cubicBezTo>
                  <a:cubicBezTo>
                    <a:pt x="2013" y="225"/>
                    <a:pt x="1947" y="237"/>
                    <a:pt x="1882" y="237"/>
                  </a:cubicBezTo>
                  <a:cubicBezTo>
                    <a:pt x="1816" y="237"/>
                    <a:pt x="1751" y="225"/>
                    <a:pt x="1691" y="201"/>
                  </a:cubicBezTo>
                  <a:cubicBezTo>
                    <a:pt x="1644" y="153"/>
                    <a:pt x="1596" y="129"/>
                    <a:pt x="1549" y="106"/>
                  </a:cubicBezTo>
                  <a:cubicBezTo>
                    <a:pt x="1395" y="34"/>
                    <a:pt x="1237" y="1"/>
                    <a:pt x="1082"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5"/>
            <p:cNvSpPr/>
            <p:nvPr/>
          </p:nvSpPr>
          <p:spPr>
            <a:xfrm>
              <a:off x="6074065" y="3670470"/>
              <a:ext cx="69127" cy="92658"/>
            </a:xfrm>
            <a:custGeom>
              <a:rect b="b" l="l" r="r" t="t"/>
              <a:pathLst>
                <a:path extrusionOk="0" h="2906" w="2168">
                  <a:moveTo>
                    <a:pt x="1572" y="0"/>
                  </a:moveTo>
                  <a:cubicBezTo>
                    <a:pt x="1167" y="0"/>
                    <a:pt x="739" y="239"/>
                    <a:pt x="572" y="620"/>
                  </a:cubicBezTo>
                  <a:lnTo>
                    <a:pt x="477" y="620"/>
                  </a:lnTo>
                  <a:cubicBezTo>
                    <a:pt x="215" y="620"/>
                    <a:pt x="0" y="834"/>
                    <a:pt x="0" y="1096"/>
                  </a:cubicBezTo>
                  <a:cubicBezTo>
                    <a:pt x="0" y="1358"/>
                    <a:pt x="215" y="1572"/>
                    <a:pt x="477" y="1572"/>
                  </a:cubicBezTo>
                  <a:lnTo>
                    <a:pt x="524" y="1572"/>
                  </a:lnTo>
                  <a:cubicBezTo>
                    <a:pt x="739" y="2287"/>
                    <a:pt x="1405" y="2858"/>
                    <a:pt x="2167" y="2906"/>
                  </a:cubicBezTo>
                  <a:cubicBezTo>
                    <a:pt x="1429" y="2620"/>
                    <a:pt x="905" y="1906"/>
                    <a:pt x="905" y="1072"/>
                  </a:cubicBezTo>
                  <a:cubicBezTo>
                    <a:pt x="905" y="596"/>
                    <a:pt x="1191" y="215"/>
                    <a:pt x="1572"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5"/>
            <p:cNvSpPr/>
            <p:nvPr/>
          </p:nvSpPr>
          <p:spPr>
            <a:xfrm>
              <a:off x="6172781" y="3697795"/>
              <a:ext cx="11415" cy="15974"/>
            </a:xfrm>
            <a:custGeom>
              <a:rect b="b" l="l" r="r" t="t"/>
              <a:pathLst>
                <a:path extrusionOk="0" h="501" w="358">
                  <a:moveTo>
                    <a:pt x="167" y="1"/>
                  </a:moveTo>
                  <a:cubicBezTo>
                    <a:pt x="72" y="1"/>
                    <a:pt x="0" y="96"/>
                    <a:pt x="0" y="191"/>
                  </a:cubicBezTo>
                  <a:lnTo>
                    <a:pt x="0" y="334"/>
                  </a:lnTo>
                  <a:cubicBezTo>
                    <a:pt x="0" y="429"/>
                    <a:pt x="95" y="501"/>
                    <a:pt x="167" y="501"/>
                  </a:cubicBezTo>
                  <a:cubicBezTo>
                    <a:pt x="286" y="501"/>
                    <a:pt x="357" y="429"/>
                    <a:pt x="357" y="334"/>
                  </a:cubicBezTo>
                  <a:lnTo>
                    <a:pt x="357" y="191"/>
                  </a:lnTo>
                  <a:cubicBezTo>
                    <a:pt x="357" y="96"/>
                    <a:pt x="262"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5"/>
            <p:cNvSpPr/>
            <p:nvPr/>
          </p:nvSpPr>
          <p:spPr>
            <a:xfrm>
              <a:off x="6112773" y="3697795"/>
              <a:ext cx="11447" cy="15974"/>
            </a:xfrm>
            <a:custGeom>
              <a:rect b="b" l="l" r="r" t="t"/>
              <a:pathLst>
                <a:path extrusionOk="0" h="501" w="359">
                  <a:moveTo>
                    <a:pt x="191" y="1"/>
                  </a:moveTo>
                  <a:cubicBezTo>
                    <a:pt x="96" y="1"/>
                    <a:pt x="1" y="96"/>
                    <a:pt x="1" y="191"/>
                  </a:cubicBezTo>
                  <a:lnTo>
                    <a:pt x="1" y="334"/>
                  </a:lnTo>
                  <a:cubicBezTo>
                    <a:pt x="1" y="429"/>
                    <a:pt x="96" y="501"/>
                    <a:pt x="191" y="501"/>
                  </a:cubicBezTo>
                  <a:cubicBezTo>
                    <a:pt x="263" y="501"/>
                    <a:pt x="358" y="429"/>
                    <a:pt x="358" y="334"/>
                  </a:cubicBezTo>
                  <a:lnTo>
                    <a:pt x="358" y="191"/>
                  </a:lnTo>
                  <a:cubicBezTo>
                    <a:pt x="358" y="96"/>
                    <a:pt x="263"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5"/>
            <p:cNvSpPr/>
            <p:nvPr/>
          </p:nvSpPr>
          <p:spPr>
            <a:xfrm>
              <a:off x="6134805" y="3703025"/>
              <a:ext cx="28123" cy="14540"/>
            </a:xfrm>
            <a:custGeom>
              <a:rect b="b" l="l" r="r" t="t"/>
              <a:pathLst>
                <a:path extrusionOk="0" h="456" w="882">
                  <a:moveTo>
                    <a:pt x="196" y="0"/>
                  </a:moveTo>
                  <a:cubicBezTo>
                    <a:pt x="155" y="0"/>
                    <a:pt x="118" y="18"/>
                    <a:pt x="96" y="51"/>
                  </a:cubicBezTo>
                  <a:cubicBezTo>
                    <a:pt x="0" y="99"/>
                    <a:pt x="0" y="218"/>
                    <a:pt x="48" y="289"/>
                  </a:cubicBezTo>
                  <a:cubicBezTo>
                    <a:pt x="143" y="408"/>
                    <a:pt x="286" y="456"/>
                    <a:pt x="453" y="456"/>
                  </a:cubicBezTo>
                  <a:cubicBezTo>
                    <a:pt x="596" y="456"/>
                    <a:pt x="739" y="408"/>
                    <a:pt x="834" y="289"/>
                  </a:cubicBezTo>
                  <a:cubicBezTo>
                    <a:pt x="882" y="218"/>
                    <a:pt x="858" y="99"/>
                    <a:pt x="786" y="51"/>
                  </a:cubicBezTo>
                  <a:cubicBezTo>
                    <a:pt x="769" y="25"/>
                    <a:pt x="742" y="15"/>
                    <a:pt x="711" y="15"/>
                  </a:cubicBezTo>
                  <a:cubicBezTo>
                    <a:pt x="658" y="15"/>
                    <a:pt x="593" y="45"/>
                    <a:pt x="548" y="75"/>
                  </a:cubicBezTo>
                  <a:cubicBezTo>
                    <a:pt x="524" y="99"/>
                    <a:pt x="501" y="123"/>
                    <a:pt x="453" y="123"/>
                  </a:cubicBezTo>
                  <a:cubicBezTo>
                    <a:pt x="405" y="123"/>
                    <a:pt x="358" y="99"/>
                    <a:pt x="334" y="75"/>
                  </a:cubicBezTo>
                  <a:cubicBezTo>
                    <a:pt x="296" y="24"/>
                    <a:pt x="244" y="0"/>
                    <a:pt x="196"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45"/>
          <p:cNvGrpSpPr/>
          <p:nvPr/>
        </p:nvGrpSpPr>
        <p:grpSpPr>
          <a:xfrm>
            <a:off x="2177973" y="2889893"/>
            <a:ext cx="376658" cy="322740"/>
            <a:chOff x="2177973" y="2889893"/>
            <a:chExt cx="376658" cy="322740"/>
          </a:xfrm>
        </p:grpSpPr>
        <p:sp>
          <p:nvSpPr>
            <p:cNvPr id="1119" name="Google Shape;1119;p45"/>
            <p:cNvSpPr/>
            <p:nvPr/>
          </p:nvSpPr>
          <p:spPr>
            <a:xfrm>
              <a:off x="2252360" y="2890658"/>
              <a:ext cx="226320" cy="321975"/>
            </a:xfrm>
            <a:custGeom>
              <a:rect b="b" l="l" r="r" t="t"/>
              <a:pathLst>
                <a:path extrusionOk="0" h="10098" w="7098">
                  <a:moveTo>
                    <a:pt x="2216" y="0"/>
                  </a:moveTo>
                  <a:cubicBezTo>
                    <a:pt x="1858" y="0"/>
                    <a:pt x="1597" y="286"/>
                    <a:pt x="1597" y="643"/>
                  </a:cubicBezTo>
                  <a:lnTo>
                    <a:pt x="1" y="5096"/>
                  </a:lnTo>
                  <a:lnTo>
                    <a:pt x="1597" y="10097"/>
                  </a:lnTo>
                  <a:lnTo>
                    <a:pt x="5526" y="10097"/>
                  </a:lnTo>
                  <a:lnTo>
                    <a:pt x="7098" y="5096"/>
                  </a:lnTo>
                  <a:lnTo>
                    <a:pt x="5526" y="643"/>
                  </a:lnTo>
                  <a:cubicBezTo>
                    <a:pt x="5526" y="286"/>
                    <a:pt x="5240" y="0"/>
                    <a:pt x="4883"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5"/>
            <p:cNvSpPr/>
            <p:nvPr/>
          </p:nvSpPr>
          <p:spPr>
            <a:xfrm>
              <a:off x="2333635" y="2927868"/>
              <a:ext cx="65332" cy="68361"/>
            </a:xfrm>
            <a:custGeom>
              <a:rect b="b" l="l" r="r" t="t"/>
              <a:pathLst>
                <a:path extrusionOk="0" h="2144" w="2049">
                  <a:moveTo>
                    <a:pt x="0" y="0"/>
                  </a:moveTo>
                  <a:lnTo>
                    <a:pt x="0" y="1643"/>
                  </a:lnTo>
                  <a:lnTo>
                    <a:pt x="1000" y="2143"/>
                  </a:lnTo>
                  <a:lnTo>
                    <a:pt x="2048" y="1643"/>
                  </a:lnTo>
                  <a:lnTo>
                    <a:pt x="2048" y="0"/>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5"/>
            <p:cNvSpPr/>
            <p:nvPr/>
          </p:nvSpPr>
          <p:spPr>
            <a:xfrm>
              <a:off x="2332870" y="2980255"/>
              <a:ext cx="66098" cy="110131"/>
            </a:xfrm>
            <a:custGeom>
              <a:rect b="b" l="l" r="r" t="t"/>
              <a:pathLst>
                <a:path extrusionOk="0" h="3454" w="2073">
                  <a:moveTo>
                    <a:pt x="0" y="0"/>
                  </a:moveTo>
                  <a:lnTo>
                    <a:pt x="0" y="3453"/>
                  </a:lnTo>
                  <a:lnTo>
                    <a:pt x="2072" y="3453"/>
                  </a:lnTo>
                  <a:lnTo>
                    <a:pt x="2072"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5"/>
            <p:cNvSpPr/>
            <p:nvPr/>
          </p:nvSpPr>
          <p:spPr>
            <a:xfrm>
              <a:off x="2338928" y="3125268"/>
              <a:ext cx="53184" cy="53184"/>
            </a:xfrm>
            <a:custGeom>
              <a:rect b="b" l="l" r="r" t="t"/>
              <a:pathLst>
                <a:path extrusionOk="0" h="1668" w="1668">
                  <a:moveTo>
                    <a:pt x="834" y="1"/>
                  </a:moveTo>
                  <a:cubicBezTo>
                    <a:pt x="382" y="1"/>
                    <a:pt x="1" y="382"/>
                    <a:pt x="1" y="834"/>
                  </a:cubicBezTo>
                  <a:cubicBezTo>
                    <a:pt x="1" y="1311"/>
                    <a:pt x="382" y="1668"/>
                    <a:pt x="834" y="1668"/>
                  </a:cubicBezTo>
                  <a:cubicBezTo>
                    <a:pt x="1287" y="1668"/>
                    <a:pt x="1668" y="1311"/>
                    <a:pt x="1668" y="834"/>
                  </a:cubicBezTo>
                  <a:cubicBezTo>
                    <a:pt x="1668" y="382"/>
                    <a:pt x="1287" y="1"/>
                    <a:pt x="834"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5"/>
            <p:cNvSpPr/>
            <p:nvPr/>
          </p:nvSpPr>
          <p:spPr>
            <a:xfrm>
              <a:off x="2177973" y="2889893"/>
              <a:ext cx="125308" cy="321975"/>
            </a:xfrm>
            <a:custGeom>
              <a:rect b="b" l="l" r="r" t="t"/>
              <a:pathLst>
                <a:path extrusionOk="0" h="10098" w="3930">
                  <a:moveTo>
                    <a:pt x="619" y="0"/>
                  </a:moveTo>
                  <a:cubicBezTo>
                    <a:pt x="262" y="0"/>
                    <a:pt x="0" y="262"/>
                    <a:pt x="0" y="643"/>
                  </a:cubicBezTo>
                  <a:lnTo>
                    <a:pt x="0" y="10098"/>
                  </a:lnTo>
                  <a:lnTo>
                    <a:pt x="3930" y="10098"/>
                  </a:lnTo>
                  <a:lnTo>
                    <a:pt x="3930" y="643"/>
                  </a:lnTo>
                  <a:cubicBezTo>
                    <a:pt x="3930" y="310"/>
                    <a:pt x="3644" y="0"/>
                    <a:pt x="3287"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5"/>
            <p:cNvSpPr/>
            <p:nvPr/>
          </p:nvSpPr>
          <p:spPr>
            <a:xfrm>
              <a:off x="2177973" y="2889893"/>
              <a:ext cx="34946" cy="321975"/>
            </a:xfrm>
            <a:custGeom>
              <a:rect b="b" l="l" r="r" t="t"/>
              <a:pathLst>
                <a:path extrusionOk="0" h="10098" w="1096">
                  <a:moveTo>
                    <a:pt x="619" y="0"/>
                  </a:moveTo>
                  <a:cubicBezTo>
                    <a:pt x="262" y="0"/>
                    <a:pt x="0" y="262"/>
                    <a:pt x="0" y="643"/>
                  </a:cubicBezTo>
                  <a:lnTo>
                    <a:pt x="0" y="10098"/>
                  </a:lnTo>
                  <a:lnTo>
                    <a:pt x="476" y="10098"/>
                  </a:lnTo>
                  <a:lnTo>
                    <a:pt x="476" y="643"/>
                  </a:lnTo>
                  <a:cubicBezTo>
                    <a:pt x="476" y="310"/>
                    <a:pt x="738" y="0"/>
                    <a:pt x="1096" y="0"/>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5"/>
            <p:cNvSpPr/>
            <p:nvPr/>
          </p:nvSpPr>
          <p:spPr>
            <a:xfrm>
              <a:off x="2208327" y="2927868"/>
              <a:ext cx="64567" cy="68361"/>
            </a:xfrm>
            <a:custGeom>
              <a:rect b="b" l="l" r="r" t="t"/>
              <a:pathLst>
                <a:path extrusionOk="0" h="2144" w="2025">
                  <a:moveTo>
                    <a:pt x="1" y="0"/>
                  </a:moveTo>
                  <a:lnTo>
                    <a:pt x="1" y="1643"/>
                  </a:lnTo>
                  <a:lnTo>
                    <a:pt x="1001" y="2143"/>
                  </a:lnTo>
                  <a:lnTo>
                    <a:pt x="2025" y="1643"/>
                  </a:lnTo>
                  <a:lnTo>
                    <a:pt x="2025"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5"/>
            <p:cNvSpPr/>
            <p:nvPr/>
          </p:nvSpPr>
          <p:spPr>
            <a:xfrm>
              <a:off x="2207562" y="2980255"/>
              <a:ext cx="66098" cy="110131"/>
            </a:xfrm>
            <a:custGeom>
              <a:rect b="b" l="l" r="r" t="t"/>
              <a:pathLst>
                <a:path extrusionOk="0" h="3454" w="2073">
                  <a:moveTo>
                    <a:pt x="1" y="0"/>
                  </a:moveTo>
                  <a:lnTo>
                    <a:pt x="1" y="3453"/>
                  </a:lnTo>
                  <a:lnTo>
                    <a:pt x="2073" y="3453"/>
                  </a:lnTo>
                  <a:lnTo>
                    <a:pt x="2073"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5"/>
            <p:cNvSpPr/>
            <p:nvPr/>
          </p:nvSpPr>
          <p:spPr>
            <a:xfrm>
              <a:off x="2213652" y="3125268"/>
              <a:ext cx="53184" cy="53184"/>
            </a:xfrm>
            <a:custGeom>
              <a:rect b="b" l="l" r="r" t="t"/>
              <a:pathLst>
                <a:path extrusionOk="0" h="1668" w="1668">
                  <a:moveTo>
                    <a:pt x="834" y="1"/>
                  </a:moveTo>
                  <a:cubicBezTo>
                    <a:pt x="381" y="1"/>
                    <a:pt x="0" y="382"/>
                    <a:pt x="0" y="834"/>
                  </a:cubicBezTo>
                  <a:cubicBezTo>
                    <a:pt x="0" y="1311"/>
                    <a:pt x="381" y="1668"/>
                    <a:pt x="834" y="1668"/>
                  </a:cubicBezTo>
                  <a:cubicBezTo>
                    <a:pt x="1286" y="1668"/>
                    <a:pt x="1667" y="1311"/>
                    <a:pt x="1667" y="834"/>
                  </a:cubicBezTo>
                  <a:cubicBezTo>
                    <a:pt x="1667" y="382"/>
                    <a:pt x="1286" y="1"/>
                    <a:pt x="834"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5"/>
            <p:cNvSpPr/>
            <p:nvPr/>
          </p:nvSpPr>
          <p:spPr>
            <a:xfrm>
              <a:off x="2428525" y="2889893"/>
              <a:ext cx="126105" cy="321975"/>
            </a:xfrm>
            <a:custGeom>
              <a:rect b="b" l="l" r="r" t="t"/>
              <a:pathLst>
                <a:path extrusionOk="0" h="10098" w="3955">
                  <a:moveTo>
                    <a:pt x="644" y="0"/>
                  </a:moveTo>
                  <a:cubicBezTo>
                    <a:pt x="287" y="0"/>
                    <a:pt x="1" y="310"/>
                    <a:pt x="25" y="643"/>
                  </a:cubicBezTo>
                  <a:lnTo>
                    <a:pt x="25" y="10098"/>
                  </a:lnTo>
                  <a:lnTo>
                    <a:pt x="3954" y="10098"/>
                  </a:lnTo>
                  <a:lnTo>
                    <a:pt x="3954" y="643"/>
                  </a:lnTo>
                  <a:cubicBezTo>
                    <a:pt x="3954" y="262"/>
                    <a:pt x="3692" y="0"/>
                    <a:pt x="333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5"/>
            <p:cNvSpPr/>
            <p:nvPr/>
          </p:nvSpPr>
          <p:spPr>
            <a:xfrm>
              <a:off x="2429290" y="2889893"/>
              <a:ext cx="34978" cy="321975"/>
            </a:xfrm>
            <a:custGeom>
              <a:rect b="b" l="l" r="r" t="t"/>
              <a:pathLst>
                <a:path extrusionOk="0" h="10098" w="1097">
                  <a:moveTo>
                    <a:pt x="620" y="0"/>
                  </a:moveTo>
                  <a:cubicBezTo>
                    <a:pt x="263" y="0"/>
                    <a:pt x="1" y="262"/>
                    <a:pt x="1" y="643"/>
                  </a:cubicBezTo>
                  <a:lnTo>
                    <a:pt x="1" y="10098"/>
                  </a:lnTo>
                  <a:lnTo>
                    <a:pt x="477" y="10098"/>
                  </a:lnTo>
                  <a:lnTo>
                    <a:pt x="477" y="643"/>
                  </a:lnTo>
                  <a:cubicBezTo>
                    <a:pt x="453" y="310"/>
                    <a:pt x="739" y="0"/>
                    <a:pt x="1096"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5"/>
            <p:cNvSpPr/>
            <p:nvPr/>
          </p:nvSpPr>
          <p:spPr>
            <a:xfrm>
              <a:off x="2458911" y="2927868"/>
              <a:ext cx="65332" cy="68361"/>
            </a:xfrm>
            <a:custGeom>
              <a:rect b="b" l="l" r="r" t="t"/>
              <a:pathLst>
                <a:path extrusionOk="0" h="2144" w="2049">
                  <a:moveTo>
                    <a:pt x="1" y="0"/>
                  </a:moveTo>
                  <a:lnTo>
                    <a:pt x="1" y="1643"/>
                  </a:lnTo>
                  <a:lnTo>
                    <a:pt x="1025" y="2143"/>
                  </a:lnTo>
                  <a:lnTo>
                    <a:pt x="2049" y="1643"/>
                  </a:lnTo>
                  <a:lnTo>
                    <a:pt x="2049"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5"/>
            <p:cNvSpPr/>
            <p:nvPr/>
          </p:nvSpPr>
          <p:spPr>
            <a:xfrm>
              <a:off x="2458911" y="2980255"/>
              <a:ext cx="65332" cy="110131"/>
            </a:xfrm>
            <a:custGeom>
              <a:rect b="b" l="l" r="r" t="t"/>
              <a:pathLst>
                <a:path extrusionOk="0" h="3454" w="2049">
                  <a:moveTo>
                    <a:pt x="1" y="0"/>
                  </a:moveTo>
                  <a:lnTo>
                    <a:pt x="1" y="3453"/>
                  </a:lnTo>
                  <a:lnTo>
                    <a:pt x="2049" y="3453"/>
                  </a:lnTo>
                  <a:lnTo>
                    <a:pt x="2049"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5"/>
            <p:cNvSpPr/>
            <p:nvPr/>
          </p:nvSpPr>
          <p:spPr>
            <a:xfrm>
              <a:off x="2465001" y="3125268"/>
              <a:ext cx="53184" cy="53184"/>
            </a:xfrm>
            <a:custGeom>
              <a:rect b="b" l="l" r="r" t="t"/>
              <a:pathLst>
                <a:path extrusionOk="0" h="1668" w="1668">
                  <a:moveTo>
                    <a:pt x="834" y="1"/>
                  </a:moveTo>
                  <a:cubicBezTo>
                    <a:pt x="381" y="1"/>
                    <a:pt x="0" y="382"/>
                    <a:pt x="0" y="834"/>
                  </a:cubicBezTo>
                  <a:cubicBezTo>
                    <a:pt x="0" y="1311"/>
                    <a:pt x="381" y="1668"/>
                    <a:pt x="834" y="1668"/>
                  </a:cubicBezTo>
                  <a:cubicBezTo>
                    <a:pt x="1310" y="1668"/>
                    <a:pt x="1667" y="1311"/>
                    <a:pt x="1667" y="834"/>
                  </a:cubicBezTo>
                  <a:cubicBezTo>
                    <a:pt x="1667" y="382"/>
                    <a:pt x="1310" y="1"/>
                    <a:pt x="834"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5"/>
            <p:cNvSpPr/>
            <p:nvPr/>
          </p:nvSpPr>
          <p:spPr>
            <a:xfrm>
              <a:off x="2303249" y="2890658"/>
              <a:ext cx="34946" cy="321975"/>
            </a:xfrm>
            <a:custGeom>
              <a:rect b="b" l="l" r="r" t="t"/>
              <a:pathLst>
                <a:path extrusionOk="0" h="10098" w="1096">
                  <a:moveTo>
                    <a:pt x="620" y="0"/>
                  </a:moveTo>
                  <a:cubicBezTo>
                    <a:pt x="262" y="0"/>
                    <a:pt x="1" y="286"/>
                    <a:pt x="1" y="643"/>
                  </a:cubicBezTo>
                  <a:lnTo>
                    <a:pt x="1" y="5096"/>
                  </a:lnTo>
                  <a:lnTo>
                    <a:pt x="1" y="10097"/>
                  </a:lnTo>
                  <a:lnTo>
                    <a:pt x="477" y="10097"/>
                  </a:lnTo>
                  <a:lnTo>
                    <a:pt x="477" y="5096"/>
                  </a:lnTo>
                  <a:lnTo>
                    <a:pt x="477" y="643"/>
                  </a:lnTo>
                  <a:cubicBezTo>
                    <a:pt x="477" y="286"/>
                    <a:pt x="739" y="0"/>
                    <a:pt x="1096"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45"/>
          <p:cNvGrpSpPr/>
          <p:nvPr/>
        </p:nvGrpSpPr>
        <p:grpSpPr>
          <a:xfrm>
            <a:off x="4692838" y="1714453"/>
            <a:ext cx="382748" cy="360332"/>
            <a:chOff x="4692838" y="1714453"/>
            <a:chExt cx="382748" cy="360332"/>
          </a:xfrm>
        </p:grpSpPr>
        <p:sp>
          <p:nvSpPr>
            <p:cNvPr id="1135" name="Google Shape;1135;p45"/>
            <p:cNvSpPr/>
            <p:nvPr/>
          </p:nvSpPr>
          <p:spPr>
            <a:xfrm>
              <a:off x="4692838" y="1933152"/>
              <a:ext cx="162550" cy="141633"/>
            </a:xfrm>
            <a:custGeom>
              <a:rect b="b" l="l" r="r" t="t"/>
              <a:pathLst>
                <a:path extrusionOk="0" h="4442" w="5098">
                  <a:moveTo>
                    <a:pt x="5097" y="0"/>
                  </a:moveTo>
                  <a:lnTo>
                    <a:pt x="3335" y="119"/>
                  </a:lnTo>
                  <a:cubicBezTo>
                    <a:pt x="3335" y="119"/>
                    <a:pt x="1" y="834"/>
                    <a:pt x="739" y="4334"/>
                  </a:cubicBezTo>
                  <a:cubicBezTo>
                    <a:pt x="1088" y="4408"/>
                    <a:pt x="1409" y="4441"/>
                    <a:pt x="1705" y="4441"/>
                  </a:cubicBezTo>
                  <a:cubicBezTo>
                    <a:pt x="4375" y="4441"/>
                    <a:pt x="4954" y="1739"/>
                    <a:pt x="4954" y="1739"/>
                  </a:cubicBezTo>
                  <a:lnTo>
                    <a:pt x="5097"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5"/>
            <p:cNvSpPr/>
            <p:nvPr/>
          </p:nvSpPr>
          <p:spPr>
            <a:xfrm>
              <a:off x="4752846" y="1947564"/>
              <a:ext cx="87333" cy="80605"/>
            </a:xfrm>
            <a:custGeom>
              <a:rect b="b" l="l" r="r" t="t"/>
              <a:pathLst>
                <a:path extrusionOk="0" h="2528" w="2739">
                  <a:moveTo>
                    <a:pt x="1762" y="1"/>
                  </a:moveTo>
                  <a:cubicBezTo>
                    <a:pt x="1762" y="1"/>
                    <a:pt x="0" y="858"/>
                    <a:pt x="238" y="2501"/>
                  </a:cubicBezTo>
                  <a:cubicBezTo>
                    <a:pt x="350" y="2519"/>
                    <a:pt x="459" y="2527"/>
                    <a:pt x="564" y="2527"/>
                  </a:cubicBezTo>
                  <a:cubicBezTo>
                    <a:pt x="1995" y="2527"/>
                    <a:pt x="2739" y="977"/>
                    <a:pt x="2739" y="977"/>
                  </a:cubicBezTo>
                  <a:lnTo>
                    <a:pt x="2739" y="1"/>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5"/>
            <p:cNvSpPr/>
            <p:nvPr/>
          </p:nvSpPr>
          <p:spPr>
            <a:xfrm>
              <a:off x="4744492" y="1715983"/>
              <a:ext cx="148839" cy="84304"/>
            </a:xfrm>
            <a:custGeom>
              <a:rect b="b" l="l" r="r" t="t"/>
              <a:pathLst>
                <a:path extrusionOk="0" h="2644" w="4668">
                  <a:moveTo>
                    <a:pt x="2429" y="0"/>
                  </a:moveTo>
                  <a:cubicBezTo>
                    <a:pt x="1810" y="0"/>
                    <a:pt x="1310" y="500"/>
                    <a:pt x="1310" y="1143"/>
                  </a:cubicBezTo>
                  <a:cubicBezTo>
                    <a:pt x="1143" y="1048"/>
                    <a:pt x="1000" y="977"/>
                    <a:pt x="834" y="977"/>
                  </a:cubicBezTo>
                  <a:cubicBezTo>
                    <a:pt x="381" y="977"/>
                    <a:pt x="0" y="1382"/>
                    <a:pt x="0" y="1810"/>
                  </a:cubicBezTo>
                  <a:cubicBezTo>
                    <a:pt x="0" y="2263"/>
                    <a:pt x="381" y="2644"/>
                    <a:pt x="834" y="2644"/>
                  </a:cubicBezTo>
                  <a:lnTo>
                    <a:pt x="4644" y="2644"/>
                  </a:lnTo>
                  <a:lnTo>
                    <a:pt x="4644" y="1024"/>
                  </a:lnTo>
                  <a:cubicBezTo>
                    <a:pt x="4668" y="1024"/>
                    <a:pt x="4668" y="977"/>
                    <a:pt x="4668" y="977"/>
                  </a:cubicBezTo>
                  <a:cubicBezTo>
                    <a:pt x="4668" y="548"/>
                    <a:pt x="4287" y="143"/>
                    <a:pt x="3834" y="143"/>
                  </a:cubicBezTo>
                  <a:cubicBezTo>
                    <a:pt x="3620" y="143"/>
                    <a:pt x="3406" y="238"/>
                    <a:pt x="3263" y="358"/>
                  </a:cubicBezTo>
                  <a:cubicBezTo>
                    <a:pt x="3048" y="143"/>
                    <a:pt x="2763" y="0"/>
                    <a:pt x="2429"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5"/>
            <p:cNvSpPr/>
            <p:nvPr/>
          </p:nvSpPr>
          <p:spPr>
            <a:xfrm>
              <a:off x="4897859" y="1917209"/>
              <a:ext cx="174666" cy="89629"/>
            </a:xfrm>
            <a:custGeom>
              <a:rect b="b" l="l" r="r" t="t"/>
              <a:pathLst>
                <a:path extrusionOk="0" h="2811" w="5478">
                  <a:moveTo>
                    <a:pt x="3525" y="0"/>
                  </a:moveTo>
                  <a:cubicBezTo>
                    <a:pt x="3287" y="0"/>
                    <a:pt x="3073" y="95"/>
                    <a:pt x="2930" y="238"/>
                  </a:cubicBezTo>
                  <a:lnTo>
                    <a:pt x="1" y="1381"/>
                  </a:lnTo>
                  <a:lnTo>
                    <a:pt x="1" y="2810"/>
                  </a:lnTo>
                  <a:lnTo>
                    <a:pt x="4597" y="2810"/>
                  </a:lnTo>
                  <a:cubicBezTo>
                    <a:pt x="5073" y="2810"/>
                    <a:pt x="5478" y="2405"/>
                    <a:pt x="5478" y="1905"/>
                  </a:cubicBezTo>
                  <a:cubicBezTo>
                    <a:pt x="5454" y="1453"/>
                    <a:pt x="5073" y="1072"/>
                    <a:pt x="4597" y="1072"/>
                  </a:cubicBezTo>
                  <a:cubicBezTo>
                    <a:pt x="4525" y="1072"/>
                    <a:pt x="4430" y="1072"/>
                    <a:pt x="4383" y="1096"/>
                  </a:cubicBezTo>
                  <a:cubicBezTo>
                    <a:pt x="4406" y="1048"/>
                    <a:pt x="4406" y="953"/>
                    <a:pt x="4406" y="905"/>
                  </a:cubicBezTo>
                  <a:cubicBezTo>
                    <a:pt x="4406" y="429"/>
                    <a:pt x="4025" y="0"/>
                    <a:pt x="3525"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5"/>
            <p:cNvSpPr/>
            <p:nvPr/>
          </p:nvSpPr>
          <p:spPr>
            <a:xfrm>
              <a:off x="4925184" y="1714453"/>
              <a:ext cx="150402" cy="148871"/>
            </a:xfrm>
            <a:custGeom>
              <a:rect b="b" l="l" r="r" t="t"/>
              <a:pathLst>
                <a:path extrusionOk="0" h="4669" w="4717">
                  <a:moveTo>
                    <a:pt x="3115" y="0"/>
                  </a:moveTo>
                  <a:cubicBezTo>
                    <a:pt x="2270" y="0"/>
                    <a:pt x="1129" y="137"/>
                    <a:pt x="1" y="667"/>
                  </a:cubicBezTo>
                  <a:lnTo>
                    <a:pt x="1549" y="3120"/>
                  </a:lnTo>
                  <a:lnTo>
                    <a:pt x="4002" y="4668"/>
                  </a:lnTo>
                  <a:cubicBezTo>
                    <a:pt x="4716" y="3025"/>
                    <a:pt x="4692" y="1453"/>
                    <a:pt x="4597" y="667"/>
                  </a:cubicBezTo>
                  <a:cubicBezTo>
                    <a:pt x="4550" y="358"/>
                    <a:pt x="4288" y="72"/>
                    <a:pt x="3954" y="48"/>
                  </a:cubicBezTo>
                  <a:cubicBezTo>
                    <a:pt x="3732" y="21"/>
                    <a:pt x="3446" y="0"/>
                    <a:pt x="3115"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5"/>
            <p:cNvSpPr/>
            <p:nvPr/>
          </p:nvSpPr>
          <p:spPr>
            <a:xfrm>
              <a:off x="4965455" y="1715983"/>
              <a:ext cx="110131" cy="147341"/>
            </a:xfrm>
            <a:custGeom>
              <a:rect b="b" l="l" r="r" t="t"/>
              <a:pathLst>
                <a:path extrusionOk="0" h="4621" w="3454">
                  <a:moveTo>
                    <a:pt x="2644" y="0"/>
                  </a:moveTo>
                  <a:cubicBezTo>
                    <a:pt x="2739" y="810"/>
                    <a:pt x="2739" y="2358"/>
                    <a:pt x="2024" y="3930"/>
                  </a:cubicBezTo>
                  <a:lnTo>
                    <a:pt x="0" y="2644"/>
                  </a:lnTo>
                  <a:lnTo>
                    <a:pt x="262" y="3072"/>
                  </a:lnTo>
                  <a:lnTo>
                    <a:pt x="2691" y="4620"/>
                  </a:lnTo>
                  <a:cubicBezTo>
                    <a:pt x="3453" y="2977"/>
                    <a:pt x="3429" y="1405"/>
                    <a:pt x="3334" y="619"/>
                  </a:cubicBezTo>
                  <a:cubicBezTo>
                    <a:pt x="3287" y="310"/>
                    <a:pt x="3025" y="24"/>
                    <a:pt x="2691" y="0"/>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5"/>
            <p:cNvSpPr/>
            <p:nvPr/>
          </p:nvSpPr>
          <p:spPr>
            <a:xfrm>
              <a:off x="4733300" y="1864790"/>
              <a:ext cx="81084" cy="59115"/>
            </a:xfrm>
            <a:custGeom>
              <a:rect b="b" l="l" r="r" t="t"/>
              <a:pathLst>
                <a:path extrusionOk="0" h="1854" w="2543">
                  <a:moveTo>
                    <a:pt x="2542" y="1"/>
                  </a:moveTo>
                  <a:lnTo>
                    <a:pt x="732" y="96"/>
                  </a:lnTo>
                  <a:cubicBezTo>
                    <a:pt x="708" y="96"/>
                    <a:pt x="661" y="120"/>
                    <a:pt x="661" y="120"/>
                  </a:cubicBezTo>
                  <a:lnTo>
                    <a:pt x="18" y="1763"/>
                  </a:lnTo>
                  <a:cubicBezTo>
                    <a:pt x="1" y="1815"/>
                    <a:pt x="33" y="1854"/>
                    <a:pt x="79" y="1854"/>
                  </a:cubicBezTo>
                  <a:cubicBezTo>
                    <a:pt x="97" y="1854"/>
                    <a:pt x="117" y="1848"/>
                    <a:pt x="137" y="1835"/>
                  </a:cubicBezTo>
                  <a:lnTo>
                    <a:pt x="970" y="977"/>
                  </a:lnTo>
                  <a:cubicBezTo>
                    <a:pt x="994" y="954"/>
                    <a:pt x="994" y="954"/>
                    <a:pt x="1018" y="954"/>
                  </a:cubicBezTo>
                  <a:lnTo>
                    <a:pt x="2209" y="1287"/>
                  </a:lnTo>
                  <a:lnTo>
                    <a:pt x="2542" y="1"/>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5"/>
            <p:cNvSpPr/>
            <p:nvPr/>
          </p:nvSpPr>
          <p:spPr>
            <a:xfrm>
              <a:off x="4863104" y="1973391"/>
              <a:ext cx="59848" cy="80637"/>
            </a:xfrm>
            <a:custGeom>
              <a:rect b="b" l="l" r="r" t="t"/>
              <a:pathLst>
                <a:path extrusionOk="0" h="2529" w="1877">
                  <a:moveTo>
                    <a:pt x="1877" y="0"/>
                  </a:moveTo>
                  <a:lnTo>
                    <a:pt x="591" y="310"/>
                  </a:lnTo>
                  <a:lnTo>
                    <a:pt x="924" y="1501"/>
                  </a:lnTo>
                  <a:cubicBezTo>
                    <a:pt x="924" y="1548"/>
                    <a:pt x="924" y="1548"/>
                    <a:pt x="876" y="1572"/>
                  </a:cubicBezTo>
                  <a:lnTo>
                    <a:pt x="43" y="2406"/>
                  </a:lnTo>
                  <a:cubicBezTo>
                    <a:pt x="0" y="2448"/>
                    <a:pt x="34" y="2528"/>
                    <a:pt x="92" y="2528"/>
                  </a:cubicBezTo>
                  <a:cubicBezTo>
                    <a:pt x="99" y="2528"/>
                    <a:pt x="107" y="2527"/>
                    <a:pt x="114" y="2525"/>
                  </a:cubicBezTo>
                  <a:lnTo>
                    <a:pt x="1757" y="1858"/>
                  </a:lnTo>
                  <a:cubicBezTo>
                    <a:pt x="1757" y="1858"/>
                    <a:pt x="1781" y="1834"/>
                    <a:pt x="1781" y="1810"/>
                  </a:cubicBezTo>
                  <a:lnTo>
                    <a:pt x="1877"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5"/>
            <p:cNvSpPr/>
            <p:nvPr/>
          </p:nvSpPr>
          <p:spPr>
            <a:xfrm>
              <a:off x="4787760" y="1734955"/>
              <a:ext cx="265028" cy="262860"/>
            </a:xfrm>
            <a:custGeom>
              <a:rect b="b" l="l" r="r" t="t"/>
              <a:pathLst>
                <a:path extrusionOk="0" h="8244" w="8312">
                  <a:moveTo>
                    <a:pt x="4311" y="1"/>
                  </a:moveTo>
                  <a:cubicBezTo>
                    <a:pt x="2692" y="739"/>
                    <a:pt x="977" y="2263"/>
                    <a:pt x="96" y="5359"/>
                  </a:cubicBezTo>
                  <a:cubicBezTo>
                    <a:pt x="1" y="5716"/>
                    <a:pt x="96" y="6073"/>
                    <a:pt x="334" y="6335"/>
                  </a:cubicBezTo>
                  <a:lnTo>
                    <a:pt x="1930" y="7955"/>
                  </a:lnTo>
                  <a:cubicBezTo>
                    <a:pt x="2133" y="8141"/>
                    <a:pt x="2373" y="8243"/>
                    <a:pt x="2624" y="8243"/>
                  </a:cubicBezTo>
                  <a:cubicBezTo>
                    <a:pt x="2725" y="8243"/>
                    <a:pt x="2827" y="8227"/>
                    <a:pt x="2930" y="8193"/>
                  </a:cubicBezTo>
                  <a:cubicBezTo>
                    <a:pt x="6049" y="7335"/>
                    <a:pt x="7574" y="5621"/>
                    <a:pt x="8312" y="4001"/>
                  </a:cubicBezTo>
                  <a:lnTo>
                    <a:pt x="4311"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5"/>
            <p:cNvSpPr/>
            <p:nvPr/>
          </p:nvSpPr>
          <p:spPr>
            <a:xfrm>
              <a:off x="4828764" y="1840494"/>
              <a:ext cx="224024" cy="158086"/>
            </a:xfrm>
            <a:custGeom>
              <a:rect b="b" l="l" r="r" t="t"/>
              <a:pathLst>
                <a:path extrusionOk="0" h="4958" w="7026">
                  <a:moveTo>
                    <a:pt x="6335" y="1"/>
                  </a:moveTo>
                  <a:cubicBezTo>
                    <a:pt x="5597" y="1644"/>
                    <a:pt x="4073" y="3335"/>
                    <a:pt x="977" y="4216"/>
                  </a:cubicBezTo>
                  <a:cubicBezTo>
                    <a:pt x="885" y="4241"/>
                    <a:pt x="792" y="4253"/>
                    <a:pt x="702" y="4253"/>
                  </a:cubicBezTo>
                  <a:cubicBezTo>
                    <a:pt x="441" y="4253"/>
                    <a:pt x="195" y="4154"/>
                    <a:pt x="1" y="3978"/>
                  </a:cubicBezTo>
                  <a:lnTo>
                    <a:pt x="1" y="3978"/>
                  </a:lnTo>
                  <a:lnTo>
                    <a:pt x="691" y="4668"/>
                  </a:lnTo>
                  <a:cubicBezTo>
                    <a:pt x="878" y="4855"/>
                    <a:pt x="1113" y="4957"/>
                    <a:pt x="1362" y="4957"/>
                  </a:cubicBezTo>
                  <a:cubicBezTo>
                    <a:pt x="1463" y="4957"/>
                    <a:pt x="1565" y="4941"/>
                    <a:pt x="1668" y="4907"/>
                  </a:cubicBezTo>
                  <a:cubicBezTo>
                    <a:pt x="4763" y="4025"/>
                    <a:pt x="6288" y="2358"/>
                    <a:pt x="7026" y="691"/>
                  </a:cubicBezTo>
                  <a:lnTo>
                    <a:pt x="6335" y="1"/>
                  </a:ln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5"/>
            <p:cNvSpPr/>
            <p:nvPr/>
          </p:nvSpPr>
          <p:spPr>
            <a:xfrm>
              <a:off x="4850797" y="1811638"/>
              <a:ext cx="125308" cy="125340"/>
            </a:xfrm>
            <a:custGeom>
              <a:rect b="b" l="l" r="r" t="t"/>
              <a:pathLst>
                <a:path extrusionOk="0" h="3931" w="3930">
                  <a:moveTo>
                    <a:pt x="1953" y="1"/>
                  </a:moveTo>
                  <a:cubicBezTo>
                    <a:pt x="857" y="1"/>
                    <a:pt x="0" y="882"/>
                    <a:pt x="0" y="1978"/>
                  </a:cubicBezTo>
                  <a:cubicBezTo>
                    <a:pt x="0" y="3049"/>
                    <a:pt x="857" y="3930"/>
                    <a:pt x="1953" y="3930"/>
                  </a:cubicBezTo>
                  <a:cubicBezTo>
                    <a:pt x="3048" y="3930"/>
                    <a:pt x="3930" y="3049"/>
                    <a:pt x="3930" y="1978"/>
                  </a:cubicBezTo>
                  <a:cubicBezTo>
                    <a:pt x="3930" y="882"/>
                    <a:pt x="3048" y="1"/>
                    <a:pt x="1953"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5"/>
            <p:cNvSpPr/>
            <p:nvPr/>
          </p:nvSpPr>
          <p:spPr>
            <a:xfrm>
              <a:off x="4870533" y="1831407"/>
              <a:ext cx="85069" cy="85834"/>
            </a:xfrm>
            <a:custGeom>
              <a:rect b="b" l="l" r="r" t="t"/>
              <a:pathLst>
                <a:path extrusionOk="0" h="2692" w="2668">
                  <a:moveTo>
                    <a:pt x="1334" y="0"/>
                  </a:moveTo>
                  <a:cubicBezTo>
                    <a:pt x="596" y="0"/>
                    <a:pt x="0" y="619"/>
                    <a:pt x="0" y="1358"/>
                  </a:cubicBezTo>
                  <a:cubicBezTo>
                    <a:pt x="0" y="2096"/>
                    <a:pt x="596" y="2691"/>
                    <a:pt x="1334" y="2691"/>
                  </a:cubicBezTo>
                  <a:cubicBezTo>
                    <a:pt x="2072" y="2691"/>
                    <a:pt x="2668" y="2096"/>
                    <a:pt x="2668" y="1358"/>
                  </a:cubicBezTo>
                  <a:cubicBezTo>
                    <a:pt x="2668" y="619"/>
                    <a:pt x="2072" y="0"/>
                    <a:pt x="1334"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45"/>
          <p:cNvGrpSpPr/>
          <p:nvPr/>
        </p:nvGrpSpPr>
        <p:grpSpPr>
          <a:xfrm>
            <a:off x="6648122" y="3481392"/>
            <a:ext cx="273382" cy="360715"/>
            <a:chOff x="6648122" y="3481392"/>
            <a:chExt cx="273382" cy="360715"/>
          </a:xfrm>
        </p:grpSpPr>
        <p:sp>
          <p:nvSpPr>
            <p:cNvPr id="1148" name="Google Shape;1148;p45"/>
            <p:cNvSpPr/>
            <p:nvPr/>
          </p:nvSpPr>
          <p:spPr>
            <a:xfrm>
              <a:off x="6654945" y="3773745"/>
              <a:ext cx="259703" cy="68361"/>
            </a:xfrm>
            <a:custGeom>
              <a:rect b="b" l="l" r="r" t="t"/>
              <a:pathLst>
                <a:path extrusionOk="0" h="2144" w="8145">
                  <a:moveTo>
                    <a:pt x="4073" y="0"/>
                  </a:moveTo>
                  <a:cubicBezTo>
                    <a:pt x="1810" y="0"/>
                    <a:pt x="0" y="477"/>
                    <a:pt x="0" y="1072"/>
                  </a:cubicBezTo>
                  <a:cubicBezTo>
                    <a:pt x="0" y="1667"/>
                    <a:pt x="1810" y="2144"/>
                    <a:pt x="4073" y="2144"/>
                  </a:cubicBezTo>
                  <a:cubicBezTo>
                    <a:pt x="6335" y="2144"/>
                    <a:pt x="8145" y="1667"/>
                    <a:pt x="8145" y="1072"/>
                  </a:cubicBezTo>
                  <a:cubicBezTo>
                    <a:pt x="8145" y="477"/>
                    <a:pt x="6335" y="0"/>
                    <a:pt x="4073" y="0"/>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5"/>
            <p:cNvSpPr/>
            <p:nvPr/>
          </p:nvSpPr>
          <p:spPr>
            <a:xfrm>
              <a:off x="6648122" y="3481392"/>
              <a:ext cx="273382" cy="334155"/>
            </a:xfrm>
            <a:custGeom>
              <a:rect b="b" l="l" r="r" t="t"/>
              <a:pathLst>
                <a:path extrusionOk="0" h="10480" w="8574">
                  <a:moveTo>
                    <a:pt x="4287" y="1"/>
                  </a:moveTo>
                  <a:cubicBezTo>
                    <a:pt x="3310" y="1"/>
                    <a:pt x="2358" y="429"/>
                    <a:pt x="1691" y="1168"/>
                  </a:cubicBezTo>
                  <a:cubicBezTo>
                    <a:pt x="0" y="3049"/>
                    <a:pt x="857" y="5835"/>
                    <a:pt x="2024" y="7717"/>
                  </a:cubicBezTo>
                  <a:cubicBezTo>
                    <a:pt x="2691" y="8717"/>
                    <a:pt x="3453" y="9646"/>
                    <a:pt x="4287" y="10479"/>
                  </a:cubicBezTo>
                  <a:cubicBezTo>
                    <a:pt x="5120" y="9646"/>
                    <a:pt x="5930" y="8717"/>
                    <a:pt x="6549" y="7717"/>
                  </a:cubicBezTo>
                  <a:cubicBezTo>
                    <a:pt x="7716" y="5835"/>
                    <a:pt x="8573" y="3049"/>
                    <a:pt x="6882" y="1168"/>
                  </a:cubicBezTo>
                  <a:cubicBezTo>
                    <a:pt x="6216" y="429"/>
                    <a:pt x="5263" y="1"/>
                    <a:pt x="4287"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5"/>
            <p:cNvSpPr/>
            <p:nvPr/>
          </p:nvSpPr>
          <p:spPr>
            <a:xfrm>
              <a:off x="6648855" y="3489746"/>
              <a:ext cx="147341" cy="325801"/>
            </a:xfrm>
            <a:custGeom>
              <a:rect b="b" l="l" r="r" t="t"/>
              <a:pathLst>
                <a:path extrusionOk="0" h="10218" w="4621">
                  <a:moveTo>
                    <a:pt x="2954" y="1"/>
                  </a:moveTo>
                  <a:cubicBezTo>
                    <a:pt x="2478" y="215"/>
                    <a:pt x="2025" y="525"/>
                    <a:pt x="1715" y="906"/>
                  </a:cubicBezTo>
                  <a:cubicBezTo>
                    <a:pt x="1" y="2787"/>
                    <a:pt x="882" y="5573"/>
                    <a:pt x="2025" y="7455"/>
                  </a:cubicBezTo>
                  <a:cubicBezTo>
                    <a:pt x="2668" y="8455"/>
                    <a:pt x="3430" y="9384"/>
                    <a:pt x="4287" y="10217"/>
                  </a:cubicBezTo>
                  <a:cubicBezTo>
                    <a:pt x="4407" y="10098"/>
                    <a:pt x="4526" y="9979"/>
                    <a:pt x="4621" y="9860"/>
                  </a:cubicBezTo>
                  <a:cubicBezTo>
                    <a:pt x="3811" y="9050"/>
                    <a:pt x="3073" y="8193"/>
                    <a:pt x="2478" y="7216"/>
                  </a:cubicBezTo>
                  <a:cubicBezTo>
                    <a:pt x="1311" y="5335"/>
                    <a:pt x="453" y="2549"/>
                    <a:pt x="2144" y="667"/>
                  </a:cubicBezTo>
                  <a:cubicBezTo>
                    <a:pt x="2382" y="406"/>
                    <a:pt x="2668" y="191"/>
                    <a:pt x="2954" y="1"/>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5"/>
            <p:cNvSpPr/>
            <p:nvPr/>
          </p:nvSpPr>
          <p:spPr>
            <a:xfrm>
              <a:off x="6698213" y="3504190"/>
              <a:ext cx="173167" cy="173136"/>
            </a:xfrm>
            <a:custGeom>
              <a:rect b="b" l="l" r="r" t="t"/>
              <a:pathLst>
                <a:path extrusionOk="0" h="5430" w="5431">
                  <a:moveTo>
                    <a:pt x="2716" y="0"/>
                  </a:moveTo>
                  <a:cubicBezTo>
                    <a:pt x="1215" y="0"/>
                    <a:pt x="1" y="1215"/>
                    <a:pt x="1" y="2715"/>
                  </a:cubicBezTo>
                  <a:cubicBezTo>
                    <a:pt x="1" y="4215"/>
                    <a:pt x="1215" y="5430"/>
                    <a:pt x="2716" y="5430"/>
                  </a:cubicBezTo>
                  <a:cubicBezTo>
                    <a:pt x="4216" y="5430"/>
                    <a:pt x="5430" y="4215"/>
                    <a:pt x="5430" y="2715"/>
                  </a:cubicBezTo>
                  <a:cubicBezTo>
                    <a:pt x="5430" y="1215"/>
                    <a:pt x="4216" y="0"/>
                    <a:pt x="2716"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5"/>
            <p:cNvSpPr/>
            <p:nvPr/>
          </p:nvSpPr>
          <p:spPr>
            <a:xfrm>
              <a:off x="6698213" y="3510248"/>
              <a:ext cx="135192" cy="167077"/>
            </a:xfrm>
            <a:custGeom>
              <a:rect b="b" l="l" r="r" t="t"/>
              <a:pathLst>
                <a:path extrusionOk="0" h="5240" w="4240">
                  <a:moveTo>
                    <a:pt x="1763" y="1"/>
                  </a:moveTo>
                  <a:lnTo>
                    <a:pt x="1763" y="1"/>
                  </a:lnTo>
                  <a:cubicBezTo>
                    <a:pt x="763" y="382"/>
                    <a:pt x="1" y="1358"/>
                    <a:pt x="1" y="2525"/>
                  </a:cubicBezTo>
                  <a:cubicBezTo>
                    <a:pt x="1" y="4001"/>
                    <a:pt x="1239" y="5240"/>
                    <a:pt x="2716" y="5240"/>
                  </a:cubicBezTo>
                  <a:cubicBezTo>
                    <a:pt x="3287" y="5240"/>
                    <a:pt x="3811" y="5049"/>
                    <a:pt x="4240" y="4764"/>
                  </a:cubicBezTo>
                  <a:lnTo>
                    <a:pt x="4240" y="4764"/>
                  </a:lnTo>
                  <a:cubicBezTo>
                    <a:pt x="3930" y="4883"/>
                    <a:pt x="3644" y="4930"/>
                    <a:pt x="3287" y="4930"/>
                  </a:cubicBezTo>
                  <a:cubicBezTo>
                    <a:pt x="1787" y="4930"/>
                    <a:pt x="572" y="3716"/>
                    <a:pt x="572" y="2215"/>
                  </a:cubicBezTo>
                  <a:cubicBezTo>
                    <a:pt x="572" y="1310"/>
                    <a:pt x="1049" y="477"/>
                    <a:pt x="1763"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45"/>
          <p:cNvGrpSpPr/>
          <p:nvPr/>
        </p:nvGrpSpPr>
        <p:grpSpPr>
          <a:xfrm>
            <a:off x="1545438" y="2878510"/>
            <a:ext cx="379687" cy="370567"/>
            <a:chOff x="1545438" y="2878510"/>
            <a:chExt cx="379687" cy="370567"/>
          </a:xfrm>
        </p:grpSpPr>
        <p:sp>
          <p:nvSpPr>
            <p:cNvPr id="1154" name="Google Shape;1154;p45"/>
            <p:cNvSpPr/>
            <p:nvPr/>
          </p:nvSpPr>
          <p:spPr>
            <a:xfrm>
              <a:off x="1780080" y="2920248"/>
              <a:ext cx="100246" cy="101044"/>
            </a:xfrm>
            <a:custGeom>
              <a:rect b="b" l="l" r="r" t="t"/>
              <a:pathLst>
                <a:path extrusionOk="0" h="3169" w="3144">
                  <a:moveTo>
                    <a:pt x="739" y="1"/>
                  </a:moveTo>
                  <a:lnTo>
                    <a:pt x="0" y="739"/>
                  </a:lnTo>
                  <a:lnTo>
                    <a:pt x="881" y="2263"/>
                  </a:lnTo>
                  <a:lnTo>
                    <a:pt x="2406" y="3168"/>
                  </a:lnTo>
                  <a:lnTo>
                    <a:pt x="3144" y="2430"/>
                  </a:lnTo>
                  <a:lnTo>
                    <a:pt x="2287" y="882"/>
                  </a:lnTo>
                  <a:lnTo>
                    <a:pt x="739" y="1"/>
                  </a:ln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5"/>
            <p:cNvSpPr/>
            <p:nvPr/>
          </p:nvSpPr>
          <p:spPr>
            <a:xfrm>
              <a:off x="1796787" y="2937721"/>
              <a:ext cx="83539" cy="83571"/>
            </a:xfrm>
            <a:custGeom>
              <a:rect b="b" l="l" r="r" t="t"/>
              <a:pathLst>
                <a:path extrusionOk="0" h="2621" w="2620">
                  <a:moveTo>
                    <a:pt x="1143" y="1"/>
                  </a:moveTo>
                  <a:lnTo>
                    <a:pt x="1667" y="929"/>
                  </a:lnTo>
                  <a:lnTo>
                    <a:pt x="929" y="1668"/>
                  </a:lnTo>
                  <a:lnTo>
                    <a:pt x="0" y="1120"/>
                  </a:lnTo>
                  <a:lnTo>
                    <a:pt x="0" y="1120"/>
                  </a:lnTo>
                  <a:lnTo>
                    <a:pt x="357" y="1715"/>
                  </a:lnTo>
                  <a:lnTo>
                    <a:pt x="1882" y="2620"/>
                  </a:lnTo>
                  <a:lnTo>
                    <a:pt x="2620" y="1882"/>
                  </a:lnTo>
                  <a:lnTo>
                    <a:pt x="1763" y="334"/>
                  </a:lnTo>
                  <a:lnTo>
                    <a:pt x="1143" y="1"/>
                  </a:lnTo>
                  <a:close/>
                </a:path>
              </a:pathLst>
            </a:custGeom>
            <a:solidFill>
              <a:srgbClr val="4F23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5"/>
            <p:cNvSpPr/>
            <p:nvPr/>
          </p:nvSpPr>
          <p:spPr>
            <a:xfrm>
              <a:off x="1824878" y="2878510"/>
              <a:ext cx="100246" cy="97217"/>
            </a:xfrm>
            <a:custGeom>
              <a:rect b="b" l="l" r="r" t="t"/>
              <a:pathLst>
                <a:path extrusionOk="0" h="3049" w="3144">
                  <a:moveTo>
                    <a:pt x="962" y="0"/>
                  </a:moveTo>
                  <a:cubicBezTo>
                    <a:pt x="762" y="0"/>
                    <a:pt x="560" y="72"/>
                    <a:pt x="405" y="214"/>
                  </a:cubicBezTo>
                  <a:lnTo>
                    <a:pt x="0" y="643"/>
                  </a:lnTo>
                  <a:lnTo>
                    <a:pt x="882" y="2143"/>
                  </a:lnTo>
                  <a:lnTo>
                    <a:pt x="2406" y="3048"/>
                  </a:lnTo>
                  <a:lnTo>
                    <a:pt x="2811" y="2620"/>
                  </a:lnTo>
                  <a:cubicBezTo>
                    <a:pt x="3144" y="2334"/>
                    <a:pt x="3144" y="1858"/>
                    <a:pt x="2811" y="1524"/>
                  </a:cubicBezTo>
                  <a:lnTo>
                    <a:pt x="1501" y="214"/>
                  </a:lnTo>
                  <a:cubicBezTo>
                    <a:pt x="1358" y="72"/>
                    <a:pt x="1161" y="0"/>
                    <a:pt x="962" y="0"/>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5"/>
            <p:cNvSpPr/>
            <p:nvPr/>
          </p:nvSpPr>
          <p:spPr>
            <a:xfrm>
              <a:off x="1841586" y="2896717"/>
              <a:ext cx="83539" cy="79011"/>
            </a:xfrm>
            <a:custGeom>
              <a:rect b="b" l="l" r="r" t="t"/>
              <a:pathLst>
                <a:path extrusionOk="0" h="2478" w="2620">
                  <a:moveTo>
                    <a:pt x="1334" y="1"/>
                  </a:moveTo>
                  <a:cubicBezTo>
                    <a:pt x="1644" y="310"/>
                    <a:pt x="1644" y="810"/>
                    <a:pt x="1334" y="1096"/>
                  </a:cubicBezTo>
                  <a:lnTo>
                    <a:pt x="929" y="1525"/>
                  </a:lnTo>
                  <a:lnTo>
                    <a:pt x="0" y="977"/>
                  </a:lnTo>
                  <a:lnTo>
                    <a:pt x="0" y="977"/>
                  </a:lnTo>
                  <a:lnTo>
                    <a:pt x="358" y="1572"/>
                  </a:lnTo>
                  <a:lnTo>
                    <a:pt x="1882" y="2477"/>
                  </a:lnTo>
                  <a:lnTo>
                    <a:pt x="2287" y="2049"/>
                  </a:lnTo>
                  <a:cubicBezTo>
                    <a:pt x="2620" y="1763"/>
                    <a:pt x="2620" y="1287"/>
                    <a:pt x="2287" y="953"/>
                  </a:cubicBezTo>
                  <a:lnTo>
                    <a:pt x="1334" y="1"/>
                  </a:lnTo>
                  <a:close/>
                </a:path>
              </a:pathLst>
            </a:custGeom>
            <a:solidFill>
              <a:srgbClr val="FC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5"/>
            <p:cNvSpPr/>
            <p:nvPr/>
          </p:nvSpPr>
          <p:spPr>
            <a:xfrm>
              <a:off x="1598590" y="3124503"/>
              <a:ext cx="78246" cy="78246"/>
            </a:xfrm>
            <a:custGeom>
              <a:rect b="b" l="l" r="r" t="t"/>
              <a:pathLst>
                <a:path extrusionOk="0" h="2454" w="2454">
                  <a:moveTo>
                    <a:pt x="25" y="1"/>
                  </a:moveTo>
                  <a:lnTo>
                    <a:pt x="1" y="1049"/>
                  </a:lnTo>
                  <a:lnTo>
                    <a:pt x="453" y="2001"/>
                  </a:lnTo>
                  <a:lnTo>
                    <a:pt x="1406" y="2454"/>
                  </a:lnTo>
                  <a:lnTo>
                    <a:pt x="2454" y="2406"/>
                  </a:lnTo>
                  <a:lnTo>
                    <a:pt x="2025" y="430"/>
                  </a:lnTo>
                  <a:lnTo>
                    <a:pt x="25"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5"/>
            <p:cNvSpPr/>
            <p:nvPr/>
          </p:nvSpPr>
          <p:spPr>
            <a:xfrm>
              <a:off x="1798286" y="2895218"/>
              <a:ext cx="108632" cy="106496"/>
            </a:xfrm>
            <a:custGeom>
              <a:rect b="b" l="l" r="r" t="t"/>
              <a:pathLst>
                <a:path extrusionOk="0" h="3340" w="3407">
                  <a:moveTo>
                    <a:pt x="501" y="0"/>
                  </a:moveTo>
                  <a:cubicBezTo>
                    <a:pt x="382" y="0"/>
                    <a:pt x="263" y="48"/>
                    <a:pt x="168" y="143"/>
                  </a:cubicBezTo>
                  <a:cubicBezTo>
                    <a:pt x="1" y="310"/>
                    <a:pt x="1" y="619"/>
                    <a:pt x="168" y="786"/>
                  </a:cubicBezTo>
                  <a:lnTo>
                    <a:pt x="2573" y="3215"/>
                  </a:lnTo>
                  <a:cubicBezTo>
                    <a:pt x="2668" y="3298"/>
                    <a:pt x="2787" y="3340"/>
                    <a:pt x="2906" y="3340"/>
                  </a:cubicBezTo>
                  <a:cubicBezTo>
                    <a:pt x="3025" y="3340"/>
                    <a:pt x="3144" y="3298"/>
                    <a:pt x="3240" y="3215"/>
                  </a:cubicBezTo>
                  <a:cubicBezTo>
                    <a:pt x="3406" y="3024"/>
                    <a:pt x="3406" y="2715"/>
                    <a:pt x="3240" y="2548"/>
                  </a:cubicBezTo>
                  <a:lnTo>
                    <a:pt x="834" y="143"/>
                  </a:lnTo>
                  <a:cubicBezTo>
                    <a:pt x="739" y="48"/>
                    <a:pt x="620" y="0"/>
                    <a:pt x="501"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5"/>
            <p:cNvSpPr/>
            <p:nvPr/>
          </p:nvSpPr>
          <p:spPr>
            <a:xfrm>
              <a:off x="1849940" y="2946075"/>
              <a:ext cx="56978" cy="55639"/>
            </a:xfrm>
            <a:custGeom>
              <a:rect b="b" l="l" r="r" t="t"/>
              <a:pathLst>
                <a:path extrusionOk="0" h="1745" w="1787">
                  <a:moveTo>
                    <a:pt x="667" y="1"/>
                  </a:moveTo>
                  <a:lnTo>
                    <a:pt x="667" y="1"/>
                  </a:lnTo>
                  <a:cubicBezTo>
                    <a:pt x="834" y="191"/>
                    <a:pt x="834" y="477"/>
                    <a:pt x="667" y="667"/>
                  </a:cubicBezTo>
                  <a:cubicBezTo>
                    <a:pt x="572" y="751"/>
                    <a:pt x="453" y="792"/>
                    <a:pt x="334" y="792"/>
                  </a:cubicBezTo>
                  <a:cubicBezTo>
                    <a:pt x="215" y="792"/>
                    <a:pt x="96" y="751"/>
                    <a:pt x="0" y="667"/>
                  </a:cubicBezTo>
                  <a:lnTo>
                    <a:pt x="0" y="667"/>
                  </a:lnTo>
                  <a:lnTo>
                    <a:pt x="953" y="1620"/>
                  </a:lnTo>
                  <a:cubicBezTo>
                    <a:pt x="1048" y="1703"/>
                    <a:pt x="1167" y="1745"/>
                    <a:pt x="1286" y="1745"/>
                  </a:cubicBezTo>
                  <a:cubicBezTo>
                    <a:pt x="1405" y="1745"/>
                    <a:pt x="1524" y="1703"/>
                    <a:pt x="1620" y="1620"/>
                  </a:cubicBezTo>
                  <a:cubicBezTo>
                    <a:pt x="1786" y="1429"/>
                    <a:pt x="1786" y="1120"/>
                    <a:pt x="1620" y="953"/>
                  </a:cubicBezTo>
                  <a:lnTo>
                    <a:pt x="667" y="1"/>
                  </a:ln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5"/>
            <p:cNvSpPr/>
            <p:nvPr/>
          </p:nvSpPr>
          <p:spPr>
            <a:xfrm>
              <a:off x="1599356" y="2964313"/>
              <a:ext cx="237703" cy="236937"/>
            </a:xfrm>
            <a:custGeom>
              <a:rect b="b" l="l" r="r" t="t"/>
              <a:pathLst>
                <a:path extrusionOk="0" h="7431" w="7455">
                  <a:moveTo>
                    <a:pt x="5049" y="0"/>
                  </a:moveTo>
                  <a:lnTo>
                    <a:pt x="1" y="5025"/>
                  </a:lnTo>
                  <a:lnTo>
                    <a:pt x="2430" y="7430"/>
                  </a:lnTo>
                  <a:lnTo>
                    <a:pt x="7454" y="2405"/>
                  </a:lnTo>
                  <a:lnTo>
                    <a:pt x="6549" y="881"/>
                  </a:lnTo>
                  <a:lnTo>
                    <a:pt x="5049"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5"/>
            <p:cNvSpPr/>
            <p:nvPr/>
          </p:nvSpPr>
          <p:spPr>
            <a:xfrm>
              <a:off x="1646450" y="2981021"/>
              <a:ext cx="190609" cy="220230"/>
            </a:xfrm>
            <a:custGeom>
              <a:rect b="b" l="l" r="r" t="t"/>
              <a:pathLst>
                <a:path extrusionOk="0" h="6907" w="5978">
                  <a:moveTo>
                    <a:pt x="4477" y="0"/>
                  </a:moveTo>
                  <a:lnTo>
                    <a:pt x="5025" y="929"/>
                  </a:lnTo>
                  <a:lnTo>
                    <a:pt x="0" y="5954"/>
                  </a:lnTo>
                  <a:lnTo>
                    <a:pt x="953" y="6906"/>
                  </a:lnTo>
                  <a:lnTo>
                    <a:pt x="5977" y="1881"/>
                  </a:lnTo>
                  <a:lnTo>
                    <a:pt x="5072" y="357"/>
                  </a:lnTo>
                  <a:lnTo>
                    <a:pt x="4477"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5"/>
            <p:cNvSpPr/>
            <p:nvPr/>
          </p:nvSpPr>
          <p:spPr>
            <a:xfrm>
              <a:off x="1596358" y="3157919"/>
              <a:ext cx="47062" cy="45627"/>
            </a:xfrm>
            <a:custGeom>
              <a:rect b="b" l="l" r="r" t="t"/>
              <a:pathLst>
                <a:path extrusionOk="0" h="1431" w="1476">
                  <a:moveTo>
                    <a:pt x="71" y="1"/>
                  </a:moveTo>
                  <a:lnTo>
                    <a:pt x="47" y="620"/>
                  </a:lnTo>
                  <a:cubicBezTo>
                    <a:pt x="1" y="1059"/>
                    <a:pt x="380" y="1431"/>
                    <a:pt x="816" y="1431"/>
                  </a:cubicBezTo>
                  <a:cubicBezTo>
                    <a:pt x="830" y="1431"/>
                    <a:pt x="843" y="1430"/>
                    <a:pt x="857" y="1430"/>
                  </a:cubicBezTo>
                  <a:lnTo>
                    <a:pt x="1476" y="1406"/>
                  </a:lnTo>
                  <a:lnTo>
                    <a:pt x="71" y="1"/>
                  </a:ln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5"/>
            <p:cNvSpPr/>
            <p:nvPr/>
          </p:nvSpPr>
          <p:spPr>
            <a:xfrm>
              <a:off x="1708689" y="3067556"/>
              <a:ext cx="180756" cy="179991"/>
            </a:xfrm>
            <a:custGeom>
              <a:rect b="b" l="l" r="r" t="t"/>
              <a:pathLst>
                <a:path extrusionOk="0" h="5645" w="5669">
                  <a:moveTo>
                    <a:pt x="2835" y="1"/>
                  </a:moveTo>
                  <a:cubicBezTo>
                    <a:pt x="1263" y="1"/>
                    <a:pt x="1" y="1263"/>
                    <a:pt x="1" y="2835"/>
                  </a:cubicBezTo>
                  <a:cubicBezTo>
                    <a:pt x="1" y="4383"/>
                    <a:pt x="1263" y="5645"/>
                    <a:pt x="2835" y="5645"/>
                  </a:cubicBezTo>
                  <a:cubicBezTo>
                    <a:pt x="4383" y="5645"/>
                    <a:pt x="5669" y="4383"/>
                    <a:pt x="5669" y="2835"/>
                  </a:cubicBezTo>
                  <a:cubicBezTo>
                    <a:pt x="5669" y="1263"/>
                    <a:pt x="4383" y="1"/>
                    <a:pt x="2835"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5"/>
            <p:cNvSpPr/>
            <p:nvPr/>
          </p:nvSpPr>
          <p:spPr>
            <a:xfrm>
              <a:off x="1727693" y="3087325"/>
              <a:ext cx="161753" cy="161753"/>
            </a:xfrm>
            <a:custGeom>
              <a:rect b="b" l="l" r="r" t="t"/>
              <a:pathLst>
                <a:path extrusionOk="0" h="5073" w="5073">
                  <a:moveTo>
                    <a:pt x="4001" y="0"/>
                  </a:moveTo>
                  <a:cubicBezTo>
                    <a:pt x="4382" y="476"/>
                    <a:pt x="4596" y="1072"/>
                    <a:pt x="4596" y="1762"/>
                  </a:cubicBezTo>
                  <a:cubicBezTo>
                    <a:pt x="4596" y="3310"/>
                    <a:pt x="3334" y="4596"/>
                    <a:pt x="1762" y="4596"/>
                  </a:cubicBezTo>
                  <a:cubicBezTo>
                    <a:pt x="1096" y="4596"/>
                    <a:pt x="500" y="4358"/>
                    <a:pt x="0" y="4001"/>
                  </a:cubicBezTo>
                  <a:lnTo>
                    <a:pt x="0" y="4001"/>
                  </a:lnTo>
                  <a:cubicBezTo>
                    <a:pt x="500" y="4644"/>
                    <a:pt x="1310" y="5073"/>
                    <a:pt x="2215" y="5073"/>
                  </a:cubicBezTo>
                  <a:cubicBezTo>
                    <a:pt x="3763" y="5073"/>
                    <a:pt x="5025" y="3810"/>
                    <a:pt x="5025" y="2239"/>
                  </a:cubicBezTo>
                  <a:cubicBezTo>
                    <a:pt x="5073" y="1310"/>
                    <a:pt x="4644" y="524"/>
                    <a:pt x="4001" y="0"/>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5"/>
            <p:cNvSpPr/>
            <p:nvPr/>
          </p:nvSpPr>
          <p:spPr>
            <a:xfrm>
              <a:off x="1545438" y="2892157"/>
              <a:ext cx="162518" cy="161784"/>
            </a:xfrm>
            <a:custGeom>
              <a:rect b="b" l="l" r="r" t="t"/>
              <a:pathLst>
                <a:path extrusionOk="0" h="5074" w="5097">
                  <a:moveTo>
                    <a:pt x="501" y="1"/>
                  </a:moveTo>
                  <a:cubicBezTo>
                    <a:pt x="239" y="1"/>
                    <a:pt x="1" y="239"/>
                    <a:pt x="1" y="501"/>
                  </a:cubicBezTo>
                  <a:lnTo>
                    <a:pt x="1" y="4573"/>
                  </a:lnTo>
                  <a:cubicBezTo>
                    <a:pt x="1" y="4835"/>
                    <a:pt x="239" y="5073"/>
                    <a:pt x="501" y="5073"/>
                  </a:cubicBezTo>
                  <a:lnTo>
                    <a:pt x="4597" y="5073"/>
                  </a:lnTo>
                  <a:cubicBezTo>
                    <a:pt x="4859" y="5073"/>
                    <a:pt x="5097" y="4835"/>
                    <a:pt x="5097" y="4573"/>
                  </a:cubicBezTo>
                  <a:lnTo>
                    <a:pt x="5097" y="501"/>
                  </a:lnTo>
                  <a:cubicBezTo>
                    <a:pt x="5097" y="215"/>
                    <a:pt x="4883" y="1"/>
                    <a:pt x="4597"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5"/>
            <p:cNvSpPr/>
            <p:nvPr/>
          </p:nvSpPr>
          <p:spPr>
            <a:xfrm>
              <a:off x="1545438" y="2892157"/>
              <a:ext cx="162518" cy="162550"/>
            </a:xfrm>
            <a:custGeom>
              <a:rect b="b" l="l" r="r" t="t"/>
              <a:pathLst>
                <a:path extrusionOk="0" h="5098" w="5097">
                  <a:moveTo>
                    <a:pt x="4621" y="1"/>
                  </a:moveTo>
                  <a:lnTo>
                    <a:pt x="4621" y="4097"/>
                  </a:lnTo>
                  <a:cubicBezTo>
                    <a:pt x="4621" y="4359"/>
                    <a:pt x="4383" y="4597"/>
                    <a:pt x="4121" y="4597"/>
                  </a:cubicBezTo>
                  <a:lnTo>
                    <a:pt x="1" y="4597"/>
                  </a:lnTo>
                  <a:cubicBezTo>
                    <a:pt x="1" y="4883"/>
                    <a:pt x="239" y="5097"/>
                    <a:pt x="501" y="5097"/>
                  </a:cubicBezTo>
                  <a:lnTo>
                    <a:pt x="4597" y="5097"/>
                  </a:lnTo>
                  <a:cubicBezTo>
                    <a:pt x="4859" y="5097"/>
                    <a:pt x="5097" y="4859"/>
                    <a:pt x="5097" y="4573"/>
                  </a:cubicBezTo>
                  <a:lnTo>
                    <a:pt x="5097" y="501"/>
                  </a:lnTo>
                  <a:cubicBezTo>
                    <a:pt x="5097" y="239"/>
                    <a:pt x="4883" y="1"/>
                    <a:pt x="4621"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5"/>
            <p:cNvSpPr/>
            <p:nvPr/>
          </p:nvSpPr>
          <p:spPr>
            <a:xfrm>
              <a:off x="1753488" y="2939825"/>
              <a:ext cx="109397" cy="106528"/>
            </a:xfrm>
            <a:custGeom>
              <a:rect b="b" l="l" r="r" t="t"/>
              <a:pathLst>
                <a:path extrusionOk="0" h="3341" w="3431">
                  <a:moveTo>
                    <a:pt x="501" y="0"/>
                  </a:moveTo>
                  <a:cubicBezTo>
                    <a:pt x="382" y="0"/>
                    <a:pt x="263" y="42"/>
                    <a:pt x="168" y="125"/>
                  </a:cubicBezTo>
                  <a:cubicBezTo>
                    <a:pt x="1" y="316"/>
                    <a:pt x="1" y="625"/>
                    <a:pt x="168" y="792"/>
                  </a:cubicBezTo>
                  <a:lnTo>
                    <a:pt x="2597" y="3197"/>
                  </a:lnTo>
                  <a:cubicBezTo>
                    <a:pt x="2680" y="3292"/>
                    <a:pt x="2799" y="3340"/>
                    <a:pt x="2918" y="3340"/>
                  </a:cubicBezTo>
                  <a:cubicBezTo>
                    <a:pt x="3037" y="3340"/>
                    <a:pt x="3156" y="3292"/>
                    <a:pt x="3240" y="3197"/>
                  </a:cubicBezTo>
                  <a:cubicBezTo>
                    <a:pt x="3430" y="3007"/>
                    <a:pt x="3430" y="2721"/>
                    <a:pt x="3240" y="2554"/>
                  </a:cubicBezTo>
                  <a:lnTo>
                    <a:pt x="834" y="125"/>
                  </a:lnTo>
                  <a:cubicBezTo>
                    <a:pt x="739" y="42"/>
                    <a:pt x="620" y="0"/>
                    <a:pt x="501"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5"/>
            <p:cNvSpPr/>
            <p:nvPr/>
          </p:nvSpPr>
          <p:spPr>
            <a:xfrm>
              <a:off x="1805907" y="2990873"/>
              <a:ext cx="56978" cy="55480"/>
            </a:xfrm>
            <a:custGeom>
              <a:rect b="b" l="l" r="r" t="t"/>
              <a:pathLst>
                <a:path extrusionOk="0" h="1740" w="1787">
                  <a:moveTo>
                    <a:pt x="643" y="1"/>
                  </a:moveTo>
                  <a:lnTo>
                    <a:pt x="682" y="39"/>
                  </a:lnTo>
                  <a:lnTo>
                    <a:pt x="682" y="39"/>
                  </a:lnTo>
                  <a:cubicBezTo>
                    <a:pt x="670" y="26"/>
                    <a:pt x="657" y="13"/>
                    <a:pt x="643" y="1"/>
                  </a:cubicBezTo>
                  <a:close/>
                  <a:moveTo>
                    <a:pt x="0" y="644"/>
                  </a:moveTo>
                  <a:cubicBezTo>
                    <a:pt x="12" y="658"/>
                    <a:pt x="25" y="670"/>
                    <a:pt x="39" y="682"/>
                  </a:cubicBezTo>
                  <a:lnTo>
                    <a:pt x="39" y="682"/>
                  </a:lnTo>
                  <a:lnTo>
                    <a:pt x="0" y="644"/>
                  </a:lnTo>
                  <a:close/>
                  <a:moveTo>
                    <a:pt x="682" y="39"/>
                  </a:moveTo>
                  <a:cubicBezTo>
                    <a:pt x="833" y="212"/>
                    <a:pt x="820" y="489"/>
                    <a:pt x="643" y="644"/>
                  </a:cubicBezTo>
                  <a:cubicBezTo>
                    <a:pt x="560" y="739"/>
                    <a:pt x="441" y="786"/>
                    <a:pt x="322" y="786"/>
                  </a:cubicBezTo>
                  <a:cubicBezTo>
                    <a:pt x="220" y="786"/>
                    <a:pt x="118" y="752"/>
                    <a:pt x="39" y="682"/>
                  </a:cubicBezTo>
                  <a:lnTo>
                    <a:pt x="39" y="682"/>
                  </a:lnTo>
                  <a:lnTo>
                    <a:pt x="953" y="1596"/>
                  </a:lnTo>
                  <a:cubicBezTo>
                    <a:pt x="1036" y="1691"/>
                    <a:pt x="1155" y="1739"/>
                    <a:pt x="1274" y="1739"/>
                  </a:cubicBezTo>
                  <a:cubicBezTo>
                    <a:pt x="1393" y="1739"/>
                    <a:pt x="1512" y="1691"/>
                    <a:pt x="1596" y="1596"/>
                  </a:cubicBezTo>
                  <a:cubicBezTo>
                    <a:pt x="1786" y="1406"/>
                    <a:pt x="1786" y="1120"/>
                    <a:pt x="1596" y="953"/>
                  </a:cubicBezTo>
                  <a:lnTo>
                    <a:pt x="682" y="39"/>
                  </a:ln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45"/>
          <p:cNvGrpSpPr/>
          <p:nvPr/>
        </p:nvGrpSpPr>
        <p:grpSpPr>
          <a:xfrm>
            <a:off x="913701" y="2883803"/>
            <a:ext cx="377391" cy="349332"/>
            <a:chOff x="913701" y="2883803"/>
            <a:chExt cx="377391" cy="349332"/>
          </a:xfrm>
        </p:grpSpPr>
        <p:sp>
          <p:nvSpPr>
            <p:cNvPr id="1171" name="Google Shape;1171;p45"/>
            <p:cNvSpPr/>
            <p:nvPr/>
          </p:nvSpPr>
          <p:spPr>
            <a:xfrm>
              <a:off x="1119454" y="3142741"/>
              <a:ext cx="138221" cy="90394"/>
            </a:xfrm>
            <a:custGeom>
              <a:rect b="b" l="l" r="r" t="t"/>
              <a:pathLst>
                <a:path extrusionOk="0" h="2835" w="4335">
                  <a:moveTo>
                    <a:pt x="2168" y="0"/>
                  </a:moveTo>
                  <a:cubicBezTo>
                    <a:pt x="953" y="0"/>
                    <a:pt x="1" y="977"/>
                    <a:pt x="1" y="2168"/>
                  </a:cubicBezTo>
                  <a:lnTo>
                    <a:pt x="1" y="2834"/>
                  </a:lnTo>
                  <a:lnTo>
                    <a:pt x="739" y="2834"/>
                  </a:lnTo>
                  <a:lnTo>
                    <a:pt x="930" y="2668"/>
                  </a:lnTo>
                  <a:lnTo>
                    <a:pt x="1096" y="2834"/>
                  </a:lnTo>
                  <a:lnTo>
                    <a:pt x="3240" y="2834"/>
                  </a:lnTo>
                  <a:lnTo>
                    <a:pt x="3406" y="2668"/>
                  </a:lnTo>
                  <a:lnTo>
                    <a:pt x="3597" y="2834"/>
                  </a:lnTo>
                  <a:lnTo>
                    <a:pt x="4335" y="2834"/>
                  </a:lnTo>
                  <a:lnTo>
                    <a:pt x="4335" y="2168"/>
                  </a:lnTo>
                  <a:cubicBezTo>
                    <a:pt x="4335" y="977"/>
                    <a:pt x="3359" y="0"/>
                    <a:pt x="2168"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5"/>
            <p:cNvSpPr/>
            <p:nvPr/>
          </p:nvSpPr>
          <p:spPr>
            <a:xfrm>
              <a:off x="959998" y="3142741"/>
              <a:ext cx="138221" cy="90394"/>
            </a:xfrm>
            <a:custGeom>
              <a:rect b="b" l="l" r="r" t="t"/>
              <a:pathLst>
                <a:path extrusionOk="0" h="2835" w="4335">
                  <a:moveTo>
                    <a:pt x="2168" y="0"/>
                  </a:moveTo>
                  <a:cubicBezTo>
                    <a:pt x="953" y="0"/>
                    <a:pt x="1" y="977"/>
                    <a:pt x="1" y="2168"/>
                  </a:cubicBezTo>
                  <a:lnTo>
                    <a:pt x="1" y="2834"/>
                  </a:lnTo>
                  <a:lnTo>
                    <a:pt x="739" y="2834"/>
                  </a:lnTo>
                  <a:lnTo>
                    <a:pt x="929" y="2668"/>
                  </a:lnTo>
                  <a:lnTo>
                    <a:pt x="1096" y="2834"/>
                  </a:lnTo>
                  <a:lnTo>
                    <a:pt x="3239" y="2834"/>
                  </a:lnTo>
                  <a:lnTo>
                    <a:pt x="3406" y="2644"/>
                  </a:lnTo>
                  <a:lnTo>
                    <a:pt x="3597" y="2834"/>
                  </a:lnTo>
                  <a:lnTo>
                    <a:pt x="4335" y="2834"/>
                  </a:lnTo>
                  <a:lnTo>
                    <a:pt x="4335" y="2168"/>
                  </a:lnTo>
                  <a:cubicBezTo>
                    <a:pt x="4335" y="977"/>
                    <a:pt x="3359" y="0"/>
                    <a:pt x="2168"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5"/>
            <p:cNvSpPr/>
            <p:nvPr/>
          </p:nvSpPr>
          <p:spPr>
            <a:xfrm>
              <a:off x="1142252" y="3195128"/>
              <a:ext cx="11415" cy="38007"/>
            </a:xfrm>
            <a:custGeom>
              <a:rect b="b" l="l" r="r" t="t"/>
              <a:pathLst>
                <a:path extrusionOk="0" h="1192" w="358">
                  <a:moveTo>
                    <a:pt x="167" y="1"/>
                  </a:moveTo>
                  <a:cubicBezTo>
                    <a:pt x="95" y="1"/>
                    <a:pt x="0" y="72"/>
                    <a:pt x="0" y="167"/>
                  </a:cubicBezTo>
                  <a:lnTo>
                    <a:pt x="0" y="1191"/>
                  </a:lnTo>
                  <a:lnTo>
                    <a:pt x="357" y="1191"/>
                  </a:lnTo>
                  <a:lnTo>
                    <a:pt x="357" y="167"/>
                  </a:lnTo>
                  <a:cubicBezTo>
                    <a:pt x="357" y="72"/>
                    <a:pt x="262" y="1"/>
                    <a:pt x="167"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5"/>
            <p:cNvSpPr/>
            <p:nvPr/>
          </p:nvSpPr>
          <p:spPr>
            <a:xfrm>
              <a:off x="1222730" y="3195128"/>
              <a:ext cx="11415" cy="38007"/>
            </a:xfrm>
            <a:custGeom>
              <a:rect b="b" l="l" r="r" t="t"/>
              <a:pathLst>
                <a:path extrusionOk="0" h="1192" w="358">
                  <a:moveTo>
                    <a:pt x="191" y="1"/>
                  </a:moveTo>
                  <a:cubicBezTo>
                    <a:pt x="96" y="1"/>
                    <a:pt x="1" y="72"/>
                    <a:pt x="1" y="167"/>
                  </a:cubicBezTo>
                  <a:lnTo>
                    <a:pt x="1" y="1191"/>
                  </a:lnTo>
                  <a:lnTo>
                    <a:pt x="358" y="1191"/>
                  </a:lnTo>
                  <a:lnTo>
                    <a:pt x="358" y="167"/>
                  </a:lnTo>
                  <a:cubicBezTo>
                    <a:pt x="358" y="72"/>
                    <a:pt x="262" y="1"/>
                    <a:pt x="191"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5"/>
            <p:cNvSpPr/>
            <p:nvPr/>
          </p:nvSpPr>
          <p:spPr>
            <a:xfrm>
              <a:off x="1107306" y="3056174"/>
              <a:ext cx="163283" cy="125340"/>
            </a:xfrm>
            <a:custGeom>
              <a:rect b="b" l="l" r="r" t="t"/>
              <a:pathLst>
                <a:path extrusionOk="0" h="3931" w="5121">
                  <a:moveTo>
                    <a:pt x="2549" y="1"/>
                  </a:moveTo>
                  <a:lnTo>
                    <a:pt x="1" y="1453"/>
                  </a:lnTo>
                  <a:cubicBezTo>
                    <a:pt x="1" y="2835"/>
                    <a:pt x="1120" y="3930"/>
                    <a:pt x="2549" y="3930"/>
                  </a:cubicBezTo>
                  <a:cubicBezTo>
                    <a:pt x="3954" y="3930"/>
                    <a:pt x="5121" y="2835"/>
                    <a:pt x="5121" y="1453"/>
                  </a:cubicBezTo>
                  <a:lnTo>
                    <a:pt x="2549" y="1"/>
                  </a:ln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5"/>
            <p:cNvSpPr/>
            <p:nvPr/>
          </p:nvSpPr>
          <p:spPr>
            <a:xfrm>
              <a:off x="1177166" y="3056939"/>
              <a:ext cx="113925" cy="125308"/>
            </a:xfrm>
            <a:custGeom>
              <a:rect b="b" l="l" r="r" t="t"/>
              <a:pathLst>
                <a:path extrusionOk="0" h="3930" w="3573">
                  <a:moveTo>
                    <a:pt x="358" y="0"/>
                  </a:moveTo>
                  <a:lnTo>
                    <a:pt x="1" y="215"/>
                  </a:lnTo>
                  <a:lnTo>
                    <a:pt x="2215" y="1477"/>
                  </a:lnTo>
                  <a:cubicBezTo>
                    <a:pt x="2215" y="2715"/>
                    <a:pt x="1263" y="3739"/>
                    <a:pt x="1" y="3906"/>
                  </a:cubicBezTo>
                  <a:cubicBezTo>
                    <a:pt x="120" y="3930"/>
                    <a:pt x="239" y="3930"/>
                    <a:pt x="358" y="3930"/>
                  </a:cubicBezTo>
                  <a:cubicBezTo>
                    <a:pt x="1549" y="3930"/>
                    <a:pt x="2525" y="3168"/>
                    <a:pt x="2835" y="2120"/>
                  </a:cubicBezTo>
                  <a:lnTo>
                    <a:pt x="2930" y="2120"/>
                  </a:lnTo>
                  <a:cubicBezTo>
                    <a:pt x="3287" y="2120"/>
                    <a:pt x="3573" y="1810"/>
                    <a:pt x="3573" y="1477"/>
                  </a:cubicBezTo>
                  <a:cubicBezTo>
                    <a:pt x="3549" y="1072"/>
                    <a:pt x="3239" y="810"/>
                    <a:pt x="2930" y="810"/>
                  </a:cubicBezTo>
                  <a:cubicBezTo>
                    <a:pt x="2692" y="810"/>
                    <a:pt x="2477" y="929"/>
                    <a:pt x="2358" y="1144"/>
                  </a:cubicBezTo>
                  <a:lnTo>
                    <a:pt x="358" y="0"/>
                  </a:ln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5"/>
            <p:cNvSpPr/>
            <p:nvPr/>
          </p:nvSpPr>
          <p:spPr>
            <a:xfrm>
              <a:off x="1092129" y="3009845"/>
              <a:ext cx="193669" cy="121546"/>
            </a:xfrm>
            <a:custGeom>
              <a:rect b="b" l="l" r="r" t="t"/>
              <a:pathLst>
                <a:path extrusionOk="0" h="3812" w="6074">
                  <a:moveTo>
                    <a:pt x="3025" y="1"/>
                  </a:moveTo>
                  <a:cubicBezTo>
                    <a:pt x="1358" y="1"/>
                    <a:pt x="0" y="1311"/>
                    <a:pt x="0" y="2954"/>
                  </a:cubicBezTo>
                  <a:cubicBezTo>
                    <a:pt x="0" y="2954"/>
                    <a:pt x="882" y="3049"/>
                    <a:pt x="1644" y="3430"/>
                  </a:cubicBezTo>
                  <a:cubicBezTo>
                    <a:pt x="2430" y="3787"/>
                    <a:pt x="3025" y="3811"/>
                    <a:pt x="3025" y="3811"/>
                  </a:cubicBezTo>
                  <a:cubicBezTo>
                    <a:pt x="3025" y="3811"/>
                    <a:pt x="3644" y="3787"/>
                    <a:pt x="4382" y="3430"/>
                  </a:cubicBezTo>
                  <a:cubicBezTo>
                    <a:pt x="5168" y="3073"/>
                    <a:pt x="6049" y="2954"/>
                    <a:pt x="6049" y="2954"/>
                  </a:cubicBezTo>
                  <a:cubicBezTo>
                    <a:pt x="6073" y="1311"/>
                    <a:pt x="4692" y="1"/>
                    <a:pt x="3025" y="1"/>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5"/>
            <p:cNvSpPr/>
            <p:nvPr/>
          </p:nvSpPr>
          <p:spPr>
            <a:xfrm>
              <a:off x="1191610" y="3009845"/>
              <a:ext cx="94188" cy="98748"/>
            </a:xfrm>
            <a:custGeom>
              <a:rect b="b" l="l" r="r" t="t"/>
              <a:pathLst>
                <a:path extrusionOk="0" h="3097" w="2954">
                  <a:moveTo>
                    <a:pt x="0" y="1"/>
                  </a:moveTo>
                  <a:lnTo>
                    <a:pt x="0" y="1"/>
                  </a:lnTo>
                  <a:cubicBezTo>
                    <a:pt x="1286" y="477"/>
                    <a:pt x="2167" y="1668"/>
                    <a:pt x="2239" y="3097"/>
                  </a:cubicBezTo>
                  <a:cubicBezTo>
                    <a:pt x="2644" y="2978"/>
                    <a:pt x="2953" y="2954"/>
                    <a:pt x="2953" y="2954"/>
                  </a:cubicBezTo>
                  <a:cubicBezTo>
                    <a:pt x="2953" y="1335"/>
                    <a:pt x="1643" y="49"/>
                    <a:pt x="0" y="1"/>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5"/>
            <p:cNvSpPr/>
            <p:nvPr/>
          </p:nvSpPr>
          <p:spPr>
            <a:xfrm>
              <a:off x="913701" y="2997569"/>
              <a:ext cx="75950" cy="56405"/>
            </a:xfrm>
            <a:custGeom>
              <a:rect b="b" l="l" r="r" t="t"/>
              <a:pathLst>
                <a:path extrusionOk="0" h="1769" w="2382">
                  <a:moveTo>
                    <a:pt x="1431" y="1"/>
                  </a:moveTo>
                  <a:cubicBezTo>
                    <a:pt x="997" y="1"/>
                    <a:pt x="667" y="385"/>
                    <a:pt x="595" y="743"/>
                  </a:cubicBezTo>
                  <a:cubicBezTo>
                    <a:pt x="500" y="1339"/>
                    <a:pt x="0" y="1339"/>
                    <a:pt x="0" y="1339"/>
                  </a:cubicBezTo>
                  <a:cubicBezTo>
                    <a:pt x="0" y="1339"/>
                    <a:pt x="159" y="1769"/>
                    <a:pt x="674" y="1769"/>
                  </a:cubicBezTo>
                  <a:cubicBezTo>
                    <a:pt x="788" y="1769"/>
                    <a:pt x="920" y="1748"/>
                    <a:pt x="1072" y="1696"/>
                  </a:cubicBezTo>
                  <a:lnTo>
                    <a:pt x="2381" y="624"/>
                  </a:lnTo>
                  <a:cubicBezTo>
                    <a:pt x="2050" y="169"/>
                    <a:pt x="1718" y="1"/>
                    <a:pt x="1431"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5"/>
            <p:cNvSpPr/>
            <p:nvPr/>
          </p:nvSpPr>
          <p:spPr>
            <a:xfrm>
              <a:off x="990384" y="3158684"/>
              <a:ext cx="76715" cy="56213"/>
            </a:xfrm>
            <a:custGeom>
              <a:rect b="b" l="l" r="r" t="t"/>
              <a:pathLst>
                <a:path extrusionOk="0" h="1763" w="2406">
                  <a:moveTo>
                    <a:pt x="0" y="1"/>
                  </a:moveTo>
                  <a:lnTo>
                    <a:pt x="1215" y="1763"/>
                  </a:lnTo>
                  <a:lnTo>
                    <a:pt x="2406"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5"/>
            <p:cNvSpPr/>
            <p:nvPr/>
          </p:nvSpPr>
          <p:spPr>
            <a:xfrm>
              <a:off x="983529" y="3195128"/>
              <a:ext cx="11447" cy="38007"/>
            </a:xfrm>
            <a:custGeom>
              <a:rect b="b" l="l" r="r" t="t"/>
              <a:pathLst>
                <a:path extrusionOk="0" h="1192" w="359">
                  <a:moveTo>
                    <a:pt x="191" y="1"/>
                  </a:moveTo>
                  <a:cubicBezTo>
                    <a:pt x="96" y="1"/>
                    <a:pt x="1" y="72"/>
                    <a:pt x="1" y="167"/>
                  </a:cubicBezTo>
                  <a:lnTo>
                    <a:pt x="1" y="1191"/>
                  </a:lnTo>
                  <a:lnTo>
                    <a:pt x="358" y="1191"/>
                  </a:lnTo>
                  <a:lnTo>
                    <a:pt x="358" y="167"/>
                  </a:lnTo>
                  <a:cubicBezTo>
                    <a:pt x="358" y="72"/>
                    <a:pt x="263" y="1"/>
                    <a:pt x="191" y="1"/>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5"/>
            <p:cNvSpPr/>
            <p:nvPr/>
          </p:nvSpPr>
          <p:spPr>
            <a:xfrm>
              <a:off x="1063273" y="3195128"/>
              <a:ext cx="11415" cy="38007"/>
            </a:xfrm>
            <a:custGeom>
              <a:rect b="b" l="l" r="r" t="t"/>
              <a:pathLst>
                <a:path extrusionOk="0" h="1192" w="358">
                  <a:moveTo>
                    <a:pt x="167" y="1"/>
                  </a:moveTo>
                  <a:cubicBezTo>
                    <a:pt x="96" y="1"/>
                    <a:pt x="0" y="72"/>
                    <a:pt x="0" y="167"/>
                  </a:cubicBezTo>
                  <a:lnTo>
                    <a:pt x="0" y="1191"/>
                  </a:lnTo>
                  <a:lnTo>
                    <a:pt x="358" y="1191"/>
                  </a:lnTo>
                  <a:lnTo>
                    <a:pt x="358" y="167"/>
                  </a:lnTo>
                  <a:cubicBezTo>
                    <a:pt x="358" y="72"/>
                    <a:pt x="262" y="1"/>
                    <a:pt x="167" y="1"/>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5"/>
            <p:cNvSpPr/>
            <p:nvPr/>
          </p:nvSpPr>
          <p:spPr>
            <a:xfrm>
              <a:off x="932672" y="3009111"/>
              <a:ext cx="193669" cy="93423"/>
            </a:xfrm>
            <a:custGeom>
              <a:rect b="b" l="l" r="r" t="t"/>
              <a:pathLst>
                <a:path extrusionOk="0" h="2930" w="6074">
                  <a:moveTo>
                    <a:pt x="3025" y="0"/>
                  </a:moveTo>
                  <a:cubicBezTo>
                    <a:pt x="1358" y="0"/>
                    <a:pt x="0" y="1334"/>
                    <a:pt x="0" y="2929"/>
                  </a:cubicBezTo>
                  <a:lnTo>
                    <a:pt x="6073" y="2929"/>
                  </a:lnTo>
                  <a:cubicBezTo>
                    <a:pt x="6073" y="1310"/>
                    <a:pt x="4692" y="0"/>
                    <a:pt x="3025" y="0"/>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5"/>
            <p:cNvSpPr/>
            <p:nvPr/>
          </p:nvSpPr>
          <p:spPr>
            <a:xfrm>
              <a:off x="932672" y="3009111"/>
              <a:ext cx="107867" cy="93423"/>
            </a:xfrm>
            <a:custGeom>
              <a:rect b="b" l="l" r="r" t="t"/>
              <a:pathLst>
                <a:path extrusionOk="0" h="2930" w="3383">
                  <a:moveTo>
                    <a:pt x="3025" y="0"/>
                  </a:moveTo>
                  <a:cubicBezTo>
                    <a:pt x="1358" y="0"/>
                    <a:pt x="0" y="1286"/>
                    <a:pt x="0" y="2929"/>
                  </a:cubicBezTo>
                  <a:lnTo>
                    <a:pt x="715" y="2929"/>
                  </a:lnTo>
                  <a:cubicBezTo>
                    <a:pt x="715" y="1453"/>
                    <a:pt x="1858" y="191"/>
                    <a:pt x="3382" y="24"/>
                  </a:cubicBezTo>
                  <a:cubicBezTo>
                    <a:pt x="3263" y="24"/>
                    <a:pt x="3144" y="0"/>
                    <a:pt x="3025"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5"/>
            <p:cNvSpPr/>
            <p:nvPr/>
          </p:nvSpPr>
          <p:spPr>
            <a:xfrm>
              <a:off x="1086039" y="3082000"/>
              <a:ext cx="41801" cy="41801"/>
            </a:xfrm>
            <a:custGeom>
              <a:rect b="b" l="l" r="r" t="t"/>
              <a:pathLst>
                <a:path extrusionOk="0" h="1311" w="1311">
                  <a:moveTo>
                    <a:pt x="644" y="0"/>
                  </a:moveTo>
                  <a:cubicBezTo>
                    <a:pt x="287" y="0"/>
                    <a:pt x="1" y="286"/>
                    <a:pt x="1" y="643"/>
                  </a:cubicBezTo>
                  <a:cubicBezTo>
                    <a:pt x="1" y="1001"/>
                    <a:pt x="287" y="1310"/>
                    <a:pt x="644" y="1310"/>
                  </a:cubicBezTo>
                  <a:cubicBezTo>
                    <a:pt x="1025" y="1310"/>
                    <a:pt x="1311" y="1001"/>
                    <a:pt x="1311" y="643"/>
                  </a:cubicBezTo>
                  <a:cubicBezTo>
                    <a:pt x="1311" y="286"/>
                    <a:pt x="1025" y="0"/>
                    <a:pt x="644"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5"/>
            <p:cNvSpPr/>
            <p:nvPr/>
          </p:nvSpPr>
          <p:spPr>
            <a:xfrm>
              <a:off x="947849" y="3055568"/>
              <a:ext cx="161784" cy="125946"/>
            </a:xfrm>
            <a:custGeom>
              <a:rect b="b" l="l" r="r" t="t"/>
              <a:pathLst>
                <a:path extrusionOk="0" h="3950" w="5074">
                  <a:moveTo>
                    <a:pt x="1465" y="1"/>
                  </a:moveTo>
                  <a:cubicBezTo>
                    <a:pt x="701" y="1"/>
                    <a:pt x="1" y="625"/>
                    <a:pt x="1" y="1472"/>
                  </a:cubicBezTo>
                  <a:cubicBezTo>
                    <a:pt x="1" y="2854"/>
                    <a:pt x="1120" y="3949"/>
                    <a:pt x="2525" y="3949"/>
                  </a:cubicBezTo>
                  <a:cubicBezTo>
                    <a:pt x="3954" y="3949"/>
                    <a:pt x="5073" y="2854"/>
                    <a:pt x="5073" y="1472"/>
                  </a:cubicBezTo>
                  <a:cubicBezTo>
                    <a:pt x="5073" y="625"/>
                    <a:pt x="4388" y="1"/>
                    <a:pt x="3618" y="1"/>
                  </a:cubicBezTo>
                  <a:cubicBezTo>
                    <a:pt x="3415" y="1"/>
                    <a:pt x="3205" y="44"/>
                    <a:pt x="3001" y="139"/>
                  </a:cubicBezTo>
                  <a:cubicBezTo>
                    <a:pt x="2906" y="163"/>
                    <a:pt x="2858" y="210"/>
                    <a:pt x="2787" y="234"/>
                  </a:cubicBezTo>
                  <a:cubicBezTo>
                    <a:pt x="2716" y="282"/>
                    <a:pt x="2626" y="305"/>
                    <a:pt x="2537" y="305"/>
                  </a:cubicBezTo>
                  <a:cubicBezTo>
                    <a:pt x="2448" y="305"/>
                    <a:pt x="2358" y="282"/>
                    <a:pt x="2287" y="234"/>
                  </a:cubicBezTo>
                  <a:cubicBezTo>
                    <a:pt x="2215" y="210"/>
                    <a:pt x="2144" y="163"/>
                    <a:pt x="2073" y="139"/>
                  </a:cubicBezTo>
                  <a:cubicBezTo>
                    <a:pt x="1873" y="44"/>
                    <a:pt x="1667" y="1"/>
                    <a:pt x="1465"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5"/>
            <p:cNvSpPr/>
            <p:nvPr/>
          </p:nvSpPr>
          <p:spPr>
            <a:xfrm>
              <a:off x="925849" y="3056174"/>
              <a:ext cx="77481" cy="121514"/>
            </a:xfrm>
            <a:custGeom>
              <a:rect b="b" l="l" r="r" t="t"/>
              <a:pathLst>
                <a:path extrusionOk="0" h="3811" w="2430">
                  <a:moveTo>
                    <a:pt x="2000" y="1"/>
                  </a:moveTo>
                  <a:lnTo>
                    <a:pt x="2000" y="1"/>
                  </a:lnTo>
                  <a:cubicBezTo>
                    <a:pt x="1477" y="72"/>
                    <a:pt x="1048" y="382"/>
                    <a:pt x="810" y="858"/>
                  </a:cubicBezTo>
                  <a:cubicBezTo>
                    <a:pt x="762" y="858"/>
                    <a:pt x="714" y="834"/>
                    <a:pt x="643" y="834"/>
                  </a:cubicBezTo>
                  <a:cubicBezTo>
                    <a:pt x="286" y="834"/>
                    <a:pt x="0" y="1144"/>
                    <a:pt x="0" y="1501"/>
                  </a:cubicBezTo>
                  <a:cubicBezTo>
                    <a:pt x="0" y="1834"/>
                    <a:pt x="286" y="2144"/>
                    <a:pt x="643" y="2144"/>
                  </a:cubicBezTo>
                  <a:lnTo>
                    <a:pt x="738" y="2144"/>
                  </a:lnTo>
                  <a:cubicBezTo>
                    <a:pt x="976" y="2882"/>
                    <a:pt x="1643" y="3549"/>
                    <a:pt x="2429" y="3811"/>
                  </a:cubicBezTo>
                  <a:cubicBezTo>
                    <a:pt x="1691" y="3287"/>
                    <a:pt x="1215" y="2406"/>
                    <a:pt x="1215" y="1453"/>
                  </a:cubicBezTo>
                  <a:cubicBezTo>
                    <a:pt x="1215" y="834"/>
                    <a:pt x="1548" y="334"/>
                    <a:pt x="2000"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5"/>
            <p:cNvSpPr/>
            <p:nvPr/>
          </p:nvSpPr>
          <p:spPr>
            <a:xfrm>
              <a:off x="1062508" y="3094149"/>
              <a:ext cx="11415" cy="18238"/>
            </a:xfrm>
            <a:custGeom>
              <a:rect b="b" l="l" r="r" t="t"/>
              <a:pathLst>
                <a:path extrusionOk="0" h="572" w="358">
                  <a:moveTo>
                    <a:pt x="167" y="0"/>
                  </a:moveTo>
                  <a:cubicBezTo>
                    <a:pt x="96" y="0"/>
                    <a:pt x="1" y="96"/>
                    <a:pt x="1" y="191"/>
                  </a:cubicBezTo>
                  <a:lnTo>
                    <a:pt x="1" y="381"/>
                  </a:lnTo>
                  <a:cubicBezTo>
                    <a:pt x="1" y="477"/>
                    <a:pt x="96" y="572"/>
                    <a:pt x="167" y="572"/>
                  </a:cubicBezTo>
                  <a:cubicBezTo>
                    <a:pt x="263" y="572"/>
                    <a:pt x="358" y="477"/>
                    <a:pt x="358" y="381"/>
                  </a:cubicBezTo>
                  <a:lnTo>
                    <a:pt x="358" y="191"/>
                  </a:lnTo>
                  <a:cubicBezTo>
                    <a:pt x="358" y="96"/>
                    <a:pt x="263" y="0"/>
                    <a:pt x="16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5"/>
            <p:cNvSpPr/>
            <p:nvPr/>
          </p:nvSpPr>
          <p:spPr>
            <a:xfrm>
              <a:off x="984294" y="3094149"/>
              <a:ext cx="11415" cy="18238"/>
            </a:xfrm>
            <a:custGeom>
              <a:rect b="b" l="l" r="r" t="t"/>
              <a:pathLst>
                <a:path extrusionOk="0" h="572" w="358">
                  <a:moveTo>
                    <a:pt x="191" y="0"/>
                  </a:moveTo>
                  <a:cubicBezTo>
                    <a:pt x="96" y="0"/>
                    <a:pt x="1" y="96"/>
                    <a:pt x="1" y="191"/>
                  </a:cubicBezTo>
                  <a:lnTo>
                    <a:pt x="1" y="381"/>
                  </a:lnTo>
                  <a:cubicBezTo>
                    <a:pt x="1" y="477"/>
                    <a:pt x="96" y="572"/>
                    <a:pt x="191" y="572"/>
                  </a:cubicBezTo>
                  <a:cubicBezTo>
                    <a:pt x="287" y="572"/>
                    <a:pt x="358" y="477"/>
                    <a:pt x="358" y="381"/>
                  </a:cubicBezTo>
                  <a:lnTo>
                    <a:pt x="358" y="191"/>
                  </a:lnTo>
                  <a:cubicBezTo>
                    <a:pt x="358" y="96"/>
                    <a:pt x="287"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5"/>
            <p:cNvSpPr/>
            <p:nvPr/>
          </p:nvSpPr>
          <p:spPr>
            <a:xfrm>
              <a:off x="1012385" y="3101514"/>
              <a:ext cx="34213" cy="15432"/>
            </a:xfrm>
            <a:custGeom>
              <a:rect b="b" l="l" r="r" t="t"/>
              <a:pathLst>
                <a:path extrusionOk="0" h="484" w="1073">
                  <a:moveTo>
                    <a:pt x="177" y="0"/>
                  </a:moveTo>
                  <a:cubicBezTo>
                    <a:pt x="140" y="0"/>
                    <a:pt x="102" y="12"/>
                    <a:pt x="72" y="31"/>
                  </a:cubicBezTo>
                  <a:cubicBezTo>
                    <a:pt x="1" y="103"/>
                    <a:pt x="1" y="222"/>
                    <a:pt x="49" y="269"/>
                  </a:cubicBezTo>
                  <a:cubicBezTo>
                    <a:pt x="168" y="389"/>
                    <a:pt x="358" y="484"/>
                    <a:pt x="525" y="484"/>
                  </a:cubicBezTo>
                  <a:cubicBezTo>
                    <a:pt x="715" y="484"/>
                    <a:pt x="882" y="389"/>
                    <a:pt x="1001" y="269"/>
                  </a:cubicBezTo>
                  <a:cubicBezTo>
                    <a:pt x="1073" y="222"/>
                    <a:pt x="1025" y="103"/>
                    <a:pt x="977" y="31"/>
                  </a:cubicBezTo>
                  <a:cubicBezTo>
                    <a:pt x="952" y="14"/>
                    <a:pt x="921" y="7"/>
                    <a:pt x="889" y="7"/>
                  </a:cubicBezTo>
                  <a:cubicBezTo>
                    <a:pt x="830" y="7"/>
                    <a:pt x="770" y="33"/>
                    <a:pt x="739" y="79"/>
                  </a:cubicBezTo>
                  <a:cubicBezTo>
                    <a:pt x="668" y="127"/>
                    <a:pt x="620" y="150"/>
                    <a:pt x="525" y="150"/>
                  </a:cubicBezTo>
                  <a:cubicBezTo>
                    <a:pt x="430" y="150"/>
                    <a:pt x="382" y="127"/>
                    <a:pt x="311" y="79"/>
                  </a:cubicBezTo>
                  <a:cubicBezTo>
                    <a:pt x="283" y="23"/>
                    <a:pt x="230" y="0"/>
                    <a:pt x="17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5"/>
            <p:cNvSpPr/>
            <p:nvPr/>
          </p:nvSpPr>
          <p:spPr>
            <a:xfrm>
              <a:off x="931142" y="2883803"/>
              <a:ext cx="154196" cy="107580"/>
            </a:xfrm>
            <a:custGeom>
              <a:rect b="b" l="l" r="r" t="t"/>
              <a:pathLst>
                <a:path extrusionOk="0" h="3374" w="4836">
                  <a:moveTo>
                    <a:pt x="1287" y="1"/>
                  </a:moveTo>
                  <a:cubicBezTo>
                    <a:pt x="572" y="1"/>
                    <a:pt x="1" y="549"/>
                    <a:pt x="1" y="1263"/>
                  </a:cubicBezTo>
                  <a:cubicBezTo>
                    <a:pt x="1" y="1977"/>
                    <a:pt x="572" y="2549"/>
                    <a:pt x="1287" y="2549"/>
                  </a:cubicBezTo>
                  <a:lnTo>
                    <a:pt x="1930" y="2549"/>
                  </a:lnTo>
                  <a:lnTo>
                    <a:pt x="3120" y="3359"/>
                  </a:lnTo>
                  <a:cubicBezTo>
                    <a:pt x="3141" y="3369"/>
                    <a:pt x="3162" y="3374"/>
                    <a:pt x="3182" y="3374"/>
                  </a:cubicBezTo>
                  <a:cubicBezTo>
                    <a:pt x="3252" y="3374"/>
                    <a:pt x="3306" y="3314"/>
                    <a:pt x="3287" y="3240"/>
                  </a:cubicBezTo>
                  <a:lnTo>
                    <a:pt x="2978" y="2549"/>
                  </a:lnTo>
                  <a:lnTo>
                    <a:pt x="3549" y="2549"/>
                  </a:lnTo>
                  <a:cubicBezTo>
                    <a:pt x="4264" y="2549"/>
                    <a:pt x="4835" y="1977"/>
                    <a:pt x="4835" y="1263"/>
                  </a:cubicBezTo>
                  <a:cubicBezTo>
                    <a:pt x="4835" y="549"/>
                    <a:pt x="4264" y="1"/>
                    <a:pt x="3549"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5"/>
            <p:cNvSpPr/>
            <p:nvPr/>
          </p:nvSpPr>
          <p:spPr>
            <a:xfrm>
              <a:off x="1118689" y="2883803"/>
              <a:ext cx="153431" cy="107580"/>
            </a:xfrm>
            <a:custGeom>
              <a:rect b="b" l="l" r="r" t="t"/>
              <a:pathLst>
                <a:path extrusionOk="0" h="3374" w="4812">
                  <a:moveTo>
                    <a:pt x="1263" y="1"/>
                  </a:moveTo>
                  <a:cubicBezTo>
                    <a:pt x="549" y="1"/>
                    <a:pt x="1" y="549"/>
                    <a:pt x="1" y="1263"/>
                  </a:cubicBezTo>
                  <a:cubicBezTo>
                    <a:pt x="1" y="1977"/>
                    <a:pt x="549" y="2549"/>
                    <a:pt x="1263" y="2549"/>
                  </a:cubicBezTo>
                  <a:lnTo>
                    <a:pt x="1835" y="2549"/>
                  </a:lnTo>
                  <a:lnTo>
                    <a:pt x="1549" y="3240"/>
                  </a:lnTo>
                  <a:cubicBezTo>
                    <a:pt x="1512" y="3314"/>
                    <a:pt x="1562" y="3374"/>
                    <a:pt x="1631" y="3374"/>
                  </a:cubicBezTo>
                  <a:cubicBezTo>
                    <a:pt x="1650" y="3374"/>
                    <a:pt x="1671" y="3369"/>
                    <a:pt x="1692" y="3359"/>
                  </a:cubicBezTo>
                  <a:lnTo>
                    <a:pt x="2882" y="2549"/>
                  </a:lnTo>
                  <a:lnTo>
                    <a:pt x="3502" y="2549"/>
                  </a:lnTo>
                  <a:cubicBezTo>
                    <a:pt x="4216" y="2549"/>
                    <a:pt x="4788" y="1977"/>
                    <a:pt x="4788" y="1263"/>
                  </a:cubicBezTo>
                  <a:cubicBezTo>
                    <a:pt x="4811" y="549"/>
                    <a:pt x="4240" y="1"/>
                    <a:pt x="3525"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45"/>
          <p:cNvGrpSpPr/>
          <p:nvPr/>
        </p:nvGrpSpPr>
        <p:grpSpPr>
          <a:xfrm>
            <a:off x="7878214" y="2303688"/>
            <a:ext cx="357686" cy="289324"/>
            <a:chOff x="7878214" y="2303688"/>
            <a:chExt cx="357686" cy="289324"/>
          </a:xfrm>
        </p:grpSpPr>
        <p:sp>
          <p:nvSpPr>
            <p:cNvPr id="1194" name="Google Shape;1194;p45"/>
            <p:cNvSpPr/>
            <p:nvPr/>
          </p:nvSpPr>
          <p:spPr>
            <a:xfrm>
              <a:off x="7878214" y="2303688"/>
              <a:ext cx="357686" cy="246057"/>
            </a:xfrm>
            <a:custGeom>
              <a:rect b="b" l="l" r="r" t="t"/>
              <a:pathLst>
                <a:path extrusionOk="0" h="7717" w="11218">
                  <a:moveTo>
                    <a:pt x="810" y="1"/>
                  </a:moveTo>
                  <a:cubicBezTo>
                    <a:pt x="358" y="1"/>
                    <a:pt x="0" y="358"/>
                    <a:pt x="0" y="810"/>
                  </a:cubicBezTo>
                  <a:lnTo>
                    <a:pt x="0" y="6907"/>
                  </a:lnTo>
                  <a:cubicBezTo>
                    <a:pt x="0" y="7359"/>
                    <a:pt x="358" y="7716"/>
                    <a:pt x="810" y="7716"/>
                  </a:cubicBezTo>
                  <a:lnTo>
                    <a:pt x="10384" y="7716"/>
                  </a:lnTo>
                  <a:cubicBezTo>
                    <a:pt x="10836" y="7716"/>
                    <a:pt x="11193" y="7359"/>
                    <a:pt x="11193" y="6907"/>
                  </a:cubicBezTo>
                  <a:lnTo>
                    <a:pt x="11193" y="810"/>
                  </a:lnTo>
                  <a:cubicBezTo>
                    <a:pt x="11217" y="358"/>
                    <a:pt x="10836" y="1"/>
                    <a:pt x="10384" y="1"/>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5"/>
            <p:cNvSpPr/>
            <p:nvPr/>
          </p:nvSpPr>
          <p:spPr>
            <a:xfrm>
              <a:off x="7878214" y="2303688"/>
              <a:ext cx="90394" cy="246057"/>
            </a:xfrm>
            <a:custGeom>
              <a:rect b="b" l="l" r="r" t="t"/>
              <a:pathLst>
                <a:path extrusionOk="0" h="7717" w="2835">
                  <a:moveTo>
                    <a:pt x="810" y="1"/>
                  </a:moveTo>
                  <a:cubicBezTo>
                    <a:pt x="358" y="1"/>
                    <a:pt x="0" y="358"/>
                    <a:pt x="0" y="810"/>
                  </a:cubicBezTo>
                  <a:lnTo>
                    <a:pt x="0" y="6907"/>
                  </a:lnTo>
                  <a:cubicBezTo>
                    <a:pt x="0" y="7359"/>
                    <a:pt x="358" y="7716"/>
                    <a:pt x="810" y="7716"/>
                  </a:cubicBezTo>
                  <a:lnTo>
                    <a:pt x="2834" y="7716"/>
                  </a:lnTo>
                  <a:cubicBezTo>
                    <a:pt x="2382" y="7716"/>
                    <a:pt x="2025" y="7359"/>
                    <a:pt x="2025" y="6907"/>
                  </a:cubicBezTo>
                  <a:lnTo>
                    <a:pt x="2025" y="810"/>
                  </a:lnTo>
                  <a:cubicBezTo>
                    <a:pt x="2025" y="358"/>
                    <a:pt x="2382" y="1"/>
                    <a:pt x="2834"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5"/>
            <p:cNvSpPr/>
            <p:nvPr/>
          </p:nvSpPr>
          <p:spPr>
            <a:xfrm>
              <a:off x="7915423" y="2340897"/>
              <a:ext cx="283266" cy="172402"/>
            </a:xfrm>
            <a:custGeom>
              <a:rect b="b" l="l" r="r" t="t"/>
              <a:pathLst>
                <a:path extrusionOk="0" h="5407" w="8884">
                  <a:moveTo>
                    <a:pt x="0" y="1"/>
                  </a:moveTo>
                  <a:lnTo>
                    <a:pt x="0" y="5406"/>
                  </a:lnTo>
                  <a:lnTo>
                    <a:pt x="8883" y="5406"/>
                  </a:lnTo>
                  <a:lnTo>
                    <a:pt x="8883"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5"/>
            <p:cNvSpPr/>
            <p:nvPr/>
          </p:nvSpPr>
          <p:spPr>
            <a:xfrm>
              <a:off x="7915423" y="2340897"/>
              <a:ext cx="28123" cy="172402"/>
            </a:xfrm>
            <a:custGeom>
              <a:rect b="b" l="l" r="r" t="t"/>
              <a:pathLst>
                <a:path extrusionOk="0" h="5407" w="882">
                  <a:moveTo>
                    <a:pt x="0" y="1"/>
                  </a:moveTo>
                  <a:lnTo>
                    <a:pt x="0" y="5406"/>
                  </a:lnTo>
                  <a:lnTo>
                    <a:pt x="882" y="5406"/>
                  </a:lnTo>
                  <a:lnTo>
                    <a:pt x="882"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5"/>
            <p:cNvSpPr/>
            <p:nvPr/>
          </p:nvSpPr>
          <p:spPr>
            <a:xfrm>
              <a:off x="8112090" y="2513268"/>
              <a:ext cx="63037" cy="79744"/>
            </a:xfrm>
            <a:custGeom>
              <a:rect b="b" l="l" r="r" t="t"/>
              <a:pathLst>
                <a:path extrusionOk="0" h="2501" w="1977">
                  <a:moveTo>
                    <a:pt x="881" y="0"/>
                  </a:moveTo>
                  <a:lnTo>
                    <a:pt x="0" y="2025"/>
                  </a:lnTo>
                  <a:lnTo>
                    <a:pt x="0" y="2025"/>
                  </a:lnTo>
                  <a:lnTo>
                    <a:pt x="739" y="1858"/>
                  </a:lnTo>
                  <a:lnTo>
                    <a:pt x="1096" y="2501"/>
                  </a:lnTo>
                  <a:lnTo>
                    <a:pt x="1977" y="477"/>
                  </a:lnTo>
                  <a:lnTo>
                    <a:pt x="881"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5"/>
            <p:cNvSpPr/>
            <p:nvPr/>
          </p:nvSpPr>
          <p:spPr>
            <a:xfrm>
              <a:off x="8162213" y="2513268"/>
              <a:ext cx="62271" cy="79744"/>
            </a:xfrm>
            <a:custGeom>
              <a:rect b="b" l="l" r="r" t="t"/>
              <a:pathLst>
                <a:path extrusionOk="0" h="2501" w="1953">
                  <a:moveTo>
                    <a:pt x="1072" y="0"/>
                  </a:moveTo>
                  <a:lnTo>
                    <a:pt x="0" y="477"/>
                  </a:lnTo>
                  <a:lnTo>
                    <a:pt x="881" y="2501"/>
                  </a:lnTo>
                  <a:lnTo>
                    <a:pt x="1238" y="1858"/>
                  </a:lnTo>
                  <a:lnTo>
                    <a:pt x="1953" y="2025"/>
                  </a:lnTo>
                  <a:lnTo>
                    <a:pt x="1072"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5"/>
            <p:cNvSpPr/>
            <p:nvPr/>
          </p:nvSpPr>
          <p:spPr>
            <a:xfrm>
              <a:off x="8162213" y="2513268"/>
              <a:ext cx="50888" cy="59242"/>
            </a:xfrm>
            <a:custGeom>
              <a:rect b="b" l="l" r="r" t="t"/>
              <a:pathLst>
                <a:path extrusionOk="0" h="1858" w="1596">
                  <a:moveTo>
                    <a:pt x="1072" y="0"/>
                  </a:moveTo>
                  <a:lnTo>
                    <a:pt x="0" y="477"/>
                  </a:lnTo>
                  <a:lnTo>
                    <a:pt x="595" y="1858"/>
                  </a:lnTo>
                  <a:cubicBezTo>
                    <a:pt x="1000" y="1763"/>
                    <a:pt x="1358" y="1525"/>
                    <a:pt x="1596" y="1215"/>
                  </a:cubicBezTo>
                  <a:lnTo>
                    <a:pt x="1072"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5"/>
            <p:cNvSpPr/>
            <p:nvPr/>
          </p:nvSpPr>
          <p:spPr>
            <a:xfrm>
              <a:off x="8123473" y="2513268"/>
              <a:ext cx="50920" cy="59242"/>
            </a:xfrm>
            <a:custGeom>
              <a:rect b="b" l="l" r="r" t="t"/>
              <a:pathLst>
                <a:path extrusionOk="0" h="1858" w="1597">
                  <a:moveTo>
                    <a:pt x="501" y="0"/>
                  </a:moveTo>
                  <a:lnTo>
                    <a:pt x="1" y="1215"/>
                  </a:lnTo>
                  <a:cubicBezTo>
                    <a:pt x="263" y="1525"/>
                    <a:pt x="620" y="1763"/>
                    <a:pt x="1001" y="1858"/>
                  </a:cubicBezTo>
                  <a:lnTo>
                    <a:pt x="1596" y="477"/>
                  </a:lnTo>
                  <a:lnTo>
                    <a:pt x="501"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5"/>
            <p:cNvSpPr/>
            <p:nvPr/>
          </p:nvSpPr>
          <p:spPr>
            <a:xfrm>
              <a:off x="8128032" y="2474527"/>
              <a:ext cx="81275" cy="81275"/>
            </a:xfrm>
            <a:custGeom>
              <a:rect b="b" l="l" r="r" t="t"/>
              <a:pathLst>
                <a:path extrusionOk="0" h="2549" w="2549">
                  <a:moveTo>
                    <a:pt x="1286" y="1"/>
                  </a:moveTo>
                  <a:cubicBezTo>
                    <a:pt x="572" y="1"/>
                    <a:pt x="0" y="572"/>
                    <a:pt x="0" y="1287"/>
                  </a:cubicBezTo>
                  <a:cubicBezTo>
                    <a:pt x="0" y="1977"/>
                    <a:pt x="572" y="2549"/>
                    <a:pt x="1286" y="2549"/>
                  </a:cubicBezTo>
                  <a:cubicBezTo>
                    <a:pt x="1977" y="2549"/>
                    <a:pt x="2549" y="1977"/>
                    <a:pt x="2549" y="1287"/>
                  </a:cubicBezTo>
                  <a:cubicBezTo>
                    <a:pt x="2549" y="572"/>
                    <a:pt x="1977" y="1"/>
                    <a:pt x="1286" y="1"/>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5"/>
            <p:cNvSpPr/>
            <p:nvPr/>
          </p:nvSpPr>
          <p:spPr>
            <a:xfrm>
              <a:off x="8147769" y="2494296"/>
              <a:ext cx="41801" cy="41769"/>
            </a:xfrm>
            <a:custGeom>
              <a:rect b="b" l="l" r="r" t="t"/>
              <a:pathLst>
                <a:path extrusionOk="0" h="1310" w="1311">
                  <a:moveTo>
                    <a:pt x="667" y="0"/>
                  </a:moveTo>
                  <a:cubicBezTo>
                    <a:pt x="286" y="0"/>
                    <a:pt x="1" y="286"/>
                    <a:pt x="1" y="667"/>
                  </a:cubicBezTo>
                  <a:cubicBezTo>
                    <a:pt x="1" y="1024"/>
                    <a:pt x="286" y="1310"/>
                    <a:pt x="667" y="1310"/>
                  </a:cubicBezTo>
                  <a:cubicBezTo>
                    <a:pt x="1025" y="1310"/>
                    <a:pt x="1310" y="1024"/>
                    <a:pt x="1310" y="667"/>
                  </a:cubicBezTo>
                  <a:cubicBezTo>
                    <a:pt x="1310" y="286"/>
                    <a:pt x="1025" y="0"/>
                    <a:pt x="667"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45"/>
          <p:cNvGrpSpPr/>
          <p:nvPr/>
        </p:nvGrpSpPr>
        <p:grpSpPr>
          <a:xfrm>
            <a:off x="2157471" y="1714453"/>
            <a:ext cx="367538" cy="359950"/>
            <a:chOff x="2157471" y="1714453"/>
            <a:chExt cx="367538" cy="359950"/>
          </a:xfrm>
        </p:grpSpPr>
        <p:sp>
          <p:nvSpPr>
            <p:cNvPr id="1205" name="Google Shape;1205;p45"/>
            <p:cNvSpPr/>
            <p:nvPr/>
          </p:nvSpPr>
          <p:spPr>
            <a:xfrm>
              <a:off x="2371578" y="1948329"/>
              <a:ext cx="110896" cy="77481"/>
            </a:xfrm>
            <a:custGeom>
              <a:rect b="b" l="l" r="r" t="t"/>
              <a:pathLst>
                <a:path extrusionOk="0" h="2430" w="3478">
                  <a:moveTo>
                    <a:pt x="1739" y="1"/>
                  </a:moveTo>
                  <a:lnTo>
                    <a:pt x="1" y="405"/>
                  </a:lnTo>
                  <a:lnTo>
                    <a:pt x="1" y="1858"/>
                  </a:lnTo>
                  <a:lnTo>
                    <a:pt x="1739" y="2430"/>
                  </a:lnTo>
                  <a:lnTo>
                    <a:pt x="3478" y="1858"/>
                  </a:lnTo>
                  <a:lnTo>
                    <a:pt x="3478" y="405"/>
                  </a:lnTo>
                  <a:lnTo>
                    <a:pt x="1739"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5"/>
            <p:cNvSpPr/>
            <p:nvPr/>
          </p:nvSpPr>
          <p:spPr>
            <a:xfrm>
              <a:off x="2371578" y="1961243"/>
              <a:ext cx="25093" cy="53949"/>
            </a:xfrm>
            <a:custGeom>
              <a:rect b="b" l="l" r="r" t="t"/>
              <a:pathLst>
                <a:path extrusionOk="0" h="1692" w="787">
                  <a:moveTo>
                    <a:pt x="1" y="0"/>
                  </a:moveTo>
                  <a:lnTo>
                    <a:pt x="1" y="1453"/>
                  </a:lnTo>
                  <a:lnTo>
                    <a:pt x="787" y="1691"/>
                  </a:lnTo>
                  <a:lnTo>
                    <a:pt x="787"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5"/>
            <p:cNvSpPr/>
            <p:nvPr/>
          </p:nvSpPr>
          <p:spPr>
            <a:xfrm>
              <a:off x="2370845" y="2007572"/>
              <a:ext cx="111629" cy="66831"/>
            </a:xfrm>
            <a:custGeom>
              <a:rect b="b" l="l" r="r" t="t"/>
              <a:pathLst>
                <a:path extrusionOk="0" h="2096" w="3501">
                  <a:moveTo>
                    <a:pt x="0" y="0"/>
                  </a:moveTo>
                  <a:lnTo>
                    <a:pt x="0" y="2096"/>
                  </a:lnTo>
                  <a:lnTo>
                    <a:pt x="3501" y="2096"/>
                  </a:lnTo>
                  <a:lnTo>
                    <a:pt x="3501"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5"/>
            <p:cNvSpPr/>
            <p:nvPr/>
          </p:nvSpPr>
          <p:spPr>
            <a:xfrm>
              <a:off x="2370845" y="2007572"/>
              <a:ext cx="25827" cy="66831"/>
            </a:xfrm>
            <a:custGeom>
              <a:rect b="b" l="l" r="r" t="t"/>
              <a:pathLst>
                <a:path extrusionOk="0" h="2096" w="810">
                  <a:moveTo>
                    <a:pt x="0" y="0"/>
                  </a:moveTo>
                  <a:lnTo>
                    <a:pt x="0" y="2096"/>
                  </a:lnTo>
                  <a:lnTo>
                    <a:pt x="810" y="2096"/>
                  </a:lnTo>
                  <a:lnTo>
                    <a:pt x="810"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5"/>
            <p:cNvSpPr/>
            <p:nvPr/>
          </p:nvSpPr>
          <p:spPr>
            <a:xfrm>
              <a:off x="2445998" y="1974921"/>
              <a:ext cx="17505" cy="17473"/>
            </a:xfrm>
            <a:custGeom>
              <a:rect b="b" l="l" r="r" t="t"/>
              <a:pathLst>
                <a:path extrusionOk="0" h="548" w="549">
                  <a:moveTo>
                    <a:pt x="263" y="0"/>
                  </a:moveTo>
                  <a:cubicBezTo>
                    <a:pt x="120" y="0"/>
                    <a:pt x="1" y="119"/>
                    <a:pt x="1" y="262"/>
                  </a:cubicBezTo>
                  <a:cubicBezTo>
                    <a:pt x="1" y="429"/>
                    <a:pt x="120" y="548"/>
                    <a:pt x="263" y="548"/>
                  </a:cubicBezTo>
                  <a:cubicBezTo>
                    <a:pt x="429" y="548"/>
                    <a:pt x="548" y="429"/>
                    <a:pt x="548" y="262"/>
                  </a:cubicBezTo>
                  <a:cubicBezTo>
                    <a:pt x="548" y="119"/>
                    <a:pt x="429" y="0"/>
                    <a:pt x="263"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5"/>
            <p:cNvSpPr/>
            <p:nvPr/>
          </p:nvSpPr>
          <p:spPr>
            <a:xfrm>
              <a:off x="2202269" y="1948329"/>
              <a:ext cx="110896" cy="77481"/>
            </a:xfrm>
            <a:custGeom>
              <a:rect b="b" l="l" r="r" t="t"/>
              <a:pathLst>
                <a:path extrusionOk="0" h="2430" w="3478">
                  <a:moveTo>
                    <a:pt x="1739" y="1"/>
                  </a:moveTo>
                  <a:lnTo>
                    <a:pt x="0" y="405"/>
                  </a:lnTo>
                  <a:lnTo>
                    <a:pt x="0" y="1858"/>
                  </a:lnTo>
                  <a:lnTo>
                    <a:pt x="1739" y="2430"/>
                  </a:lnTo>
                  <a:lnTo>
                    <a:pt x="3477" y="1858"/>
                  </a:lnTo>
                  <a:lnTo>
                    <a:pt x="3477" y="405"/>
                  </a:lnTo>
                  <a:lnTo>
                    <a:pt x="1739"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5"/>
            <p:cNvSpPr/>
            <p:nvPr/>
          </p:nvSpPr>
          <p:spPr>
            <a:xfrm>
              <a:off x="2221241" y="1974921"/>
              <a:ext cx="16740" cy="17473"/>
            </a:xfrm>
            <a:custGeom>
              <a:rect b="b" l="l" r="r" t="t"/>
              <a:pathLst>
                <a:path extrusionOk="0" h="548" w="525">
                  <a:moveTo>
                    <a:pt x="263" y="0"/>
                  </a:moveTo>
                  <a:cubicBezTo>
                    <a:pt x="120" y="0"/>
                    <a:pt x="1" y="119"/>
                    <a:pt x="1" y="262"/>
                  </a:cubicBezTo>
                  <a:cubicBezTo>
                    <a:pt x="1" y="429"/>
                    <a:pt x="120" y="548"/>
                    <a:pt x="263" y="548"/>
                  </a:cubicBezTo>
                  <a:cubicBezTo>
                    <a:pt x="405" y="548"/>
                    <a:pt x="524" y="429"/>
                    <a:pt x="524" y="262"/>
                  </a:cubicBezTo>
                  <a:cubicBezTo>
                    <a:pt x="524" y="119"/>
                    <a:pt x="405" y="0"/>
                    <a:pt x="263"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5"/>
            <p:cNvSpPr/>
            <p:nvPr/>
          </p:nvSpPr>
          <p:spPr>
            <a:xfrm>
              <a:off x="2202269" y="2007572"/>
              <a:ext cx="110896" cy="66831"/>
            </a:xfrm>
            <a:custGeom>
              <a:rect b="b" l="l" r="r" t="t"/>
              <a:pathLst>
                <a:path extrusionOk="0" h="2096" w="3478">
                  <a:moveTo>
                    <a:pt x="0" y="0"/>
                  </a:moveTo>
                  <a:lnTo>
                    <a:pt x="0" y="2096"/>
                  </a:lnTo>
                  <a:lnTo>
                    <a:pt x="3477" y="2096"/>
                  </a:lnTo>
                  <a:lnTo>
                    <a:pt x="3477"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5"/>
            <p:cNvSpPr/>
            <p:nvPr/>
          </p:nvSpPr>
          <p:spPr>
            <a:xfrm>
              <a:off x="2368549" y="1825317"/>
              <a:ext cx="156460" cy="136723"/>
            </a:xfrm>
            <a:custGeom>
              <a:rect b="b" l="l" r="r" t="t"/>
              <a:pathLst>
                <a:path extrusionOk="0" h="4288" w="4907">
                  <a:moveTo>
                    <a:pt x="453" y="1"/>
                  </a:moveTo>
                  <a:cubicBezTo>
                    <a:pt x="215" y="1"/>
                    <a:pt x="1" y="215"/>
                    <a:pt x="1" y="453"/>
                  </a:cubicBezTo>
                  <a:lnTo>
                    <a:pt x="1" y="4287"/>
                  </a:lnTo>
                  <a:lnTo>
                    <a:pt x="3477" y="4287"/>
                  </a:lnTo>
                  <a:lnTo>
                    <a:pt x="3477" y="3073"/>
                  </a:lnTo>
                  <a:lnTo>
                    <a:pt x="4549" y="2382"/>
                  </a:lnTo>
                  <a:cubicBezTo>
                    <a:pt x="4835" y="2192"/>
                    <a:pt x="4906" y="1930"/>
                    <a:pt x="4763" y="1715"/>
                  </a:cubicBezTo>
                  <a:cubicBezTo>
                    <a:pt x="4688" y="1594"/>
                    <a:pt x="4554" y="1521"/>
                    <a:pt x="4411" y="1521"/>
                  </a:cubicBezTo>
                  <a:cubicBezTo>
                    <a:pt x="4330" y="1521"/>
                    <a:pt x="4246" y="1544"/>
                    <a:pt x="4168" y="1596"/>
                  </a:cubicBezTo>
                  <a:lnTo>
                    <a:pt x="3573" y="2001"/>
                  </a:lnTo>
                  <a:lnTo>
                    <a:pt x="3573" y="453"/>
                  </a:lnTo>
                  <a:cubicBezTo>
                    <a:pt x="3573" y="215"/>
                    <a:pt x="3358" y="1"/>
                    <a:pt x="3120" y="1"/>
                  </a:cubicBezTo>
                  <a:cubicBezTo>
                    <a:pt x="2882" y="1"/>
                    <a:pt x="2668" y="215"/>
                    <a:pt x="2668" y="453"/>
                  </a:cubicBezTo>
                  <a:cubicBezTo>
                    <a:pt x="2668" y="215"/>
                    <a:pt x="2477" y="1"/>
                    <a:pt x="2239" y="1"/>
                  </a:cubicBezTo>
                  <a:cubicBezTo>
                    <a:pt x="2001" y="1"/>
                    <a:pt x="1787" y="215"/>
                    <a:pt x="1787" y="453"/>
                  </a:cubicBezTo>
                  <a:cubicBezTo>
                    <a:pt x="1787" y="215"/>
                    <a:pt x="1572" y="1"/>
                    <a:pt x="1334" y="1"/>
                  </a:cubicBezTo>
                  <a:cubicBezTo>
                    <a:pt x="1096" y="1"/>
                    <a:pt x="882" y="215"/>
                    <a:pt x="882" y="453"/>
                  </a:cubicBezTo>
                  <a:cubicBezTo>
                    <a:pt x="882" y="215"/>
                    <a:pt x="691" y="1"/>
                    <a:pt x="453"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5"/>
            <p:cNvSpPr/>
            <p:nvPr/>
          </p:nvSpPr>
          <p:spPr>
            <a:xfrm>
              <a:off x="2157471" y="1824552"/>
              <a:ext cx="155694" cy="134427"/>
            </a:xfrm>
            <a:custGeom>
              <a:rect b="b" l="l" r="r" t="t"/>
              <a:pathLst>
                <a:path extrusionOk="0" h="4216" w="4883">
                  <a:moveTo>
                    <a:pt x="1762" y="1"/>
                  </a:moveTo>
                  <a:cubicBezTo>
                    <a:pt x="1524" y="1"/>
                    <a:pt x="1310" y="191"/>
                    <a:pt x="1310" y="429"/>
                  </a:cubicBezTo>
                  <a:lnTo>
                    <a:pt x="1310" y="1977"/>
                  </a:lnTo>
                  <a:lnTo>
                    <a:pt x="715" y="1596"/>
                  </a:lnTo>
                  <a:cubicBezTo>
                    <a:pt x="649" y="1556"/>
                    <a:pt x="573" y="1537"/>
                    <a:pt x="496" y="1537"/>
                  </a:cubicBezTo>
                  <a:cubicBezTo>
                    <a:pt x="348" y="1537"/>
                    <a:pt x="198" y="1606"/>
                    <a:pt x="119" y="1715"/>
                  </a:cubicBezTo>
                  <a:cubicBezTo>
                    <a:pt x="0" y="1930"/>
                    <a:pt x="72" y="2192"/>
                    <a:pt x="238" y="2311"/>
                  </a:cubicBezTo>
                  <a:lnTo>
                    <a:pt x="1310" y="3001"/>
                  </a:lnTo>
                  <a:lnTo>
                    <a:pt x="1310" y="4216"/>
                  </a:lnTo>
                  <a:lnTo>
                    <a:pt x="4811" y="4216"/>
                  </a:lnTo>
                  <a:lnTo>
                    <a:pt x="4811" y="382"/>
                  </a:lnTo>
                  <a:cubicBezTo>
                    <a:pt x="4882" y="191"/>
                    <a:pt x="4715" y="1"/>
                    <a:pt x="4453" y="1"/>
                  </a:cubicBezTo>
                  <a:cubicBezTo>
                    <a:pt x="4215" y="1"/>
                    <a:pt x="4001" y="191"/>
                    <a:pt x="4001" y="429"/>
                  </a:cubicBezTo>
                  <a:cubicBezTo>
                    <a:pt x="4001" y="191"/>
                    <a:pt x="3787" y="1"/>
                    <a:pt x="3549" y="1"/>
                  </a:cubicBezTo>
                  <a:cubicBezTo>
                    <a:pt x="3310" y="1"/>
                    <a:pt x="3096" y="191"/>
                    <a:pt x="3096" y="429"/>
                  </a:cubicBezTo>
                  <a:cubicBezTo>
                    <a:pt x="3096" y="191"/>
                    <a:pt x="2906" y="1"/>
                    <a:pt x="2667" y="1"/>
                  </a:cubicBezTo>
                  <a:cubicBezTo>
                    <a:pt x="2429" y="1"/>
                    <a:pt x="2215" y="191"/>
                    <a:pt x="2215" y="429"/>
                  </a:cubicBezTo>
                  <a:cubicBezTo>
                    <a:pt x="2215" y="191"/>
                    <a:pt x="2001" y="1"/>
                    <a:pt x="1762"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5"/>
            <p:cNvSpPr/>
            <p:nvPr/>
          </p:nvSpPr>
          <p:spPr>
            <a:xfrm>
              <a:off x="2331339" y="1714453"/>
              <a:ext cx="11415" cy="39537"/>
            </a:xfrm>
            <a:custGeom>
              <a:rect b="b" l="l" r="r" t="t"/>
              <a:pathLst>
                <a:path extrusionOk="0" h="1240" w="358">
                  <a:moveTo>
                    <a:pt x="191" y="1"/>
                  </a:moveTo>
                  <a:cubicBezTo>
                    <a:pt x="96" y="1"/>
                    <a:pt x="1" y="72"/>
                    <a:pt x="1" y="167"/>
                  </a:cubicBezTo>
                  <a:lnTo>
                    <a:pt x="1" y="1072"/>
                  </a:lnTo>
                  <a:cubicBezTo>
                    <a:pt x="1" y="1144"/>
                    <a:pt x="96" y="1239"/>
                    <a:pt x="191" y="1239"/>
                  </a:cubicBezTo>
                  <a:cubicBezTo>
                    <a:pt x="310" y="1239"/>
                    <a:pt x="358" y="1191"/>
                    <a:pt x="358" y="1072"/>
                  </a:cubicBezTo>
                  <a:lnTo>
                    <a:pt x="358" y="167"/>
                  </a:lnTo>
                  <a:cubicBezTo>
                    <a:pt x="358" y="72"/>
                    <a:pt x="263" y="1"/>
                    <a:pt x="191"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5"/>
            <p:cNvSpPr/>
            <p:nvPr/>
          </p:nvSpPr>
          <p:spPr>
            <a:xfrm>
              <a:off x="2388286" y="1725485"/>
              <a:ext cx="26624" cy="36094"/>
            </a:xfrm>
            <a:custGeom>
              <a:rect b="b" l="l" r="r" t="t"/>
              <a:pathLst>
                <a:path extrusionOk="0" h="1132" w="835">
                  <a:moveTo>
                    <a:pt x="623" y="0"/>
                  </a:moveTo>
                  <a:cubicBezTo>
                    <a:pt x="570" y="0"/>
                    <a:pt x="524" y="37"/>
                    <a:pt x="477" y="83"/>
                  </a:cubicBezTo>
                  <a:lnTo>
                    <a:pt x="72" y="869"/>
                  </a:lnTo>
                  <a:cubicBezTo>
                    <a:pt x="1" y="964"/>
                    <a:pt x="25" y="1036"/>
                    <a:pt x="120" y="1107"/>
                  </a:cubicBezTo>
                  <a:cubicBezTo>
                    <a:pt x="144" y="1131"/>
                    <a:pt x="191" y="1131"/>
                    <a:pt x="215" y="1131"/>
                  </a:cubicBezTo>
                  <a:cubicBezTo>
                    <a:pt x="263" y="1131"/>
                    <a:pt x="334" y="1107"/>
                    <a:pt x="358" y="1036"/>
                  </a:cubicBezTo>
                  <a:lnTo>
                    <a:pt x="787" y="274"/>
                  </a:lnTo>
                  <a:cubicBezTo>
                    <a:pt x="834" y="179"/>
                    <a:pt x="810" y="83"/>
                    <a:pt x="715" y="36"/>
                  </a:cubicBezTo>
                  <a:cubicBezTo>
                    <a:pt x="682" y="11"/>
                    <a:pt x="652" y="0"/>
                    <a:pt x="623"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5"/>
            <p:cNvSpPr/>
            <p:nvPr/>
          </p:nvSpPr>
          <p:spPr>
            <a:xfrm>
              <a:off x="2433850" y="1757721"/>
              <a:ext cx="34978" cy="27389"/>
            </a:xfrm>
            <a:custGeom>
              <a:rect b="b" l="l" r="r" t="t"/>
              <a:pathLst>
                <a:path extrusionOk="0" h="859" w="1097">
                  <a:moveTo>
                    <a:pt x="904" y="0"/>
                  </a:moveTo>
                  <a:cubicBezTo>
                    <a:pt x="875" y="0"/>
                    <a:pt x="844" y="8"/>
                    <a:pt x="810" y="25"/>
                  </a:cubicBezTo>
                  <a:lnTo>
                    <a:pt x="96" y="573"/>
                  </a:lnTo>
                  <a:cubicBezTo>
                    <a:pt x="24" y="620"/>
                    <a:pt x="1" y="716"/>
                    <a:pt x="72" y="811"/>
                  </a:cubicBezTo>
                  <a:cubicBezTo>
                    <a:pt x="120" y="835"/>
                    <a:pt x="144" y="858"/>
                    <a:pt x="215" y="858"/>
                  </a:cubicBezTo>
                  <a:cubicBezTo>
                    <a:pt x="239" y="858"/>
                    <a:pt x="263" y="858"/>
                    <a:pt x="310" y="835"/>
                  </a:cubicBezTo>
                  <a:lnTo>
                    <a:pt x="1025" y="311"/>
                  </a:lnTo>
                  <a:cubicBezTo>
                    <a:pt x="1072" y="239"/>
                    <a:pt x="1096" y="144"/>
                    <a:pt x="1048" y="73"/>
                  </a:cubicBezTo>
                  <a:cubicBezTo>
                    <a:pt x="1002" y="26"/>
                    <a:pt x="956" y="0"/>
                    <a:pt x="904"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5"/>
            <p:cNvSpPr/>
            <p:nvPr/>
          </p:nvSpPr>
          <p:spPr>
            <a:xfrm>
              <a:off x="2259981" y="1725644"/>
              <a:ext cx="26592" cy="35934"/>
            </a:xfrm>
            <a:custGeom>
              <a:rect b="b" l="l" r="r" t="t"/>
              <a:pathLst>
                <a:path extrusionOk="0" h="1127" w="834">
                  <a:moveTo>
                    <a:pt x="205" y="0"/>
                  </a:moveTo>
                  <a:cubicBezTo>
                    <a:pt x="177" y="0"/>
                    <a:pt x="148" y="9"/>
                    <a:pt x="119" y="31"/>
                  </a:cubicBezTo>
                  <a:cubicBezTo>
                    <a:pt x="72" y="78"/>
                    <a:pt x="0" y="174"/>
                    <a:pt x="72" y="269"/>
                  </a:cubicBezTo>
                  <a:lnTo>
                    <a:pt x="476" y="1031"/>
                  </a:lnTo>
                  <a:cubicBezTo>
                    <a:pt x="524" y="1102"/>
                    <a:pt x="572" y="1126"/>
                    <a:pt x="643" y="1126"/>
                  </a:cubicBezTo>
                  <a:cubicBezTo>
                    <a:pt x="667" y="1126"/>
                    <a:pt x="667" y="1126"/>
                    <a:pt x="715" y="1102"/>
                  </a:cubicBezTo>
                  <a:cubicBezTo>
                    <a:pt x="786" y="1031"/>
                    <a:pt x="834" y="959"/>
                    <a:pt x="786" y="864"/>
                  </a:cubicBezTo>
                  <a:lnTo>
                    <a:pt x="357" y="78"/>
                  </a:lnTo>
                  <a:cubicBezTo>
                    <a:pt x="324" y="45"/>
                    <a:pt x="268" y="0"/>
                    <a:pt x="20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5"/>
            <p:cNvSpPr/>
            <p:nvPr/>
          </p:nvSpPr>
          <p:spPr>
            <a:xfrm>
              <a:off x="2206063" y="1757497"/>
              <a:ext cx="34946" cy="27612"/>
            </a:xfrm>
            <a:custGeom>
              <a:rect b="b" l="l" r="r" t="t"/>
              <a:pathLst>
                <a:path extrusionOk="0" h="866" w="1096">
                  <a:moveTo>
                    <a:pt x="195" y="1"/>
                  </a:moveTo>
                  <a:cubicBezTo>
                    <a:pt x="144" y="1"/>
                    <a:pt x="100" y="24"/>
                    <a:pt x="72" y="80"/>
                  </a:cubicBezTo>
                  <a:cubicBezTo>
                    <a:pt x="0" y="151"/>
                    <a:pt x="0" y="246"/>
                    <a:pt x="96" y="318"/>
                  </a:cubicBezTo>
                  <a:lnTo>
                    <a:pt x="810" y="842"/>
                  </a:lnTo>
                  <a:cubicBezTo>
                    <a:pt x="834" y="865"/>
                    <a:pt x="858" y="865"/>
                    <a:pt x="905" y="865"/>
                  </a:cubicBezTo>
                  <a:cubicBezTo>
                    <a:pt x="953" y="865"/>
                    <a:pt x="977" y="842"/>
                    <a:pt x="1048" y="818"/>
                  </a:cubicBezTo>
                  <a:cubicBezTo>
                    <a:pt x="1096" y="723"/>
                    <a:pt x="1096" y="627"/>
                    <a:pt x="1024" y="580"/>
                  </a:cubicBezTo>
                  <a:lnTo>
                    <a:pt x="310" y="32"/>
                  </a:lnTo>
                  <a:cubicBezTo>
                    <a:pt x="270" y="12"/>
                    <a:pt x="231" y="1"/>
                    <a:pt x="195"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5"/>
            <p:cNvSpPr/>
            <p:nvPr/>
          </p:nvSpPr>
          <p:spPr>
            <a:xfrm>
              <a:off x="2288072" y="1961243"/>
              <a:ext cx="25093" cy="53949"/>
            </a:xfrm>
            <a:custGeom>
              <a:rect b="b" l="l" r="r" t="t"/>
              <a:pathLst>
                <a:path extrusionOk="0" h="1692" w="787">
                  <a:moveTo>
                    <a:pt x="0" y="0"/>
                  </a:moveTo>
                  <a:lnTo>
                    <a:pt x="0" y="1453"/>
                  </a:lnTo>
                  <a:lnTo>
                    <a:pt x="786" y="1691"/>
                  </a:lnTo>
                  <a:lnTo>
                    <a:pt x="786"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5"/>
            <p:cNvSpPr/>
            <p:nvPr/>
          </p:nvSpPr>
          <p:spPr>
            <a:xfrm>
              <a:off x="2288072" y="2007572"/>
              <a:ext cx="25093" cy="66831"/>
            </a:xfrm>
            <a:custGeom>
              <a:rect b="b" l="l" r="r" t="t"/>
              <a:pathLst>
                <a:path extrusionOk="0" h="2096" w="787">
                  <a:moveTo>
                    <a:pt x="0" y="0"/>
                  </a:moveTo>
                  <a:lnTo>
                    <a:pt x="0" y="2096"/>
                  </a:lnTo>
                  <a:lnTo>
                    <a:pt x="786" y="2096"/>
                  </a:lnTo>
                  <a:lnTo>
                    <a:pt x="786" y="0"/>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5"/>
            <p:cNvSpPr/>
            <p:nvPr/>
          </p:nvSpPr>
          <p:spPr>
            <a:xfrm>
              <a:off x="2288072" y="1824552"/>
              <a:ext cx="25093" cy="135192"/>
            </a:xfrm>
            <a:custGeom>
              <a:rect b="b" l="l" r="r" t="t"/>
              <a:pathLst>
                <a:path extrusionOk="0" h="4240" w="787">
                  <a:moveTo>
                    <a:pt x="357" y="1"/>
                  </a:moveTo>
                  <a:cubicBezTo>
                    <a:pt x="191" y="1"/>
                    <a:pt x="48" y="72"/>
                    <a:pt x="0" y="191"/>
                  </a:cubicBezTo>
                  <a:lnTo>
                    <a:pt x="0" y="4240"/>
                  </a:lnTo>
                  <a:lnTo>
                    <a:pt x="786" y="4240"/>
                  </a:lnTo>
                  <a:lnTo>
                    <a:pt x="786" y="406"/>
                  </a:lnTo>
                  <a:cubicBezTo>
                    <a:pt x="786" y="191"/>
                    <a:pt x="619" y="1"/>
                    <a:pt x="357"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5"/>
            <p:cNvSpPr/>
            <p:nvPr/>
          </p:nvSpPr>
          <p:spPr>
            <a:xfrm>
              <a:off x="2371578" y="1824552"/>
              <a:ext cx="25093" cy="135192"/>
            </a:xfrm>
            <a:custGeom>
              <a:rect b="b" l="l" r="r" t="t"/>
              <a:pathLst>
                <a:path extrusionOk="0" h="4240" w="787">
                  <a:moveTo>
                    <a:pt x="430" y="1"/>
                  </a:moveTo>
                  <a:cubicBezTo>
                    <a:pt x="191" y="1"/>
                    <a:pt x="1" y="191"/>
                    <a:pt x="1" y="406"/>
                  </a:cubicBezTo>
                  <a:lnTo>
                    <a:pt x="1" y="4240"/>
                  </a:lnTo>
                  <a:lnTo>
                    <a:pt x="787" y="4240"/>
                  </a:lnTo>
                  <a:lnTo>
                    <a:pt x="787" y="191"/>
                  </a:lnTo>
                  <a:cubicBezTo>
                    <a:pt x="739" y="72"/>
                    <a:pt x="596" y="1"/>
                    <a:pt x="430"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45"/>
          <p:cNvGrpSpPr/>
          <p:nvPr/>
        </p:nvGrpSpPr>
        <p:grpSpPr>
          <a:xfrm>
            <a:off x="7242650" y="2320395"/>
            <a:ext cx="358451" cy="256674"/>
            <a:chOff x="7242650" y="2320395"/>
            <a:chExt cx="358451" cy="256674"/>
          </a:xfrm>
        </p:grpSpPr>
        <p:sp>
          <p:nvSpPr>
            <p:cNvPr id="1225" name="Google Shape;1225;p45"/>
            <p:cNvSpPr/>
            <p:nvPr/>
          </p:nvSpPr>
          <p:spPr>
            <a:xfrm>
              <a:off x="7259358" y="2320395"/>
              <a:ext cx="323505" cy="238468"/>
            </a:xfrm>
            <a:custGeom>
              <a:rect b="b" l="l" r="r" t="t"/>
              <a:pathLst>
                <a:path extrusionOk="0" h="7479" w="10146">
                  <a:moveTo>
                    <a:pt x="810" y="1"/>
                  </a:moveTo>
                  <a:cubicBezTo>
                    <a:pt x="358" y="1"/>
                    <a:pt x="1" y="358"/>
                    <a:pt x="1" y="810"/>
                  </a:cubicBezTo>
                  <a:lnTo>
                    <a:pt x="1" y="7478"/>
                  </a:lnTo>
                  <a:lnTo>
                    <a:pt x="10146" y="7478"/>
                  </a:lnTo>
                  <a:lnTo>
                    <a:pt x="10146" y="810"/>
                  </a:lnTo>
                  <a:cubicBezTo>
                    <a:pt x="10146" y="334"/>
                    <a:pt x="9788" y="1"/>
                    <a:pt x="9384"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5"/>
            <p:cNvSpPr/>
            <p:nvPr/>
          </p:nvSpPr>
          <p:spPr>
            <a:xfrm>
              <a:off x="7259358" y="2320395"/>
              <a:ext cx="83571" cy="238468"/>
            </a:xfrm>
            <a:custGeom>
              <a:rect b="b" l="l" r="r" t="t"/>
              <a:pathLst>
                <a:path extrusionOk="0" h="7479" w="2621">
                  <a:moveTo>
                    <a:pt x="810" y="1"/>
                  </a:moveTo>
                  <a:cubicBezTo>
                    <a:pt x="358" y="1"/>
                    <a:pt x="1" y="358"/>
                    <a:pt x="1" y="810"/>
                  </a:cubicBezTo>
                  <a:lnTo>
                    <a:pt x="1" y="7478"/>
                  </a:lnTo>
                  <a:lnTo>
                    <a:pt x="1811" y="7478"/>
                  </a:lnTo>
                  <a:lnTo>
                    <a:pt x="1811" y="810"/>
                  </a:lnTo>
                  <a:cubicBezTo>
                    <a:pt x="1811" y="334"/>
                    <a:pt x="2168" y="1"/>
                    <a:pt x="2620"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5"/>
            <p:cNvSpPr/>
            <p:nvPr/>
          </p:nvSpPr>
          <p:spPr>
            <a:xfrm>
              <a:off x="7291243" y="2352280"/>
              <a:ext cx="261266" cy="146575"/>
            </a:xfrm>
            <a:custGeom>
              <a:rect b="b" l="l" r="r" t="t"/>
              <a:pathLst>
                <a:path extrusionOk="0" h="4597" w="8194">
                  <a:moveTo>
                    <a:pt x="1" y="1"/>
                  </a:moveTo>
                  <a:lnTo>
                    <a:pt x="1" y="4597"/>
                  </a:lnTo>
                  <a:lnTo>
                    <a:pt x="8193" y="4597"/>
                  </a:lnTo>
                  <a:lnTo>
                    <a:pt x="8193" y="1"/>
                  </a:ln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5"/>
            <p:cNvSpPr/>
            <p:nvPr/>
          </p:nvSpPr>
          <p:spPr>
            <a:xfrm>
              <a:off x="7291243" y="2352280"/>
              <a:ext cx="26624" cy="146575"/>
            </a:xfrm>
            <a:custGeom>
              <a:rect b="b" l="l" r="r" t="t"/>
              <a:pathLst>
                <a:path extrusionOk="0" h="4597" w="835">
                  <a:moveTo>
                    <a:pt x="1" y="1"/>
                  </a:moveTo>
                  <a:lnTo>
                    <a:pt x="1" y="4597"/>
                  </a:lnTo>
                  <a:lnTo>
                    <a:pt x="834" y="4597"/>
                  </a:lnTo>
                  <a:lnTo>
                    <a:pt x="834" y="1"/>
                  </a:ln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5"/>
            <p:cNvSpPr/>
            <p:nvPr/>
          </p:nvSpPr>
          <p:spPr>
            <a:xfrm>
              <a:off x="7415785" y="2330280"/>
              <a:ext cx="11415" cy="11415"/>
            </a:xfrm>
            <a:custGeom>
              <a:rect b="b" l="l" r="r" t="t"/>
              <a:pathLst>
                <a:path extrusionOk="0" h="358" w="358">
                  <a:moveTo>
                    <a:pt x="191" y="0"/>
                  </a:moveTo>
                  <a:cubicBezTo>
                    <a:pt x="96" y="0"/>
                    <a:pt x="0" y="72"/>
                    <a:pt x="0" y="167"/>
                  </a:cubicBezTo>
                  <a:cubicBezTo>
                    <a:pt x="0" y="262"/>
                    <a:pt x="96" y="357"/>
                    <a:pt x="191" y="357"/>
                  </a:cubicBezTo>
                  <a:cubicBezTo>
                    <a:pt x="286" y="357"/>
                    <a:pt x="358" y="262"/>
                    <a:pt x="358" y="167"/>
                  </a:cubicBezTo>
                  <a:cubicBezTo>
                    <a:pt x="358" y="72"/>
                    <a:pt x="286" y="0"/>
                    <a:pt x="191"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5"/>
            <p:cNvSpPr/>
            <p:nvPr/>
          </p:nvSpPr>
          <p:spPr>
            <a:xfrm>
              <a:off x="7243415" y="2530741"/>
              <a:ext cx="357686" cy="46329"/>
            </a:xfrm>
            <a:custGeom>
              <a:rect b="b" l="l" r="r" t="t"/>
              <a:pathLst>
                <a:path extrusionOk="0" h="1453" w="11218">
                  <a:moveTo>
                    <a:pt x="1" y="0"/>
                  </a:moveTo>
                  <a:lnTo>
                    <a:pt x="1" y="643"/>
                  </a:lnTo>
                  <a:cubicBezTo>
                    <a:pt x="1" y="1096"/>
                    <a:pt x="358" y="1453"/>
                    <a:pt x="810" y="1453"/>
                  </a:cubicBezTo>
                  <a:lnTo>
                    <a:pt x="10384" y="1453"/>
                  </a:lnTo>
                  <a:cubicBezTo>
                    <a:pt x="10836" y="1453"/>
                    <a:pt x="11217" y="1096"/>
                    <a:pt x="11217" y="643"/>
                  </a:cubicBezTo>
                  <a:lnTo>
                    <a:pt x="11217" y="0"/>
                  </a:lnTo>
                  <a:lnTo>
                    <a:pt x="7526" y="0"/>
                  </a:lnTo>
                  <a:lnTo>
                    <a:pt x="5597" y="357"/>
                  </a:lnTo>
                  <a:lnTo>
                    <a:pt x="3668" y="0"/>
                  </a:ln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5"/>
            <p:cNvSpPr/>
            <p:nvPr/>
          </p:nvSpPr>
          <p:spPr>
            <a:xfrm>
              <a:off x="7242650" y="2529210"/>
              <a:ext cx="83571" cy="46488"/>
            </a:xfrm>
            <a:custGeom>
              <a:rect b="b" l="l" r="r" t="t"/>
              <a:pathLst>
                <a:path extrusionOk="0" h="1458" w="2621">
                  <a:moveTo>
                    <a:pt x="1" y="0"/>
                  </a:moveTo>
                  <a:lnTo>
                    <a:pt x="1" y="667"/>
                  </a:lnTo>
                  <a:cubicBezTo>
                    <a:pt x="1" y="1096"/>
                    <a:pt x="358" y="1453"/>
                    <a:pt x="787" y="1453"/>
                  </a:cubicBezTo>
                  <a:lnTo>
                    <a:pt x="2467" y="1453"/>
                  </a:lnTo>
                  <a:cubicBezTo>
                    <a:pt x="2105" y="1413"/>
                    <a:pt x="1811" y="1086"/>
                    <a:pt x="1811" y="667"/>
                  </a:cubicBezTo>
                  <a:lnTo>
                    <a:pt x="1811" y="0"/>
                  </a:lnTo>
                  <a:close/>
                  <a:moveTo>
                    <a:pt x="2467" y="1453"/>
                  </a:moveTo>
                  <a:cubicBezTo>
                    <a:pt x="2492" y="1456"/>
                    <a:pt x="2518" y="1457"/>
                    <a:pt x="2544" y="1457"/>
                  </a:cubicBezTo>
                  <a:cubicBezTo>
                    <a:pt x="2569" y="1457"/>
                    <a:pt x="2595" y="1456"/>
                    <a:pt x="2620" y="1453"/>
                  </a:cubicBez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5"/>
            <p:cNvSpPr/>
            <p:nvPr/>
          </p:nvSpPr>
          <p:spPr>
            <a:xfrm>
              <a:off x="7359604" y="2530741"/>
              <a:ext cx="123778" cy="22798"/>
            </a:xfrm>
            <a:custGeom>
              <a:rect b="b" l="l" r="r" t="t"/>
              <a:pathLst>
                <a:path extrusionOk="0" h="715" w="3882">
                  <a:moveTo>
                    <a:pt x="0" y="0"/>
                  </a:moveTo>
                  <a:lnTo>
                    <a:pt x="0" y="191"/>
                  </a:lnTo>
                  <a:cubicBezTo>
                    <a:pt x="0" y="453"/>
                    <a:pt x="215" y="715"/>
                    <a:pt x="524" y="715"/>
                  </a:cubicBezTo>
                  <a:lnTo>
                    <a:pt x="3382" y="715"/>
                  </a:lnTo>
                  <a:cubicBezTo>
                    <a:pt x="3644" y="715"/>
                    <a:pt x="3882" y="500"/>
                    <a:pt x="3882" y="191"/>
                  </a:cubicBezTo>
                  <a:lnTo>
                    <a:pt x="3882" y="0"/>
                  </a:ln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45"/>
          <p:cNvGrpSpPr/>
          <p:nvPr/>
        </p:nvGrpSpPr>
        <p:grpSpPr>
          <a:xfrm>
            <a:off x="6607118" y="2277861"/>
            <a:ext cx="375127" cy="341743"/>
            <a:chOff x="6607118" y="2277861"/>
            <a:chExt cx="375127" cy="341743"/>
          </a:xfrm>
        </p:grpSpPr>
        <p:sp>
          <p:nvSpPr>
            <p:cNvPr id="1234" name="Google Shape;1234;p45"/>
            <p:cNvSpPr/>
            <p:nvPr/>
          </p:nvSpPr>
          <p:spPr>
            <a:xfrm>
              <a:off x="6607118" y="2277861"/>
              <a:ext cx="258173" cy="341743"/>
            </a:xfrm>
            <a:custGeom>
              <a:rect b="b" l="l" r="r" t="t"/>
              <a:pathLst>
                <a:path extrusionOk="0" h="10718" w="8097">
                  <a:moveTo>
                    <a:pt x="2596" y="1"/>
                  </a:moveTo>
                  <a:lnTo>
                    <a:pt x="1762" y="2001"/>
                  </a:lnTo>
                  <a:lnTo>
                    <a:pt x="0" y="2597"/>
                  </a:lnTo>
                  <a:lnTo>
                    <a:pt x="0" y="9741"/>
                  </a:lnTo>
                  <a:cubicBezTo>
                    <a:pt x="0" y="10265"/>
                    <a:pt x="453" y="10717"/>
                    <a:pt x="1000" y="10717"/>
                  </a:cubicBezTo>
                  <a:lnTo>
                    <a:pt x="7121" y="10717"/>
                  </a:lnTo>
                  <a:cubicBezTo>
                    <a:pt x="7668" y="10717"/>
                    <a:pt x="8097" y="10265"/>
                    <a:pt x="8097" y="9741"/>
                  </a:cubicBezTo>
                  <a:lnTo>
                    <a:pt x="8097" y="977"/>
                  </a:lnTo>
                  <a:cubicBezTo>
                    <a:pt x="8097" y="453"/>
                    <a:pt x="7692" y="1"/>
                    <a:pt x="7121"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5"/>
            <p:cNvSpPr/>
            <p:nvPr/>
          </p:nvSpPr>
          <p:spPr>
            <a:xfrm>
              <a:off x="6607118" y="2277861"/>
              <a:ext cx="82773" cy="82805"/>
            </a:xfrm>
            <a:custGeom>
              <a:rect b="b" l="l" r="r" t="t"/>
              <a:pathLst>
                <a:path extrusionOk="0" h="2597" w="2596">
                  <a:moveTo>
                    <a:pt x="2596" y="1"/>
                  </a:moveTo>
                  <a:lnTo>
                    <a:pt x="0" y="2597"/>
                  </a:lnTo>
                  <a:lnTo>
                    <a:pt x="1953" y="2597"/>
                  </a:lnTo>
                  <a:cubicBezTo>
                    <a:pt x="2310" y="2597"/>
                    <a:pt x="2596" y="2287"/>
                    <a:pt x="2596" y="1930"/>
                  </a:cubicBezTo>
                  <a:lnTo>
                    <a:pt x="2596"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5"/>
            <p:cNvSpPr/>
            <p:nvPr/>
          </p:nvSpPr>
          <p:spPr>
            <a:xfrm>
              <a:off x="6718715" y="2318865"/>
              <a:ext cx="117719" cy="11447"/>
            </a:xfrm>
            <a:custGeom>
              <a:rect b="b" l="l" r="r" t="t"/>
              <a:pathLst>
                <a:path extrusionOk="0" h="359" w="3692">
                  <a:moveTo>
                    <a:pt x="167" y="1"/>
                  </a:moveTo>
                  <a:cubicBezTo>
                    <a:pt x="72" y="1"/>
                    <a:pt x="1" y="96"/>
                    <a:pt x="1" y="168"/>
                  </a:cubicBezTo>
                  <a:cubicBezTo>
                    <a:pt x="1" y="263"/>
                    <a:pt x="72" y="358"/>
                    <a:pt x="167" y="358"/>
                  </a:cubicBezTo>
                  <a:lnTo>
                    <a:pt x="3501" y="358"/>
                  </a:lnTo>
                  <a:cubicBezTo>
                    <a:pt x="3597" y="358"/>
                    <a:pt x="3692" y="263"/>
                    <a:pt x="3692" y="168"/>
                  </a:cubicBezTo>
                  <a:cubicBezTo>
                    <a:pt x="3692" y="96"/>
                    <a:pt x="3597" y="1"/>
                    <a:pt x="3501"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5"/>
            <p:cNvSpPr/>
            <p:nvPr/>
          </p:nvSpPr>
          <p:spPr>
            <a:xfrm>
              <a:off x="6700509" y="2361399"/>
              <a:ext cx="164782" cy="219464"/>
            </a:xfrm>
            <a:custGeom>
              <a:rect b="b" l="l" r="r" t="t"/>
              <a:pathLst>
                <a:path extrusionOk="0" h="6883" w="5168">
                  <a:moveTo>
                    <a:pt x="3739" y="1"/>
                  </a:moveTo>
                  <a:cubicBezTo>
                    <a:pt x="2834" y="1"/>
                    <a:pt x="1953" y="358"/>
                    <a:pt x="1334" y="1025"/>
                  </a:cubicBezTo>
                  <a:cubicBezTo>
                    <a:pt x="0" y="2358"/>
                    <a:pt x="0" y="4525"/>
                    <a:pt x="1334" y="5859"/>
                  </a:cubicBezTo>
                  <a:cubicBezTo>
                    <a:pt x="2001" y="6526"/>
                    <a:pt x="2858" y="6883"/>
                    <a:pt x="3739" y="6883"/>
                  </a:cubicBezTo>
                  <a:cubicBezTo>
                    <a:pt x="4263" y="6883"/>
                    <a:pt x="4739" y="6764"/>
                    <a:pt x="5168" y="6573"/>
                  </a:cubicBezTo>
                  <a:lnTo>
                    <a:pt x="5168" y="310"/>
                  </a:lnTo>
                  <a:cubicBezTo>
                    <a:pt x="4739" y="96"/>
                    <a:pt x="4263" y="1"/>
                    <a:pt x="3739"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5"/>
            <p:cNvSpPr/>
            <p:nvPr/>
          </p:nvSpPr>
          <p:spPr>
            <a:xfrm>
              <a:off x="6636707" y="2403934"/>
              <a:ext cx="145077" cy="11415"/>
            </a:xfrm>
            <a:custGeom>
              <a:rect b="b" l="l" r="r" t="t"/>
              <a:pathLst>
                <a:path extrusionOk="0" h="358" w="4550">
                  <a:moveTo>
                    <a:pt x="191" y="0"/>
                  </a:moveTo>
                  <a:cubicBezTo>
                    <a:pt x="96" y="0"/>
                    <a:pt x="1" y="95"/>
                    <a:pt x="1" y="191"/>
                  </a:cubicBezTo>
                  <a:cubicBezTo>
                    <a:pt x="1" y="262"/>
                    <a:pt x="96" y="357"/>
                    <a:pt x="191" y="357"/>
                  </a:cubicBezTo>
                  <a:lnTo>
                    <a:pt x="4383" y="357"/>
                  </a:lnTo>
                  <a:cubicBezTo>
                    <a:pt x="4478" y="357"/>
                    <a:pt x="4549" y="262"/>
                    <a:pt x="4549" y="191"/>
                  </a:cubicBezTo>
                  <a:cubicBezTo>
                    <a:pt x="4549" y="95"/>
                    <a:pt x="4478" y="0"/>
                    <a:pt x="4383"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5"/>
            <p:cNvSpPr/>
            <p:nvPr/>
          </p:nvSpPr>
          <p:spPr>
            <a:xfrm>
              <a:off x="6636707" y="2441877"/>
              <a:ext cx="145077" cy="11447"/>
            </a:xfrm>
            <a:custGeom>
              <a:rect b="b" l="l" r="r" t="t"/>
              <a:pathLst>
                <a:path extrusionOk="0" h="359" w="4550">
                  <a:moveTo>
                    <a:pt x="191" y="1"/>
                  </a:moveTo>
                  <a:cubicBezTo>
                    <a:pt x="96" y="1"/>
                    <a:pt x="1" y="96"/>
                    <a:pt x="1" y="191"/>
                  </a:cubicBezTo>
                  <a:cubicBezTo>
                    <a:pt x="1" y="263"/>
                    <a:pt x="96" y="358"/>
                    <a:pt x="191" y="358"/>
                  </a:cubicBezTo>
                  <a:lnTo>
                    <a:pt x="4383" y="358"/>
                  </a:lnTo>
                  <a:cubicBezTo>
                    <a:pt x="4478" y="358"/>
                    <a:pt x="4549" y="310"/>
                    <a:pt x="4549" y="191"/>
                  </a:cubicBezTo>
                  <a:cubicBezTo>
                    <a:pt x="4549" y="96"/>
                    <a:pt x="4478" y="1"/>
                    <a:pt x="4383"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5"/>
            <p:cNvSpPr/>
            <p:nvPr/>
          </p:nvSpPr>
          <p:spPr>
            <a:xfrm>
              <a:off x="6636707" y="2479852"/>
              <a:ext cx="145077" cy="11415"/>
            </a:xfrm>
            <a:custGeom>
              <a:rect b="b" l="l" r="r" t="t"/>
              <a:pathLst>
                <a:path extrusionOk="0" h="358" w="4550">
                  <a:moveTo>
                    <a:pt x="191" y="1"/>
                  </a:moveTo>
                  <a:cubicBezTo>
                    <a:pt x="96" y="1"/>
                    <a:pt x="1" y="96"/>
                    <a:pt x="1" y="191"/>
                  </a:cubicBezTo>
                  <a:cubicBezTo>
                    <a:pt x="1" y="263"/>
                    <a:pt x="96" y="358"/>
                    <a:pt x="191" y="358"/>
                  </a:cubicBezTo>
                  <a:lnTo>
                    <a:pt x="4383" y="358"/>
                  </a:lnTo>
                  <a:cubicBezTo>
                    <a:pt x="4478" y="358"/>
                    <a:pt x="4549" y="310"/>
                    <a:pt x="4549" y="191"/>
                  </a:cubicBezTo>
                  <a:cubicBezTo>
                    <a:pt x="4549" y="96"/>
                    <a:pt x="4478" y="1"/>
                    <a:pt x="4383"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5"/>
            <p:cNvSpPr/>
            <p:nvPr/>
          </p:nvSpPr>
          <p:spPr>
            <a:xfrm>
              <a:off x="6636707" y="2517827"/>
              <a:ext cx="145077" cy="11415"/>
            </a:xfrm>
            <a:custGeom>
              <a:rect b="b" l="l" r="r" t="t"/>
              <a:pathLst>
                <a:path extrusionOk="0" h="358" w="4550">
                  <a:moveTo>
                    <a:pt x="191" y="0"/>
                  </a:moveTo>
                  <a:cubicBezTo>
                    <a:pt x="96" y="0"/>
                    <a:pt x="1" y="96"/>
                    <a:pt x="1" y="191"/>
                  </a:cubicBezTo>
                  <a:cubicBezTo>
                    <a:pt x="1" y="262"/>
                    <a:pt x="96" y="357"/>
                    <a:pt x="191" y="357"/>
                  </a:cubicBezTo>
                  <a:lnTo>
                    <a:pt x="4383" y="357"/>
                  </a:lnTo>
                  <a:cubicBezTo>
                    <a:pt x="4478" y="357"/>
                    <a:pt x="4549" y="310"/>
                    <a:pt x="4549" y="191"/>
                  </a:cubicBezTo>
                  <a:cubicBezTo>
                    <a:pt x="4549" y="96"/>
                    <a:pt x="4478" y="0"/>
                    <a:pt x="4383"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5"/>
            <p:cNvSpPr/>
            <p:nvPr/>
          </p:nvSpPr>
          <p:spPr>
            <a:xfrm>
              <a:off x="6881967" y="2531474"/>
              <a:ext cx="100278" cy="82646"/>
            </a:xfrm>
            <a:custGeom>
              <a:rect b="b" l="l" r="r" t="t"/>
              <a:pathLst>
                <a:path extrusionOk="0" h="2592" w="3145">
                  <a:moveTo>
                    <a:pt x="715" y="1"/>
                  </a:moveTo>
                  <a:lnTo>
                    <a:pt x="1" y="715"/>
                  </a:lnTo>
                  <a:cubicBezTo>
                    <a:pt x="417" y="1729"/>
                    <a:pt x="1067" y="2591"/>
                    <a:pt x="1711" y="2591"/>
                  </a:cubicBezTo>
                  <a:cubicBezTo>
                    <a:pt x="1914" y="2591"/>
                    <a:pt x="2117" y="2505"/>
                    <a:pt x="2311" y="2311"/>
                  </a:cubicBezTo>
                  <a:cubicBezTo>
                    <a:pt x="3144" y="1525"/>
                    <a:pt x="2073" y="549"/>
                    <a:pt x="715"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5"/>
            <p:cNvSpPr/>
            <p:nvPr/>
          </p:nvSpPr>
          <p:spPr>
            <a:xfrm>
              <a:off x="6856172" y="2508995"/>
              <a:ext cx="52419" cy="46201"/>
            </a:xfrm>
            <a:custGeom>
              <a:rect b="b" l="l" r="r" t="t"/>
              <a:pathLst>
                <a:path extrusionOk="0" h="1449" w="1644">
                  <a:moveTo>
                    <a:pt x="1079" y="1"/>
                  </a:moveTo>
                  <a:cubicBezTo>
                    <a:pt x="861" y="1"/>
                    <a:pt x="611" y="110"/>
                    <a:pt x="405" y="301"/>
                  </a:cubicBezTo>
                  <a:cubicBezTo>
                    <a:pt x="72" y="634"/>
                    <a:pt x="0" y="1087"/>
                    <a:pt x="238" y="1325"/>
                  </a:cubicBezTo>
                  <a:cubicBezTo>
                    <a:pt x="331" y="1408"/>
                    <a:pt x="455" y="1448"/>
                    <a:pt x="591" y="1448"/>
                  </a:cubicBezTo>
                  <a:cubicBezTo>
                    <a:pt x="806" y="1448"/>
                    <a:pt x="1049" y="1348"/>
                    <a:pt x="1239" y="1158"/>
                  </a:cubicBezTo>
                  <a:cubicBezTo>
                    <a:pt x="1572" y="825"/>
                    <a:pt x="1643" y="373"/>
                    <a:pt x="1429" y="134"/>
                  </a:cubicBezTo>
                  <a:cubicBezTo>
                    <a:pt x="1338" y="43"/>
                    <a:pt x="1215" y="1"/>
                    <a:pt x="1079"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5"/>
            <p:cNvSpPr/>
            <p:nvPr/>
          </p:nvSpPr>
          <p:spPr>
            <a:xfrm>
              <a:off x="6727069" y="2405433"/>
              <a:ext cx="56213" cy="9916"/>
            </a:xfrm>
            <a:custGeom>
              <a:rect b="b" l="l" r="r" t="t"/>
              <a:pathLst>
                <a:path extrusionOk="0" h="311" w="1763">
                  <a:moveTo>
                    <a:pt x="215" y="1"/>
                  </a:moveTo>
                  <a:cubicBezTo>
                    <a:pt x="120" y="120"/>
                    <a:pt x="48" y="191"/>
                    <a:pt x="1" y="310"/>
                  </a:cubicBezTo>
                  <a:lnTo>
                    <a:pt x="1572" y="310"/>
                  </a:lnTo>
                  <a:cubicBezTo>
                    <a:pt x="1668" y="310"/>
                    <a:pt x="1763" y="215"/>
                    <a:pt x="1763" y="144"/>
                  </a:cubicBezTo>
                  <a:cubicBezTo>
                    <a:pt x="1763" y="48"/>
                    <a:pt x="1644" y="1"/>
                    <a:pt x="1549" y="1"/>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5"/>
            <p:cNvSpPr/>
            <p:nvPr/>
          </p:nvSpPr>
          <p:spPr>
            <a:xfrm>
              <a:off x="6712657" y="2443408"/>
              <a:ext cx="69127" cy="9916"/>
            </a:xfrm>
            <a:custGeom>
              <a:rect b="b" l="l" r="r" t="t"/>
              <a:pathLst>
                <a:path extrusionOk="0" h="311" w="2168">
                  <a:moveTo>
                    <a:pt x="72" y="0"/>
                  </a:moveTo>
                  <a:cubicBezTo>
                    <a:pt x="24" y="120"/>
                    <a:pt x="0" y="239"/>
                    <a:pt x="0" y="310"/>
                  </a:cubicBezTo>
                  <a:lnTo>
                    <a:pt x="2001" y="310"/>
                  </a:lnTo>
                  <a:cubicBezTo>
                    <a:pt x="2096" y="310"/>
                    <a:pt x="2167" y="239"/>
                    <a:pt x="2167" y="143"/>
                  </a:cubicBezTo>
                  <a:cubicBezTo>
                    <a:pt x="2167" y="72"/>
                    <a:pt x="2096" y="0"/>
                    <a:pt x="2001" y="0"/>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5"/>
            <p:cNvSpPr/>
            <p:nvPr/>
          </p:nvSpPr>
          <p:spPr>
            <a:xfrm>
              <a:off x="6711892" y="2481383"/>
              <a:ext cx="69892" cy="9884"/>
            </a:xfrm>
            <a:custGeom>
              <a:rect b="b" l="l" r="r" t="t"/>
              <a:pathLst>
                <a:path extrusionOk="0" h="310" w="2192">
                  <a:moveTo>
                    <a:pt x="0" y="0"/>
                  </a:moveTo>
                  <a:cubicBezTo>
                    <a:pt x="0" y="119"/>
                    <a:pt x="24" y="238"/>
                    <a:pt x="48" y="310"/>
                  </a:cubicBezTo>
                  <a:lnTo>
                    <a:pt x="2025" y="310"/>
                  </a:lnTo>
                  <a:cubicBezTo>
                    <a:pt x="2120" y="310"/>
                    <a:pt x="2191" y="238"/>
                    <a:pt x="2191" y="143"/>
                  </a:cubicBezTo>
                  <a:cubicBezTo>
                    <a:pt x="2191" y="48"/>
                    <a:pt x="2120" y="0"/>
                    <a:pt x="2025" y="0"/>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5"/>
            <p:cNvSpPr/>
            <p:nvPr/>
          </p:nvSpPr>
          <p:spPr>
            <a:xfrm>
              <a:off x="6723275" y="2519326"/>
              <a:ext cx="58509" cy="9916"/>
            </a:xfrm>
            <a:custGeom>
              <a:rect b="b" l="l" r="r" t="t"/>
              <a:pathLst>
                <a:path extrusionOk="0" h="311" w="1835">
                  <a:moveTo>
                    <a:pt x="1" y="1"/>
                  </a:moveTo>
                  <a:cubicBezTo>
                    <a:pt x="48" y="120"/>
                    <a:pt x="120" y="239"/>
                    <a:pt x="167" y="310"/>
                  </a:cubicBezTo>
                  <a:lnTo>
                    <a:pt x="1668" y="310"/>
                  </a:lnTo>
                  <a:cubicBezTo>
                    <a:pt x="1763" y="310"/>
                    <a:pt x="1834" y="239"/>
                    <a:pt x="1834" y="144"/>
                  </a:cubicBezTo>
                  <a:cubicBezTo>
                    <a:pt x="1834" y="49"/>
                    <a:pt x="1763" y="1"/>
                    <a:pt x="1668" y="1"/>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5"/>
            <p:cNvSpPr/>
            <p:nvPr/>
          </p:nvSpPr>
          <p:spPr>
            <a:xfrm>
              <a:off x="6733925" y="2383432"/>
              <a:ext cx="174666" cy="174666"/>
            </a:xfrm>
            <a:custGeom>
              <a:rect b="b" l="l" r="r" t="t"/>
              <a:pathLst>
                <a:path extrusionOk="0" h="5478" w="5478">
                  <a:moveTo>
                    <a:pt x="2739" y="0"/>
                  </a:moveTo>
                  <a:cubicBezTo>
                    <a:pt x="1215" y="0"/>
                    <a:pt x="0" y="1215"/>
                    <a:pt x="0" y="2739"/>
                  </a:cubicBezTo>
                  <a:cubicBezTo>
                    <a:pt x="0" y="4239"/>
                    <a:pt x="1215" y="5477"/>
                    <a:pt x="2739" y="5477"/>
                  </a:cubicBezTo>
                  <a:cubicBezTo>
                    <a:pt x="4239" y="5477"/>
                    <a:pt x="5477" y="4239"/>
                    <a:pt x="5477" y="2739"/>
                  </a:cubicBezTo>
                  <a:cubicBezTo>
                    <a:pt x="5477" y="1215"/>
                    <a:pt x="4239" y="0"/>
                    <a:pt x="2739"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5"/>
            <p:cNvSpPr/>
            <p:nvPr/>
          </p:nvSpPr>
          <p:spPr>
            <a:xfrm>
              <a:off x="6760485" y="2409992"/>
              <a:ext cx="121514" cy="121514"/>
            </a:xfrm>
            <a:custGeom>
              <a:rect b="b" l="l" r="r" t="t"/>
              <a:pathLst>
                <a:path extrusionOk="0" h="3811" w="3811">
                  <a:moveTo>
                    <a:pt x="1906" y="1"/>
                  </a:moveTo>
                  <a:cubicBezTo>
                    <a:pt x="834" y="1"/>
                    <a:pt x="1" y="858"/>
                    <a:pt x="1" y="1906"/>
                  </a:cubicBezTo>
                  <a:cubicBezTo>
                    <a:pt x="1" y="2954"/>
                    <a:pt x="834" y="3811"/>
                    <a:pt x="1906" y="3811"/>
                  </a:cubicBezTo>
                  <a:cubicBezTo>
                    <a:pt x="2954" y="3811"/>
                    <a:pt x="3811" y="2954"/>
                    <a:pt x="3811" y="1906"/>
                  </a:cubicBezTo>
                  <a:cubicBezTo>
                    <a:pt x="3811" y="858"/>
                    <a:pt x="2954" y="1"/>
                    <a:pt x="1906"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5"/>
            <p:cNvSpPr/>
            <p:nvPr/>
          </p:nvSpPr>
          <p:spPr>
            <a:xfrm>
              <a:off x="6754427" y="2412288"/>
              <a:ext cx="101012" cy="118006"/>
            </a:xfrm>
            <a:custGeom>
              <a:rect b="b" l="l" r="r" t="t"/>
              <a:pathLst>
                <a:path extrusionOk="0" h="3701" w="3168">
                  <a:moveTo>
                    <a:pt x="1453" y="0"/>
                  </a:moveTo>
                  <a:cubicBezTo>
                    <a:pt x="1191" y="95"/>
                    <a:pt x="953" y="262"/>
                    <a:pt x="738" y="453"/>
                  </a:cubicBezTo>
                  <a:cubicBezTo>
                    <a:pt x="0" y="1191"/>
                    <a:pt x="0" y="2382"/>
                    <a:pt x="738" y="3144"/>
                  </a:cubicBezTo>
                  <a:cubicBezTo>
                    <a:pt x="1120" y="3512"/>
                    <a:pt x="1611" y="3700"/>
                    <a:pt x="2105" y="3700"/>
                  </a:cubicBezTo>
                  <a:cubicBezTo>
                    <a:pt x="2473" y="3700"/>
                    <a:pt x="2842" y="3595"/>
                    <a:pt x="3167" y="3382"/>
                  </a:cubicBezTo>
                  <a:lnTo>
                    <a:pt x="3167" y="3382"/>
                  </a:lnTo>
                  <a:cubicBezTo>
                    <a:pt x="2954" y="3455"/>
                    <a:pt x="2735" y="3493"/>
                    <a:pt x="2519" y="3493"/>
                  </a:cubicBezTo>
                  <a:cubicBezTo>
                    <a:pt x="2038" y="3493"/>
                    <a:pt x="1569" y="3307"/>
                    <a:pt x="1191" y="2929"/>
                  </a:cubicBezTo>
                  <a:cubicBezTo>
                    <a:pt x="453" y="2191"/>
                    <a:pt x="453" y="1000"/>
                    <a:pt x="1191" y="262"/>
                  </a:cubicBezTo>
                  <a:cubicBezTo>
                    <a:pt x="1286" y="167"/>
                    <a:pt x="1381" y="95"/>
                    <a:pt x="1453"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5"/>
            <p:cNvSpPr/>
            <p:nvPr/>
          </p:nvSpPr>
          <p:spPr>
            <a:xfrm>
              <a:off x="6746806" y="2577803"/>
              <a:ext cx="89629" cy="11415"/>
            </a:xfrm>
            <a:custGeom>
              <a:rect b="b" l="l" r="r" t="t"/>
              <a:pathLst>
                <a:path extrusionOk="0" h="358" w="2811">
                  <a:moveTo>
                    <a:pt x="191" y="1"/>
                  </a:moveTo>
                  <a:cubicBezTo>
                    <a:pt x="96" y="1"/>
                    <a:pt x="1" y="96"/>
                    <a:pt x="1" y="167"/>
                  </a:cubicBezTo>
                  <a:cubicBezTo>
                    <a:pt x="1" y="263"/>
                    <a:pt x="96" y="358"/>
                    <a:pt x="191" y="358"/>
                  </a:cubicBezTo>
                  <a:lnTo>
                    <a:pt x="2620" y="358"/>
                  </a:lnTo>
                  <a:cubicBezTo>
                    <a:pt x="2716" y="358"/>
                    <a:pt x="2811" y="263"/>
                    <a:pt x="2811" y="167"/>
                  </a:cubicBezTo>
                  <a:cubicBezTo>
                    <a:pt x="2811" y="96"/>
                    <a:pt x="2716" y="1"/>
                    <a:pt x="2620"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45"/>
          <p:cNvGrpSpPr/>
          <p:nvPr/>
        </p:nvGrpSpPr>
        <p:grpSpPr>
          <a:xfrm>
            <a:off x="5972320" y="2269794"/>
            <a:ext cx="357654" cy="357399"/>
            <a:chOff x="5972320" y="2269794"/>
            <a:chExt cx="357654" cy="357399"/>
          </a:xfrm>
        </p:grpSpPr>
        <p:sp>
          <p:nvSpPr>
            <p:cNvPr id="1253" name="Google Shape;1253;p45"/>
            <p:cNvSpPr/>
            <p:nvPr/>
          </p:nvSpPr>
          <p:spPr>
            <a:xfrm>
              <a:off x="6036855" y="2337103"/>
              <a:ext cx="173901" cy="250616"/>
            </a:xfrm>
            <a:custGeom>
              <a:rect b="b" l="l" r="r" t="t"/>
              <a:pathLst>
                <a:path extrusionOk="0" h="7860" w="5454">
                  <a:moveTo>
                    <a:pt x="4906" y="0"/>
                  </a:moveTo>
                  <a:lnTo>
                    <a:pt x="191" y="3573"/>
                  </a:lnTo>
                  <a:cubicBezTo>
                    <a:pt x="72" y="3644"/>
                    <a:pt x="0" y="3763"/>
                    <a:pt x="0" y="3930"/>
                  </a:cubicBezTo>
                  <a:cubicBezTo>
                    <a:pt x="0" y="4073"/>
                    <a:pt x="72" y="4192"/>
                    <a:pt x="191" y="4287"/>
                  </a:cubicBezTo>
                  <a:lnTo>
                    <a:pt x="4906" y="7859"/>
                  </a:lnTo>
                  <a:lnTo>
                    <a:pt x="5454" y="7145"/>
                  </a:lnTo>
                  <a:lnTo>
                    <a:pt x="1191" y="3930"/>
                  </a:lnTo>
                  <a:lnTo>
                    <a:pt x="5454" y="715"/>
                  </a:lnTo>
                  <a:lnTo>
                    <a:pt x="4906" y="0"/>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5"/>
            <p:cNvSpPr/>
            <p:nvPr/>
          </p:nvSpPr>
          <p:spPr>
            <a:xfrm>
              <a:off x="5976114" y="2384165"/>
              <a:ext cx="150370" cy="116221"/>
            </a:xfrm>
            <a:custGeom>
              <a:rect b="b" l="l" r="r" t="t"/>
              <a:pathLst>
                <a:path extrusionOk="0" h="3645" w="4716">
                  <a:moveTo>
                    <a:pt x="2358" y="1"/>
                  </a:moveTo>
                  <a:cubicBezTo>
                    <a:pt x="1072" y="1"/>
                    <a:pt x="0" y="1025"/>
                    <a:pt x="0" y="2263"/>
                  </a:cubicBezTo>
                  <a:lnTo>
                    <a:pt x="0" y="3097"/>
                  </a:lnTo>
                  <a:cubicBezTo>
                    <a:pt x="0" y="3406"/>
                    <a:pt x="238" y="3645"/>
                    <a:pt x="548" y="3645"/>
                  </a:cubicBezTo>
                  <a:lnTo>
                    <a:pt x="4168" y="3645"/>
                  </a:lnTo>
                  <a:cubicBezTo>
                    <a:pt x="4477" y="3645"/>
                    <a:pt x="4715" y="3406"/>
                    <a:pt x="4715" y="3097"/>
                  </a:cubicBezTo>
                  <a:lnTo>
                    <a:pt x="4715" y="2263"/>
                  </a:lnTo>
                  <a:cubicBezTo>
                    <a:pt x="4715" y="1025"/>
                    <a:pt x="3668" y="1"/>
                    <a:pt x="2358"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5"/>
            <p:cNvSpPr/>
            <p:nvPr/>
          </p:nvSpPr>
          <p:spPr>
            <a:xfrm>
              <a:off x="6175810" y="2494296"/>
              <a:ext cx="149604" cy="72156"/>
            </a:xfrm>
            <a:custGeom>
              <a:rect b="b" l="l" r="r" t="t"/>
              <a:pathLst>
                <a:path extrusionOk="0" h="2263" w="4692">
                  <a:moveTo>
                    <a:pt x="2334" y="0"/>
                  </a:moveTo>
                  <a:cubicBezTo>
                    <a:pt x="1072" y="0"/>
                    <a:pt x="0" y="1000"/>
                    <a:pt x="0" y="2262"/>
                  </a:cubicBezTo>
                  <a:lnTo>
                    <a:pt x="4692" y="2262"/>
                  </a:lnTo>
                  <a:cubicBezTo>
                    <a:pt x="4692" y="1024"/>
                    <a:pt x="3644" y="0"/>
                    <a:pt x="2334" y="0"/>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5"/>
            <p:cNvSpPr/>
            <p:nvPr/>
          </p:nvSpPr>
          <p:spPr>
            <a:xfrm>
              <a:off x="6176575" y="2269794"/>
              <a:ext cx="148106" cy="79489"/>
            </a:xfrm>
            <a:custGeom>
              <a:rect b="b" l="l" r="r" t="t"/>
              <a:pathLst>
                <a:path extrusionOk="0" h="2493" w="4645">
                  <a:moveTo>
                    <a:pt x="3839" y="1"/>
                  </a:moveTo>
                  <a:cubicBezTo>
                    <a:pt x="3808" y="1"/>
                    <a:pt x="3775" y="6"/>
                    <a:pt x="3739" y="16"/>
                  </a:cubicBezTo>
                  <a:cubicBezTo>
                    <a:pt x="3477" y="111"/>
                    <a:pt x="3001" y="230"/>
                    <a:pt x="2334" y="230"/>
                  </a:cubicBezTo>
                  <a:cubicBezTo>
                    <a:pt x="357" y="230"/>
                    <a:pt x="0" y="1230"/>
                    <a:pt x="0" y="2492"/>
                  </a:cubicBezTo>
                  <a:lnTo>
                    <a:pt x="4454" y="2492"/>
                  </a:lnTo>
                  <a:cubicBezTo>
                    <a:pt x="4644" y="1516"/>
                    <a:pt x="4287" y="587"/>
                    <a:pt x="4096" y="159"/>
                  </a:cubicBezTo>
                  <a:cubicBezTo>
                    <a:pt x="4040" y="65"/>
                    <a:pt x="3955" y="1"/>
                    <a:pt x="3839" y="1"/>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5"/>
            <p:cNvSpPr/>
            <p:nvPr/>
          </p:nvSpPr>
          <p:spPr>
            <a:xfrm>
              <a:off x="5972320" y="2440379"/>
              <a:ext cx="32682" cy="31917"/>
            </a:xfrm>
            <a:custGeom>
              <a:rect b="b" l="l" r="r" t="t"/>
              <a:pathLst>
                <a:path extrusionOk="0" h="1001" w="1025">
                  <a:moveTo>
                    <a:pt x="500" y="0"/>
                  </a:moveTo>
                  <a:cubicBezTo>
                    <a:pt x="238" y="0"/>
                    <a:pt x="0" y="215"/>
                    <a:pt x="0" y="500"/>
                  </a:cubicBezTo>
                  <a:cubicBezTo>
                    <a:pt x="0" y="786"/>
                    <a:pt x="238" y="1000"/>
                    <a:pt x="500" y="1000"/>
                  </a:cubicBezTo>
                  <a:cubicBezTo>
                    <a:pt x="786" y="1000"/>
                    <a:pt x="1024" y="786"/>
                    <a:pt x="1024" y="500"/>
                  </a:cubicBezTo>
                  <a:cubicBezTo>
                    <a:pt x="1024" y="215"/>
                    <a:pt x="786" y="0"/>
                    <a:pt x="500"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5"/>
            <p:cNvSpPr/>
            <p:nvPr/>
          </p:nvSpPr>
          <p:spPr>
            <a:xfrm>
              <a:off x="6098361" y="2440379"/>
              <a:ext cx="32682" cy="31917"/>
            </a:xfrm>
            <a:custGeom>
              <a:rect b="b" l="l" r="r" t="t"/>
              <a:pathLst>
                <a:path extrusionOk="0" h="1001" w="1025">
                  <a:moveTo>
                    <a:pt x="500" y="0"/>
                  </a:moveTo>
                  <a:cubicBezTo>
                    <a:pt x="238" y="0"/>
                    <a:pt x="0" y="215"/>
                    <a:pt x="0" y="500"/>
                  </a:cubicBezTo>
                  <a:cubicBezTo>
                    <a:pt x="0" y="786"/>
                    <a:pt x="238" y="1000"/>
                    <a:pt x="500" y="1000"/>
                  </a:cubicBezTo>
                  <a:cubicBezTo>
                    <a:pt x="786" y="1000"/>
                    <a:pt x="1024" y="786"/>
                    <a:pt x="1024" y="500"/>
                  </a:cubicBezTo>
                  <a:cubicBezTo>
                    <a:pt x="1024" y="215"/>
                    <a:pt x="786" y="0"/>
                    <a:pt x="500"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5"/>
            <p:cNvSpPr/>
            <p:nvPr/>
          </p:nvSpPr>
          <p:spPr>
            <a:xfrm>
              <a:off x="6171250" y="2550477"/>
              <a:ext cx="32682" cy="31917"/>
            </a:xfrm>
            <a:custGeom>
              <a:rect b="b" l="l" r="r" t="t"/>
              <a:pathLst>
                <a:path extrusionOk="0" h="1001" w="1025">
                  <a:moveTo>
                    <a:pt x="524" y="0"/>
                  </a:moveTo>
                  <a:cubicBezTo>
                    <a:pt x="239" y="0"/>
                    <a:pt x="1" y="215"/>
                    <a:pt x="1" y="500"/>
                  </a:cubicBezTo>
                  <a:cubicBezTo>
                    <a:pt x="1" y="786"/>
                    <a:pt x="239" y="1000"/>
                    <a:pt x="524" y="1000"/>
                  </a:cubicBezTo>
                  <a:cubicBezTo>
                    <a:pt x="786" y="1000"/>
                    <a:pt x="1025" y="786"/>
                    <a:pt x="1025" y="500"/>
                  </a:cubicBezTo>
                  <a:cubicBezTo>
                    <a:pt x="1025" y="215"/>
                    <a:pt x="786" y="0"/>
                    <a:pt x="524"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5"/>
            <p:cNvSpPr/>
            <p:nvPr/>
          </p:nvSpPr>
          <p:spPr>
            <a:xfrm>
              <a:off x="6298057" y="2550477"/>
              <a:ext cx="31917" cy="31917"/>
            </a:xfrm>
            <a:custGeom>
              <a:rect b="b" l="l" r="r" t="t"/>
              <a:pathLst>
                <a:path extrusionOk="0" h="1001" w="1001">
                  <a:moveTo>
                    <a:pt x="501" y="0"/>
                  </a:moveTo>
                  <a:cubicBezTo>
                    <a:pt x="215" y="0"/>
                    <a:pt x="1" y="215"/>
                    <a:pt x="1" y="500"/>
                  </a:cubicBezTo>
                  <a:cubicBezTo>
                    <a:pt x="1" y="786"/>
                    <a:pt x="215" y="1000"/>
                    <a:pt x="501" y="1000"/>
                  </a:cubicBezTo>
                  <a:cubicBezTo>
                    <a:pt x="786" y="1000"/>
                    <a:pt x="1001" y="786"/>
                    <a:pt x="1001" y="500"/>
                  </a:cubicBezTo>
                  <a:cubicBezTo>
                    <a:pt x="1001" y="215"/>
                    <a:pt x="786" y="0"/>
                    <a:pt x="501"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5"/>
            <p:cNvSpPr/>
            <p:nvPr/>
          </p:nvSpPr>
          <p:spPr>
            <a:xfrm>
              <a:off x="6171250" y="2332543"/>
              <a:ext cx="32682" cy="32682"/>
            </a:xfrm>
            <a:custGeom>
              <a:rect b="b" l="l" r="r" t="t"/>
              <a:pathLst>
                <a:path extrusionOk="0" h="1025" w="1025">
                  <a:moveTo>
                    <a:pt x="524" y="1"/>
                  </a:moveTo>
                  <a:cubicBezTo>
                    <a:pt x="239" y="1"/>
                    <a:pt x="1" y="239"/>
                    <a:pt x="1" y="524"/>
                  </a:cubicBezTo>
                  <a:cubicBezTo>
                    <a:pt x="1" y="786"/>
                    <a:pt x="239" y="1025"/>
                    <a:pt x="524" y="1025"/>
                  </a:cubicBezTo>
                  <a:cubicBezTo>
                    <a:pt x="786" y="1025"/>
                    <a:pt x="1025" y="786"/>
                    <a:pt x="1025" y="524"/>
                  </a:cubicBezTo>
                  <a:cubicBezTo>
                    <a:pt x="1025" y="239"/>
                    <a:pt x="786" y="1"/>
                    <a:pt x="524"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5"/>
            <p:cNvSpPr/>
            <p:nvPr/>
          </p:nvSpPr>
          <p:spPr>
            <a:xfrm>
              <a:off x="6298057" y="2332543"/>
              <a:ext cx="31917" cy="32682"/>
            </a:xfrm>
            <a:custGeom>
              <a:rect b="b" l="l" r="r" t="t"/>
              <a:pathLst>
                <a:path extrusionOk="0" h="1025" w="1001">
                  <a:moveTo>
                    <a:pt x="501" y="1"/>
                  </a:moveTo>
                  <a:cubicBezTo>
                    <a:pt x="215" y="1"/>
                    <a:pt x="1" y="239"/>
                    <a:pt x="1" y="524"/>
                  </a:cubicBezTo>
                  <a:cubicBezTo>
                    <a:pt x="1" y="786"/>
                    <a:pt x="215" y="1025"/>
                    <a:pt x="501" y="1025"/>
                  </a:cubicBezTo>
                  <a:cubicBezTo>
                    <a:pt x="786" y="1025"/>
                    <a:pt x="1001" y="786"/>
                    <a:pt x="1001" y="524"/>
                  </a:cubicBezTo>
                  <a:cubicBezTo>
                    <a:pt x="1001" y="239"/>
                    <a:pt x="786" y="1"/>
                    <a:pt x="501"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5"/>
            <p:cNvSpPr/>
            <p:nvPr/>
          </p:nvSpPr>
          <p:spPr>
            <a:xfrm>
              <a:off x="5989761" y="2418984"/>
              <a:ext cx="124575" cy="97377"/>
            </a:xfrm>
            <a:custGeom>
              <a:rect b="b" l="l" r="r" t="t"/>
              <a:pathLst>
                <a:path extrusionOk="0" h="3054" w="3907">
                  <a:moveTo>
                    <a:pt x="1140" y="1"/>
                  </a:moveTo>
                  <a:cubicBezTo>
                    <a:pt x="545" y="1"/>
                    <a:pt x="1" y="483"/>
                    <a:pt x="1" y="1147"/>
                  </a:cubicBezTo>
                  <a:cubicBezTo>
                    <a:pt x="1" y="2172"/>
                    <a:pt x="882" y="3053"/>
                    <a:pt x="1954" y="3053"/>
                  </a:cubicBezTo>
                  <a:cubicBezTo>
                    <a:pt x="1968" y="3053"/>
                    <a:pt x="1983" y="3053"/>
                    <a:pt x="1997" y="3053"/>
                  </a:cubicBezTo>
                  <a:cubicBezTo>
                    <a:pt x="3049" y="3053"/>
                    <a:pt x="3906" y="2205"/>
                    <a:pt x="3906" y="1147"/>
                  </a:cubicBezTo>
                  <a:cubicBezTo>
                    <a:pt x="3906" y="483"/>
                    <a:pt x="3362" y="1"/>
                    <a:pt x="2767" y="1"/>
                  </a:cubicBezTo>
                  <a:cubicBezTo>
                    <a:pt x="2616" y="1"/>
                    <a:pt x="2461" y="32"/>
                    <a:pt x="2311" y="100"/>
                  </a:cubicBezTo>
                  <a:cubicBezTo>
                    <a:pt x="2239" y="123"/>
                    <a:pt x="2192" y="147"/>
                    <a:pt x="2168" y="195"/>
                  </a:cubicBezTo>
                  <a:cubicBezTo>
                    <a:pt x="2108" y="219"/>
                    <a:pt x="2043" y="231"/>
                    <a:pt x="1972" y="231"/>
                  </a:cubicBezTo>
                  <a:cubicBezTo>
                    <a:pt x="1900" y="231"/>
                    <a:pt x="1823" y="219"/>
                    <a:pt x="1739" y="195"/>
                  </a:cubicBezTo>
                  <a:cubicBezTo>
                    <a:pt x="1692" y="171"/>
                    <a:pt x="1668" y="123"/>
                    <a:pt x="1596" y="100"/>
                  </a:cubicBezTo>
                  <a:cubicBezTo>
                    <a:pt x="1446" y="32"/>
                    <a:pt x="1292" y="1"/>
                    <a:pt x="1140"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5"/>
            <p:cNvSpPr/>
            <p:nvPr/>
          </p:nvSpPr>
          <p:spPr>
            <a:xfrm>
              <a:off x="6188723" y="2530135"/>
              <a:ext cx="125308" cy="97058"/>
            </a:xfrm>
            <a:custGeom>
              <a:rect b="b" l="l" r="r" t="t"/>
              <a:pathLst>
                <a:path extrusionOk="0" h="3044" w="3930">
                  <a:moveTo>
                    <a:pt x="1163" y="1"/>
                  </a:moveTo>
                  <a:cubicBezTo>
                    <a:pt x="552" y="1"/>
                    <a:pt x="0" y="470"/>
                    <a:pt x="0" y="1138"/>
                  </a:cubicBezTo>
                  <a:cubicBezTo>
                    <a:pt x="0" y="2186"/>
                    <a:pt x="905" y="3044"/>
                    <a:pt x="1977" y="3044"/>
                  </a:cubicBezTo>
                  <a:cubicBezTo>
                    <a:pt x="3049" y="3044"/>
                    <a:pt x="3930" y="2186"/>
                    <a:pt x="3930" y="1138"/>
                  </a:cubicBezTo>
                  <a:cubicBezTo>
                    <a:pt x="3930" y="470"/>
                    <a:pt x="3378" y="1"/>
                    <a:pt x="2779" y="1"/>
                  </a:cubicBezTo>
                  <a:cubicBezTo>
                    <a:pt x="2631" y="1"/>
                    <a:pt x="2480" y="29"/>
                    <a:pt x="2334" y="91"/>
                  </a:cubicBezTo>
                  <a:cubicBezTo>
                    <a:pt x="2263" y="138"/>
                    <a:pt x="2215" y="162"/>
                    <a:pt x="2167" y="186"/>
                  </a:cubicBezTo>
                  <a:cubicBezTo>
                    <a:pt x="2108" y="222"/>
                    <a:pt x="2042" y="239"/>
                    <a:pt x="1974" y="239"/>
                  </a:cubicBezTo>
                  <a:cubicBezTo>
                    <a:pt x="1905" y="239"/>
                    <a:pt x="1834" y="222"/>
                    <a:pt x="1763" y="186"/>
                  </a:cubicBezTo>
                  <a:cubicBezTo>
                    <a:pt x="1691" y="162"/>
                    <a:pt x="1667" y="138"/>
                    <a:pt x="1620" y="91"/>
                  </a:cubicBezTo>
                  <a:cubicBezTo>
                    <a:pt x="1469" y="29"/>
                    <a:pt x="1314" y="1"/>
                    <a:pt x="1163"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5"/>
            <p:cNvSpPr/>
            <p:nvPr/>
          </p:nvSpPr>
          <p:spPr>
            <a:xfrm>
              <a:off x="6188723" y="2312679"/>
              <a:ext cx="125308" cy="97345"/>
            </a:xfrm>
            <a:custGeom>
              <a:rect b="b" l="l" r="r" t="t"/>
              <a:pathLst>
                <a:path extrusionOk="0" h="3053" w="3930">
                  <a:moveTo>
                    <a:pt x="1151" y="1"/>
                  </a:moveTo>
                  <a:cubicBezTo>
                    <a:pt x="545" y="1"/>
                    <a:pt x="0" y="483"/>
                    <a:pt x="0" y="1147"/>
                  </a:cubicBezTo>
                  <a:cubicBezTo>
                    <a:pt x="0" y="2195"/>
                    <a:pt x="905" y="3053"/>
                    <a:pt x="1977" y="3053"/>
                  </a:cubicBezTo>
                  <a:cubicBezTo>
                    <a:pt x="3049" y="3053"/>
                    <a:pt x="3930" y="2195"/>
                    <a:pt x="3930" y="1147"/>
                  </a:cubicBezTo>
                  <a:cubicBezTo>
                    <a:pt x="3930" y="483"/>
                    <a:pt x="3385" y="1"/>
                    <a:pt x="2791" y="1"/>
                  </a:cubicBezTo>
                  <a:cubicBezTo>
                    <a:pt x="2639" y="1"/>
                    <a:pt x="2484" y="32"/>
                    <a:pt x="2334" y="100"/>
                  </a:cubicBezTo>
                  <a:cubicBezTo>
                    <a:pt x="2263" y="123"/>
                    <a:pt x="2215" y="147"/>
                    <a:pt x="2167" y="195"/>
                  </a:cubicBezTo>
                  <a:cubicBezTo>
                    <a:pt x="2108" y="219"/>
                    <a:pt x="2042" y="231"/>
                    <a:pt x="1974" y="231"/>
                  </a:cubicBezTo>
                  <a:cubicBezTo>
                    <a:pt x="1905" y="231"/>
                    <a:pt x="1834" y="219"/>
                    <a:pt x="1763" y="195"/>
                  </a:cubicBezTo>
                  <a:cubicBezTo>
                    <a:pt x="1691" y="171"/>
                    <a:pt x="1667" y="123"/>
                    <a:pt x="1620" y="100"/>
                  </a:cubicBezTo>
                  <a:cubicBezTo>
                    <a:pt x="1465" y="32"/>
                    <a:pt x="1306" y="1"/>
                    <a:pt x="1151"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5"/>
            <p:cNvSpPr/>
            <p:nvPr/>
          </p:nvSpPr>
          <p:spPr>
            <a:xfrm>
              <a:off x="6014822" y="2447967"/>
              <a:ext cx="11415" cy="15974"/>
            </a:xfrm>
            <a:custGeom>
              <a:rect b="b" l="l" r="r" t="t"/>
              <a:pathLst>
                <a:path extrusionOk="0" h="501" w="358">
                  <a:moveTo>
                    <a:pt x="191" y="0"/>
                  </a:moveTo>
                  <a:cubicBezTo>
                    <a:pt x="96" y="0"/>
                    <a:pt x="1" y="72"/>
                    <a:pt x="1" y="167"/>
                  </a:cubicBezTo>
                  <a:lnTo>
                    <a:pt x="1" y="334"/>
                  </a:lnTo>
                  <a:cubicBezTo>
                    <a:pt x="1" y="405"/>
                    <a:pt x="96" y="500"/>
                    <a:pt x="191" y="500"/>
                  </a:cubicBezTo>
                  <a:cubicBezTo>
                    <a:pt x="287" y="500"/>
                    <a:pt x="334" y="453"/>
                    <a:pt x="358" y="334"/>
                  </a:cubicBezTo>
                  <a:lnTo>
                    <a:pt x="358" y="167"/>
                  </a:lnTo>
                  <a:cubicBezTo>
                    <a:pt x="358" y="72"/>
                    <a:pt x="287"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5"/>
            <p:cNvSpPr/>
            <p:nvPr/>
          </p:nvSpPr>
          <p:spPr>
            <a:xfrm>
              <a:off x="6077859" y="2447967"/>
              <a:ext cx="11415" cy="15974"/>
            </a:xfrm>
            <a:custGeom>
              <a:rect b="b" l="l" r="r" t="t"/>
              <a:pathLst>
                <a:path extrusionOk="0" h="501" w="358">
                  <a:moveTo>
                    <a:pt x="167" y="0"/>
                  </a:moveTo>
                  <a:cubicBezTo>
                    <a:pt x="72" y="0"/>
                    <a:pt x="0" y="72"/>
                    <a:pt x="0" y="167"/>
                  </a:cubicBezTo>
                  <a:lnTo>
                    <a:pt x="0" y="334"/>
                  </a:lnTo>
                  <a:cubicBezTo>
                    <a:pt x="0" y="405"/>
                    <a:pt x="96" y="500"/>
                    <a:pt x="167" y="500"/>
                  </a:cubicBezTo>
                  <a:cubicBezTo>
                    <a:pt x="262" y="500"/>
                    <a:pt x="334" y="453"/>
                    <a:pt x="358" y="334"/>
                  </a:cubicBezTo>
                  <a:lnTo>
                    <a:pt x="358" y="167"/>
                  </a:lnTo>
                  <a:cubicBezTo>
                    <a:pt x="358" y="72"/>
                    <a:pt x="262" y="0"/>
                    <a:pt x="16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5"/>
            <p:cNvSpPr/>
            <p:nvPr/>
          </p:nvSpPr>
          <p:spPr>
            <a:xfrm>
              <a:off x="6036855" y="2453037"/>
              <a:ext cx="30386" cy="14699"/>
            </a:xfrm>
            <a:custGeom>
              <a:rect b="b" l="l" r="r" t="t"/>
              <a:pathLst>
                <a:path extrusionOk="0" h="461" w="953">
                  <a:moveTo>
                    <a:pt x="183" y="1"/>
                  </a:moveTo>
                  <a:cubicBezTo>
                    <a:pt x="147" y="1"/>
                    <a:pt x="115" y="12"/>
                    <a:pt x="96" y="32"/>
                  </a:cubicBezTo>
                  <a:cubicBezTo>
                    <a:pt x="0" y="103"/>
                    <a:pt x="0" y="222"/>
                    <a:pt x="72" y="270"/>
                  </a:cubicBezTo>
                  <a:cubicBezTo>
                    <a:pt x="143" y="413"/>
                    <a:pt x="310" y="461"/>
                    <a:pt x="453" y="461"/>
                  </a:cubicBezTo>
                  <a:cubicBezTo>
                    <a:pt x="596" y="461"/>
                    <a:pt x="739" y="413"/>
                    <a:pt x="905" y="270"/>
                  </a:cubicBezTo>
                  <a:cubicBezTo>
                    <a:pt x="953" y="222"/>
                    <a:pt x="929" y="103"/>
                    <a:pt x="858" y="32"/>
                  </a:cubicBezTo>
                  <a:cubicBezTo>
                    <a:pt x="841" y="15"/>
                    <a:pt x="815" y="7"/>
                    <a:pt x="785" y="7"/>
                  </a:cubicBezTo>
                  <a:cubicBezTo>
                    <a:pt x="732" y="7"/>
                    <a:pt x="666" y="33"/>
                    <a:pt x="620" y="79"/>
                  </a:cubicBezTo>
                  <a:cubicBezTo>
                    <a:pt x="596" y="103"/>
                    <a:pt x="548" y="127"/>
                    <a:pt x="477" y="127"/>
                  </a:cubicBezTo>
                  <a:cubicBezTo>
                    <a:pt x="429" y="127"/>
                    <a:pt x="358" y="103"/>
                    <a:pt x="334" y="79"/>
                  </a:cubicBezTo>
                  <a:cubicBezTo>
                    <a:pt x="292" y="24"/>
                    <a:pt x="234" y="1"/>
                    <a:pt x="183"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5"/>
            <p:cNvSpPr/>
            <p:nvPr/>
          </p:nvSpPr>
          <p:spPr>
            <a:xfrm>
              <a:off x="6214518" y="2558831"/>
              <a:ext cx="11447" cy="15974"/>
            </a:xfrm>
            <a:custGeom>
              <a:rect b="b" l="l" r="r" t="t"/>
              <a:pathLst>
                <a:path extrusionOk="0" h="501" w="359">
                  <a:moveTo>
                    <a:pt x="168" y="0"/>
                  </a:moveTo>
                  <a:cubicBezTo>
                    <a:pt x="72" y="0"/>
                    <a:pt x="1" y="96"/>
                    <a:pt x="1" y="167"/>
                  </a:cubicBezTo>
                  <a:lnTo>
                    <a:pt x="1" y="334"/>
                  </a:lnTo>
                  <a:cubicBezTo>
                    <a:pt x="1" y="429"/>
                    <a:pt x="96" y="500"/>
                    <a:pt x="168" y="500"/>
                  </a:cubicBezTo>
                  <a:cubicBezTo>
                    <a:pt x="287" y="500"/>
                    <a:pt x="358" y="429"/>
                    <a:pt x="358" y="334"/>
                  </a:cubicBezTo>
                  <a:lnTo>
                    <a:pt x="358" y="167"/>
                  </a:lnTo>
                  <a:cubicBezTo>
                    <a:pt x="358" y="96"/>
                    <a:pt x="263" y="0"/>
                    <a:pt x="168"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5"/>
            <p:cNvSpPr/>
            <p:nvPr/>
          </p:nvSpPr>
          <p:spPr>
            <a:xfrm>
              <a:off x="6276789" y="2558831"/>
              <a:ext cx="11415" cy="15974"/>
            </a:xfrm>
            <a:custGeom>
              <a:rect b="b" l="l" r="r" t="t"/>
              <a:pathLst>
                <a:path extrusionOk="0" h="501" w="358">
                  <a:moveTo>
                    <a:pt x="191" y="0"/>
                  </a:moveTo>
                  <a:cubicBezTo>
                    <a:pt x="96" y="0"/>
                    <a:pt x="1" y="96"/>
                    <a:pt x="1" y="167"/>
                  </a:cubicBezTo>
                  <a:lnTo>
                    <a:pt x="1" y="334"/>
                  </a:lnTo>
                  <a:cubicBezTo>
                    <a:pt x="1" y="429"/>
                    <a:pt x="96" y="500"/>
                    <a:pt x="191" y="500"/>
                  </a:cubicBezTo>
                  <a:cubicBezTo>
                    <a:pt x="310" y="500"/>
                    <a:pt x="358" y="429"/>
                    <a:pt x="358" y="334"/>
                  </a:cubicBezTo>
                  <a:lnTo>
                    <a:pt x="358" y="167"/>
                  </a:lnTo>
                  <a:cubicBezTo>
                    <a:pt x="358" y="96"/>
                    <a:pt x="287"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5"/>
            <p:cNvSpPr/>
            <p:nvPr/>
          </p:nvSpPr>
          <p:spPr>
            <a:xfrm>
              <a:off x="6236551" y="2564029"/>
              <a:ext cx="30418" cy="14571"/>
            </a:xfrm>
            <a:custGeom>
              <a:rect b="b" l="l" r="r" t="t"/>
              <a:pathLst>
                <a:path extrusionOk="0" h="457" w="954">
                  <a:moveTo>
                    <a:pt x="190" y="1"/>
                  </a:moveTo>
                  <a:cubicBezTo>
                    <a:pt x="149" y="1"/>
                    <a:pt x="105" y="18"/>
                    <a:pt x="72" y="52"/>
                  </a:cubicBezTo>
                  <a:cubicBezTo>
                    <a:pt x="1" y="99"/>
                    <a:pt x="1" y="218"/>
                    <a:pt x="48" y="290"/>
                  </a:cubicBezTo>
                  <a:cubicBezTo>
                    <a:pt x="143" y="409"/>
                    <a:pt x="286" y="456"/>
                    <a:pt x="429" y="456"/>
                  </a:cubicBezTo>
                  <a:cubicBezTo>
                    <a:pt x="620" y="456"/>
                    <a:pt x="739" y="385"/>
                    <a:pt x="882" y="290"/>
                  </a:cubicBezTo>
                  <a:cubicBezTo>
                    <a:pt x="953" y="218"/>
                    <a:pt x="906" y="99"/>
                    <a:pt x="858" y="52"/>
                  </a:cubicBezTo>
                  <a:cubicBezTo>
                    <a:pt x="828" y="22"/>
                    <a:pt x="790" y="8"/>
                    <a:pt x="752" y="8"/>
                  </a:cubicBezTo>
                  <a:cubicBezTo>
                    <a:pt x="699" y="8"/>
                    <a:pt x="647" y="34"/>
                    <a:pt x="620" y="75"/>
                  </a:cubicBezTo>
                  <a:cubicBezTo>
                    <a:pt x="596" y="99"/>
                    <a:pt x="524" y="123"/>
                    <a:pt x="477" y="123"/>
                  </a:cubicBezTo>
                  <a:cubicBezTo>
                    <a:pt x="405" y="123"/>
                    <a:pt x="358" y="99"/>
                    <a:pt x="310" y="75"/>
                  </a:cubicBezTo>
                  <a:cubicBezTo>
                    <a:pt x="285" y="24"/>
                    <a:pt x="239" y="1"/>
                    <a:pt x="190"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5"/>
            <p:cNvSpPr/>
            <p:nvPr/>
          </p:nvSpPr>
          <p:spPr>
            <a:xfrm>
              <a:off x="6214518" y="2340897"/>
              <a:ext cx="11447" cy="15974"/>
            </a:xfrm>
            <a:custGeom>
              <a:rect b="b" l="l" r="r" t="t"/>
              <a:pathLst>
                <a:path extrusionOk="0" h="501" w="359">
                  <a:moveTo>
                    <a:pt x="168" y="1"/>
                  </a:moveTo>
                  <a:cubicBezTo>
                    <a:pt x="72" y="1"/>
                    <a:pt x="1" y="72"/>
                    <a:pt x="1" y="167"/>
                  </a:cubicBezTo>
                  <a:lnTo>
                    <a:pt x="1" y="310"/>
                  </a:lnTo>
                  <a:cubicBezTo>
                    <a:pt x="1" y="405"/>
                    <a:pt x="96" y="501"/>
                    <a:pt x="168" y="501"/>
                  </a:cubicBezTo>
                  <a:cubicBezTo>
                    <a:pt x="287" y="501"/>
                    <a:pt x="358" y="429"/>
                    <a:pt x="358" y="310"/>
                  </a:cubicBezTo>
                  <a:lnTo>
                    <a:pt x="358" y="167"/>
                  </a:lnTo>
                  <a:cubicBezTo>
                    <a:pt x="358" y="72"/>
                    <a:pt x="263" y="1"/>
                    <a:pt x="168"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5"/>
            <p:cNvSpPr/>
            <p:nvPr/>
          </p:nvSpPr>
          <p:spPr>
            <a:xfrm>
              <a:off x="6276789" y="2340897"/>
              <a:ext cx="11415" cy="15974"/>
            </a:xfrm>
            <a:custGeom>
              <a:rect b="b" l="l" r="r" t="t"/>
              <a:pathLst>
                <a:path extrusionOk="0" h="501" w="358">
                  <a:moveTo>
                    <a:pt x="191" y="1"/>
                  </a:moveTo>
                  <a:cubicBezTo>
                    <a:pt x="96" y="1"/>
                    <a:pt x="1" y="72"/>
                    <a:pt x="1" y="167"/>
                  </a:cubicBezTo>
                  <a:lnTo>
                    <a:pt x="1" y="310"/>
                  </a:lnTo>
                  <a:cubicBezTo>
                    <a:pt x="1" y="405"/>
                    <a:pt x="96" y="501"/>
                    <a:pt x="191" y="501"/>
                  </a:cubicBezTo>
                  <a:cubicBezTo>
                    <a:pt x="310" y="501"/>
                    <a:pt x="358" y="429"/>
                    <a:pt x="358" y="310"/>
                  </a:cubicBezTo>
                  <a:lnTo>
                    <a:pt x="358" y="167"/>
                  </a:lnTo>
                  <a:cubicBezTo>
                    <a:pt x="358" y="72"/>
                    <a:pt x="287"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5"/>
            <p:cNvSpPr/>
            <p:nvPr/>
          </p:nvSpPr>
          <p:spPr>
            <a:xfrm>
              <a:off x="6236551" y="2345967"/>
              <a:ext cx="30418" cy="14699"/>
            </a:xfrm>
            <a:custGeom>
              <a:rect b="b" l="l" r="r" t="t"/>
              <a:pathLst>
                <a:path extrusionOk="0" h="461" w="954">
                  <a:moveTo>
                    <a:pt x="177" y="1"/>
                  </a:moveTo>
                  <a:cubicBezTo>
                    <a:pt x="139" y="1"/>
                    <a:pt x="102" y="12"/>
                    <a:pt x="72" y="32"/>
                  </a:cubicBezTo>
                  <a:cubicBezTo>
                    <a:pt x="1" y="103"/>
                    <a:pt x="1" y="223"/>
                    <a:pt x="48" y="270"/>
                  </a:cubicBezTo>
                  <a:cubicBezTo>
                    <a:pt x="143" y="389"/>
                    <a:pt x="286" y="461"/>
                    <a:pt x="429" y="461"/>
                  </a:cubicBezTo>
                  <a:cubicBezTo>
                    <a:pt x="620" y="461"/>
                    <a:pt x="739" y="389"/>
                    <a:pt x="882" y="270"/>
                  </a:cubicBezTo>
                  <a:cubicBezTo>
                    <a:pt x="953" y="223"/>
                    <a:pt x="906" y="103"/>
                    <a:pt x="858" y="32"/>
                  </a:cubicBezTo>
                  <a:cubicBezTo>
                    <a:pt x="833" y="15"/>
                    <a:pt x="801" y="7"/>
                    <a:pt x="769" y="7"/>
                  </a:cubicBezTo>
                  <a:cubicBezTo>
                    <a:pt x="711" y="7"/>
                    <a:pt x="651" y="34"/>
                    <a:pt x="620" y="80"/>
                  </a:cubicBezTo>
                  <a:cubicBezTo>
                    <a:pt x="596" y="103"/>
                    <a:pt x="524" y="127"/>
                    <a:pt x="477" y="127"/>
                  </a:cubicBezTo>
                  <a:cubicBezTo>
                    <a:pt x="405" y="127"/>
                    <a:pt x="358" y="103"/>
                    <a:pt x="310" y="80"/>
                  </a:cubicBezTo>
                  <a:cubicBezTo>
                    <a:pt x="282" y="24"/>
                    <a:pt x="230" y="1"/>
                    <a:pt x="17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45"/>
          <p:cNvGrpSpPr/>
          <p:nvPr/>
        </p:nvGrpSpPr>
        <p:grpSpPr>
          <a:xfrm>
            <a:off x="7305686" y="3481392"/>
            <a:ext cx="230114" cy="360715"/>
            <a:chOff x="7305686" y="3481392"/>
            <a:chExt cx="230114" cy="360715"/>
          </a:xfrm>
        </p:grpSpPr>
        <p:sp>
          <p:nvSpPr>
            <p:cNvPr id="1276" name="Google Shape;1276;p45"/>
            <p:cNvSpPr/>
            <p:nvPr/>
          </p:nvSpPr>
          <p:spPr>
            <a:xfrm>
              <a:off x="7358074" y="3481392"/>
              <a:ext cx="125308" cy="125340"/>
            </a:xfrm>
            <a:custGeom>
              <a:rect b="b" l="l" r="r" t="t"/>
              <a:pathLst>
                <a:path extrusionOk="0" h="3931" w="3930">
                  <a:moveTo>
                    <a:pt x="1977" y="1"/>
                  </a:moveTo>
                  <a:cubicBezTo>
                    <a:pt x="882" y="1"/>
                    <a:pt x="1" y="882"/>
                    <a:pt x="1" y="1977"/>
                  </a:cubicBezTo>
                  <a:cubicBezTo>
                    <a:pt x="1" y="3049"/>
                    <a:pt x="882" y="3930"/>
                    <a:pt x="1977" y="3930"/>
                  </a:cubicBezTo>
                  <a:cubicBezTo>
                    <a:pt x="3049" y="3930"/>
                    <a:pt x="3930" y="3049"/>
                    <a:pt x="3930" y="1977"/>
                  </a:cubicBezTo>
                  <a:cubicBezTo>
                    <a:pt x="3930" y="882"/>
                    <a:pt x="3049" y="1"/>
                    <a:pt x="1977"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5"/>
            <p:cNvSpPr/>
            <p:nvPr/>
          </p:nvSpPr>
          <p:spPr>
            <a:xfrm>
              <a:off x="7358839" y="3481392"/>
              <a:ext cx="73686" cy="125340"/>
            </a:xfrm>
            <a:custGeom>
              <a:rect b="b" l="l" r="r" t="t"/>
              <a:pathLst>
                <a:path extrusionOk="0" h="3931" w="2311">
                  <a:moveTo>
                    <a:pt x="1977" y="1"/>
                  </a:moveTo>
                  <a:cubicBezTo>
                    <a:pt x="882" y="1"/>
                    <a:pt x="0" y="906"/>
                    <a:pt x="0" y="1977"/>
                  </a:cubicBezTo>
                  <a:cubicBezTo>
                    <a:pt x="0" y="3049"/>
                    <a:pt x="905" y="3930"/>
                    <a:pt x="1977" y="3930"/>
                  </a:cubicBezTo>
                  <a:cubicBezTo>
                    <a:pt x="2096" y="3930"/>
                    <a:pt x="2215" y="3930"/>
                    <a:pt x="2310" y="3906"/>
                  </a:cubicBezTo>
                  <a:cubicBezTo>
                    <a:pt x="1382" y="3763"/>
                    <a:pt x="667" y="2954"/>
                    <a:pt x="667" y="1977"/>
                  </a:cubicBezTo>
                  <a:cubicBezTo>
                    <a:pt x="667" y="977"/>
                    <a:pt x="1382" y="191"/>
                    <a:pt x="2310" y="25"/>
                  </a:cubicBezTo>
                  <a:cubicBezTo>
                    <a:pt x="2191" y="1"/>
                    <a:pt x="2072" y="1"/>
                    <a:pt x="1977"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5"/>
            <p:cNvSpPr/>
            <p:nvPr/>
          </p:nvSpPr>
          <p:spPr>
            <a:xfrm>
              <a:off x="7364164" y="3606700"/>
              <a:ext cx="115424" cy="151135"/>
            </a:xfrm>
            <a:custGeom>
              <a:rect b="b" l="l" r="r" t="t"/>
              <a:pathLst>
                <a:path extrusionOk="0" h="4740" w="3620">
                  <a:moveTo>
                    <a:pt x="1810" y="0"/>
                  </a:moveTo>
                  <a:lnTo>
                    <a:pt x="643" y="381"/>
                  </a:lnTo>
                  <a:cubicBezTo>
                    <a:pt x="643" y="381"/>
                    <a:pt x="738" y="3120"/>
                    <a:pt x="0" y="4358"/>
                  </a:cubicBezTo>
                  <a:lnTo>
                    <a:pt x="1834" y="4739"/>
                  </a:lnTo>
                  <a:lnTo>
                    <a:pt x="3620" y="4358"/>
                  </a:lnTo>
                  <a:cubicBezTo>
                    <a:pt x="2858" y="3120"/>
                    <a:pt x="2977" y="381"/>
                    <a:pt x="2977" y="381"/>
                  </a:cubicBezTo>
                  <a:lnTo>
                    <a:pt x="1810"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5"/>
            <p:cNvSpPr/>
            <p:nvPr/>
          </p:nvSpPr>
          <p:spPr>
            <a:xfrm>
              <a:off x="7362633" y="3606700"/>
              <a:ext cx="69892" cy="151135"/>
            </a:xfrm>
            <a:custGeom>
              <a:rect b="b" l="l" r="r" t="t"/>
              <a:pathLst>
                <a:path extrusionOk="0" h="4740" w="2192">
                  <a:moveTo>
                    <a:pt x="1834" y="0"/>
                  </a:moveTo>
                  <a:lnTo>
                    <a:pt x="667" y="381"/>
                  </a:lnTo>
                  <a:cubicBezTo>
                    <a:pt x="667" y="381"/>
                    <a:pt x="763" y="3120"/>
                    <a:pt x="0" y="4358"/>
                  </a:cubicBezTo>
                  <a:lnTo>
                    <a:pt x="1858" y="4739"/>
                  </a:lnTo>
                  <a:lnTo>
                    <a:pt x="2191" y="4644"/>
                  </a:lnTo>
                  <a:lnTo>
                    <a:pt x="667" y="4358"/>
                  </a:lnTo>
                  <a:cubicBezTo>
                    <a:pt x="1429" y="3120"/>
                    <a:pt x="1310" y="381"/>
                    <a:pt x="1310" y="381"/>
                  </a:cubicBezTo>
                  <a:lnTo>
                    <a:pt x="2144" y="119"/>
                  </a:lnTo>
                  <a:lnTo>
                    <a:pt x="1834"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5"/>
            <p:cNvSpPr/>
            <p:nvPr/>
          </p:nvSpPr>
          <p:spPr>
            <a:xfrm>
              <a:off x="7317835" y="3758536"/>
              <a:ext cx="206551" cy="60805"/>
            </a:xfrm>
            <a:custGeom>
              <a:rect b="b" l="l" r="r" t="t"/>
              <a:pathLst>
                <a:path extrusionOk="0" h="1907" w="6478">
                  <a:moveTo>
                    <a:pt x="3215" y="1"/>
                  </a:moveTo>
                  <a:lnTo>
                    <a:pt x="1405" y="382"/>
                  </a:lnTo>
                  <a:cubicBezTo>
                    <a:pt x="1405" y="382"/>
                    <a:pt x="0" y="811"/>
                    <a:pt x="0" y="1906"/>
                  </a:cubicBezTo>
                  <a:lnTo>
                    <a:pt x="6478" y="1906"/>
                  </a:lnTo>
                  <a:cubicBezTo>
                    <a:pt x="6478" y="811"/>
                    <a:pt x="5073" y="382"/>
                    <a:pt x="5073" y="382"/>
                  </a:cubicBezTo>
                  <a:lnTo>
                    <a:pt x="3215"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5"/>
            <p:cNvSpPr/>
            <p:nvPr/>
          </p:nvSpPr>
          <p:spPr>
            <a:xfrm>
              <a:off x="7317069" y="3757803"/>
              <a:ext cx="113925" cy="60773"/>
            </a:xfrm>
            <a:custGeom>
              <a:rect b="b" l="l" r="r" t="t"/>
              <a:pathLst>
                <a:path extrusionOk="0" h="1906" w="3573">
                  <a:moveTo>
                    <a:pt x="3263" y="0"/>
                  </a:moveTo>
                  <a:lnTo>
                    <a:pt x="1406" y="381"/>
                  </a:lnTo>
                  <a:cubicBezTo>
                    <a:pt x="1406" y="381"/>
                    <a:pt x="1" y="786"/>
                    <a:pt x="1" y="1905"/>
                  </a:cubicBezTo>
                  <a:lnTo>
                    <a:pt x="691" y="1905"/>
                  </a:lnTo>
                  <a:cubicBezTo>
                    <a:pt x="715" y="834"/>
                    <a:pt x="2096" y="405"/>
                    <a:pt x="2096" y="405"/>
                  </a:cubicBezTo>
                  <a:lnTo>
                    <a:pt x="3573" y="95"/>
                  </a:lnTo>
                  <a:lnTo>
                    <a:pt x="3263"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5"/>
            <p:cNvSpPr/>
            <p:nvPr/>
          </p:nvSpPr>
          <p:spPr>
            <a:xfrm>
              <a:off x="7350485" y="3745655"/>
              <a:ext cx="141251" cy="24328"/>
            </a:xfrm>
            <a:custGeom>
              <a:rect b="b" l="l" r="r" t="t"/>
              <a:pathLst>
                <a:path extrusionOk="0" h="763" w="4430">
                  <a:moveTo>
                    <a:pt x="381" y="0"/>
                  </a:moveTo>
                  <a:cubicBezTo>
                    <a:pt x="191" y="0"/>
                    <a:pt x="0" y="167"/>
                    <a:pt x="0" y="381"/>
                  </a:cubicBezTo>
                  <a:cubicBezTo>
                    <a:pt x="0" y="595"/>
                    <a:pt x="191" y="762"/>
                    <a:pt x="381" y="762"/>
                  </a:cubicBezTo>
                  <a:lnTo>
                    <a:pt x="4049" y="762"/>
                  </a:lnTo>
                  <a:cubicBezTo>
                    <a:pt x="4263" y="762"/>
                    <a:pt x="4430" y="595"/>
                    <a:pt x="4430" y="381"/>
                  </a:cubicBezTo>
                  <a:cubicBezTo>
                    <a:pt x="4430" y="167"/>
                    <a:pt x="4263" y="0"/>
                    <a:pt x="4049"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5"/>
            <p:cNvSpPr/>
            <p:nvPr/>
          </p:nvSpPr>
          <p:spPr>
            <a:xfrm>
              <a:off x="7349720" y="3745655"/>
              <a:ext cx="34213" cy="24392"/>
            </a:xfrm>
            <a:custGeom>
              <a:rect b="b" l="l" r="r" t="t"/>
              <a:pathLst>
                <a:path extrusionOk="0" h="765" w="1073">
                  <a:moveTo>
                    <a:pt x="382" y="0"/>
                  </a:moveTo>
                  <a:cubicBezTo>
                    <a:pt x="167" y="0"/>
                    <a:pt x="1" y="167"/>
                    <a:pt x="1" y="381"/>
                  </a:cubicBezTo>
                  <a:cubicBezTo>
                    <a:pt x="1" y="595"/>
                    <a:pt x="167" y="762"/>
                    <a:pt x="382" y="762"/>
                  </a:cubicBezTo>
                  <a:lnTo>
                    <a:pt x="992" y="762"/>
                  </a:lnTo>
                  <a:cubicBezTo>
                    <a:pt x="818" y="742"/>
                    <a:pt x="691" y="589"/>
                    <a:pt x="691" y="381"/>
                  </a:cubicBezTo>
                  <a:cubicBezTo>
                    <a:pt x="691" y="167"/>
                    <a:pt x="858" y="0"/>
                    <a:pt x="1072" y="0"/>
                  </a:cubicBezTo>
                  <a:close/>
                  <a:moveTo>
                    <a:pt x="992" y="762"/>
                  </a:moveTo>
                  <a:cubicBezTo>
                    <a:pt x="1005" y="764"/>
                    <a:pt x="1018" y="764"/>
                    <a:pt x="1032" y="764"/>
                  </a:cubicBezTo>
                  <a:cubicBezTo>
                    <a:pt x="1045" y="764"/>
                    <a:pt x="1059" y="764"/>
                    <a:pt x="1072" y="762"/>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5"/>
            <p:cNvSpPr/>
            <p:nvPr/>
          </p:nvSpPr>
          <p:spPr>
            <a:xfrm>
              <a:off x="7371752" y="3595285"/>
              <a:ext cx="98748" cy="25093"/>
            </a:xfrm>
            <a:custGeom>
              <a:rect b="b" l="l" r="r" t="t"/>
              <a:pathLst>
                <a:path extrusionOk="0" h="787" w="3097">
                  <a:moveTo>
                    <a:pt x="381" y="1"/>
                  </a:moveTo>
                  <a:cubicBezTo>
                    <a:pt x="167" y="1"/>
                    <a:pt x="0" y="191"/>
                    <a:pt x="0" y="382"/>
                  </a:cubicBezTo>
                  <a:cubicBezTo>
                    <a:pt x="0" y="596"/>
                    <a:pt x="167" y="787"/>
                    <a:pt x="381" y="787"/>
                  </a:cubicBezTo>
                  <a:lnTo>
                    <a:pt x="2691" y="787"/>
                  </a:lnTo>
                  <a:cubicBezTo>
                    <a:pt x="2906" y="787"/>
                    <a:pt x="3072" y="596"/>
                    <a:pt x="3072" y="382"/>
                  </a:cubicBezTo>
                  <a:cubicBezTo>
                    <a:pt x="3096" y="144"/>
                    <a:pt x="2906" y="1"/>
                    <a:pt x="2691"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5"/>
            <p:cNvSpPr/>
            <p:nvPr/>
          </p:nvSpPr>
          <p:spPr>
            <a:xfrm>
              <a:off x="7371752" y="3595285"/>
              <a:ext cx="34181" cy="25093"/>
            </a:xfrm>
            <a:custGeom>
              <a:rect b="b" l="l" r="r" t="t"/>
              <a:pathLst>
                <a:path extrusionOk="0" h="787" w="1072">
                  <a:moveTo>
                    <a:pt x="381" y="1"/>
                  </a:moveTo>
                  <a:cubicBezTo>
                    <a:pt x="167" y="1"/>
                    <a:pt x="0" y="191"/>
                    <a:pt x="0" y="382"/>
                  </a:cubicBezTo>
                  <a:cubicBezTo>
                    <a:pt x="0" y="596"/>
                    <a:pt x="167" y="787"/>
                    <a:pt x="381" y="787"/>
                  </a:cubicBezTo>
                  <a:lnTo>
                    <a:pt x="1072" y="787"/>
                  </a:lnTo>
                  <a:cubicBezTo>
                    <a:pt x="858" y="739"/>
                    <a:pt x="667" y="596"/>
                    <a:pt x="667" y="382"/>
                  </a:cubicBezTo>
                  <a:cubicBezTo>
                    <a:pt x="667" y="191"/>
                    <a:pt x="858" y="1"/>
                    <a:pt x="1072" y="1"/>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5"/>
            <p:cNvSpPr/>
            <p:nvPr/>
          </p:nvSpPr>
          <p:spPr>
            <a:xfrm>
              <a:off x="7306452" y="3819309"/>
              <a:ext cx="229349" cy="22798"/>
            </a:xfrm>
            <a:custGeom>
              <a:rect b="b" l="l" r="r" t="t"/>
              <a:pathLst>
                <a:path extrusionOk="0" h="715" w="7193">
                  <a:moveTo>
                    <a:pt x="357" y="0"/>
                  </a:moveTo>
                  <a:cubicBezTo>
                    <a:pt x="167" y="0"/>
                    <a:pt x="0" y="143"/>
                    <a:pt x="0" y="357"/>
                  </a:cubicBezTo>
                  <a:cubicBezTo>
                    <a:pt x="0" y="572"/>
                    <a:pt x="167" y="715"/>
                    <a:pt x="357" y="715"/>
                  </a:cubicBezTo>
                  <a:lnTo>
                    <a:pt x="6835" y="715"/>
                  </a:lnTo>
                  <a:cubicBezTo>
                    <a:pt x="7049" y="715"/>
                    <a:pt x="7192" y="572"/>
                    <a:pt x="7192" y="357"/>
                  </a:cubicBezTo>
                  <a:cubicBezTo>
                    <a:pt x="7192" y="143"/>
                    <a:pt x="7002" y="0"/>
                    <a:pt x="6835"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5"/>
            <p:cNvSpPr/>
            <p:nvPr/>
          </p:nvSpPr>
          <p:spPr>
            <a:xfrm>
              <a:off x="7305686" y="3819309"/>
              <a:ext cx="33447" cy="22798"/>
            </a:xfrm>
            <a:custGeom>
              <a:rect b="b" l="l" r="r" t="t"/>
              <a:pathLst>
                <a:path extrusionOk="0" h="715" w="1049">
                  <a:moveTo>
                    <a:pt x="358" y="0"/>
                  </a:moveTo>
                  <a:cubicBezTo>
                    <a:pt x="167" y="0"/>
                    <a:pt x="0" y="143"/>
                    <a:pt x="0" y="357"/>
                  </a:cubicBezTo>
                  <a:cubicBezTo>
                    <a:pt x="0" y="572"/>
                    <a:pt x="167" y="715"/>
                    <a:pt x="358" y="715"/>
                  </a:cubicBezTo>
                  <a:lnTo>
                    <a:pt x="1048" y="715"/>
                  </a:lnTo>
                  <a:cubicBezTo>
                    <a:pt x="882" y="715"/>
                    <a:pt x="691" y="572"/>
                    <a:pt x="691" y="357"/>
                  </a:cubicBezTo>
                  <a:cubicBezTo>
                    <a:pt x="691" y="143"/>
                    <a:pt x="834" y="0"/>
                    <a:pt x="1048"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45"/>
          <p:cNvGrpSpPr/>
          <p:nvPr/>
        </p:nvGrpSpPr>
        <p:grpSpPr>
          <a:xfrm>
            <a:off x="5335991" y="2289275"/>
            <a:ext cx="358451" cy="318180"/>
            <a:chOff x="5335991" y="2289275"/>
            <a:chExt cx="358451" cy="318180"/>
          </a:xfrm>
        </p:grpSpPr>
        <p:sp>
          <p:nvSpPr>
            <p:cNvPr id="1289" name="Google Shape;1289;p45"/>
            <p:cNvSpPr/>
            <p:nvPr/>
          </p:nvSpPr>
          <p:spPr>
            <a:xfrm>
              <a:off x="5335991" y="2319630"/>
              <a:ext cx="358451" cy="97217"/>
            </a:xfrm>
            <a:custGeom>
              <a:rect b="b" l="l" r="r" t="t"/>
              <a:pathLst>
                <a:path extrusionOk="0" h="3049" w="11242">
                  <a:moveTo>
                    <a:pt x="977" y="1"/>
                  </a:moveTo>
                  <a:cubicBezTo>
                    <a:pt x="453" y="1"/>
                    <a:pt x="1" y="429"/>
                    <a:pt x="1" y="953"/>
                  </a:cubicBezTo>
                  <a:lnTo>
                    <a:pt x="1" y="2311"/>
                  </a:lnTo>
                  <a:lnTo>
                    <a:pt x="5597" y="3049"/>
                  </a:lnTo>
                  <a:lnTo>
                    <a:pt x="11193" y="2311"/>
                  </a:lnTo>
                  <a:lnTo>
                    <a:pt x="11193" y="953"/>
                  </a:lnTo>
                  <a:cubicBezTo>
                    <a:pt x="11241" y="453"/>
                    <a:pt x="10812" y="1"/>
                    <a:pt x="10312"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5"/>
            <p:cNvSpPr/>
            <p:nvPr/>
          </p:nvSpPr>
          <p:spPr>
            <a:xfrm>
              <a:off x="5335991" y="2393284"/>
              <a:ext cx="358451" cy="214172"/>
            </a:xfrm>
            <a:custGeom>
              <a:rect b="b" l="l" r="r" t="t"/>
              <a:pathLst>
                <a:path extrusionOk="0" h="6717" w="11242">
                  <a:moveTo>
                    <a:pt x="1" y="1"/>
                  </a:moveTo>
                  <a:lnTo>
                    <a:pt x="1" y="5764"/>
                  </a:lnTo>
                  <a:cubicBezTo>
                    <a:pt x="1" y="6288"/>
                    <a:pt x="453" y="6716"/>
                    <a:pt x="977" y="6716"/>
                  </a:cubicBezTo>
                  <a:lnTo>
                    <a:pt x="10288" y="6716"/>
                  </a:lnTo>
                  <a:cubicBezTo>
                    <a:pt x="10812" y="6716"/>
                    <a:pt x="11241" y="6264"/>
                    <a:pt x="11241" y="5764"/>
                  </a:cubicBezTo>
                  <a:lnTo>
                    <a:pt x="11241" y="25"/>
                  </a:lnTo>
                  <a:lnTo>
                    <a:pt x="11241"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5"/>
            <p:cNvSpPr/>
            <p:nvPr/>
          </p:nvSpPr>
          <p:spPr>
            <a:xfrm>
              <a:off x="5361817" y="2418346"/>
              <a:ext cx="307563" cy="163283"/>
            </a:xfrm>
            <a:custGeom>
              <a:rect b="b" l="l" r="r" t="t"/>
              <a:pathLst>
                <a:path extrusionOk="0" h="5121" w="9646">
                  <a:moveTo>
                    <a:pt x="1310" y="334"/>
                  </a:moveTo>
                  <a:lnTo>
                    <a:pt x="1310" y="1191"/>
                  </a:lnTo>
                  <a:lnTo>
                    <a:pt x="334" y="1191"/>
                  </a:lnTo>
                  <a:lnTo>
                    <a:pt x="334" y="501"/>
                  </a:lnTo>
                  <a:cubicBezTo>
                    <a:pt x="334" y="429"/>
                    <a:pt x="429" y="334"/>
                    <a:pt x="524" y="334"/>
                  </a:cubicBezTo>
                  <a:close/>
                  <a:moveTo>
                    <a:pt x="2668" y="334"/>
                  </a:moveTo>
                  <a:lnTo>
                    <a:pt x="2668" y="1191"/>
                  </a:lnTo>
                  <a:lnTo>
                    <a:pt x="1667" y="1191"/>
                  </a:lnTo>
                  <a:lnTo>
                    <a:pt x="1667" y="334"/>
                  </a:lnTo>
                  <a:close/>
                  <a:moveTo>
                    <a:pt x="4001" y="334"/>
                  </a:moveTo>
                  <a:lnTo>
                    <a:pt x="4001" y="1191"/>
                  </a:lnTo>
                  <a:lnTo>
                    <a:pt x="3025" y="1191"/>
                  </a:lnTo>
                  <a:lnTo>
                    <a:pt x="3025" y="334"/>
                  </a:lnTo>
                  <a:close/>
                  <a:moveTo>
                    <a:pt x="5311" y="334"/>
                  </a:moveTo>
                  <a:lnTo>
                    <a:pt x="5311" y="1191"/>
                  </a:lnTo>
                  <a:lnTo>
                    <a:pt x="4335" y="1191"/>
                  </a:lnTo>
                  <a:lnTo>
                    <a:pt x="4335" y="334"/>
                  </a:lnTo>
                  <a:close/>
                  <a:moveTo>
                    <a:pt x="6645" y="334"/>
                  </a:moveTo>
                  <a:lnTo>
                    <a:pt x="6645" y="1191"/>
                  </a:lnTo>
                  <a:lnTo>
                    <a:pt x="5668" y="1191"/>
                  </a:lnTo>
                  <a:lnTo>
                    <a:pt x="5668" y="334"/>
                  </a:lnTo>
                  <a:close/>
                  <a:moveTo>
                    <a:pt x="7978" y="334"/>
                  </a:moveTo>
                  <a:lnTo>
                    <a:pt x="7978" y="1191"/>
                  </a:lnTo>
                  <a:lnTo>
                    <a:pt x="7002" y="1191"/>
                  </a:lnTo>
                  <a:lnTo>
                    <a:pt x="7002" y="334"/>
                  </a:lnTo>
                  <a:close/>
                  <a:moveTo>
                    <a:pt x="9145" y="334"/>
                  </a:moveTo>
                  <a:cubicBezTo>
                    <a:pt x="9240" y="334"/>
                    <a:pt x="9312" y="429"/>
                    <a:pt x="9312" y="501"/>
                  </a:cubicBezTo>
                  <a:lnTo>
                    <a:pt x="9312" y="1191"/>
                  </a:lnTo>
                  <a:lnTo>
                    <a:pt x="8335" y="1191"/>
                  </a:lnTo>
                  <a:lnTo>
                    <a:pt x="8335" y="334"/>
                  </a:lnTo>
                  <a:close/>
                  <a:moveTo>
                    <a:pt x="1310" y="1549"/>
                  </a:moveTo>
                  <a:lnTo>
                    <a:pt x="1310" y="2406"/>
                  </a:lnTo>
                  <a:lnTo>
                    <a:pt x="334" y="2406"/>
                  </a:lnTo>
                  <a:lnTo>
                    <a:pt x="334" y="1549"/>
                  </a:lnTo>
                  <a:close/>
                  <a:moveTo>
                    <a:pt x="2668" y="1549"/>
                  </a:moveTo>
                  <a:lnTo>
                    <a:pt x="2668" y="2406"/>
                  </a:lnTo>
                  <a:lnTo>
                    <a:pt x="1667" y="2406"/>
                  </a:lnTo>
                  <a:lnTo>
                    <a:pt x="1667" y="1549"/>
                  </a:lnTo>
                  <a:close/>
                  <a:moveTo>
                    <a:pt x="4001" y="1549"/>
                  </a:moveTo>
                  <a:lnTo>
                    <a:pt x="4001" y="2406"/>
                  </a:lnTo>
                  <a:lnTo>
                    <a:pt x="3025" y="2406"/>
                  </a:lnTo>
                  <a:lnTo>
                    <a:pt x="3025" y="1549"/>
                  </a:lnTo>
                  <a:close/>
                  <a:moveTo>
                    <a:pt x="5311" y="1549"/>
                  </a:moveTo>
                  <a:lnTo>
                    <a:pt x="5311" y="2406"/>
                  </a:lnTo>
                  <a:lnTo>
                    <a:pt x="4335" y="2406"/>
                  </a:lnTo>
                  <a:lnTo>
                    <a:pt x="4335" y="1549"/>
                  </a:lnTo>
                  <a:close/>
                  <a:moveTo>
                    <a:pt x="6645" y="1549"/>
                  </a:moveTo>
                  <a:lnTo>
                    <a:pt x="6645" y="2406"/>
                  </a:lnTo>
                  <a:lnTo>
                    <a:pt x="5668" y="2406"/>
                  </a:lnTo>
                  <a:lnTo>
                    <a:pt x="5668" y="1549"/>
                  </a:lnTo>
                  <a:close/>
                  <a:moveTo>
                    <a:pt x="7978" y="1549"/>
                  </a:moveTo>
                  <a:lnTo>
                    <a:pt x="7978" y="2406"/>
                  </a:lnTo>
                  <a:lnTo>
                    <a:pt x="7002" y="2406"/>
                  </a:lnTo>
                  <a:lnTo>
                    <a:pt x="7002" y="1549"/>
                  </a:lnTo>
                  <a:close/>
                  <a:moveTo>
                    <a:pt x="9312" y="1549"/>
                  </a:moveTo>
                  <a:lnTo>
                    <a:pt x="9312" y="2406"/>
                  </a:lnTo>
                  <a:lnTo>
                    <a:pt x="8335" y="2406"/>
                  </a:lnTo>
                  <a:lnTo>
                    <a:pt x="8335" y="1549"/>
                  </a:lnTo>
                  <a:close/>
                  <a:moveTo>
                    <a:pt x="1310" y="2739"/>
                  </a:moveTo>
                  <a:lnTo>
                    <a:pt x="1310" y="3597"/>
                  </a:lnTo>
                  <a:lnTo>
                    <a:pt x="334" y="3597"/>
                  </a:lnTo>
                  <a:lnTo>
                    <a:pt x="334" y="2739"/>
                  </a:lnTo>
                  <a:close/>
                  <a:moveTo>
                    <a:pt x="2668" y="2739"/>
                  </a:moveTo>
                  <a:lnTo>
                    <a:pt x="2668" y="3597"/>
                  </a:lnTo>
                  <a:lnTo>
                    <a:pt x="1667" y="3597"/>
                  </a:lnTo>
                  <a:lnTo>
                    <a:pt x="1667" y="2739"/>
                  </a:lnTo>
                  <a:close/>
                  <a:moveTo>
                    <a:pt x="4001" y="2739"/>
                  </a:moveTo>
                  <a:lnTo>
                    <a:pt x="4001" y="3597"/>
                  </a:lnTo>
                  <a:lnTo>
                    <a:pt x="3025" y="3597"/>
                  </a:lnTo>
                  <a:lnTo>
                    <a:pt x="3025" y="2739"/>
                  </a:lnTo>
                  <a:close/>
                  <a:moveTo>
                    <a:pt x="5311" y="2739"/>
                  </a:moveTo>
                  <a:lnTo>
                    <a:pt x="5311" y="3597"/>
                  </a:lnTo>
                  <a:lnTo>
                    <a:pt x="4335" y="3597"/>
                  </a:lnTo>
                  <a:lnTo>
                    <a:pt x="4335" y="2739"/>
                  </a:lnTo>
                  <a:close/>
                  <a:moveTo>
                    <a:pt x="6645" y="2739"/>
                  </a:moveTo>
                  <a:lnTo>
                    <a:pt x="6645" y="3597"/>
                  </a:lnTo>
                  <a:lnTo>
                    <a:pt x="5668" y="3597"/>
                  </a:lnTo>
                  <a:lnTo>
                    <a:pt x="5668" y="2739"/>
                  </a:lnTo>
                  <a:close/>
                  <a:moveTo>
                    <a:pt x="7978" y="2739"/>
                  </a:moveTo>
                  <a:lnTo>
                    <a:pt x="7978" y="3597"/>
                  </a:lnTo>
                  <a:lnTo>
                    <a:pt x="7002" y="3597"/>
                  </a:lnTo>
                  <a:lnTo>
                    <a:pt x="7002" y="2739"/>
                  </a:lnTo>
                  <a:close/>
                  <a:moveTo>
                    <a:pt x="9312" y="2739"/>
                  </a:moveTo>
                  <a:lnTo>
                    <a:pt x="9312" y="3597"/>
                  </a:lnTo>
                  <a:lnTo>
                    <a:pt x="8335" y="3597"/>
                  </a:lnTo>
                  <a:lnTo>
                    <a:pt x="8335" y="2739"/>
                  </a:lnTo>
                  <a:close/>
                  <a:moveTo>
                    <a:pt x="2668" y="3930"/>
                  </a:moveTo>
                  <a:lnTo>
                    <a:pt x="2668" y="4787"/>
                  </a:lnTo>
                  <a:lnTo>
                    <a:pt x="1667" y="4787"/>
                  </a:lnTo>
                  <a:lnTo>
                    <a:pt x="1667" y="3930"/>
                  </a:lnTo>
                  <a:close/>
                  <a:moveTo>
                    <a:pt x="4001" y="3930"/>
                  </a:moveTo>
                  <a:lnTo>
                    <a:pt x="4001" y="4787"/>
                  </a:lnTo>
                  <a:lnTo>
                    <a:pt x="3025" y="4787"/>
                  </a:lnTo>
                  <a:lnTo>
                    <a:pt x="3025" y="3930"/>
                  </a:lnTo>
                  <a:close/>
                  <a:moveTo>
                    <a:pt x="5311" y="3930"/>
                  </a:moveTo>
                  <a:lnTo>
                    <a:pt x="5311" y="4787"/>
                  </a:lnTo>
                  <a:lnTo>
                    <a:pt x="4335" y="4787"/>
                  </a:lnTo>
                  <a:lnTo>
                    <a:pt x="4335" y="3930"/>
                  </a:lnTo>
                  <a:close/>
                  <a:moveTo>
                    <a:pt x="6645" y="3930"/>
                  </a:moveTo>
                  <a:lnTo>
                    <a:pt x="6645" y="4787"/>
                  </a:lnTo>
                  <a:lnTo>
                    <a:pt x="5668" y="4787"/>
                  </a:lnTo>
                  <a:lnTo>
                    <a:pt x="5668" y="3930"/>
                  </a:lnTo>
                  <a:close/>
                  <a:moveTo>
                    <a:pt x="7978" y="3930"/>
                  </a:moveTo>
                  <a:lnTo>
                    <a:pt x="7978" y="4787"/>
                  </a:lnTo>
                  <a:lnTo>
                    <a:pt x="7002" y="4787"/>
                  </a:lnTo>
                  <a:lnTo>
                    <a:pt x="7002" y="3930"/>
                  </a:lnTo>
                  <a:close/>
                  <a:moveTo>
                    <a:pt x="1310" y="3930"/>
                  </a:moveTo>
                  <a:lnTo>
                    <a:pt x="1310" y="4787"/>
                  </a:lnTo>
                  <a:lnTo>
                    <a:pt x="500" y="4787"/>
                  </a:lnTo>
                  <a:cubicBezTo>
                    <a:pt x="488" y="4796"/>
                    <a:pt x="474" y="4800"/>
                    <a:pt x="460" y="4800"/>
                  </a:cubicBezTo>
                  <a:cubicBezTo>
                    <a:pt x="398" y="4800"/>
                    <a:pt x="334" y="4718"/>
                    <a:pt x="334" y="4621"/>
                  </a:cubicBezTo>
                  <a:lnTo>
                    <a:pt x="334" y="3930"/>
                  </a:lnTo>
                  <a:close/>
                  <a:moveTo>
                    <a:pt x="9312" y="3954"/>
                  </a:moveTo>
                  <a:lnTo>
                    <a:pt x="9312" y="4644"/>
                  </a:lnTo>
                  <a:cubicBezTo>
                    <a:pt x="9312" y="4740"/>
                    <a:pt x="9240" y="4835"/>
                    <a:pt x="9145" y="4835"/>
                  </a:cubicBezTo>
                  <a:lnTo>
                    <a:pt x="8335" y="4835"/>
                  </a:lnTo>
                  <a:lnTo>
                    <a:pt x="8335" y="3954"/>
                  </a:lnTo>
                  <a:close/>
                  <a:moveTo>
                    <a:pt x="524" y="1"/>
                  </a:moveTo>
                  <a:cubicBezTo>
                    <a:pt x="215" y="1"/>
                    <a:pt x="0" y="239"/>
                    <a:pt x="0" y="501"/>
                  </a:cubicBezTo>
                  <a:lnTo>
                    <a:pt x="0" y="1358"/>
                  </a:lnTo>
                  <a:lnTo>
                    <a:pt x="0" y="2549"/>
                  </a:lnTo>
                  <a:lnTo>
                    <a:pt x="0" y="3739"/>
                  </a:lnTo>
                  <a:lnTo>
                    <a:pt x="0" y="4621"/>
                  </a:lnTo>
                  <a:cubicBezTo>
                    <a:pt x="0" y="4906"/>
                    <a:pt x="238" y="5121"/>
                    <a:pt x="524" y="5121"/>
                  </a:cubicBezTo>
                  <a:lnTo>
                    <a:pt x="9145" y="5121"/>
                  </a:lnTo>
                  <a:cubicBezTo>
                    <a:pt x="9455" y="5121"/>
                    <a:pt x="9645" y="4883"/>
                    <a:pt x="9645" y="4621"/>
                  </a:cubicBezTo>
                  <a:lnTo>
                    <a:pt x="9645" y="501"/>
                  </a:lnTo>
                  <a:cubicBezTo>
                    <a:pt x="9645" y="239"/>
                    <a:pt x="9455" y="1"/>
                    <a:pt x="9145"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5"/>
            <p:cNvSpPr/>
            <p:nvPr/>
          </p:nvSpPr>
          <p:spPr>
            <a:xfrm>
              <a:off x="5356493" y="2319630"/>
              <a:ext cx="62303" cy="48625"/>
            </a:xfrm>
            <a:custGeom>
              <a:rect b="b" l="l" r="r" t="t"/>
              <a:pathLst>
                <a:path extrusionOk="0" h="1525" w="1954">
                  <a:moveTo>
                    <a:pt x="334" y="1"/>
                  </a:moveTo>
                  <a:cubicBezTo>
                    <a:pt x="215" y="1"/>
                    <a:pt x="120" y="25"/>
                    <a:pt x="1" y="72"/>
                  </a:cubicBezTo>
                  <a:lnTo>
                    <a:pt x="1" y="525"/>
                  </a:lnTo>
                  <a:cubicBezTo>
                    <a:pt x="1" y="1072"/>
                    <a:pt x="453" y="1525"/>
                    <a:pt x="977" y="1525"/>
                  </a:cubicBezTo>
                  <a:cubicBezTo>
                    <a:pt x="1501" y="1525"/>
                    <a:pt x="1953" y="1072"/>
                    <a:pt x="1953" y="525"/>
                  </a:cubicBezTo>
                  <a:lnTo>
                    <a:pt x="1953" y="1"/>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5"/>
            <p:cNvSpPr/>
            <p:nvPr/>
          </p:nvSpPr>
          <p:spPr>
            <a:xfrm>
              <a:off x="5374731" y="2289275"/>
              <a:ext cx="26592" cy="61538"/>
            </a:xfrm>
            <a:custGeom>
              <a:rect b="b" l="l" r="r" t="t"/>
              <a:pathLst>
                <a:path extrusionOk="0" h="1930" w="834">
                  <a:moveTo>
                    <a:pt x="405" y="0"/>
                  </a:moveTo>
                  <a:cubicBezTo>
                    <a:pt x="167" y="0"/>
                    <a:pt x="0" y="191"/>
                    <a:pt x="0" y="429"/>
                  </a:cubicBezTo>
                  <a:lnTo>
                    <a:pt x="0" y="1524"/>
                  </a:lnTo>
                  <a:cubicBezTo>
                    <a:pt x="0" y="1762"/>
                    <a:pt x="167" y="1929"/>
                    <a:pt x="405" y="1929"/>
                  </a:cubicBezTo>
                  <a:cubicBezTo>
                    <a:pt x="643" y="1929"/>
                    <a:pt x="834" y="1762"/>
                    <a:pt x="834" y="1524"/>
                  </a:cubicBezTo>
                  <a:lnTo>
                    <a:pt x="834" y="429"/>
                  </a:lnTo>
                  <a:cubicBezTo>
                    <a:pt x="834" y="214"/>
                    <a:pt x="643" y="0"/>
                    <a:pt x="405"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5"/>
            <p:cNvSpPr/>
            <p:nvPr/>
          </p:nvSpPr>
          <p:spPr>
            <a:xfrm>
              <a:off x="5443060" y="2319630"/>
              <a:ext cx="62303" cy="48625"/>
            </a:xfrm>
            <a:custGeom>
              <a:rect b="b" l="l" r="r" t="t"/>
              <a:pathLst>
                <a:path extrusionOk="0" h="1525" w="1954">
                  <a:moveTo>
                    <a:pt x="0" y="1"/>
                  </a:moveTo>
                  <a:lnTo>
                    <a:pt x="0" y="548"/>
                  </a:lnTo>
                  <a:cubicBezTo>
                    <a:pt x="0" y="1072"/>
                    <a:pt x="429" y="1525"/>
                    <a:pt x="977" y="1525"/>
                  </a:cubicBezTo>
                  <a:cubicBezTo>
                    <a:pt x="1501" y="1525"/>
                    <a:pt x="1953" y="1072"/>
                    <a:pt x="1953" y="548"/>
                  </a:cubicBezTo>
                  <a:lnTo>
                    <a:pt x="1953" y="1"/>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5"/>
            <p:cNvSpPr/>
            <p:nvPr/>
          </p:nvSpPr>
          <p:spPr>
            <a:xfrm>
              <a:off x="5459768" y="2289275"/>
              <a:ext cx="26592" cy="61538"/>
            </a:xfrm>
            <a:custGeom>
              <a:rect b="b" l="l" r="r" t="t"/>
              <a:pathLst>
                <a:path extrusionOk="0" h="1930" w="834">
                  <a:moveTo>
                    <a:pt x="429" y="0"/>
                  </a:moveTo>
                  <a:cubicBezTo>
                    <a:pt x="191" y="0"/>
                    <a:pt x="0" y="191"/>
                    <a:pt x="0" y="429"/>
                  </a:cubicBezTo>
                  <a:lnTo>
                    <a:pt x="0" y="1524"/>
                  </a:lnTo>
                  <a:cubicBezTo>
                    <a:pt x="0" y="1762"/>
                    <a:pt x="191" y="1929"/>
                    <a:pt x="429" y="1929"/>
                  </a:cubicBezTo>
                  <a:cubicBezTo>
                    <a:pt x="667" y="1929"/>
                    <a:pt x="834" y="1762"/>
                    <a:pt x="834" y="1524"/>
                  </a:cubicBezTo>
                  <a:lnTo>
                    <a:pt x="834" y="429"/>
                  </a:lnTo>
                  <a:cubicBezTo>
                    <a:pt x="834" y="214"/>
                    <a:pt x="667" y="0"/>
                    <a:pt x="429"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5"/>
            <p:cNvSpPr/>
            <p:nvPr/>
          </p:nvSpPr>
          <p:spPr>
            <a:xfrm>
              <a:off x="5527332" y="2319630"/>
              <a:ext cx="62303" cy="48625"/>
            </a:xfrm>
            <a:custGeom>
              <a:rect b="b" l="l" r="r" t="t"/>
              <a:pathLst>
                <a:path extrusionOk="0" h="1525" w="1954">
                  <a:moveTo>
                    <a:pt x="25" y="1"/>
                  </a:moveTo>
                  <a:lnTo>
                    <a:pt x="25" y="525"/>
                  </a:lnTo>
                  <a:cubicBezTo>
                    <a:pt x="1" y="1096"/>
                    <a:pt x="453" y="1525"/>
                    <a:pt x="977" y="1525"/>
                  </a:cubicBezTo>
                  <a:cubicBezTo>
                    <a:pt x="1525" y="1525"/>
                    <a:pt x="1954" y="1072"/>
                    <a:pt x="1954" y="525"/>
                  </a:cubicBezTo>
                  <a:lnTo>
                    <a:pt x="1954" y="1"/>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5"/>
            <p:cNvSpPr/>
            <p:nvPr/>
          </p:nvSpPr>
          <p:spPr>
            <a:xfrm>
              <a:off x="5545571" y="2289275"/>
              <a:ext cx="26592" cy="61538"/>
            </a:xfrm>
            <a:custGeom>
              <a:rect b="b" l="l" r="r" t="t"/>
              <a:pathLst>
                <a:path extrusionOk="0" h="1930" w="834">
                  <a:moveTo>
                    <a:pt x="405" y="0"/>
                  </a:moveTo>
                  <a:cubicBezTo>
                    <a:pt x="167" y="0"/>
                    <a:pt x="0" y="191"/>
                    <a:pt x="0" y="429"/>
                  </a:cubicBezTo>
                  <a:lnTo>
                    <a:pt x="0" y="1524"/>
                  </a:lnTo>
                  <a:cubicBezTo>
                    <a:pt x="0" y="1762"/>
                    <a:pt x="167" y="1929"/>
                    <a:pt x="405" y="1929"/>
                  </a:cubicBezTo>
                  <a:cubicBezTo>
                    <a:pt x="643" y="1929"/>
                    <a:pt x="834" y="1762"/>
                    <a:pt x="834" y="1524"/>
                  </a:cubicBezTo>
                  <a:lnTo>
                    <a:pt x="834" y="429"/>
                  </a:lnTo>
                  <a:cubicBezTo>
                    <a:pt x="834" y="214"/>
                    <a:pt x="620" y="0"/>
                    <a:pt x="405"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5"/>
            <p:cNvSpPr/>
            <p:nvPr/>
          </p:nvSpPr>
          <p:spPr>
            <a:xfrm>
              <a:off x="5612402" y="2319630"/>
              <a:ext cx="63037" cy="48625"/>
            </a:xfrm>
            <a:custGeom>
              <a:rect b="b" l="l" r="r" t="t"/>
              <a:pathLst>
                <a:path extrusionOk="0" h="1525" w="1977">
                  <a:moveTo>
                    <a:pt x="0" y="1"/>
                  </a:moveTo>
                  <a:lnTo>
                    <a:pt x="0" y="548"/>
                  </a:lnTo>
                  <a:cubicBezTo>
                    <a:pt x="0" y="1096"/>
                    <a:pt x="453" y="1525"/>
                    <a:pt x="1000" y="1525"/>
                  </a:cubicBezTo>
                  <a:cubicBezTo>
                    <a:pt x="1524" y="1525"/>
                    <a:pt x="1977" y="1072"/>
                    <a:pt x="1977" y="525"/>
                  </a:cubicBezTo>
                  <a:lnTo>
                    <a:pt x="1977" y="72"/>
                  </a:lnTo>
                  <a:cubicBezTo>
                    <a:pt x="1881" y="25"/>
                    <a:pt x="1762" y="1"/>
                    <a:pt x="1643" y="1"/>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5"/>
            <p:cNvSpPr/>
            <p:nvPr/>
          </p:nvSpPr>
          <p:spPr>
            <a:xfrm>
              <a:off x="5630608" y="2289275"/>
              <a:ext cx="26624" cy="61538"/>
            </a:xfrm>
            <a:custGeom>
              <a:rect b="b" l="l" r="r" t="t"/>
              <a:pathLst>
                <a:path extrusionOk="0" h="1930" w="835">
                  <a:moveTo>
                    <a:pt x="429" y="0"/>
                  </a:moveTo>
                  <a:cubicBezTo>
                    <a:pt x="191" y="0"/>
                    <a:pt x="1" y="191"/>
                    <a:pt x="1" y="429"/>
                  </a:cubicBezTo>
                  <a:lnTo>
                    <a:pt x="1" y="1524"/>
                  </a:lnTo>
                  <a:cubicBezTo>
                    <a:pt x="1" y="1762"/>
                    <a:pt x="191" y="1929"/>
                    <a:pt x="429" y="1929"/>
                  </a:cubicBezTo>
                  <a:cubicBezTo>
                    <a:pt x="667" y="1929"/>
                    <a:pt x="834" y="1762"/>
                    <a:pt x="834" y="1524"/>
                  </a:cubicBezTo>
                  <a:lnTo>
                    <a:pt x="834" y="429"/>
                  </a:lnTo>
                  <a:cubicBezTo>
                    <a:pt x="810" y="214"/>
                    <a:pt x="620" y="0"/>
                    <a:pt x="429"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45"/>
          <p:cNvGrpSpPr/>
          <p:nvPr/>
        </p:nvGrpSpPr>
        <p:grpSpPr>
          <a:xfrm>
            <a:off x="4701192" y="2270272"/>
            <a:ext cx="357686" cy="356921"/>
            <a:chOff x="4701192" y="2270272"/>
            <a:chExt cx="357686" cy="356921"/>
          </a:xfrm>
        </p:grpSpPr>
        <p:sp>
          <p:nvSpPr>
            <p:cNvPr id="1301" name="Google Shape;1301;p45"/>
            <p:cNvSpPr/>
            <p:nvPr/>
          </p:nvSpPr>
          <p:spPr>
            <a:xfrm>
              <a:off x="4844707" y="2300658"/>
              <a:ext cx="214172" cy="204287"/>
            </a:xfrm>
            <a:custGeom>
              <a:rect b="b" l="l" r="r" t="t"/>
              <a:pathLst>
                <a:path extrusionOk="0" h="6407" w="6717">
                  <a:moveTo>
                    <a:pt x="1120" y="0"/>
                  </a:moveTo>
                  <a:lnTo>
                    <a:pt x="1" y="2691"/>
                  </a:lnTo>
                  <a:lnTo>
                    <a:pt x="1120" y="4668"/>
                  </a:lnTo>
                  <a:lnTo>
                    <a:pt x="3454" y="6406"/>
                  </a:lnTo>
                  <a:lnTo>
                    <a:pt x="5764" y="4668"/>
                  </a:lnTo>
                  <a:lnTo>
                    <a:pt x="5764" y="3311"/>
                  </a:lnTo>
                  <a:cubicBezTo>
                    <a:pt x="6311" y="3311"/>
                    <a:pt x="6716" y="2882"/>
                    <a:pt x="6716" y="2358"/>
                  </a:cubicBezTo>
                  <a:cubicBezTo>
                    <a:pt x="6716" y="1810"/>
                    <a:pt x="6311" y="1382"/>
                    <a:pt x="5788" y="1382"/>
                  </a:cubicBezTo>
                  <a:lnTo>
                    <a:pt x="5788" y="0"/>
                  </a:lnTo>
                  <a:lnTo>
                    <a:pt x="4406" y="0"/>
                  </a:lnTo>
                  <a:cubicBezTo>
                    <a:pt x="4406" y="548"/>
                    <a:pt x="4001" y="953"/>
                    <a:pt x="3454" y="953"/>
                  </a:cubicBezTo>
                  <a:cubicBezTo>
                    <a:pt x="2906" y="953"/>
                    <a:pt x="2501" y="524"/>
                    <a:pt x="2501"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5"/>
            <p:cNvSpPr/>
            <p:nvPr/>
          </p:nvSpPr>
          <p:spPr>
            <a:xfrm>
              <a:off x="4701192" y="2390255"/>
              <a:ext cx="214172" cy="206551"/>
            </a:xfrm>
            <a:custGeom>
              <a:rect b="b" l="l" r="r" t="t"/>
              <a:pathLst>
                <a:path extrusionOk="0" h="6478" w="6717">
                  <a:moveTo>
                    <a:pt x="3406" y="0"/>
                  </a:moveTo>
                  <a:lnTo>
                    <a:pt x="953" y="1834"/>
                  </a:lnTo>
                  <a:lnTo>
                    <a:pt x="953" y="3215"/>
                  </a:lnTo>
                  <a:cubicBezTo>
                    <a:pt x="429" y="3215"/>
                    <a:pt x="1" y="3620"/>
                    <a:pt x="1" y="4168"/>
                  </a:cubicBezTo>
                  <a:cubicBezTo>
                    <a:pt x="1" y="4692"/>
                    <a:pt x="429" y="5121"/>
                    <a:pt x="953" y="5121"/>
                  </a:cubicBezTo>
                  <a:lnTo>
                    <a:pt x="953" y="6478"/>
                  </a:lnTo>
                  <a:lnTo>
                    <a:pt x="2335" y="6478"/>
                  </a:lnTo>
                  <a:cubicBezTo>
                    <a:pt x="2335" y="5954"/>
                    <a:pt x="2739" y="5525"/>
                    <a:pt x="3287" y="5525"/>
                  </a:cubicBezTo>
                  <a:cubicBezTo>
                    <a:pt x="3811" y="5525"/>
                    <a:pt x="4240" y="5954"/>
                    <a:pt x="4240" y="6478"/>
                  </a:cubicBezTo>
                  <a:lnTo>
                    <a:pt x="5597" y="6478"/>
                  </a:lnTo>
                  <a:lnTo>
                    <a:pt x="6716" y="4644"/>
                  </a:lnTo>
                  <a:lnTo>
                    <a:pt x="5645" y="1834"/>
                  </a:lnTo>
                  <a:lnTo>
                    <a:pt x="3406" y="0"/>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5"/>
            <p:cNvSpPr/>
            <p:nvPr/>
          </p:nvSpPr>
          <p:spPr>
            <a:xfrm>
              <a:off x="4850031" y="2448732"/>
              <a:ext cx="179226" cy="178460"/>
            </a:xfrm>
            <a:custGeom>
              <a:rect b="b" l="l" r="r" t="t"/>
              <a:pathLst>
                <a:path extrusionOk="0" h="5597" w="5621">
                  <a:moveTo>
                    <a:pt x="953" y="0"/>
                  </a:moveTo>
                  <a:lnTo>
                    <a:pt x="953" y="1381"/>
                  </a:lnTo>
                  <a:cubicBezTo>
                    <a:pt x="429" y="1381"/>
                    <a:pt x="0" y="1786"/>
                    <a:pt x="0" y="2334"/>
                  </a:cubicBezTo>
                  <a:cubicBezTo>
                    <a:pt x="0" y="2858"/>
                    <a:pt x="429" y="3287"/>
                    <a:pt x="953" y="3287"/>
                  </a:cubicBezTo>
                  <a:lnTo>
                    <a:pt x="953" y="4644"/>
                  </a:lnTo>
                  <a:lnTo>
                    <a:pt x="2334" y="4644"/>
                  </a:lnTo>
                  <a:cubicBezTo>
                    <a:pt x="2334" y="5192"/>
                    <a:pt x="2739" y="5597"/>
                    <a:pt x="3287" y="5597"/>
                  </a:cubicBezTo>
                  <a:cubicBezTo>
                    <a:pt x="3811" y="5597"/>
                    <a:pt x="4239" y="5192"/>
                    <a:pt x="4239" y="4644"/>
                  </a:cubicBezTo>
                  <a:lnTo>
                    <a:pt x="5621" y="4644"/>
                  </a:lnTo>
                  <a:lnTo>
                    <a:pt x="5621" y="3287"/>
                  </a:lnTo>
                  <a:cubicBezTo>
                    <a:pt x="5073" y="3287"/>
                    <a:pt x="4644" y="2858"/>
                    <a:pt x="4644" y="2334"/>
                  </a:cubicBezTo>
                  <a:cubicBezTo>
                    <a:pt x="4668" y="1786"/>
                    <a:pt x="5097" y="1381"/>
                    <a:pt x="5621" y="1381"/>
                  </a:cubicBezTo>
                  <a:lnTo>
                    <a:pt x="5621" y="0"/>
                  </a:lnTo>
                  <a:lnTo>
                    <a:pt x="4239" y="0"/>
                  </a:lnTo>
                  <a:cubicBezTo>
                    <a:pt x="4239" y="548"/>
                    <a:pt x="3834" y="953"/>
                    <a:pt x="3287" y="953"/>
                  </a:cubicBezTo>
                  <a:cubicBezTo>
                    <a:pt x="2739" y="953"/>
                    <a:pt x="2334" y="548"/>
                    <a:pt x="2334"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5"/>
            <p:cNvSpPr/>
            <p:nvPr/>
          </p:nvSpPr>
          <p:spPr>
            <a:xfrm>
              <a:off x="4733077" y="2270272"/>
              <a:ext cx="178492" cy="178492"/>
            </a:xfrm>
            <a:custGeom>
              <a:rect b="b" l="l" r="r" t="t"/>
              <a:pathLst>
                <a:path extrusionOk="0" h="5598" w="5598">
                  <a:moveTo>
                    <a:pt x="2311" y="1"/>
                  </a:moveTo>
                  <a:cubicBezTo>
                    <a:pt x="1787" y="1"/>
                    <a:pt x="1358" y="429"/>
                    <a:pt x="1358" y="953"/>
                  </a:cubicBezTo>
                  <a:lnTo>
                    <a:pt x="1" y="953"/>
                  </a:lnTo>
                  <a:lnTo>
                    <a:pt x="1" y="2335"/>
                  </a:lnTo>
                  <a:cubicBezTo>
                    <a:pt x="525" y="2335"/>
                    <a:pt x="953" y="2739"/>
                    <a:pt x="953" y="3263"/>
                  </a:cubicBezTo>
                  <a:cubicBezTo>
                    <a:pt x="953" y="3811"/>
                    <a:pt x="525" y="4216"/>
                    <a:pt x="1" y="4216"/>
                  </a:cubicBezTo>
                  <a:lnTo>
                    <a:pt x="1" y="5597"/>
                  </a:lnTo>
                  <a:lnTo>
                    <a:pt x="1358" y="5597"/>
                  </a:lnTo>
                  <a:cubicBezTo>
                    <a:pt x="1358" y="5049"/>
                    <a:pt x="1787" y="4645"/>
                    <a:pt x="2311" y="4645"/>
                  </a:cubicBezTo>
                  <a:cubicBezTo>
                    <a:pt x="2859" y="4645"/>
                    <a:pt x="3263" y="5073"/>
                    <a:pt x="3263" y="5597"/>
                  </a:cubicBezTo>
                  <a:lnTo>
                    <a:pt x="4645" y="5597"/>
                  </a:lnTo>
                  <a:lnTo>
                    <a:pt x="4645" y="4240"/>
                  </a:lnTo>
                  <a:cubicBezTo>
                    <a:pt x="5169" y="4240"/>
                    <a:pt x="5597" y="3811"/>
                    <a:pt x="5597" y="3287"/>
                  </a:cubicBezTo>
                  <a:cubicBezTo>
                    <a:pt x="5597" y="2739"/>
                    <a:pt x="5145" y="2335"/>
                    <a:pt x="4645" y="2335"/>
                  </a:cubicBezTo>
                  <a:lnTo>
                    <a:pt x="4645" y="953"/>
                  </a:lnTo>
                  <a:lnTo>
                    <a:pt x="3263" y="953"/>
                  </a:lnTo>
                  <a:cubicBezTo>
                    <a:pt x="3263" y="429"/>
                    <a:pt x="2859" y="1"/>
                    <a:pt x="2311"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45"/>
          <p:cNvGrpSpPr/>
          <p:nvPr/>
        </p:nvGrpSpPr>
        <p:grpSpPr>
          <a:xfrm>
            <a:off x="1528730" y="3480627"/>
            <a:ext cx="340213" cy="362245"/>
            <a:chOff x="1528730" y="3480627"/>
            <a:chExt cx="340213" cy="362245"/>
          </a:xfrm>
        </p:grpSpPr>
        <p:sp>
          <p:nvSpPr>
            <p:cNvPr id="1306" name="Google Shape;1306;p45"/>
            <p:cNvSpPr/>
            <p:nvPr/>
          </p:nvSpPr>
          <p:spPr>
            <a:xfrm>
              <a:off x="1743635" y="3503424"/>
              <a:ext cx="125308" cy="72921"/>
            </a:xfrm>
            <a:custGeom>
              <a:rect b="b" l="l" r="r" t="t"/>
              <a:pathLst>
                <a:path extrusionOk="0" h="2287" w="3930">
                  <a:moveTo>
                    <a:pt x="0" y="0"/>
                  </a:moveTo>
                  <a:lnTo>
                    <a:pt x="0" y="2286"/>
                  </a:lnTo>
                  <a:lnTo>
                    <a:pt x="3930" y="2286"/>
                  </a:lnTo>
                  <a:lnTo>
                    <a:pt x="3930" y="1167"/>
                  </a:lnTo>
                  <a:lnTo>
                    <a:pt x="3930"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5"/>
            <p:cNvSpPr/>
            <p:nvPr/>
          </p:nvSpPr>
          <p:spPr>
            <a:xfrm>
              <a:off x="1738310" y="3480627"/>
              <a:ext cx="11415" cy="159489"/>
            </a:xfrm>
            <a:custGeom>
              <a:rect b="b" l="l" r="r" t="t"/>
              <a:pathLst>
                <a:path extrusionOk="0" h="5002" w="358">
                  <a:moveTo>
                    <a:pt x="167" y="1"/>
                  </a:moveTo>
                  <a:cubicBezTo>
                    <a:pt x="96" y="1"/>
                    <a:pt x="1" y="72"/>
                    <a:pt x="1" y="168"/>
                  </a:cubicBezTo>
                  <a:lnTo>
                    <a:pt x="1" y="4811"/>
                  </a:lnTo>
                  <a:cubicBezTo>
                    <a:pt x="1" y="4907"/>
                    <a:pt x="96" y="5002"/>
                    <a:pt x="167" y="5002"/>
                  </a:cubicBezTo>
                  <a:cubicBezTo>
                    <a:pt x="263" y="5002"/>
                    <a:pt x="334" y="4930"/>
                    <a:pt x="358" y="4811"/>
                  </a:cubicBezTo>
                  <a:lnTo>
                    <a:pt x="358" y="168"/>
                  </a:lnTo>
                  <a:cubicBezTo>
                    <a:pt x="358" y="72"/>
                    <a:pt x="263" y="1"/>
                    <a:pt x="167"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5"/>
            <p:cNvSpPr/>
            <p:nvPr/>
          </p:nvSpPr>
          <p:spPr>
            <a:xfrm>
              <a:off x="1600886" y="3677293"/>
              <a:ext cx="146575" cy="119250"/>
            </a:xfrm>
            <a:custGeom>
              <a:rect b="b" l="l" r="r" t="t"/>
              <a:pathLst>
                <a:path extrusionOk="0" h="3740" w="4597">
                  <a:moveTo>
                    <a:pt x="3572" y="1"/>
                  </a:moveTo>
                  <a:lnTo>
                    <a:pt x="2263" y="644"/>
                  </a:lnTo>
                  <a:lnTo>
                    <a:pt x="524" y="644"/>
                  </a:lnTo>
                  <a:cubicBezTo>
                    <a:pt x="238" y="644"/>
                    <a:pt x="0" y="882"/>
                    <a:pt x="0" y="1192"/>
                  </a:cubicBezTo>
                  <a:lnTo>
                    <a:pt x="0" y="2882"/>
                  </a:lnTo>
                  <a:lnTo>
                    <a:pt x="905" y="3740"/>
                  </a:lnTo>
                  <a:lnTo>
                    <a:pt x="1667" y="2882"/>
                  </a:lnTo>
                  <a:lnTo>
                    <a:pt x="3906" y="2882"/>
                  </a:lnTo>
                  <a:lnTo>
                    <a:pt x="4596" y="1739"/>
                  </a:lnTo>
                  <a:lnTo>
                    <a:pt x="3930" y="644"/>
                  </a:lnTo>
                  <a:lnTo>
                    <a:pt x="3572" y="1"/>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5"/>
            <p:cNvSpPr/>
            <p:nvPr/>
          </p:nvSpPr>
          <p:spPr>
            <a:xfrm>
              <a:off x="1673010" y="3626437"/>
              <a:ext cx="148106" cy="71391"/>
            </a:xfrm>
            <a:custGeom>
              <a:rect b="b" l="l" r="r" t="t"/>
              <a:pathLst>
                <a:path extrusionOk="0" h="2239" w="4645">
                  <a:moveTo>
                    <a:pt x="524" y="0"/>
                  </a:moveTo>
                  <a:cubicBezTo>
                    <a:pt x="239" y="0"/>
                    <a:pt x="1" y="238"/>
                    <a:pt x="1" y="548"/>
                  </a:cubicBezTo>
                  <a:lnTo>
                    <a:pt x="1" y="2239"/>
                  </a:lnTo>
                  <a:lnTo>
                    <a:pt x="3930" y="2239"/>
                  </a:lnTo>
                  <a:lnTo>
                    <a:pt x="4644" y="1191"/>
                  </a:lnTo>
                  <a:lnTo>
                    <a:pt x="3930"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5"/>
            <p:cNvSpPr/>
            <p:nvPr/>
          </p:nvSpPr>
          <p:spPr>
            <a:xfrm>
              <a:off x="1528730" y="3769951"/>
              <a:ext cx="144312" cy="71391"/>
            </a:xfrm>
            <a:custGeom>
              <a:rect b="b" l="l" r="r" t="t"/>
              <a:pathLst>
                <a:path extrusionOk="0" h="2239" w="4526">
                  <a:moveTo>
                    <a:pt x="525" y="0"/>
                  </a:moveTo>
                  <a:cubicBezTo>
                    <a:pt x="239" y="0"/>
                    <a:pt x="1" y="238"/>
                    <a:pt x="1" y="548"/>
                  </a:cubicBezTo>
                  <a:lnTo>
                    <a:pt x="1" y="2239"/>
                  </a:lnTo>
                  <a:lnTo>
                    <a:pt x="3930" y="2239"/>
                  </a:lnTo>
                  <a:lnTo>
                    <a:pt x="4526" y="1096"/>
                  </a:lnTo>
                  <a:lnTo>
                    <a:pt x="3930"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5"/>
            <p:cNvSpPr/>
            <p:nvPr/>
          </p:nvSpPr>
          <p:spPr>
            <a:xfrm>
              <a:off x="1654038" y="3626437"/>
              <a:ext cx="214905" cy="216435"/>
            </a:xfrm>
            <a:custGeom>
              <a:rect b="b" l="l" r="r" t="t"/>
              <a:pathLst>
                <a:path extrusionOk="0" h="6788" w="6740">
                  <a:moveTo>
                    <a:pt x="4525" y="0"/>
                  </a:moveTo>
                  <a:lnTo>
                    <a:pt x="4525" y="2263"/>
                  </a:lnTo>
                  <a:lnTo>
                    <a:pt x="2263" y="2263"/>
                  </a:lnTo>
                  <a:lnTo>
                    <a:pt x="2263" y="4525"/>
                  </a:lnTo>
                  <a:lnTo>
                    <a:pt x="0" y="4525"/>
                  </a:lnTo>
                  <a:lnTo>
                    <a:pt x="0" y="6787"/>
                  </a:lnTo>
                  <a:lnTo>
                    <a:pt x="6216" y="6787"/>
                  </a:lnTo>
                  <a:cubicBezTo>
                    <a:pt x="6502" y="6787"/>
                    <a:pt x="6740" y="6549"/>
                    <a:pt x="6740" y="6263"/>
                  </a:cubicBezTo>
                  <a:lnTo>
                    <a:pt x="6740" y="596"/>
                  </a:lnTo>
                  <a:cubicBezTo>
                    <a:pt x="6740" y="238"/>
                    <a:pt x="6502" y="0"/>
                    <a:pt x="6216"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45"/>
          <p:cNvGrpSpPr/>
          <p:nvPr/>
        </p:nvGrpSpPr>
        <p:grpSpPr>
          <a:xfrm>
            <a:off x="4065628" y="2268008"/>
            <a:ext cx="359982" cy="359950"/>
            <a:chOff x="4065628" y="2268008"/>
            <a:chExt cx="359982" cy="359950"/>
          </a:xfrm>
        </p:grpSpPr>
        <p:sp>
          <p:nvSpPr>
            <p:cNvPr id="1313" name="Google Shape;1313;p45"/>
            <p:cNvSpPr/>
            <p:nvPr/>
          </p:nvSpPr>
          <p:spPr>
            <a:xfrm>
              <a:off x="4225117" y="2268008"/>
              <a:ext cx="39506" cy="199728"/>
            </a:xfrm>
            <a:custGeom>
              <a:rect b="b" l="l" r="r" t="t"/>
              <a:pathLst>
                <a:path extrusionOk="0" h="6264" w="1239">
                  <a:moveTo>
                    <a:pt x="619" y="0"/>
                  </a:moveTo>
                  <a:cubicBezTo>
                    <a:pt x="262" y="0"/>
                    <a:pt x="0" y="310"/>
                    <a:pt x="0" y="643"/>
                  </a:cubicBezTo>
                  <a:lnTo>
                    <a:pt x="0" y="5644"/>
                  </a:lnTo>
                  <a:cubicBezTo>
                    <a:pt x="0" y="6002"/>
                    <a:pt x="286" y="6264"/>
                    <a:pt x="619" y="6264"/>
                  </a:cubicBezTo>
                  <a:cubicBezTo>
                    <a:pt x="976" y="6264"/>
                    <a:pt x="1238" y="6002"/>
                    <a:pt x="1238" y="5644"/>
                  </a:cubicBezTo>
                  <a:lnTo>
                    <a:pt x="1238" y="643"/>
                  </a:lnTo>
                  <a:cubicBezTo>
                    <a:pt x="1238" y="286"/>
                    <a:pt x="953" y="0"/>
                    <a:pt x="619"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5"/>
            <p:cNvSpPr/>
            <p:nvPr/>
          </p:nvSpPr>
          <p:spPr>
            <a:xfrm>
              <a:off x="4225117" y="2428964"/>
              <a:ext cx="39506" cy="198994"/>
            </a:xfrm>
            <a:custGeom>
              <a:rect b="b" l="l" r="r" t="t"/>
              <a:pathLst>
                <a:path extrusionOk="0" h="6241" w="1239">
                  <a:moveTo>
                    <a:pt x="619" y="1"/>
                  </a:moveTo>
                  <a:cubicBezTo>
                    <a:pt x="286" y="1"/>
                    <a:pt x="0" y="263"/>
                    <a:pt x="0" y="620"/>
                  </a:cubicBezTo>
                  <a:lnTo>
                    <a:pt x="0" y="5621"/>
                  </a:lnTo>
                  <a:cubicBezTo>
                    <a:pt x="0" y="5955"/>
                    <a:pt x="262" y="6240"/>
                    <a:pt x="619" y="6240"/>
                  </a:cubicBezTo>
                  <a:cubicBezTo>
                    <a:pt x="953" y="6240"/>
                    <a:pt x="1238" y="5978"/>
                    <a:pt x="1238" y="5621"/>
                  </a:cubicBezTo>
                  <a:lnTo>
                    <a:pt x="1238" y="620"/>
                  </a:lnTo>
                  <a:cubicBezTo>
                    <a:pt x="1238" y="263"/>
                    <a:pt x="976" y="1"/>
                    <a:pt x="619"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5"/>
            <p:cNvSpPr/>
            <p:nvPr/>
          </p:nvSpPr>
          <p:spPr>
            <a:xfrm>
              <a:off x="4225851" y="2428964"/>
              <a:ext cx="199760" cy="39537"/>
            </a:xfrm>
            <a:custGeom>
              <a:rect b="b" l="l" r="r" t="t"/>
              <a:pathLst>
                <a:path extrusionOk="0" h="1240" w="6265">
                  <a:moveTo>
                    <a:pt x="620" y="1"/>
                  </a:moveTo>
                  <a:cubicBezTo>
                    <a:pt x="263" y="1"/>
                    <a:pt x="1" y="287"/>
                    <a:pt x="1" y="620"/>
                  </a:cubicBezTo>
                  <a:cubicBezTo>
                    <a:pt x="1" y="954"/>
                    <a:pt x="263" y="1216"/>
                    <a:pt x="620" y="1239"/>
                  </a:cubicBezTo>
                  <a:lnTo>
                    <a:pt x="5621" y="1239"/>
                  </a:lnTo>
                  <a:cubicBezTo>
                    <a:pt x="5978" y="1239"/>
                    <a:pt x="6264" y="954"/>
                    <a:pt x="6264" y="620"/>
                  </a:cubicBezTo>
                  <a:cubicBezTo>
                    <a:pt x="6264" y="263"/>
                    <a:pt x="5954" y="1"/>
                    <a:pt x="5621"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4065628" y="2428964"/>
              <a:ext cx="198994" cy="39537"/>
            </a:xfrm>
            <a:custGeom>
              <a:rect b="b" l="l" r="r" t="t"/>
              <a:pathLst>
                <a:path extrusionOk="0" h="1240" w="6241">
                  <a:moveTo>
                    <a:pt x="620" y="1"/>
                  </a:moveTo>
                  <a:cubicBezTo>
                    <a:pt x="287" y="1"/>
                    <a:pt x="1" y="263"/>
                    <a:pt x="1" y="620"/>
                  </a:cubicBezTo>
                  <a:cubicBezTo>
                    <a:pt x="1" y="954"/>
                    <a:pt x="263" y="1239"/>
                    <a:pt x="620" y="1239"/>
                  </a:cubicBezTo>
                  <a:lnTo>
                    <a:pt x="5621" y="1239"/>
                  </a:lnTo>
                  <a:cubicBezTo>
                    <a:pt x="5978" y="1216"/>
                    <a:pt x="6240" y="954"/>
                    <a:pt x="6240" y="620"/>
                  </a:cubicBezTo>
                  <a:cubicBezTo>
                    <a:pt x="6240" y="287"/>
                    <a:pt x="5978" y="1"/>
                    <a:pt x="5621"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4224352" y="2316984"/>
              <a:ext cx="154164" cy="150561"/>
            </a:xfrm>
            <a:custGeom>
              <a:rect b="b" l="l" r="r" t="t"/>
              <a:pathLst>
                <a:path extrusionOk="0" h="4722" w="4835">
                  <a:moveTo>
                    <a:pt x="4168" y="0"/>
                  </a:moveTo>
                  <a:cubicBezTo>
                    <a:pt x="4013" y="0"/>
                    <a:pt x="3858" y="60"/>
                    <a:pt x="3739" y="179"/>
                  </a:cubicBezTo>
                  <a:lnTo>
                    <a:pt x="238" y="3680"/>
                  </a:lnTo>
                  <a:cubicBezTo>
                    <a:pt x="0" y="3918"/>
                    <a:pt x="0" y="4323"/>
                    <a:pt x="238" y="4561"/>
                  </a:cubicBezTo>
                  <a:cubicBezTo>
                    <a:pt x="357" y="4668"/>
                    <a:pt x="512" y="4722"/>
                    <a:pt x="667" y="4722"/>
                  </a:cubicBezTo>
                  <a:cubicBezTo>
                    <a:pt x="822" y="4722"/>
                    <a:pt x="977" y="4668"/>
                    <a:pt x="1096" y="4561"/>
                  </a:cubicBezTo>
                  <a:lnTo>
                    <a:pt x="4596" y="1036"/>
                  </a:lnTo>
                  <a:cubicBezTo>
                    <a:pt x="4835" y="798"/>
                    <a:pt x="4835" y="417"/>
                    <a:pt x="4596" y="179"/>
                  </a:cubicBezTo>
                  <a:cubicBezTo>
                    <a:pt x="4477" y="60"/>
                    <a:pt x="4323" y="0"/>
                    <a:pt x="4168"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4111957" y="2428613"/>
              <a:ext cx="154929" cy="151135"/>
            </a:xfrm>
            <a:custGeom>
              <a:rect b="b" l="l" r="r" t="t"/>
              <a:pathLst>
                <a:path extrusionOk="0" h="4740" w="4859">
                  <a:moveTo>
                    <a:pt x="4192" y="0"/>
                  </a:moveTo>
                  <a:cubicBezTo>
                    <a:pt x="4037" y="0"/>
                    <a:pt x="3882" y="60"/>
                    <a:pt x="3763" y="179"/>
                  </a:cubicBezTo>
                  <a:lnTo>
                    <a:pt x="239" y="3703"/>
                  </a:lnTo>
                  <a:cubicBezTo>
                    <a:pt x="1" y="3941"/>
                    <a:pt x="1" y="4322"/>
                    <a:pt x="239" y="4561"/>
                  </a:cubicBezTo>
                  <a:cubicBezTo>
                    <a:pt x="358" y="4680"/>
                    <a:pt x="513" y="4739"/>
                    <a:pt x="667" y="4739"/>
                  </a:cubicBezTo>
                  <a:cubicBezTo>
                    <a:pt x="822" y="4739"/>
                    <a:pt x="977" y="4680"/>
                    <a:pt x="1096" y="4561"/>
                  </a:cubicBezTo>
                  <a:lnTo>
                    <a:pt x="4621" y="1036"/>
                  </a:lnTo>
                  <a:cubicBezTo>
                    <a:pt x="4859" y="822"/>
                    <a:pt x="4859" y="417"/>
                    <a:pt x="4621" y="179"/>
                  </a:cubicBezTo>
                  <a:cubicBezTo>
                    <a:pt x="4502" y="60"/>
                    <a:pt x="4347" y="0"/>
                    <a:pt x="4192"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4224352" y="2428613"/>
              <a:ext cx="154164" cy="151135"/>
            </a:xfrm>
            <a:custGeom>
              <a:rect b="b" l="l" r="r" t="t"/>
              <a:pathLst>
                <a:path extrusionOk="0" h="4740" w="4835">
                  <a:moveTo>
                    <a:pt x="667" y="0"/>
                  </a:moveTo>
                  <a:cubicBezTo>
                    <a:pt x="512" y="0"/>
                    <a:pt x="357" y="60"/>
                    <a:pt x="238" y="179"/>
                  </a:cubicBezTo>
                  <a:cubicBezTo>
                    <a:pt x="0" y="417"/>
                    <a:pt x="0" y="822"/>
                    <a:pt x="238" y="1036"/>
                  </a:cubicBezTo>
                  <a:lnTo>
                    <a:pt x="3739" y="4561"/>
                  </a:lnTo>
                  <a:cubicBezTo>
                    <a:pt x="3858" y="4680"/>
                    <a:pt x="4013" y="4739"/>
                    <a:pt x="4168" y="4739"/>
                  </a:cubicBezTo>
                  <a:cubicBezTo>
                    <a:pt x="4323" y="4739"/>
                    <a:pt x="4477" y="4680"/>
                    <a:pt x="4596" y="4561"/>
                  </a:cubicBezTo>
                  <a:cubicBezTo>
                    <a:pt x="4835" y="4322"/>
                    <a:pt x="4835" y="3941"/>
                    <a:pt x="4596" y="3703"/>
                  </a:cubicBezTo>
                  <a:lnTo>
                    <a:pt x="1096" y="179"/>
                  </a:lnTo>
                  <a:cubicBezTo>
                    <a:pt x="977" y="60"/>
                    <a:pt x="822" y="0"/>
                    <a:pt x="667"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5"/>
            <p:cNvSpPr/>
            <p:nvPr/>
          </p:nvSpPr>
          <p:spPr>
            <a:xfrm>
              <a:off x="4111957" y="2316984"/>
              <a:ext cx="154929" cy="150561"/>
            </a:xfrm>
            <a:custGeom>
              <a:rect b="b" l="l" r="r" t="t"/>
              <a:pathLst>
                <a:path extrusionOk="0" h="4722" w="4859">
                  <a:moveTo>
                    <a:pt x="667" y="0"/>
                  </a:moveTo>
                  <a:cubicBezTo>
                    <a:pt x="513" y="0"/>
                    <a:pt x="358" y="60"/>
                    <a:pt x="239" y="179"/>
                  </a:cubicBezTo>
                  <a:cubicBezTo>
                    <a:pt x="1" y="417"/>
                    <a:pt x="1" y="798"/>
                    <a:pt x="239" y="1036"/>
                  </a:cubicBezTo>
                  <a:lnTo>
                    <a:pt x="3763" y="4561"/>
                  </a:lnTo>
                  <a:cubicBezTo>
                    <a:pt x="3882" y="4668"/>
                    <a:pt x="4037" y="4722"/>
                    <a:pt x="4192" y="4722"/>
                  </a:cubicBezTo>
                  <a:cubicBezTo>
                    <a:pt x="4347" y="4722"/>
                    <a:pt x="4502" y="4668"/>
                    <a:pt x="4621" y="4561"/>
                  </a:cubicBezTo>
                  <a:cubicBezTo>
                    <a:pt x="4859" y="4323"/>
                    <a:pt x="4859" y="3918"/>
                    <a:pt x="4621" y="3680"/>
                  </a:cubicBezTo>
                  <a:lnTo>
                    <a:pt x="1096" y="179"/>
                  </a:lnTo>
                  <a:cubicBezTo>
                    <a:pt x="977" y="60"/>
                    <a:pt x="822" y="0"/>
                    <a:pt x="667"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5"/>
            <p:cNvSpPr/>
            <p:nvPr/>
          </p:nvSpPr>
          <p:spPr>
            <a:xfrm>
              <a:off x="4225851" y="2428964"/>
              <a:ext cx="87365" cy="39537"/>
            </a:xfrm>
            <a:custGeom>
              <a:rect b="b" l="l" r="r" t="t"/>
              <a:pathLst>
                <a:path extrusionOk="0" h="1240" w="2740">
                  <a:moveTo>
                    <a:pt x="620" y="1"/>
                  </a:moveTo>
                  <a:cubicBezTo>
                    <a:pt x="263" y="1"/>
                    <a:pt x="1" y="263"/>
                    <a:pt x="1" y="620"/>
                  </a:cubicBezTo>
                  <a:cubicBezTo>
                    <a:pt x="1" y="954"/>
                    <a:pt x="263" y="1239"/>
                    <a:pt x="620" y="1239"/>
                  </a:cubicBezTo>
                  <a:lnTo>
                    <a:pt x="2644" y="1239"/>
                  </a:lnTo>
                  <a:cubicBezTo>
                    <a:pt x="2716" y="1049"/>
                    <a:pt x="2739" y="834"/>
                    <a:pt x="2739" y="620"/>
                  </a:cubicBezTo>
                  <a:cubicBezTo>
                    <a:pt x="2739" y="406"/>
                    <a:pt x="2716" y="215"/>
                    <a:pt x="2644"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4224352" y="2428613"/>
              <a:ext cx="80510" cy="78597"/>
            </a:xfrm>
            <a:custGeom>
              <a:rect b="b" l="l" r="r" t="t"/>
              <a:pathLst>
                <a:path extrusionOk="0" h="2465" w="2525">
                  <a:moveTo>
                    <a:pt x="667" y="0"/>
                  </a:moveTo>
                  <a:cubicBezTo>
                    <a:pt x="512" y="0"/>
                    <a:pt x="357" y="60"/>
                    <a:pt x="238" y="179"/>
                  </a:cubicBezTo>
                  <a:cubicBezTo>
                    <a:pt x="0" y="417"/>
                    <a:pt x="0" y="822"/>
                    <a:pt x="238" y="1036"/>
                  </a:cubicBezTo>
                  <a:lnTo>
                    <a:pt x="1667" y="2465"/>
                  </a:lnTo>
                  <a:cubicBezTo>
                    <a:pt x="2024" y="2274"/>
                    <a:pt x="2334" y="1965"/>
                    <a:pt x="2525" y="1608"/>
                  </a:cubicBezTo>
                  <a:lnTo>
                    <a:pt x="1096" y="179"/>
                  </a:lnTo>
                  <a:cubicBezTo>
                    <a:pt x="977" y="60"/>
                    <a:pt x="822" y="0"/>
                    <a:pt x="667" y="0"/>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4225117" y="2428964"/>
              <a:ext cx="39506" cy="87365"/>
            </a:xfrm>
            <a:custGeom>
              <a:rect b="b" l="l" r="r" t="t"/>
              <a:pathLst>
                <a:path extrusionOk="0" h="2740" w="1239">
                  <a:moveTo>
                    <a:pt x="619" y="1"/>
                  </a:moveTo>
                  <a:cubicBezTo>
                    <a:pt x="286" y="1"/>
                    <a:pt x="0" y="263"/>
                    <a:pt x="0" y="620"/>
                  </a:cubicBezTo>
                  <a:lnTo>
                    <a:pt x="0" y="2644"/>
                  </a:lnTo>
                  <a:cubicBezTo>
                    <a:pt x="214" y="2716"/>
                    <a:pt x="405" y="2740"/>
                    <a:pt x="619" y="2740"/>
                  </a:cubicBezTo>
                  <a:cubicBezTo>
                    <a:pt x="834" y="2740"/>
                    <a:pt x="1048" y="2716"/>
                    <a:pt x="1238" y="2644"/>
                  </a:cubicBezTo>
                  <a:lnTo>
                    <a:pt x="1238" y="620"/>
                  </a:lnTo>
                  <a:cubicBezTo>
                    <a:pt x="1238" y="263"/>
                    <a:pt x="976" y="1"/>
                    <a:pt x="619"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4186377" y="2428613"/>
              <a:ext cx="80510" cy="78597"/>
            </a:xfrm>
            <a:custGeom>
              <a:rect b="b" l="l" r="r" t="t"/>
              <a:pathLst>
                <a:path extrusionOk="0" h="2465" w="2525">
                  <a:moveTo>
                    <a:pt x="1858" y="0"/>
                  </a:moveTo>
                  <a:cubicBezTo>
                    <a:pt x="1703" y="0"/>
                    <a:pt x="1548" y="60"/>
                    <a:pt x="1429" y="179"/>
                  </a:cubicBezTo>
                  <a:lnTo>
                    <a:pt x="0" y="1608"/>
                  </a:lnTo>
                  <a:cubicBezTo>
                    <a:pt x="191" y="1965"/>
                    <a:pt x="501" y="2298"/>
                    <a:pt x="858" y="2465"/>
                  </a:cubicBezTo>
                  <a:lnTo>
                    <a:pt x="2287" y="1036"/>
                  </a:lnTo>
                  <a:cubicBezTo>
                    <a:pt x="2525" y="798"/>
                    <a:pt x="2525" y="417"/>
                    <a:pt x="2287" y="179"/>
                  </a:cubicBezTo>
                  <a:cubicBezTo>
                    <a:pt x="2168" y="60"/>
                    <a:pt x="2013" y="0"/>
                    <a:pt x="1858" y="0"/>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4177258" y="2428964"/>
              <a:ext cx="87365" cy="39537"/>
            </a:xfrm>
            <a:custGeom>
              <a:rect b="b" l="l" r="r" t="t"/>
              <a:pathLst>
                <a:path extrusionOk="0" h="1240" w="2740">
                  <a:moveTo>
                    <a:pt x="96" y="1"/>
                  </a:moveTo>
                  <a:cubicBezTo>
                    <a:pt x="48" y="215"/>
                    <a:pt x="1" y="406"/>
                    <a:pt x="1" y="620"/>
                  </a:cubicBezTo>
                  <a:cubicBezTo>
                    <a:pt x="1" y="834"/>
                    <a:pt x="48" y="1025"/>
                    <a:pt x="96" y="1239"/>
                  </a:cubicBezTo>
                  <a:lnTo>
                    <a:pt x="2120" y="1239"/>
                  </a:lnTo>
                  <a:cubicBezTo>
                    <a:pt x="2454" y="1239"/>
                    <a:pt x="2739" y="977"/>
                    <a:pt x="2739" y="620"/>
                  </a:cubicBezTo>
                  <a:cubicBezTo>
                    <a:pt x="2739" y="263"/>
                    <a:pt x="2477" y="1"/>
                    <a:pt x="2120"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4186377" y="2388725"/>
              <a:ext cx="80510" cy="79394"/>
            </a:xfrm>
            <a:custGeom>
              <a:rect b="b" l="l" r="r" t="t"/>
              <a:pathLst>
                <a:path extrusionOk="0" h="2490" w="2525">
                  <a:moveTo>
                    <a:pt x="858" y="1"/>
                  </a:moveTo>
                  <a:cubicBezTo>
                    <a:pt x="501" y="215"/>
                    <a:pt x="167" y="525"/>
                    <a:pt x="0" y="882"/>
                  </a:cubicBezTo>
                  <a:lnTo>
                    <a:pt x="1429" y="2311"/>
                  </a:lnTo>
                  <a:cubicBezTo>
                    <a:pt x="1548" y="2430"/>
                    <a:pt x="1703" y="2489"/>
                    <a:pt x="1858" y="2489"/>
                  </a:cubicBezTo>
                  <a:cubicBezTo>
                    <a:pt x="2013" y="2489"/>
                    <a:pt x="2168" y="2430"/>
                    <a:pt x="2287" y="2311"/>
                  </a:cubicBezTo>
                  <a:cubicBezTo>
                    <a:pt x="2525" y="2073"/>
                    <a:pt x="2525" y="1668"/>
                    <a:pt x="2287" y="1430"/>
                  </a:cubicBezTo>
                  <a:lnTo>
                    <a:pt x="858" y="1"/>
                  </a:ln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4225117" y="2381136"/>
              <a:ext cx="39506" cy="87365"/>
            </a:xfrm>
            <a:custGeom>
              <a:rect b="b" l="l" r="r" t="t"/>
              <a:pathLst>
                <a:path extrusionOk="0" h="2740" w="1239">
                  <a:moveTo>
                    <a:pt x="619" y="1"/>
                  </a:moveTo>
                  <a:cubicBezTo>
                    <a:pt x="405" y="1"/>
                    <a:pt x="214" y="48"/>
                    <a:pt x="0" y="96"/>
                  </a:cubicBezTo>
                  <a:lnTo>
                    <a:pt x="0" y="2120"/>
                  </a:lnTo>
                  <a:cubicBezTo>
                    <a:pt x="0" y="2454"/>
                    <a:pt x="262" y="2739"/>
                    <a:pt x="619" y="2739"/>
                  </a:cubicBezTo>
                  <a:cubicBezTo>
                    <a:pt x="953" y="2739"/>
                    <a:pt x="1238" y="2477"/>
                    <a:pt x="1238" y="2120"/>
                  </a:cubicBezTo>
                  <a:lnTo>
                    <a:pt x="1238" y="96"/>
                  </a:lnTo>
                  <a:cubicBezTo>
                    <a:pt x="1072" y="48"/>
                    <a:pt x="857" y="1"/>
                    <a:pt x="619"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4224352" y="2388725"/>
              <a:ext cx="80510" cy="79394"/>
            </a:xfrm>
            <a:custGeom>
              <a:rect b="b" l="l" r="r" t="t"/>
              <a:pathLst>
                <a:path extrusionOk="0" h="2490" w="2525">
                  <a:moveTo>
                    <a:pt x="1667" y="1"/>
                  </a:moveTo>
                  <a:lnTo>
                    <a:pt x="238" y="1430"/>
                  </a:lnTo>
                  <a:cubicBezTo>
                    <a:pt x="0" y="1668"/>
                    <a:pt x="0" y="2073"/>
                    <a:pt x="238" y="2311"/>
                  </a:cubicBezTo>
                  <a:cubicBezTo>
                    <a:pt x="357" y="2430"/>
                    <a:pt x="512" y="2489"/>
                    <a:pt x="667" y="2489"/>
                  </a:cubicBezTo>
                  <a:cubicBezTo>
                    <a:pt x="822" y="2489"/>
                    <a:pt x="977" y="2430"/>
                    <a:pt x="1096" y="2311"/>
                  </a:cubicBezTo>
                  <a:lnTo>
                    <a:pt x="2525" y="882"/>
                  </a:lnTo>
                  <a:cubicBezTo>
                    <a:pt x="2310" y="525"/>
                    <a:pt x="2024" y="215"/>
                    <a:pt x="1667"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4195496" y="2399374"/>
              <a:ext cx="98748" cy="98748"/>
            </a:xfrm>
            <a:custGeom>
              <a:rect b="b" l="l" r="r" t="t"/>
              <a:pathLst>
                <a:path extrusionOk="0" h="3097" w="3097">
                  <a:moveTo>
                    <a:pt x="1548" y="0"/>
                  </a:moveTo>
                  <a:cubicBezTo>
                    <a:pt x="691" y="0"/>
                    <a:pt x="0" y="691"/>
                    <a:pt x="0" y="1548"/>
                  </a:cubicBezTo>
                  <a:cubicBezTo>
                    <a:pt x="0" y="2405"/>
                    <a:pt x="691" y="3096"/>
                    <a:pt x="1548" y="3096"/>
                  </a:cubicBezTo>
                  <a:cubicBezTo>
                    <a:pt x="2406" y="3096"/>
                    <a:pt x="3096" y="2405"/>
                    <a:pt x="3096" y="1548"/>
                  </a:cubicBezTo>
                  <a:cubicBezTo>
                    <a:pt x="3096" y="691"/>
                    <a:pt x="2406" y="0"/>
                    <a:pt x="1548" y="0"/>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4298772" y="2326485"/>
              <a:ext cx="67596" cy="66831"/>
            </a:xfrm>
            <a:custGeom>
              <a:rect b="b" l="l" r="r" t="t"/>
              <a:pathLst>
                <a:path extrusionOk="0" h="2096" w="2120">
                  <a:moveTo>
                    <a:pt x="1262" y="0"/>
                  </a:moveTo>
                  <a:lnTo>
                    <a:pt x="0" y="1238"/>
                  </a:lnTo>
                  <a:cubicBezTo>
                    <a:pt x="357" y="1453"/>
                    <a:pt x="691" y="1739"/>
                    <a:pt x="881" y="2096"/>
                  </a:cubicBezTo>
                  <a:lnTo>
                    <a:pt x="2119" y="857"/>
                  </a:lnTo>
                  <a:cubicBezTo>
                    <a:pt x="2024" y="714"/>
                    <a:pt x="1881" y="572"/>
                    <a:pt x="1738" y="405"/>
                  </a:cubicBezTo>
                  <a:cubicBezTo>
                    <a:pt x="1596" y="262"/>
                    <a:pt x="1429" y="119"/>
                    <a:pt x="1262" y="0"/>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5"/>
            <p:cNvSpPr/>
            <p:nvPr/>
          </p:nvSpPr>
          <p:spPr>
            <a:xfrm>
              <a:off x="4347364" y="2428964"/>
              <a:ext cx="51654" cy="39537"/>
            </a:xfrm>
            <a:custGeom>
              <a:rect b="b" l="l" r="r" t="t"/>
              <a:pathLst>
                <a:path extrusionOk="0" h="1240" w="1620">
                  <a:moveTo>
                    <a:pt x="0" y="1"/>
                  </a:moveTo>
                  <a:cubicBezTo>
                    <a:pt x="72" y="168"/>
                    <a:pt x="95" y="382"/>
                    <a:pt x="95" y="620"/>
                  </a:cubicBezTo>
                  <a:cubicBezTo>
                    <a:pt x="95" y="834"/>
                    <a:pt x="48" y="1025"/>
                    <a:pt x="0" y="1239"/>
                  </a:cubicBezTo>
                  <a:lnTo>
                    <a:pt x="1572" y="1239"/>
                  </a:lnTo>
                  <a:cubicBezTo>
                    <a:pt x="1620" y="1049"/>
                    <a:pt x="1620" y="834"/>
                    <a:pt x="1620" y="620"/>
                  </a:cubicBezTo>
                  <a:cubicBezTo>
                    <a:pt x="1620" y="406"/>
                    <a:pt x="1620" y="215"/>
                    <a:pt x="1572"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5"/>
            <p:cNvSpPr/>
            <p:nvPr/>
          </p:nvSpPr>
          <p:spPr>
            <a:xfrm>
              <a:off x="4308624" y="2511737"/>
              <a:ext cx="58509" cy="59274"/>
            </a:xfrm>
            <a:custGeom>
              <a:rect b="b" l="l" r="r" t="t"/>
              <a:pathLst>
                <a:path extrusionOk="0" h="1859" w="1835">
                  <a:moveTo>
                    <a:pt x="858" y="1"/>
                  </a:moveTo>
                  <a:lnTo>
                    <a:pt x="1" y="882"/>
                  </a:lnTo>
                  <a:lnTo>
                    <a:pt x="977" y="1858"/>
                  </a:lnTo>
                  <a:cubicBezTo>
                    <a:pt x="1120" y="1739"/>
                    <a:pt x="1310" y="1596"/>
                    <a:pt x="1453" y="1453"/>
                  </a:cubicBezTo>
                  <a:cubicBezTo>
                    <a:pt x="1572" y="1263"/>
                    <a:pt x="1715" y="1120"/>
                    <a:pt x="1834" y="977"/>
                  </a:cubicBezTo>
                  <a:lnTo>
                    <a:pt x="858" y="1"/>
                  </a:ln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5"/>
            <p:cNvSpPr/>
            <p:nvPr/>
          </p:nvSpPr>
          <p:spPr>
            <a:xfrm>
              <a:off x="4225117" y="2556536"/>
              <a:ext cx="39506" cy="45149"/>
            </a:xfrm>
            <a:custGeom>
              <a:rect b="b" l="l" r="r" t="t"/>
              <a:pathLst>
                <a:path extrusionOk="0" h="1416" w="1239">
                  <a:moveTo>
                    <a:pt x="0" y="1"/>
                  </a:moveTo>
                  <a:lnTo>
                    <a:pt x="0" y="1382"/>
                  </a:lnTo>
                  <a:cubicBezTo>
                    <a:pt x="191" y="1406"/>
                    <a:pt x="405" y="1406"/>
                    <a:pt x="619" y="1406"/>
                  </a:cubicBezTo>
                  <a:cubicBezTo>
                    <a:pt x="682" y="1413"/>
                    <a:pt x="745" y="1416"/>
                    <a:pt x="807" y="1416"/>
                  </a:cubicBezTo>
                  <a:cubicBezTo>
                    <a:pt x="957" y="1416"/>
                    <a:pt x="1104" y="1399"/>
                    <a:pt x="1238" y="1382"/>
                  </a:cubicBezTo>
                  <a:lnTo>
                    <a:pt x="1238" y="1"/>
                  </a:lnTo>
                  <a:cubicBezTo>
                    <a:pt x="1048" y="72"/>
                    <a:pt x="834" y="96"/>
                    <a:pt x="619" y="96"/>
                  </a:cubicBezTo>
                  <a:cubicBezTo>
                    <a:pt x="405" y="96"/>
                    <a:pt x="214" y="72"/>
                    <a:pt x="0"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5"/>
            <p:cNvSpPr/>
            <p:nvPr/>
          </p:nvSpPr>
          <p:spPr>
            <a:xfrm>
              <a:off x="4124106" y="2502618"/>
              <a:ext cx="67628" cy="67628"/>
            </a:xfrm>
            <a:custGeom>
              <a:rect b="b" l="l" r="r" t="t"/>
              <a:pathLst>
                <a:path extrusionOk="0" h="2121" w="2121">
                  <a:moveTo>
                    <a:pt x="1263" y="1"/>
                  </a:moveTo>
                  <a:lnTo>
                    <a:pt x="1" y="1263"/>
                  </a:lnTo>
                  <a:cubicBezTo>
                    <a:pt x="96" y="1406"/>
                    <a:pt x="239" y="1549"/>
                    <a:pt x="406" y="1716"/>
                  </a:cubicBezTo>
                  <a:cubicBezTo>
                    <a:pt x="548" y="1859"/>
                    <a:pt x="691" y="2001"/>
                    <a:pt x="882" y="2120"/>
                  </a:cubicBezTo>
                  <a:lnTo>
                    <a:pt x="2120" y="882"/>
                  </a:lnTo>
                  <a:cubicBezTo>
                    <a:pt x="1763" y="668"/>
                    <a:pt x="1430" y="358"/>
                    <a:pt x="1263"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5"/>
            <p:cNvSpPr/>
            <p:nvPr/>
          </p:nvSpPr>
          <p:spPr>
            <a:xfrm>
              <a:off x="4092221" y="2428964"/>
              <a:ext cx="44830" cy="39537"/>
            </a:xfrm>
            <a:custGeom>
              <a:rect b="b" l="l" r="r" t="t"/>
              <a:pathLst>
                <a:path extrusionOk="0" h="1240" w="1406">
                  <a:moveTo>
                    <a:pt x="24" y="1"/>
                  </a:moveTo>
                  <a:cubicBezTo>
                    <a:pt x="0" y="215"/>
                    <a:pt x="0" y="406"/>
                    <a:pt x="0" y="620"/>
                  </a:cubicBezTo>
                  <a:cubicBezTo>
                    <a:pt x="0" y="834"/>
                    <a:pt x="0" y="1025"/>
                    <a:pt x="24" y="1239"/>
                  </a:cubicBezTo>
                  <a:lnTo>
                    <a:pt x="1406" y="1239"/>
                  </a:lnTo>
                  <a:cubicBezTo>
                    <a:pt x="1334" y="1049"/>
                    <a:pt x="1310" y="834"/>
                    <a:pt x="1310" y="620"/>
                  </a:cubicBezTo>
                  <a:cubicBezTo>
                    <a:pt x="1310" y="406"/>
                    <a:pt x="1334" y="215"/>
                    <a:pt x="1406"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5"/>
            <p:cNvSpPr/>
            <p:nvPr/>
          </p:nvSpPr>
          <p:spPr>
            <a:xfrm>
              <a:off x="4225851" y="2295334"/>
              <a:ext cx="40271" cy="44065"/>
            </a:xfrm>
            <a:custGeom>
              <a:rect b="b" l="l" r="r" t="t"/>
              <a:pathLst>
                <a:path extrusionOk="0" h="1382" w="1263">
                  <a:moveTo>
                    <a:pt x="620" y="1"/>
                  </a:moveTo>
                  <a:cubicBezTo>
                    <a:pt x="382" y="1"/>
                    <a:pt x="215" y="1"/>
                    <a:pt x="1" y="24"/>
                  </a:cubicBezTo>
                  <a:lnTo>
                    <a:pt x="1" y="1382"/>
                  </a:lnTo>
                  <a:cubicBezTo>
                    <a:pt x="215" y="1334"/>
                    <a:pt x="429" y="1287"/>
                    <a:pt x="620" y="1287"/>
                  </a:cubicBezTo>
                  <a:cubicBezTo>
                    <a:pt x="834" y="1287"/>
                    <a:pt x="1049" y="1334"/>
                    <a:pt x="1263" y="1382"/>
                  </a:cubicBezTo>
                  <a:lnTo>
                    <a:pt x="1263" y="24"/>
                  </a:lnTo>
                  <a:cubicBezTo>
                    <a:pt x="1049" y="1"/>
                    <a:pt x="834" y="1"/>
                    <a:pt x="620" y="1"/>
                  </a:cubicBez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5"/>
            <p:cNvSpPr/>
            <p:nvPr/>
          </p:nvSpPr>
          <p:spPr>
            <a:xfrm>
              <a:off x="4123340" y="2327219"/>
              <a:ext cx="67628" cy="67628"/>
            </a:xfrm>
            <a:custGeom>
              <a:rect b="b" l="l" r="r" t="t"/>
              <a:pathLst>
                <a:path extrusionOk="0" h="2121" w="2121">
                  <a:moveTo>
                    <a:pt x="858" y="1"/>
                  </a:moveTo>
                  <a:cubicBezTo>
                    <a:pt x="715" y="120"/>
                    <a:pt x="525" y="263"/>
                    <a:pt x="382" y="430"/>
                  </a:cubicBezTo>
                  <a:cubicBezTo>
                    <a:pt x="263" y="549"/>
                    <a:pt x="120" y="691"/>
                    <a:pt x="1" y="858"/>
                  </a:cubicBezTo>
                  <a:lnTo>
                    <a:pt x="1263" y="2120"/>
                  </a:lnTo>
                  <a:cubicBezTo>
                    <a:pt x="1454" y="1763"/>
                    <a:pt x="1763" y="1430"/>
                    <a:pt x="2120" y="1263"/>
                  </a:cubicBezTo>
                  <a:lnTo>
                    <a:pt x="858" y="1"/>
                  </a:lnTo>
                  <a:close/>
                </a:path>
              </a:pathLst>
            </a:custGeom>
            <a:solidFill>
              <a:srgbClr val="A45B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5"/>
            <p:cNvSpPr/>
            <p:nvPr/>
          </p:nvSpPr>
          <p:spPr>
            <a:xfrm>
              <a:off x="4108928" y="2312807"/>
              <a:ext cx="272617" cy="271852"/>
            </a:xfrm>
            <a:custGeom>
              <a:rect b="b" l="l" r="r" t="t"/>
              <a:pathLst>
                <a:path extrusionOk="0" h="8526" w="8550">
                  <a:moveTo>
                    <a:pt x="4263" y="1548"/>
                  </a:moveTo>
                  <a:cubicBezTo>
                    <a:pt x="5763" y="1548"/>
                    <a:pt x="6978" y="2787"/>
                    <a:pt x="6978" y="4263"/>
                  </a:cubicBezTo>
                  <a:cubicBezTo>
                    <a:pt x="7002" y="5763"/>
                    <a:pt x="5787" y="6978"/>
                    <a:pt x="4263" y="6978"/>
                  </a:cubicBezTo>
                  <a:cubicBezTo>
                    <a:pt x="2787" y="6978"/>
                    <a:pt x="1548" y="5763"/>
                    <a:pt x="1548" y="4263"/>
                  </a:cubicBezTo>
                  <a:cubicBezTo>
                    <a:pt x="1548" y="2787"/>
                    <a:pt x="2787" y="1548"/>
                    <a:pt x="4263" y="1548"/>
                  </a:cubicBezTo>
                  <a:close/>
                  <a:moveTo>
                    <a:pt x="4263" y="0"/>
                  </a:moveTo>
                  <a:cubicBezTo>
                    <a:pt x="1906" y="0"/>
                    <a:pt x="0" y="1906"/>
                    <a:pt x="0" y="4263"/>
                  </a:cubicBezTo>
                  <a:cubicBezTo>
                    <a:pt x="0" y="6621"/>
                    <a:pt x="1906" y="8526"/>
                    <a:pt x="4263" y="8526"/>
                  </a:cubicBezTo>
                  <a:cubicBezTo>
                    <a:pt x="6621" y="8526"/>
                    <a:pt x="8526" y="6621"/>
                    <a:pt x="8526" y="4263"/>
                  </a:cubicBezTo>
                  <a:cubicBezTo>
                    <a:pt x="8550" y="1906"/>
                    <a:pt x="6645" y="0"/>
                    <a:pt x="4263" y="0"/>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5"/>
            <p:cNvSpPr/>
            <p:nvPr/>
          </p:nvSpPr>
          <p:spPr>
            <a:xfrm>
              <a:off x="4237999" y="2330280"/>
              <a:ext cx="13711" cy="12913"/>
            </a:xfrm>
            <a:custGeom>
              <a:rect b="b" l="l" r="r" t="t"/>
              <a:pathLst>
                <a:path extrusionOk="0" h="405" w="430">
                  <a:moveTo>
                    <a:pt x="215" y="0"/>
                  </a:moveTo>
                  <a:cubicBezTo>
                    <a:pt x="96" y="0"/>
                    <a:pt x="1" y="95"/>
                    <a:pt x="1" y="191"/>
                  </a:cubicBezTo>
                  <a:cubicBezTo>
                    <a:pt x="1" y="310"/>
                    <a:pt x="96" y="405"/>
                    <a:pt x="215" y="405"/>
                  </a:cubicBezTo>
                  <a:cubicBezTo>
                    <a:pt x="334" y="405"/>
                    <a:pt x="430" y="310"/>
                    <a:pt x="430" y="191"/>
                  </a:cubicBezTo>
                  <a:cubicBezTo>
                    <a:pt x="430" y="95"/>
                    <a:pt x="334" y="0"/>
                    <a:pt x="215" y="0"/>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5"/>
            <p:cNvSpPr/>
            <p:nvPr/>
          </p:nvSpPr>
          <p:spPr>
            <a:xfrm>
              <a:off x="4350393" y="2441877"/>
              <a:ext cx="12945" cy="13711"/>
            </a:xfrm>
            <a:custGeom>
              <a:rect b="b" l="l" r="r" t="t"/>
              <a:pathLst>
                <a:path extrusionOk="0" h="430" w="406">
                  <a:moveTo>
                    <a:pt x="215" y="1"/>
                  </a:moveTo>
                  <a:cubicBezTo>
                    <a:pt x="96" y="1"/>
                    <a:pt x="0" y="96"/>
                    <a:pt x="0" y="215"/>
                  </a:cubicBezTo>
                  <a:cubicBezTo>
                    <a:pt x="0" y="334"/>
                    <a:pt x="96" y="429"/>
                    <a:pt x="215" y="429"/>
                  </a:cubicBezTo>
                  <a:cubicBezTo>
                    <a:pt x="310" y="429"/>
                    <a:pt x="405" y="334"/>
                    <a:pt x="405" y="215"/>
                  </a:cubicBezTo>
                  <a:cubicBezTo>
                    <a:pt x="405" y="96"/>
                    <a:pt x="310" y="1"/>
                    <a:pt x="215" y="1"/>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5"/>
            <p:cNvSpPr/>
            <p:nvPr/>
          </p:nvSpPr>
          <p:spPr>
            <a:xfrm>
              <a:off x="4127135" y="2441877"/>
              <a:ext cx="13711" cy="13711"/>
            </a:xfrm>
            <a:custGeom>
              <a:rect b="b" l="l" r="r" t="t"/>
              <a:pathLst>
                <a:path extrusionOk="0" h="430" w="430">
                  <a:moveTo>
                    <a:pt x="215" y="1"/>
                  </a:moveTo>
                  <a:cubicBezTo>
                    <a:pt x="96" y="1"/>
                    <a:pt x="1" y="96"/>
                    <a:pt x="1" y="215"/>
                  </a:cubicBezTo>
                  <a:cubicBezTo>
                    <a:pt x="1" y="334"/>
                    <a:pt x="96" y="429"/>
                    <a:pt x="215" y="429"/>
                  </a:cubicBezTo>
                  <a:cubicBezTo>
                    <a:pt x="334" y="429"/>
                    <a:pt x="430" y="334"/>
                    <a:pt x="430" y="215"/>
                  </a:cubicBezTo>
                  <a:cubicBezTo>
                    <a:pt x="430" y="96"/>
                    <a:pt x="334" y="1"/>
                    <a:pt x="215" y="1"/>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5"/>
            <p:cNvSpPr/>
            <p:nvPr/>
          </p:nvSpPr>
          <p:spPr>
            <a:xfrm>
              <a:off x="4316978" y="2362930"/>
              <a:ext cx="13711" cy="13679"/>
            </a:xfrm>
            <a:custGeom>
              <a:rect b="b" l="l" r="r" t="t"/>
              <a:pathLst>
                <a:path extrusionOk="0" h="429" w="430">
                  <a:moveTo>
                    <a:pt x="215" y="0"/>
                  </a:moveTo>
                  <a:cubicBezTo>
                    <a:pt x="96" y="0"/>
                    <a:pt x="1" y="95"/>
                    <a:pt x="1" y="214"/>
                  </a:cubicBezTo>
                  <a:cubicBezTo>
                    <a:pt x="1" y="334"/>
                    <a:pt x="96" y="429"/>
                    <a:pt x="215" y="429"/>
                  </a:cubicBezTo>
                  <a:cubicBezTo>
                    <a:pt x="334" y="429"/>
                    <a:pt x="429" y="334"/>
                    <a:pt x="429" y="214"/>
                  </a:cubicBezTo>
                  <a:cubicBezTo>
                    <a:pt x="429" y="95"/>
                    <a:pt x="334" y="0"/>
                    <a:pt x="215" y="0"/>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5"/>
            <p:cNvSpPr/>
            <p:nvPr/>
          </p:nvSpPr>
          <p:spPr>
            <a:xfrm>
              <a:off x="4160550" y="2520856"/>
              <a:ext cx="12945" cy="12945"/>
            </a:xfrm>
            <a:custGeom>
              <a:rect b="b" l="l" r="r" t="t"/>
              <a:pathLst>
                <a:path extrusionOk="0" h="406" w="406">
                  <a:moveTo>
                    <a:pt x="215" y="1"/>
                  </a:moveTo>
                  <a:cubicBezTo>
                    <a:pt x="96" y="1"/>
                    <a:pt x="1" y="96"/>
                    <a:pt x="1" y="215"/>
                  </a:cubicBezTo>
                  <a:cubicBezTo>
                    <a:pt x="1" y="334"/>
                    <a:pt x="96" y="405"/>
                    <a:pt x="215" y="405"/>
                  </a:cubicBezTo>
                  <a:cubicBezTo>
                    <a:pt x="310" y="405"/>
                    <a:pt x="406" y="334"/>
                    <a:pt x="406" y="215"/>
                  </a:cubicBezTo>
                  <a:cubicBezTo>
                    <a:pt x="406" y="96"/>
                    <a:pt x="310" y="1"/>
                    <a:pt x="215" y="1"/>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5"/>
            <p:cNvSpPr/>
            <p:nvPr/>
          </p:nvSpPr>
          <p:spPr>
            <a:xfrm>
              <a:off x="4316978" y="2520856"/>
              <a:ext cx="13711" cy="12945"/>
            </a:xfrm>
            <a:custGeom>
              <a:rect b="b" l="l" r="r" t="t"/>
              <a:pathLst>
                <a:path extrusionOk="0" h="406" w="430">
                  <a:moveTo>
                    <a:pt x="215" y="1"/>
                  </a:moveTo>
                  <a:cubicBezTo>
                    <a:pt x="96" y="1"/>
                    <a:pt x="1" y="96"/>
                    <a:pt x="1" y="215"/>
                  </a:cubicBezTo>
                  <a:cubicBezTo>
                    <a:pt x="1" y="334"/>
                    <a:pt x="96" y="405"/>
                    <a:pt x="215" y="405"/>
                  </a:cubicBezTo>
                  <a:cubicBezTo>
                    <a:pt x="334" y="405"/>
                    <a:pt x="429" y="334"/>
                    <a:pt x="429" y="215"/>
                  </a:cubicBezTo>
                  <a:cubicBezTo>
                    <a:pt x="429" y="96"/>
                    <a:pt x="334" y="1"/>
                    <a:pt x="215" y="1"/>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5"/>
            <p:cNvSpPr/>
            <p:nvPr/>
          </p:nvSpPr>
          <p:spPr>
            <a:xfrm>
              <a:off x="4160550" y="2362930"/>
              <a:ext cx="12945" cy="13679"/>
            </a:xfrm>
            <a:custGeom>
              <a:rect b="b" l="l" r="r" t="t"/>
              <a:pathLst>
                <a:path extrusionOk="0" h="429" w="406">
                  <a:moveTo>
                    <a:pt x="215" y="0"/>
                  </a:moveTo>
                  <a:cubicBezTo>
                    <a:pt x="96" y="0"/>
                    <a:pt x="1" y="95"/>
                    <a:pt x="1" y="214"/>
                  </a:cubicBezTo>
                  <a:cubicBezTo>
                    <a:pt x="1" y="334"/>
                    <a:pt x="96" y="429"/>
                    <a:pt x="215" y="429"/>
                  </a:cubicBezTo>
                  <a:cubicBezTo>
                    <a:pt x="310" y="429"/>
                    <a:pt x="406" y="334"/>
                    <a:pt x="406" y="214"/>
                  </a:cubicBezTo>
                  <a:cubicBezTo>
                    <a:pt x="406" y="95"/>
                    <a:pt x="310" y="0"/>
                    <a:pt x="215" y="0"/>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5"/>
            <p:cNvSpPr/>
            <p:nvPr/>
          </p:nvSpPr>
          <p:spPr>
            <a:xfrm>
              <a:off x="4237999" y="2552741"/>
              <a:ext cx="13711" cy="13711"/>
            </a:xfrm>
            <a:custGeom>
              <a:rect b="b" l="l" r="r" t="t"/>
              <a:pathLst>
                <a:path extrusionOk="0" h="430" w="430">
                  <a:moveTo>
                    <a:pt x="215" y="1"/>
                  </a:moveTo>
                  <a:cubicBezTo>
                    <a:pt x="96" y="1"/>
                    <a:pt x="1" y="96"/>
                    <a:pt x="1" y="215"/>
                  </a:cubicBezTo>
                  <a:cubicBezTo>
                    <a:pt x="1" y="334"/>
                    <a:pt x="96" y="429"/>
                    <a:pt x="215" y="429"/>
                  </a:cubicBezTo>
                  <a:cubicBezTo>
                    <a:pt x="334" y="429"/>
                    <a:pt x="430" y="334"/>
                    <a:pt x="430" y="215"/>
                  </a:cubicBezTo>
                  <a:cubicBezTo>
                    <a:pt x="430" y="96"/>
                    <a:pt x="334" y="1"/>
                    <a:pt x="215" y="1"/>
                  </a:cubicBezTo>
                  <a:close/>
                </a:path>
              </a:pathLst>
            </a:custGeom>
            <a:solidFill>
              <a:srgbClr val="FDA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45"/>
          <p:cNvGrpSpPr/>
          <p:nvPr/>
        </p:nvGrpSpPr>
        <p:grpSpPr>
          <a:xfrm>
            <a:off x="5971554" y="2876980"/>
            <a:ext cx="373628" cy="376658"/>
            <a:chOff x="5971554" y="2876980"/>
            <a:chExt cx="373628" cy="376658"/>
          </a:xfrm>
        </p:grpSpPr>
        <p:sp>
          <p:nvSpPr>
            <p:cNvPr id="1348" name="Google Shape;1348;p45"/>
            <p:cNvSpPr/>
            <p:nvPr/>
          </p:nvSpPr>
          <p:spPr>
            <a:xfrm>
              <a:off x="6146188" y="3119210"/>
              <a:ext cx="140517" cy="134427"/>
            </a:xfrm>
            <a:custGeom>
              <a:rect b="b" l="l" r="r" t="t"/>
              <a:pathLst>
                <a:path extrusionOk="0" h="4216" w="4407">
                  <a:moveTo>
                    <a:pt x="1572" y="0"/>
                  </a:moveTo>
                  <a:lnTo>
                    <a:pt x="1" y="2096"/>
                  </a:lnTo>
                  <a:lnTo>
                    <a:pt x="1572" y="4215"/>
                  </a:lnTo>
                  <a:lnTo>
                    <a:pt x="2668" y="4215"/>
                  </a:lnTo>
                  <a:lnTo>
                    <a:pt x="2858" y="4049"/>
                  </a:lnTo>
                  <a:lnTo>
                    <a:pt x="3025" y="4215"/>
                  </a:lnTo>
                  <a:lnTo>
                    <a:pt x="4097" y="4215"/>
                  </a:lnTo>
                  <a:cubicBezTo>
                    <a:pt x="4406" y="1381"/>
                    <a:pt x="2311" y="0"/>
                    <a:pt x="2311"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5"/>
            <p:cNvSpPr/>
            <p:nvPr/>
          </p:nvSpPr>
          <p:spPr>
            <a:xfrm>
              <a:off x="6004970" y="3119210"/>
              <a:ext cx="140485" cy="134427"/>
            </a:xfrm>
            <a:custGeom>
              <a:rect b="b" l="l" r="r" t="t"/>
              <a:pathLst>
                <a:path extrusionOk="0" h="4216" w="4406">
                  <a:moveTo>
                    <a:pt x="2072" y="0"/>
                  </a:moveTo>
                  <a:cubicBezTo>
                    <a:pt x="2072" y="0"/>
                    <a:pt x="0" y="1429"/>
                    <a:pt x="286" y="4215"/>
                  </a:cubicBezTo>
                  <a:lnTo>
                    <a:pt x="1358" y="4215"/>
                  </a:lnTo>
                  <a:lnTo>
                    <a:pt x="1548" y="4001"/>
                  </a:lnTo>
                  <a:lnTo>
                    <a:pt x="1715" y="4215"/>
                  </a:lnTo>
                  <a:lnTo>
                    <a:pt x="2810" y="4215"/>
                  </a:lnTo>
                  <a:lnTo>
                    <a:pt x="4406" y="2096"/>
                  </a:lnTo>
                  <a:lnTo>
                    <a:pt x="2810"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5"/>
            <p:cNvSpPr/>
            <p:nvPr/>
          </p:nvSpPr>
          <p:spPr>
            <a:xfrm>
              <a:off x="6094567" y="3118445"/>
              <a:ext cx="101777" cy="135192"/>
            </a:xfrm>
            <a:custGeom>
              <a:rect b="b" l="l" r="r" t="t"/>
              <a:pathLst>
                <a:path extrusionOk="0" h="4240" w="3192">
                  <a:moveTo>
                    <a:pt x="0" y="0"/>
                  </a:moveTo>
                  <a:lnTo>
                    <a:pt x="0" y="4239"/>
                  </a:lnTo>
                  <a:lnTo>
                    <a:pt x="3191" y="4239"/>
                  </a:lnTo>
                  <a:lnTo>
                    <a:pt x="3191" y="0"/>
                  </a:lnTo>
                  <a:close/>
                </a:path>
              </a:pathLst>
            </a:custGeom>
            <a:solidFill>
              <a:srgbClr val="E0D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5"/>
            <p:cNvSpPr/>
            <p:nvPr/>
          </p:nvSpPr>
          <p:spPr>
            <a:xfrm>
              <a:off x="6049003" y="3195894"/>
              <a:ext cx="11415" cy="57744"/>
            </a:xfrm>
            <a:custGeom>
              <a:rect b="b" l="l" r="r" t="t"/>
              <a:pathLst>
                <a:path extrusionOk="0" h="1811" w="358">
                  <a:moveTo>
                    <a:pt x="191" y="1"/>
                  </a:moveTo>
                  <a:cubicBezTo>
                    <a:pt x="96" y="1"/>
                    <a:pt x="0" y="96"/>
                    <a:pt x="0" y="167"/>
                  </a:cubicBezTo>
                  <a:lnTo>
                    <a:pt x="0" y="1810"/>
                  </a:lnTo>
                  <a:lnTo>
                    <a:pt x="358" y="1810"/>
                  </a:lnTo>
                  <a:lnTo>
                    <a:pt x="358" y="167"/>
                  </a:lnTo>
                  <a:cubicBezTo>
                    <a:pt x="358" y="96"/>
                    <a:pt x="286" y="1"/>
                    <a:pt x="191" y="1"/>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5"/>
            <p:cNvSpPr/>
            <p:nvPr/>
          </p:nvSpPr>
          <p:spPr>
            <a:xfrm>
              <a:off x="6231226" y="3195894"/>
              <a:ext cx="11447" cy="57744"/>
            </a:xfrm>
            <a:custGeom>
              <a:rect b="b" l="l" r="r" t="t"/>
              <a:pathLst>
                <a:path extrusionOk="0" h="1811" w="359">
                  <a:moveTo>
                    <a:pt x="191" y="1"/>
                  </a:moveTo>
                  <a:cubicBezTo>
                    <a:pt x="96" y="1"/>
                    <a:pt x="1" y="96"/>
                    <a:pt x="1" y="167"/>
                  </a:cubicBezTo>
                  <a:lnTo>
                    <a:pt x="1" y="1810"/>
                  </a:lnTo>
                  <a:lnTo>
                    <a:pt x="358" y="1810"/>
                  </a:lnTo>
                  <a:lnTo>
                    <a:pt x="358" y="167"/>
                  </a:lnTo>
                  <a:cubicBezTo>
                    <a:pt x="358" y="96"/>
                    <a:pt x="287" y="1"/>
                    <a:pt x="191" y="1"/>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5"/>
            <p:cNvSpPr/>
            <p:nvPr/>
          </p:nvSpPr>
          <p:spPr>
            <a:xfrm>
              <a:off x="6244139" y="2884792"/>
              <a:ext cx="101044" cy="150912"/>
            </a:xfrm>
            <a:custGeom>
              <a:rect b="b" l="l" r="r" t="t"/>
              <a:pathLst>
                <a:path extrusionOk="0" h="4733" w="3169">
                  <a:moveTo>
                    <a:pt x="1490" y="1"/>
                  </a:moveTo>
                  <a:cubicBezTo>
                    <a:pt x="1046" y="1"/>
                    <a:pt x="536" y="208"/>
                    <a:pt x="1" y="732"/>
                  </a:cubicBezTo>
                  <a:lnTo>
                    <a:pt x="2382" y="4733"/>
                  </a:lnTo>
                  <a:cubicBezTo>
                    <a:pt x="3168" y="4733"/>
                    <a:pt x="3144" y="3852"/>
                    <a:pt x="3144" y="3852"/>
                  </a:cubicBezTo>
                  <a:cubicBezTo>
                    <a:pt x="3144" y="3852"/>
                    <a:pt x="2692" y="3780"/>
                    <a:pt x="2739" y="2994"/>
                  </a:cubicBezTo>
                  <a:cubicBezTo>
                    <a:pt x="2763" y="2232"/>
                    <a:pt x="3168" y="1518"/>
                    <a:pt x="2739" y="732"/>
                  </a:cubicBezTo>
                  <a:cubicBezTo>
                    <a:pt x="2477" y="312"/>
                    <a:pt x="2034" y="1"/>
                    <a:pt x="1490" y="1"/>
                  </a:cubicBezTo>
                  <a:close/>
                </a:path>
              </a:pathLst>
            </a:custGeom>
            <a:solidFill>
              <a:srgbClr val="BD6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5"/>
            <p:cNvSpPr/>
            <p:nvPr/>
          </p:nvSpPr>
          <p:spPr>
            <a:xfrm>
              <a:off x="5980673" y="2876980"/>
              <a:ext cx="330329" cy="158724"/>
            </a:xfrm>
            <a:custGeom>
              <a:rect b="b" l="l" r="r" t="t"/>
              <a:pathLst>
                <a:path extrusionOk="0" h="4978" w="10360">
                  <a:moveTo>
                    <a:pt x="5192" y="0"/>
                  </a:moveTo>
                  <a:cubicBezTo>
                    <a:pt x="2334" y="0"/>
                    <a:pt x="0" y="2239"/>
                    <a:pt x="0" y="4978"/>
                  </a:cubicBezTo>
                  <a:lnTo>
                    <a:pt x="10359" y="4978"/>
                  </a:lnTo>
                  <a:cubicBezTo>
                    <a:pt x="10359" y="2239"/>
                    <a:pt x="8049" y="0"/>
                    <a:pt x="5192" y="0"/>
                  </a:cubicBezTo>
                  <a:close/>
                </a:path>
              </a:pathLst>
            </a:custGeom>
            <a:solidFill>
              <a:srgbClr val="F28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5"/>
            <p:cNvSpPr/>
            <p:nvPr/>
          </p:nvSpPr>
          <p:spPr>
            <a:xfrm>
              <a:off x="5980673" y="2876980"/>
              <a:ext cx="184518" cy="157958"/>
            </a:xfrm>
            <a:custGeom>
              <a:rect b="b" l="l" r="r" t="t"/>
              <a:pathLst>
                <a:path extrusionOk="0" h="4954" w="5787">
                  <a:moveTo>
                    <a:pt x="5192" y="0"/>
                  </a:moveTo>
                  <a:cubicBezTo>
                    <a:pt x="2334" y="0"/>
                    <a:pt x="0" y="2215"/>
                    <a:pt x="0" y="4954"/>
                  </a:cubicBezTo>
                  <a:lnTo>
                    <a:pt x="1191" y="4954"/>
                  </a:lnTo>
                  <a:cubicBezTo>
                    <a:pt x="1191" y="2406"/>
                    <a:pt x="3191" y="286"/>
                    <a:pt x="5787" y="24"/>
                  </a:cubicBezTo>
                  <a:cubicBezTo>
                    <a:pt x="5573" y="0"/>
                    <a:pt x="5406" y="0"/>
                    <a:pt x="5192" y="0"/>
                  </a:cubicBezTo>
                  <a:close/>
                </a:path>
              </a:pathLst>
            </a:custGeom>
            <a:solidFill>
              <a:srgbClr val="BD6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5"/>
            <p:cNvSpPr/>
            <p:nvPr/>
          </p:nvSpPr>
          <p:spPr>
            <a:xfrm>
              <a:off x="6256287" y="3011375"/>
              <a:ext cx="64567" cy="64567"/>
            </a:xfrm>
            <a:custGeom>
              <a:rect b="b" l="l" r="r" t="t"/>
              <a:pathLst>
                <a:path extrusionOk="0" h="2025" w="2025">
                  <a:moveTo>
                    <a:pt x="1001" y="1"/>
                  </a:moveTo>
                  <a:cubicBezTo>
                    <a:pt x="453" y="1"/>
                    <a:pt x="1" y="453"/>
                    <a:pt x="1" y="1025"/>
                  </a:cubicBezTo>
                  <a:cubicBezTo>
                    <a:pt x="1" y="1572"/>
                    <a:pt x="453" y="2025"/>
                    <a:pt x="1001" y="2025"/>
                  </a:cubicBezTo>
                  <a:cubicBezTo>
                    <a:pt x="1573" y="2025"/>
                    <a:pt x="2025" y="1572"/>
                    <a:pt x="2025" y="1025"/>
                  </a:cubicBezTo>
                  <a:cubicBezTo>
                    <a:pt x="2025" y="453"/>
                    <a:pt x="1573" y="1"/>
                    <a:pt x="1001" y="1"/>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5"/>
            <p:cNvSpPr/>
            <p:nvPr/>
          </p:nvSpPr>
          <p:spPr>
            <a:xfrm>
              <a:off x="6001909" y="2946011"/>
              <a:ext cx="288591" cy="227149"/>
            </a:xfrm>
            <a:custGeom>
              <a:rect b="b" l="l" r="r" t="t"/>
              <a:pathLst>
                <a:path extrusionOk="0" h="7124" w="9051">
                  <a:moveTo>
                    <a:pt x="2781" y="1"/>
                  </a:moveTo>
                  <a:cubicBezTo>
                    <a:pt x="1665" y="1"/>
                    <a:pt x="903" y="747"/>
                    <a:pt x="477" y="1336"/>
                  </a:cubicBezTo>
                  <a:cubicBezTo>
                    <a:pt x="168" y="1765"/>
                    <a:pt x="1" y="2265"/>
                    <a:pt x="1" y="2813"/>
                  </a:cubicBezTo>
                  <a:cubicBezTo>
                    <a:pt x="1" y="5194"/>
                    <a:pt x="2025" y="7123"/>
                    <a:pt x="4526" y="7123"/>
                  </a:cubicBezTo>
                  <a:cubicBezTo>
                    <a:pt x="7026" y="7123"/>
                    <a:pt x="9050" y="5194"/>
                    <a:pt x="9050" y="2813"/>
                  </a:cubicBezTo>
                  <a:cubicBezTo>
                    <a:pt x="9050" y="2289"/>
                    <a:pt x="8860" y="1789"/>
                    <a:pt x="8574" y="1336"/>
                  </a:cubicBezTo>
                  <a:cubicBezTo>
                    <a:pt x="8132" y="747"/>
                    <a:pt x="7364" y="1"/>
                    <a:pt x="6255" y="1"/>
                  </a:cubicBezTo>
                  <a:cubicBezTo>
                    <a:pt x="5750" y="1"/>
                    <a:pt x="5174" y="155"/>
                    <a:pt x="4526" y="550"/>
                  </a:cubicBezTo>
                  <a:cubicBezTo>
                    <a:pt x="3870" y="155"/>
                    <a:pt x="3289" y="1"/>
                    <a:pt x="2781" y="1"/>
                  </a:cubicBezTo>
                  <a:close/>
                </a:path>
              </a:pathLst>
            </a:custGeom>
            <a:solidFill>
              <a:srgbClr val="FE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5"/>
            <p:cNvSpPr/>
            <p:nvPr/>
          </p:nvSpPr>
          <p:spPr>
            <a:xfrm>
              <a:off x="6036855" y="3053144"/>
              <a:ext cx="36476" cy="11415"/>
            </a:xfrm>
            <a:custGeom>
              <a:rect b="b" l="l" r="r" t="t"/>
              <a:pathLst>
                <a:path extrusionOk="0" h="358" w="1144">
                  <a:moveTo>
                    <a:pt x="167" y="0"/>
                  </a:moveTo>
                  <a:cubicBezTo>
                    <a:pt x="96" y="0"/>
                    <a:pt x="0" y="96"/>
                    <a:pt x="0" y="191"/>
                  </a:cubicBezTo>
                  <a:cubicBezTo>
                    <a:pt x="0" y="286"/>
                    <a:pt x="96" y="358"/>
                    <a:pt x="167" y="358"/>
                  </a:cubicBezTo>
                  <a:lnTo>
                    <a:pt x="953" y="358"/>
                  </a:lnTo>
                  <a:cubicBezTo>
                    <a:pt x="1048" y="358"/>
                    <a:pt x="1143" y="286"/>
                    <a:pt x="1143" y="191"/>
                  </a:cubicBezTo>
                  <a:cubicBezTo>
                    <a:pt x="1143" y="96"/>
                    <a:pt x="1048" y="0"/>
                    <a:pt x="953" y="0"/>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5"/>
            <p:cNvSpPr/>
            <p:nvPr/>
          </p:nvSpPr>
          <p:spPr>
            <a:xfrm>
              <a:off x="6035324" y="3011375"/>
              <a:ext cx="39537" cy="25859"/>
            </a:xfrm>
            <a:custGeom>
              <a:rect b="b" l="l" r="r" t="t"/>
              <a:pathLst>
                <a:path extrusionOk="0" h="811" w="1240">
                  <a:moveTo>
                    <a:pt x="620" y="1"/>
                  </a:moveTo>
                  <a:cubicBezTo>
                    <a:pt x="263" y="1"/>
                    <a:pt x="1" y="310"/>
                    <a:pt x="1" y="644"/>
                  </a:cubicBezTo>
                  <a:cubicBezTo>
                    <a:pt x="1" y="715"/>
                    <a:pt x="72" y="810"/>
                    <a:pt x="167" y="810"/>
                  </a:cubicBezTo>
                  <a:cubicBezTo>
                    <a:pt x="263" y="810"/>
                    <a:pt x="358" y="715"/>
                    <a:pt x="358" y="644"/>
                  </a:cubicBezTo>
                  <a:cubicBezTo>
                    <a:pt x="358" y="477"/>
                    <a:pt x="477" y="358"/>
                    <a:pt x="620" y="358"/>
                  </a:cubicBezTo>
                  <a:cubicBezTo>
                    <a:pt x="763" y="358"/>
                    <a:pt x="882" y="477"/>
                    <a:pt x="882" y="644"/>
                  </a:cubicBezTo>
                  <a:cubicBezTo>
                    <a:pt x="882" y="715"/>
                    <a:pt x="977" y="810"/>
                    <a:pt x="1072" y="810"/>
                  </a:cubicBezTo>
                  <a:cubicBezTo>
                    <a:pt x="1144" y="810"/>
                    <a:pt x="1239" y="715"/>
                    <a:pt x="1239" y="644"/>
                  </a:cubicBezTo>
                  <a:cubicBezTo>
                    <a:pt x="1239" y="263"/>
                    <a:pt x="953" y="1"/>
                    <a:pt x="620"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5"/>
            <p:cNvSpPr/>
            <p:nvPr/>
          </p:nvSpPr>
          <p:spPr>
            <a:xfrm>
              <a:off x="6216048" y="3011375"/>
              <a:ext cx="40271" cy="25859"/>
            </a:xfrm>
            <a:custGeom>
              <a:rect b="b" l="l" r="r" t="t"/>
              <a:pathLst>
                <a:path extrusionOk="0" h="811" w="1263">
                  <a:moveTo>
                    <a:pt x="644" y="1"/>
                  </a:moveTo>
                  <a:cubicBezTo>
                    <a:pt x="286" y="1"/>
                    <a:pt x="1" y="310"/>
                    <a:pt x="1" y="644"/>
                  </a:cubicBezTo>
                  <a:cubicBezTo>
                    <a:pt x="1" y="715"/>
                    <a:pt x="96" y="810"/>
                    <a:pt x="191" y="810"/>
                  </a:cubicBezTo>
                  <a:cubicBezTo>
                    <a:pt x="286" y="810"/>
                    <a:pt x="358" y="715"/>
                    <a:pt x="358" y="644"/>
                  </a:cubicBezTo>
                  <a:cubicBezTo>
                    <a:pt x="358" y="477"/>
                    <a:pt x="477" y="358"/>
                    <a:pt x="644" y="358"/>
                  </a:cubicBezTo>
                  <a:cubicBezTo>
                    <a:pt x="786" y="358"/>
                    <a:pt x="906" y="477"/>
                    <a:pt x="906" y="644"/>
                  </a:cubicBezTo>
                  <a:cubicBezTo>
                    <a:pt x="906" y="715"/>
                    <a:pt x="977" y="810"/>
                    <a:pt x="1072" y="810"/>
                  </a:cubicBezTo>
                  <a:cubicBezTo>
                    <a:pt x="1167" y="810"/>
                    <a:pt x="1263" y="715"/>
                    <a:pt x="1263" y="644"/>
                  </a:cubicBezTo>
                  <a:cubicBezTo>
                    <a:pt x="1263" y="263"/>
                    <a:pt x="977" y="1"/>
                    <a:pt x="644"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5"/>
            <p:cNvSpPr/>
            <p:nvPr/>
          </p:nvSpPr>
          <p:spPr>
            <a:xfrm>
              <a:off x="6124921" y="3045428"/>
              <a:ext cx="41801" cy="19131"/>
            </a:xfrm>
            <a:custGeom>
              <a:rect b="b" l="l" r="r" t="t"/>
              <a:pathLst>
                <a:path extrusionOk="0" h="600" w="1311">
                  <a:moveTo>
                    <a:pt x="206" y="1"/>
                  </a:moveTo>
                  <a:cubicBezTo>
                    <a:pt x="168" y="1"/>
                    <a:pt x="129" y="19"/>
                    <a:pt x="96" y="52"/>
                  </a:cubicBezTo>
                  <a:cubicBezTo>
                    <a:pt x="48" y="100"/>
                    <a:pt x="1" y="219"/>
                    <a:pt x="72" y="290"/>
                  </a:cubicBezTo>
                  <a:cubicBezTo>
                    <a:pt x="215" y="481"/>
                    <a:pt x="453" y="600"/>
                    <a:pt x="691" y="600"/>
                  </a:cubicBezTo>
                  <a:cubicBezTo>
                    <a:pt x="930" y="600"/>
                    <a:pt x="1168" y="481"/>
                    <a:pt x="1311" y="290"/>
                  </a:cubicBezTo>
                  <a:cubicBezTo>
                    <a:pt x="1311" y="219"/>
                    <a:pt x="1311" y="100"/>
                    <a:pt x="1239" y="52"/>
                  </a:cubicBezTo>
                  <a:cubicBezTo>
                    <a:pt x="1199" y="22"/>
                    <a:pt x="1159" y="9"/>
                    <a:pt x="1123" y="9"/>
                  </a:cubicBezTo>
                  <a:cubicBezTo>
                    <a:pt x="1072" y="9"/>
                    <a:pt x="1029" y="34"/>
                    <a:pt x="1001" y="76"/>
                  </a:cubicBezTo>
                  <a:cubicBezTo>
                    <a:pt x="906" y="195"/>
                    <a:pt x="787" y="242"/>
                    <a:pt x="668" y="242"/>
                  </a:cubicBezTo>
                  <a:cubicBezTo>
                    <a:pt x="549" y="242"/>
                    <a:pt x="406" y="195"/>
                    <a:pt x="334" y="76"/>
                  </a:cubicBezTo>
                  <a:cubicBezTo>
                    <a:pt x="296" y="25"/>
                    <a:pt x="251" y="1"/>
                    <a:pt x="206"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5"/>
            <p:cNvSpPr/>
            <p:nvPr/>
          </p:nvSpPr>
          <p:spPr>
            <a:xfrm>
              <a:off x="6218344" y="3053144"/>
              <a:ext cx="35711" cy="11415"/>
            </a:xfrm>
            <a:custGeom>
              <a:rect b="b" l="l" r="r" t="t"/>
              <a:pathLst>
                <a:path extrusionOk="0" h="358" w="1120">
                  <a:moveTo>
                    <a:pt x="167" y="0"/>
                  </a:moveTo>
                  <a:cubicBezTo>
                    <a:pt x="95" y="0"/>
                    <a:pt x="0" y="96"/>
                    <a:pt x="0" y="191"/>
                  </a:cubicBezTo>
                  <a:cubicBezTo>
                    <a:pt x="0" y="286"/>
                    <a:pt x="71" y="358"/>
                    <a:pt x="167" y="358"/>
                  </a:cubicBezTo>
                  <a:lnTo>
                    <a:pt x="953" y="358"/>
                  </a:lnTo>
                  <a:cubicBezTo>
                    <a:pt x="1024" y="358"/>
                    <a:pt x="1119" y="286"/>
                    <a:pt x="1119" y="191"/>
                  </a:cubicBezTo>
                  <a:cubicBezTo>
                    <a:pt x="1119" y="96"/>
                    <a:pt x="1048" y="0"/>
                    <a:pt x="953" y="0"/>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5"/>
            <p:cNvSpPr/>
            <p:nvPr/>
          </p:nvSpPr>
          <p:spPr>
            <a:xfrm>
              <a:off x="5971554" y="2957458"/>
              <a:ext cx="153399" cy="214937"/>
            </a:xfrm>
            <a:custGeom>
              <a:rect b="b" l="l" r="r" t="t"/>
              <a:pathLst>
                <a:path extrusionOk="0" h="6741" w="4811">
                  <a:moveTo>
                    <a:pt x="2501" y="1"/>
                  </a:moveTo>
                  <a:lnTo>
                    <a:pt x="2501" y="1"/>
                  </a:lnTo>
                  <a:cubicBezTo>
                    <a:pt x="2025" y="263"/>
                    <a:pt x="1667" y="644"/>
                    <a:pt x="1429" y="1001"/>
                  </a:cubicBezTo>
                  <a:cubicBezTo>
                    <a:pt x="1262" y="1215"/>
                    <a:pt x="1120" y="1477"/>
                    <a:pt x="1072" y="1715"/>
                  </a:cubicBezTo>
                  <a:lnTo>
                    <a:pt x="1001" y="1715"/>
                  </a:lnTo>
                  <a:cubicBezTo>
                    <a:pt x="429" y="1715"/>
                    <a:pt x="0" y="2168"/>
                    <a:pt x="0" y="2739"/>
                  </a:cubicBezTo>
                  <a:cubicBezTo>
                    <a:pt x="0" y="3311"/>
                    <a:pt x="429" y="3740"/>
                    <a:pt x="1001" y="3740"/>
                  </a:cubicBezTo>
                  <a:lnTo>
                    <a:pt x="1143" y="3740"/>
                  </a:lnTo>
                  <a:cubicBezTo>
                    <a:pt x="1644" y="5311"/>
                    <a:pt x="3072" y="6502"/>
                    <a:pt x="4811" y="6740"/>
                  </a:cubicBezTo>
                  <a:cubicBezTo>
                    <a:pt x="3025" y="5811"/>
                    <a:pt x="1810" y="4025"/>
                    <a:pt x="1810" y="1930"/>
                  </a:cubicBezTo>
                  <a:cubicBezTo>
                    <a:pt x="1810" y="1287"/>
                    <a:pt x="2025" y="644"/>
                    <a:pt x="2406" y="120"/>
                  </a:cubicBezTo>
                  <a:cubicBezTo>
                    <a:pt x="2429" y="96"/>
                    <a:pt x="2477" y="25"/>
                    <a:pt x="2501" y="1"/>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45"/>
          <p:cNvGrpSpPr/>
          <p:nvPr/>
        </p:nvGrpSpPr>
        <p:grpSpPr>
          <a:xfrm>
            <a:off x="3433126" y="2274832"/>
            <a:ext cx="353126" cy="347036"/>
            <a:chOff x="3433126" y="2274832"/>
            <a:chExt cx="353126" cy="347036"/>
          </a:xfrm>
        </p:grpSpPr>
        <p:sp>
          <p:nvSpPr>
            <p:cNvPr id="1365" name="Google Shape;1365;p45"/>
            <p:cNvSpPr/>
            <p:nvPr/>
          </p:nvSpPr>
          <p:spPr>
            <a:xfrm>
              <a:off x="3433126" y="2523120"/>
              <a:ext cx="97217" cy="96484"/>
            </a:xfrm>
            <a:custGeom>
              <a:rect b="b" l="l" r="r" t="t"/>
              <a:pathLst>
                <a:path extrusionOk="0" h="3026" w="3049">
                  <a:moveTo>
                    <a:pt x="2358" y="1"/>
                  </a:moveTo>
                  <a:cubicBezTo>
                    <a:pt x="1977" y="1"/>
                    <a:pt x="1668" y="287"/>
                    <a:pt x="1668" y="668"/>
                  </a:cubicBezTo>
                  <a:cubicBezTo>
                    <a:pt x="1668" y="739"/>
                    <a:pt x="1668" y="787"/>
                    <a:pt x="1715" y="858"/>
                  </a:cubicBezTo>
                  <a:cubicBezTo>
                    <a:pt x="1644" y="834"/>
                    <a:pt x="1596" y="834"/>
                    <a:pt x="1525" y="834"/>
                  </a:cubicBezTo>
                  <a:cubicBezTo>
                    <a:pt x="1144" y="834"/>
                    <a:pt x="834" y="1120"/>
                    <a:pt x="834" y="1501"/>
                  </a:cubicBezTo>
                  <a:cubicBezTo>
                    <a:pt x="834" y="1573"/>
                    <a:pt x="834" y="1620"/>
                    <a:pt x="882" y="1692"/>
                  </a:cubicBezTo>
                  <a:cubicBezTo>
                    <a:pt x="810" y="1668"/>
                    <a:pt x="763" y="1668"/>
                    <a:pt x="691" y="1668"/>
                  </a:cubicBezTo>
                  <a:cubicBezTo>
                    <a:pt x="310" y="1668"/>
                    <a:pt x="0" y="1954"/>
                    <a:pt x="0" y="2335"/>
                  </a:cubicBezTo>
                  <a:cubicBezTo>
                    <a:pt x="0" y="2740"/>
                    <a:pt x="310" y="3025"/>
                    <a:pt x="691" y="3025"/>
                  </a:cubicBezTo>
                  <a:lnTo>
                    <a:pt x="2739" y="3025"/>
                  </a:lnTo>
                  <a:lnTo>
                    <a:pt x="3049" y="668"/>
                  </a:lnTo>
                  <a:cubicBezTo>
                    <a:pt x="3049" y="287"/>
                    <a:pt x="2739" y="1"/>
                    <a:pt x="2358"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5"/>
            <p:cNvSpPr/>
            <p:nvPr/>
          </p:nvSpPr>
          <p:spPr>
            <a:xfrm>
              <a:off x="3689768" y="2523120"/>
              <a:ext cx="96484" cy="96484"/>
            </a:xfrm>
            <a:custGeom>
              <a:rect b="b" l="l" r="r" t="t"/>
              <a:pathLst>
                <a:path extrusionOk="0" h="3026" w="3026">
                  <a:moveTo>
                    <a:pt x="691" y="1"/>
                  </a:moveTo>
                  <a:cubicBezTo>
                    <a:pt x="287" y="1"/>
                    <a:pt x="1" y="287"/>
                    <a:pt x="1" y="668"/>
                  </a:cubicBezTo>
                  <a:lnTo>
                    <a:pt x="287" y="3025"/>
                  </a:lnTo>
                  <a:lnTo>
                    <a:pt x="2358" y="3025"/>
                  </a:lnTo>
                  <a:cubicBezTo>
                    <a:pt x="2739" y="3025"/>
                    <a:pt x="3025" y="2740"/>
                    <a:pt x="3025" y="2335"/>
                  </a:cubicBezTo>
                  <a:cubicBezTo>
                    <a:pt x="3025" y="1954"/>
                    <a:pt x="2739" y="1668"/>
                    <a:pt x="2358" y="1668"/>
                  </a:cubicBezTo>
                  <a:cubicBezTo>
                    <a:pt x="2287" y="1668"/>
                    <a:pt x="2239" y="1668"/>
                    <a:pt x="2168" y="1692"/>
                  </a:cubicBezTo>
                  <a:cubicBezTo>
                    <a:pt x="2192" y="1620"/>
                    <a:pt x="2192" y="1573"/>
                    <a:pt x="2192" y="1501"/>
                  </a:cubicBezTo>
                  <a:cubicBezTo>
                    <a:pt x="2192" y="1120"/>
                    <a:pt x="1906" y="834"/>
                    <a:pt x="1525" y="834"/>
                  </a:cubicBezTo>
                  <a:cubicBezTo>
                    <a:pt x="1453" y="834"/>
                    <a:pt x="1406" y="834"/>
                    <a:pt x="1334" y="858"/>
                  </a:cubicBezTo>
                  <a:cubicBezTo>
                    <a:pt x="1358" y="787"/>
                    <a:pt x="1358" y="739"/>
                    <a:pt x="1358" y="668"/>
                  </a:cubicBezTo>
                  <a:cubicBezTo>
                    <a:pt x="1358" y="287"/>
                    <a:pt x="1072" y="1"/>
                    <a:pt x="691"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5"/>
            <p:cNvSpPr/>
            <p:nvPr/>
          </p:nvSpPr>
          <p:spPr>
            <a:xfrm>
              <a:off x="3689768" y="2523120"/>
              <a:ext cx="29653" cy="98748"/>
            </a:xfrm>
            <a:custGeom>
              <a:rect b="b" l="l" r="r" t="t"/>
              <a:pathLst>
                <a:path extrusionOk="0" h="3097" w="930">
                  <a:moveTo>
                    <a:pt x="691" y="1"/>
                  </a:moveTo>
                  <a:cubicBezTo>
                    <a:pt x="287" y="1"/>
                    <a:pt x="1" y="287"/>
                    <a:pt x="1" y="668"/>
                  </a:cubicBezTo>
                  <a:lnTo>
                    <a:pt x="358" y="3097"/>
                  </a:lnTo>
                  <a:lnTo>
                    <a:pt x="906" y="3097"/>
                  </a:lnTo>
                  <a:lnTo>
                    <a:pt x="930" y="25"/>
                  </a:lnTo>
                  <a:cubicBezTo>
                    <a:pt x="858" y="1"/>
                    <a:pt x="763" y="1"/>
                    <a:pt x="691"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5"/>
            <p:cNvSpPr/>
            <p:nvPr/>
          </p:nvSpPr>
          <p:spPr>
            <a:xfrm>
              <a:off x="3500690" y="2523120"/>
              <a:ext cx="29653" cy="98748"/>
            </a:xfrm>
            <a:custGeom>
              <a:rect b="b" l="l" r="r" t="t"/>
              <a:pathLst>
                <a:path extrusionOk="0" h="3097" w="930">
                  <a:moveTo>
                    <a:pt x="239" y="1"/>
                  </a:moveTo>
                  <a:cubicBezTo>
                    <a:pt x="144" y="1"/>
                    <a:pt x="96" y="1"/>
                    <a:pt x="1" y="25"/>
                  </a:cubicBezTo>
                  <a:lnTo>
                    <a:pt x="1" y="3097"/>
                  </a:lnTo>
                  <a:lnTo>
                    <a:pt x="573" y="3097"/>
                  </a:lnTo>
                  <a:lnTo>
                    <a:pt x="930" y="668"/>
                  </a:lnTo>
                  <a:cubicBezTo>
                    <a:pt x="930" y="311"/>
                    <a:pt x="620" y="1"/>
                    <a:pt x="239"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5"/>
            <p:cNvSpPr/>
            <p:nvPr/>
          </p:nvSpPr>
          <p:spPr>
            <a:xfrm>
              <a:off x="3518928" y="2290009"/>
              <a:ext cx="182255" cy="331126"/>
            </a:xfrm>
            <a:custGeom>
              <a:rect b="b" l="l" r="r" t="t"/>
              <a:pathLst>
                <a:path extrusionOk="0" h="10385" w="5716">
                  <a:moveTo>
                    <a:pt x="2858" y="1"/>
                  </a:moveTo>
                  <a:lnTo>
                    <a:pt x="1" y="477"/>
                  </a:lnTo>
                  <a:lnTo>
                    <a:pt x="1" y="10384"/>
                  </a:lnTo>
                  <a:lnTo>
                    <a:pt x="2025" y="10384"/>
                  </a:lnTo>
                  <a:lnTo>
                    <a:pt x="2858" y="9479"/>
                  </a:lnTo>
                  <a:lnTo>
                    <a:pt x="3692" y="10384"/>
                  </a:lnTo>
                  <a:lnTo>
                    <a:pt x="5716" y="10384"/>
                  </a:lnTo>
                  <a:lnTo>
                    <a:pt x="5716" y="477"/>
                  </a:lnTo>
                  <a:lnTo>
                    <a:pt x="2858"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5"/>
            <p:cNvSpPr/>
            <p:nvPr/>
          </p:nvSpPr>
          <p:spPr>
            <a:xfrm>
              <a:off x="3518928" y="2290009"/>
              <a:ext cx="182255" cy="33447"/>
            </a:xfrm>
            <a:custGeom>
              <a:rect b="b" l="l" r="r" t="t"/>
              <a:pathLst>
                <a:path extrusionOk="0" h="1049" w="5716">
                  <a:moveTo>
                    <a:pt x="2858" y="1"/>
                  </a:moveTo>
                  <a:lnTo>
                    <a:pt x="1" y="477"/>
                  </a:lnTo>
                  <a:lnTo>
                    <a:pt x="1" y="1049"/>
                  </a:lnTo>
                  <a:lnTo>
                    <a:pt x="5716" y="1049"/>
                  </a:lnTo>
                  <a:lnTo>
                    <a:pt x="5716" y="477"/>
                  </a:lnTo>
                  <a:lnTo>
                    <a:pt x="2858" y="1"/>
                  </a:ln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5"/>
            <p:cNvSpPr/>
            <p:nvPr/>
          </p:nvSpPr>
          <p:spPr>
            <a:xfrm>
              <a:off x="3500690" y="2274832"/>
              <a:ext cx="219496" cy="31917"/>
            </a:xfrm>
            <a:custGeom>
              <a:rect b="b" l="l" r="r" t="t"/>
              <a:pathLst>
                <a:path extrusionOk="0" h="1001" w="6884">
                  <a:moveTo>
                    <a:pt x="453" y="1"/>
                  </a:moveTo>
                  <a:cubicBezTo>
                    <a:pt x="215" y="1"/>
                    <a:pt x="1" y="215"/>
                    <a:pt x="1" y="453"/>
                  </a:cubicBezTo>
                  <a:lnTo>
                    <a:pt x="1" y="1001"/>
                  </a:lnTo>
                  <a:lnTo>
                    <a:pt x="6883" y="1001"/>
                  </a:lnTo>
                  <a:lnTo>
                    <a:pt x="6883" y="453"/>
                  </a:lnTo>
                  <a:cubicBezTo>
                    <a:pt x="6883" y="191"/>
                    <a:pt x="6669" y="1"/>
                    <a:pt x="6431"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5"/>
            <p:cNvSpPr/>
            <p:nvPr/>
          </p:nvSpPr>
          <p:spPr>
            <a:xfrm>
              <a:off x="3583463" y="2538329"/>
              <a:ext cx="53184" cy="83539"/>
            </a:xfrm>
            <a:custGeom>
              <a:rect b="b" l="l" r="r" t="t"/>
              <a:pathLst>
                <a:path extrusionOk="0" h="2620" w="1668">
                  <a:moveTo>
                    <a:pt x="287" y="0"/>
                  </a:moveTo>
                  <a:cubicBezTo>
                    <a:pt x="144" y="0"/>
                    <a:pt x="1" y="119"/>
                    <a:pt x="1" y="286"/>
                  </a:cubicBezTo>
                  <a:lnTo>
                    <a:pt x="1" y="2620"/>
                  </a:lnTo>
                  <a:lnTo>
                    <a:pt x="1668" y="2620"/>
                  </a:lnTo>
                  <a:lnTo>
                    <a:pt x="1668" y="286"/>
                  </a:lnTo>
                  <a:cubicBezTo>
                    <a:pt x="1668" y="143"/>
                    <a:pt x="1549" y="0"/>
                    <a:pt x="1358"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5"/>
            <p:cNvSpPr/>
            <p:nvPr/>
          </p:nvSpPr>
          <p:spPr>
            <a:xfrm>
              <a:off x="3549315" y="2333309"/>
              <a:ext cx="35711" cy="66098"/>
            </a:xfrm>
            <a:custGeom>
              <a:rect b="b" l="l" r="r" t="t"/>
              <a:pathLst>
                <a:path extrusionOk="0" h="2073" w="1120">
                  <a:moveTo>
                    <a:pt x="286" y="0"/>
                  </a:moveTo>
                  <a:cubicBezTo>
                    <a:pt x="119" y="0"/>
                    <a:pt x="0" y="143"/>
                    <a:pt x="0" y="286"/>
                  </a:cubicBezTo>
                  <a:lnTo>
                    <a:pt x="0" y="1691"/>
                  </a:lnTo>
                  <a:lnTo>
                    <a:pt x="572" y="2072"/>
                  </a:lnTo>
                  <a:lnTo>
                    <a:pt x="1119" y="1691"/>
                  </a:lnTo>
                  <a:lnTo>
                    <a:pt x="1119" y="286"/>
                  </a:lnTo>
                  <a:cubicBezTo>
                    <a:pt x="1096" y="119"/>
                    <a:pt x="977" y="0"/>
                    <a:pt x="810"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5"/>
            <p:cNvSpPr/>
            <p:nvPr/>
          </p:nvSpPr>
          <p:spPr>
            <a:xfrm>
              <a:off x="3549315" y="2432790"/>
              <a:ext cx="35711" cy="66066"/>
            </a:xfrm>
            <a:custGeom>
              <a:rect b="b" l="l" r="r" t="t"/>
              <a:pathLst>
                <a:path extrusionOk="0" h="2072" w="1120">
                  <a:moveTo>
                    <a:pt x="286" y="0"/>
                  </a:moveTo>
                  <a:cubicBezTo>
                    <a:pt x="119" y="0"/>
                    <a:pt x="0" y="143"/>
                    <a:pt x="0" y="286"/>
                  </a:cubicBezTo>
                  <a:lnTo>
                    <a:pt x="0" y="1691"/>
                  </a:lnTo>
                  <a:lnTo>
                    <a:pt x="572" y="2072"/>
                  </a:lnTo>
                  <a:lnTo>
                    <a:pt x="1119" y="1691"/>
                  </a:lnTo>
                  <a:lnTo>
                    <a:pt x="1119" y="286"/>
                  </a:lnTo>
                  <a:cubicBezTo>
                    <a:pt x="1096" y="119"/>
                    <a:pt x="977" y="0"/>
                    <a:pt x="810"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5"/>
            <p:cNvSpPr/>
            <p:nvPr/>
          </p:nvSpPr>
          <p:spPr>
            <a:xfrm>
              <a:off x="3634352" y="2333309"/>
              <a:ext cx="36476" cy="66098"/>
            </a:xfrm>
            <a:custGeom>
              <a:rect b="b" l="l" r="r" t="t"/>
              <a:pathLst>
                <a:path extrusionOk="0" h="2073" w="1144">
                  <a:moveTo>
                    <a:pt x="334" y="0"/>
                  </a:moveTo>
                  <a:cubicBezTo>
                    <a:pt x="191" y="0"/>
                    <a:pt x="48" y="119"/>
                    <a:pt x="0" y="286"/>
                  </a:cubicBezTo>
                  <a:lnTo>
                    <a:pt x="0" y="1691"/>
                  </a:lnTo>
                  <a:lnTo>
                    <a:pt x="572" y="2072"/>
                  </a:lnTo>
                  <a:lnTo>
                    <a:pt x="1143" y="1691"/>
                  </a:lnTo>
                  <a:lnTo>
                    <a:pt x="1143" y="286"/>
                  </a:lnTo>
                  <a:cubicBezTo>
                    <a:pt x="1143" y="143"/>
                    <a:pt x="1024" y="0"/>
                    <a:pt x="834"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5"/>
            <p:cNvSpPr/>
            <p:nvPr/>
          </p:nvSpPr>
          <p:spPr>
            <a:xfrm>
              <a:off x="3634352" y="2432790"/>
              <a:ext cx="36476" cy="66066"/>
            </a:xfrm>
            <a:custGeom>
              <a:rect b="b" l="l" r="r" t="t"/>
              <a:pathLst>
                <a:path extrusionOk="0" h="2072" w="1144">
                  <a:moveTo>
                    <a:pt x="334" y="0"/>
                  </a:moveTo>
                  <a:cubicBezTo>
                    <a:pt x="191" y="0"/>
                    <a:pt x="48" y="119"/>
                    <a:pt x="0" y="286"/>
                  </a:cubicBezTo>
                  <a:lnTo>
                    <a:pt x="0" y="1691"/>
                  </a:lnTo>
                  <a:lnTo>
                    <a:pt x="572" y="2072"/>
                  </a:lnTo>
                  <a:lnTo>
                    <a:pt x="1143" y="1691"/>
                  </a:lnTo>
                  <a:lnTo>
                    <a:pt x="1143" y="286"/>
                  </a:lnTo>
                  <a:cubicBezTo>
                    <a:pt x="1143" y="143"/>
                    <a:pt x="1024" y="0"/>
                    <a:pt x="834"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5"/>
            <p:cNvSpPr/>
            <p:nvPr/>
          </p:nvSpPr>
          <p:spPr>
            <a:xfrm>
              <a:off x="3538665" y="2387226"/>
              <a:ext cx="55480" cy="25093"/>
            </a:xfrm>
            <a:custGeom>
              <a:rect b="b" l="l" r="r" t="t"/>
              <a:pathLst>
                <a:path extrusionOk="0" h="787" w="1740">
                  <a:moveTo>
                    <a:pt x="310" y="0"/>
                  </a:moveTo>
                  <a:cubicBezTo>
                    <a:pt x="144" y="0"/>
                    <a:pt x="1" y="119"/>
                    <a:pt x="1" y="286"/>
                  </a:cubicBezTo>
                  <a:lnTo>
                    <a:pt x="1" y="786"/>
                  </a:lnTo>
                  <a:lnTo>
                    <a:pt x="1692" y="786"/>
                  </a:lnTo>
                  <a:lnTo>
                    <a:pt x="1692" y="286"/>
                  </a:lnTo>
                  <a:cubicBezTo>
                    <a:pt x="1739" y="119"/>
                    <a:pt x="1620" y="0"/>
                    <a:pt x="1430"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5"/>
            <p:cNvSpPr/>
            <p:nvPr/>
          </p:nvSpPr>
          <p:spPr>
            <a:xfrm>
              <a:off x="3538665" y="2486676"/>
              <a:ext cx="55480" cy="25859"/>
            </a:xfrm>
            <a:custGeom>
              <a:rect b="b" l="l" r="r" t="t"/>
              <a:pathLst>
                <a:path extrusionOk="0" h="811" w="1740">
                  <a:moveTo>
                    <a:pt x="310" y="1"/>
                  </a:moveTo>
                  <a:cubicBezTo>
                    <a:pt x="144" y="1"/>
                    <a:pt x="1" y="120"/>
                    <a:pt x="1" y="310"/>
                  </a:cubicBezTo>
                  <a:lnTo>
                    <a:pt x="1" y="811"/>
                  </a:lnTo>
                  <a:lnTo>
                    <a:pt x="1692" y="811"/>
                  </a:lnTo>
                  <a:lnTo>
                    <a:pt x="1692" y="310"/>
                  </a:lnTo>
                  <a:cubicBezTo>
                    <a:pt x="1739" y="120"/>
                    <a:pt x="1620" y="1"/>
                    <a:pt x="1430"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5"/>
            <p:cNvSpPr/>
            <p:nvPr/>
          </p:nvSpPr>
          <p:spPr>
            <a:xfrm>
              <a:off x="3625998" y="2387226"/>
              <a:ext cx="55448" cy="25093"/>
            </a:xfrm>
            <a:custGeom>
              <a:rect b="b" l="l" r="r" t="t"/>
              <a:pathLst>
                <a:path extrusionOk="0" h="787" w="1739">
                  <a:moveTo>
                    <a:pt x="310" y="0"/>
                  </a:moveTo>
                  <a:cubicBezTo>
                    <a:pt x="143" y="0"/>
                    <a:pt x="0" y="119"/>
                    <a:pt x="24" y="286"/>
                  </a:cubicBezTo>
                  <a:lnTo>
                    <a:pt x="24" y="786"/>
                  </a:lnTo>
                  <a:lnTo>
                    <a:pt x="1739" y="786"/>
                  </a:lnTo>
                  <a:lnTo>
                    <a:pt x="1739" y="286"/>
                  </a:lnTo>
                  <a:cubicBezTo>
                    <a:pt x="1739" y="119"/>
                    <a:pt x="1572" y="0"/>
                    <a:pt x="1429"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5"/>
            <p:cNvSpPr/>
            <p:nvPr/>
          </p:nvSpPr>
          <p:spPr>
            <a:xfrm>
              <a:off x="3625998" y="2486676"/>
              <a:ext cx="55448" cy="25859"/>
            </a:xfrm>
            <a:custGeom>
              <a:rect b="b" l="l" r="r" t="t"/>
              <a:pathLst>
                <a:path extrusionOk="0" h="811" w="1739">
                  <a:moveTo>
                    <a:pt x="310" y="1"/>
                  </a:moveTo>
                  <a:cubicBezTo>
                    <a:pt x="143" y="1"/>
                    <a:pt x="0" y="120"/>
                    <a:pt x="24" y="310"/>
                  </a:cubicBezTo>
                  <a:lnTo>
                    <a:pt x="24" y="811"/>
                  </a:lnTo>
                  <a:lnTo>
                    <a:pt x="1739" y="811"/>
                  </a:lnTo>
                  <a:lnTo>
                    <a:pt x="1739" y="310"/>
                  </a:lnTo>
                  <a:cubicBezTo>
                    <a:pt x="1739" y="120"/>
                    <a:pt x="1572" y="1"/>
                    <a:pt x="1429"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45"/>
          <p:cNvGrpSpPr/>
          <p:nvPr/>
        </p:nvGrpSpPr>
        <p:grpSpPr>
          <a:xfrm>
            <a:off x="1502935" y="1707629"/>
            <a:ext cx="403218" cy="373915"/>
            <a:chOff x="1502935" y="1707629"/>
            <a:chExt cx="403218" cy="373915"/>
          </a:xfrm>
        </p:grpSpPr>
        <p:sp>
          <p:nvSpPr>
            <p:cNvPr id="1382" name="Google Shape;1382;p45"/>
            <p:cNvSpPr/>
            <p:nvPr/>
          </p:nvSpPr>
          <p:spPr>
            <a:xfrm>
              <a:off x="1506730" y="1707629"/>
              <a:ext cx="399423" cy="373915"/>
            </a:xfrm>
            <a:custGeom>
              <a:rect b="b" l="l" r="r" t="t"/>
              <a:pathLst>
                <a:path extrusionOk="0" h="11727" w="12527">
                  <a:moveTo>
                    <a:pt x="6219" y="0"/>
                  </a:moveTo>
                  <a:cubicBezTo>
                    <a:pt x="6043" y="0"/>
                    <a:pt x="5882" y="96"/>
                    <a:pt x="5835" y="286"/>
                  </a:cubicBezTo>
                  <a:lnTo>
                    <a:pt x="4334" y="3311"/>
                  </a:lnTo>
                  <a:cubicBezTo>
                    <a:pt x="4263" y="3453"/>
                    <a:pt x="4096" y="3573"/>
                    <a:pt x="3930" y="3596"/>
                  </a:cubicBezTo>
                  <a:lnTo>
                    <a:pt x="619" y="4073"/>
                  </a:lnTo>
                  <a:cubicBezTo>
                    <a:pt x="167" y="4120"/>
                    <a:pt x="0" y="4668"/>
                    <a:pt x="334" y="5001"/>
                  </a:cubicBezTo>
                  <a:lnTo>
                    <a:pt x="2715" y="7311"/>
                  </a:lnTo>
                  <a:cubicBezTo>
                    <a:pt x="2834" y="7430"/>
                    <a:pt x="2882" y="7621"/>
                    <a:pt x="2858" y="7788"/>
                  </a:cubicBezTo>
                  <a:lnTo>
                    <a:pt x="2286" y="11098"/>
                  </a:lnTo>
                  <a:cubicBezTo>
                    <a:pt x="2211" y="11457"/>
                    <a:pt x="2496" y="11727"/>
                    <a:pt x="2819" y="11727"/>
                  </a:cubicBezTo>
                  <a:cubicBezTo>
                    <a:pt x="2903" y="11727"/>
                    <a:pt x="2989" y="11709"/>
                    <a:pt x="3072" y="11669"/>
                  </a:cubicBezTo>
                  <a:lnTo>
                    <a:pt x="6001" y="10121"/>
                  </a:lnTo>
                  <a:cubicBezTo>
                    <a:pt x="6085" y="10074"/>
                    <a:pt x="6174" y="10050"/>
                    <a:pt x="6263" y="10050"/>
                  </a:cubicBezTo>
                  <a:cubicBezTo>
                    <a:pt x="6353" y="10050"/>
                    <a:pt x="6442" y="10074"/>
                    <a:pt x="6525" y="10121"/>
                  </a:cubicBezTo>
                  <a:lnTo>
                    <a:pt x="9454" y="11669"/>
                  </a:lnTo>
                  <a:cubicBezTo>
                    <a:pt x="9538" y="11709"/>
                    <a:pt x="9624" y="11727"/>
                    <a:pt x="9708" y="11727"/>
                  </a:cubicBezTo>
                  <a:cubicBezTo>
                    <a:pt x="10031" y="11727"/>
                    <a:pt x="10316" y="11457"/>
                    <a:pt x="10240" y="11098"/>
                  </a:cubicBezTo>
                  <a:lnTo>
                    <a:pt x="9669" y="7788"/>
                  </a:lnTo>
                  <a:cubicBezTo>
                    <a:pt x="9645" y="7621"/>
                    <a:pt x="9693" y="7430"/>
                    <a:pt x="9812" y="7311"/>
                  </a:cubicBezTo>
                  <a:lnTo>
                    <a:pt x="12193" y="5001"/>
                  </a:lnTo>
                  <a:cubicBezTo>
                    <a:pt x="12527" y="4668"/>
                    <a:pt x="12360" y="4120"/>
                    <a:pt x="11907" y="4073"/>
                  </a:cubicBezTo>
                  <a:lnTo>
                    <a:pt x="8597" y="3596"/>
                  </a:lnTo>
                  <a:cubicBezTo>
                    <a:pt x="8430" y="3573"/>
                    <a:pt x="8264" y="3453"/>
                    <a:pt x="8192" y="3311"/>
                  </a:cubicBezTo>
                  <a:lnTo>
                    <a:pt x="6692" y="286"/>
                  </a:lnTo>
                  <a:cubicBezTo>
                    <a:pt x="6585" y="96"/>
                    <a:pt x="6394" y="0"/>
                    <a:pt x="6219"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5"/>
            <p:cNvSpPr/>
            <p:nvPr/>
          </p:nvSpPr>
          <p:spPr>
            <a:xfrm>
              <a:off x="1502935" y="1836700"/>
              <a:ext cx="119218" cy="243856"/>
            </a:xfrm>
            <a:custGeom>
              <a:rect b="b" l="l" r="r" t="t"/>
              <a:pathLst>
                <a:path extrusionOk="0" h="7648" w="3739">
                  <a:moveTo>
                    <a:pt x="619" y="1"/>
                  </a:moveTo>
                  <a:cubicBezTo>
                    <a:pt x="167" y="48"/>
                    <a:pt x="0" y="596"/>
                    <a:pt x="333" y="930"/>
                  </a:cubicBezTo>
                  <a:lnTo>
                    <a:pt x="2715" y="3240"/>
                  </a:lnTo>
                  <a:cubicBezTo>
                    <a:pt x="2834" y="3359"/>
                    <a:pt x="2882" y="3549"/>
                    <a:pt x="2858" y="3716"/>
                  </a:cubicBezTo>
                  <a:lnTo>
                    <a:pt x="2286" y="7026"/>
                  </a:lnTo>
                  <a:cubicBezTo>
                    <a:pt x="2246" y="7371"/>
                    <a:pt x="2517" y="7647"/>
                    <a:pt x="2819" y="7647"/>
                  </a:cubicBezTo>
                  <a:cubicBezTo>
                    <a:pt x="2871" y="7647"/>
                    <a:pt x="2924" y="7639"/>
                    <a:pt x="2977" y="7621"/>
                  </a:cubicBezTo>
                  <a:lnTo>
                    <a:pt x="3715" y="3478"/>
                  </a:lnTo>
                  <a:cubicBezTo>
                    <a:pt x="3739" y="3240"/>
                    <a:pt x="3691" y="3001"/>
                    <a:pt x="3501" y="2835"/>
                  </a:cubicBezTo>
                  <a:lnTo>
                    <a:pt x="715" y="1"/>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45"/>
          <p:cNvGrpSpPr/>
          <p:nvPr/>
        </p:nvGrpSpPr>
        <p:grpSpPr>
          <a:xfrm>
            <a:off x="2796797" y="2291539"/>
            <a:ext cx="357686" cy="313621"/>
            <a:chOff x="2796797" y="2291539"/>
            <a:chExt cx="357686" cy="313621"/>
          </a:xfrm>
        </p:grpSpPr>
        <p:sp>
          <p:nvSpPr>
            <p:cNvPr id="1385" name="Google Shape;1385;p45"/>
            <p:cNvSpPr/>
            <p:nvPr/>
          </p:nvSpPr>
          <p:spPr>
            <a:xfrm>
              <a:off x="2885660" y="2403934"/>
              <a:ext cx="22033" cy="45564"/>
            </a:xfrm>
            <a:custGeom>
              <a:rect b="b" l="l" r="r" t="t"/>
              <a:pathLst>
                <a:path extrusionOk="0" h="1429" w="691">
                  <a:moveTo>
                    <a:pt x="0" y="0"/>
                  </a:moveTo>
                  <a:lnTo>
                    <a:pt x="0" y="1429"/>
                  </a:lnTo>
                  <a:lnTo>
                    <a:pt x="691" y="1429"/>
                  </a:lnTo>
                  <a:lnTo>
                    <a:pt x="691"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5"/>
            <p:cNvSpPr/>
            <p:nvPr/>
          </p:nvSpPr>
          <p:spPr>
            <a:xfrm>
              <a:off x="2849949" y="2439613"/>
              <a:ext cx="94954" cy="32682"/>
            </a:xfrm>
            <a:custGeom>
              <a:rect b="b" l="l" r="r" t="t"/>
              <a:pathLst>
                <a:path extrusionOk="0" h="1025" w="2978">
                  <a:moveTo>
                    <a:pt x="644" y="0"/>
                  </a:moveTo>
                  <a:cubicBezTo>
                    <a:pt x="287" y="0"/>
                    <a:pt x="1" y="286"/>
                    <a:pt x="1" y="643"/>
                  </a:cubicBezTo>
                  <a:lnTo>
                    <a:pt x="1501" y="1024"/>
                  </a:lnTo>
                  <a:lnTo>
                    <a:pt x="2978" y="643"/>
                  </a:lnTo>
                  <a:cubicBezTo>
                    <a:pt x="2978" y="286"/>
                    <a:pt x="2668" y="0"/>
                    <a:pt x="2311"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5"/>
            <p:cNvSpPr/>
            <p:nvPr/>
          </p:nvSpPr>
          <p:spPr>
            <a:xfrm>
              <a:off x="3015496" y="2318131"/>
              <a:ext cx="56213" cy="88863"/>
            </a:xfrm>
            <a:custGeom>
              <a:rect b="b" l="l" r="r" t="t"/>
              <a:pathLst>
                <a:path extrusionOk="0" h="2787" w="1763">
                  <a:moveTo>
                    <a:pt x="330" y="1"/>
                  </a:moveTo>
                  <a:cubicBezTo>
                    <a:pt x="195" y="1"/>
                    <a:pt x="59" y="106"/>
                    <a:pt x="24" y="262"/>
                  </a:cubicBezTo>
                  <a:cubicBezTo>
                    <a:pt x="1" y="619"/>
                    <a:pt x="96" y="1119"/>
                    <a:pt x="334" y="1596"/>
                  </a:cubicBezTo>
                  <a:cubicBezTo>
                    <a:pt x="667" y="2239"/>
                    <a:pt x="1144" y="2739"/>
                    <a:pt x="1548" y="2786"/>
                  </a:cubicBezTo>
                  <a:cubicBezTo>
                    <a:pt x="1763" y="2429"/>
                    <a:pt x="1715" y="1762"/>
                    <a:pt x="1382" y="1119"/>
                  </a:cubicBezTo>
                  <a:cubicBezTo>
                    <a:pt x="1120" y="619"/>
                    <a:pt x="786" y="262"/>
                    <a:pt x="477" y="48"/>
                  </a:cubicBezTo>
                  <a:cubicBezTo>
                    <a:pt x="431" y="15"/>
                    <a:pt x="381" y="1"/>
                    <a:pt x="330"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5"/>
            <p:cNvSpPr/>
            <p:nvPr/>
          </p:nvSpPr>
          <p:spPr>
            <a:xfrm>
              <a:off x="3029175" y="2340291"/>
              <a:ext cx="31152" cy="48465"/>
            </a:xfrm>
            <a:custGeom>
              <a:rect b="b" l="l" r="r" t="t"/>
              <a:pathLst>
                <a:path extrusionOk="0" h="1520" w="977">
                  <a:moveTo>
                    <a:pt x="194" y="0"/>
                  </a:moveTo>
                  <a:cubicBezTo>
                    <a:pt x="171" y="0"/>
                    <a:pt x="146" y="6"/>
                    <a:pt x="119" y="20"/>
                  </a:cubicBezTo>
                  <a:cubicBezTo>
                    <a:pt x="24" y="67"/>
                    <a:pt x="0" y="162"/>
                    <a:pt x="24" y="258"/>
                  </a:cubicBezTo>
                  <a:lnTo>
                    <a:pt x="619" y="1448"/>
                  </a:lnTo>
                  <a:cubicBezTo>
                    <a:pt x="643" y="1496"/>
                    <a:pt x="715" y="1520"/>
                    <a:pt x="762" y="1520"/>
                  </a:cubicBezTo>
                  <a:lnTo>
                    <a:pt x="858" y="1520"/>
                  </a:lnTo>
                  <a:cubicBezTo>
                    <a:pt x="953" y="1472"/>
                    <a:pt x="977" y="1377"/>
                    <a:pt x="953" y="1282"/>
                  </a:cubicBezTo>
                  <a:lnTo>
                    <a:pt x="357" y="91"/>
                  </a:lnTo>
                  <a:cubicBezTo>
                    <a:pt x="306" y="39"/>
                    <a:pt x="254" y="0"/>
                    <a:pt x="194"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5"/>
            <p:cNvSpPr/>
            <p:nvPr/>
          </p:nvSpPr>
          <p:spPr>
            <a:xfrm>
              <a:off x="3075472" y="2318131"/>
              <a:ext cx="56245" cy="88863"/>
            </a:xfrm>
            <a:custGeom>
              <a:rect b="b" l="l" r="r" t="t"/>
              <a:pathLst>
                <a:path extrusionOk="0" h="2787" w="1764">
                  <a:moveTo>
                    <a:pt x="1433" y="1"/>
                  </a:moveTo>
                  <a:cubicBezTo>
                    <a:pt x="1383" y="1"/>
                    <a:pt x="1332" y="15"/>
                    <a:pt x="1287" y="48"/>
                  </a:cubicBezTo>
                  <a:cubicBezTo>
                    <a:pt x="953" y="262"/>
                    <a:pt x="620" y="619"/>
                    <a:pt x="382" y="1119"/>
                  </a:cubicBezTo>
                  <a:cubicBezTo>
                    <a:pt x="48" y="1762"/>
                    <a:pt x="1" y="2429"/>
                    <a:pt x="215" y="2786"/>
                  </a:cubicBezTo>
                  <a:cubicBezTo>
                    <a:pt x="620" y="2739"/>
                    <a:pt x="1096" y="2239"/>
                    <a:pt x="1430" y="1596"/>
                  </a:cubicBezTo>
                  <a:cubicBezTo>
                    <a:pt x="1668" y="1119"/>
                    <a:pt x="1763" y="619"/>
                    <a:pt x="1716" y="262"/>
                  </a:cubicBezTo>
                  <a:cubicBezTo>
                    <a:pt x="1698" y="106"/>
                    <a:pt x="1567" y="1"/>
                    <a:pt x="1433"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5"/>
            <p:cNvSpPr/>
            <p:nvPr/>
          </p:nvSpPr>
          <p:spPr>
            <a:xfrm>
              <a:off x="3086886" y="2339112"/>
              <a:ext cx="31152" cy="49645"/>
            </a:xfrm>
            <a:custGeom>
              <a:rect b="b" l="l" r="r" t="t"/>
              <a:pathLst>
                <a:path extrusionOk="0" h="1557" w="977">
                  <a:moveTo>
                    <a:pt x="791" y="0"/>
                  </a:moveTo>
                  <a:cubicBezTo>
                    <a:pt x="720" y="0"/>
                    <a:pt x="656" y="31"/>
                    <a:pt x="619" y="104"/>
                  </a:cubicBezTo>
                  <a:lnTo>
                    <a:pt x="24" y="1295"/>
                  </a:lnTo>
                  <a:cubicBezTo>
                    <a:pt x="0" y="1390"/>
                    <a:pt x="24" y="1509"/>
                    <a:pt x="119" y="1533"/>
                  </a:cubicBezTo>
                  <a:cubicBezTo>
                    <a:pt x="143" y="1557"/>
                    <a:pt x="167" y="1557"/>
                    <a:pt x="214" y="1557"/>
                  </a:cubicBezTo>
                  <a:cubicBezTo>
                    <a:pt x="262" y="1557"/>
                    <a:pt x="333" y="1533"/>
                    <a:pt x="357" y="1438"/>
                  </a:cubicBezTo>
                  <a:lnTo>
                    <a:pt x="953" y="247"/>
                  </a:lnTo>
                  <a:cubicBezTo>
                    <a:pt x="976" y="176"/>
                    <a:pt x="953" y="57"/>
                    <a:pt x="857" y="9"/>
                  </a:cubicBezTo>
                  <a:cubicBezTo>
                    <a:pt x="835" y="3"/>
                    <a:pt x="812" y="0"/>
                    <a:pt x="791"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5"/>
            <p:cNvSpPr/>
            <p:nvPr/>
          </p:nvSpPr>
          <p:spPr>
            <a:xfrm>
              <a:off x="3055735" y="2304261"/>
              <a:ext cx="35711" cy="97409"/>
            </a:xfrm>
            <a:custGeom>
              <a:rect b="b" l="l" r="r" t="t"/>
              <a:pathLst>
                <a:path extrusionOk="0" h="3055" w="1120">
                  <a:moveTo>
                    <a:pt x="551" y="0"/>
                  </a:moveTo>
                  <a:cubicBezTo>
                    <a:pt x="453" y="0"/>
                    <a:pt x="358" y="42"/>
                    <a:pt x="310" y="126"/>
                  </a:cubicBezTo>
                  <a:cubicBezTo>
                    <a:pt x="120" y="435"/>
                    <a:pt x="1" y="911"/>
                    <a:pt x="1" y="1459"/>
                  </a:cubicBezTo>
                  <a:cubicBezTo>
                    <a:pt x="1" y="2221"/>
                    <a:pt x="239" y="2840"/>
                    <a:pt x="548" y="3055"/>
                  </a:cubicBezTo>
                  <a:cubicBezTo>
                    <a:pt x="882" y="2840"/>
                    <a:pt x="1120" y="2174"/>
                    <a:pt x="1120" y="1459"/>
                  </a:cubicBezTo>
                  <a:cubicBezTo>
                    <a:pt x="1120" y="911"/>
                    <a:pt x="1001" y="435"/>
                    <a:pt x="810" y="126"/>
                  </a:cubicBezTo>
                  <a:cubicBezTo>
                    <a:pt x="751" y="42"/>
                    <a:pt x="650" y="0"/>
                    <a:pt x="551"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5"/>
            <p:cNvSpPr/>
            <p:nvPr/>
          </p:nvSpPr>
          <p:spPr>
            <a:xfrm>
              <a:off x="3067883" y="2327219"/>
              <a:ext cx="11415" cy="53184"/>
            </a:xfrm>
            <a:custGeom>
              <a:rect b="b" l="l" r="r" t="t"/>
              <a:pathLst>
                <a:path extrusionOk="0" h="1668" w="358">
                  <a:moveTo>
                    <a:pt x="167" y="1"/>
                  </a:moveTo>
                  <a:cubicBezTo>
                    <a:pt x="96" y="1"/>
                    <a:pt x="1" y="96"/>
                    <a:pt x="1" y="191"/>
                  </a:cubicBezTo>
                  <a:lnTo>
                    <a:pt x="1" y="1501"/>
                  </a:lnTo>
                  <a:cubicBezTo>
                    <a:pt x="1" y="1573"/>
                    <a:pt x="96" y="1668"/>
                    <a:pt x="167" y="1668"/>
                  </a:cubicBezTo>
                  <a:cubicBezTo>
                    <a:pt x="263" y="1668"/>
                    <a:pt x="334" y="1620"/>
                    <a:pt x="358" y="1525"/>
                  </a:cubicBezTo>
                  <a:lnTo>
                    <a:pt x="358" y="191"/>
                  </a:lnTo>
                  <a:cubicBezTo>
                    <a:pt x="358" y="96"/>
                    <a:pt x="263" y="1"/>
                    <a:pt x="167"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5"/>
            <p:cNvSpPr/>
            <p:nvPr/>
          </p:nvSpPr>
          <p:spPr>
            <a:xfrm>
              <a:off x="3023085" y="2383432"/>
              <a:ext cx="100278" cy="90394"/>
            </a:xfrm>
            <a:custGeom>
              <a:rect b="b" l="l" r="r" t="t"/>
              <a:pathLst>
                <a:path extrusionOk="0" h="2835" w="3145">
                  <a:moveTo>
                    <a:pt x="1572" y="0"/>
                  </a:moveTo>
                  <a:lnTo>
                    <a:pt x="1" y="357"/>
                  </a:lnTo>
                  <a:lnTo>
                    <a:pt x="358" y="2405"/>
                  </a:lnTo>
                  <a:lnTo>
                    <a:pt x="1572" y="2834"/>
                  </a:lnTo>
                  <a:lnTo>
                    <a:pt x="2763" y="2405"/>
                  </a:lnTo>
                  <a:lnTo>
                    <a:pt x="3144" y="357"/>
                  </a:lnTo>
                  <a:lnTo>
                    <a:pt x="1572" y="0"/>
                  </a:ln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5"/>
            <p:cNvSpPr/>
            <p:nvPr/>
          </p:nvSpPr>
          <p:spPr>
            <a:xfrm>
              <a:off x="2809710" y="2291539"/>
              <a:ext cx="174698" cy="126073"/>
            </a:xfrm>
            <a:custGeom>
              <a:rect b="b" l="l" r="r" t="t"/>
              <a:pathLst>
                <a:path extrusionOk="0" h="3954" w="5479">
                  <a:moveTo>
                    <a:pt x="429" y="1"/>
                  </a:moveTo>
                  <a:cubicBezTo>
                    <a:pt x="191" y="1"/>
                    <a:pt x="1" y="167"/>
                    <a:pt x="1" y="405"/>
                  </a:cubicBezTo>
                  <a:lnTo>
                    <a:pt x="1" y="3525"/>
                  </a:lnTo>
                  <a:cubicBezTo>
                    <a:pt x="1" y="3763"/>
                    <a:pt x="191" y="3954"/>
                    <a:pt x="429" y="3954"/>
                  </a:cubicBezTo>
                  <a:lnTo>
                    <a:pt x="5073" y="3954"/>
                  </a:lnTo>
                  <a:cubicBezTo>
                    <a:pt x="5311" y="3954"/>
                    <a:pt x="5478" y="3763"/>
                    <a:pt x="5478" y="3525"/>
                  </a:cubicBezTo>
                  <a:lnTo>
                    <a:pt x="5478" y="405"/>
                  </a:lnTo>
                  <a:cubicBezTo>
                    <a:pt x="5478" y="167"/>
                    <a:pt x="5288" y="1"/>
                    <a:pt x="5073"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5"/>
            <p:cNvSpPr/>
            <p:nvPr/>
          </p:nvSpPr>
          <p:spPr>
            <a:xfrm>
              <a:off x="2809710" y="2291539"/>
              <a:ext cx="49390" cy="126073"/>
            </a:xfrm>
            <a:custGeom>
              <a:rect b="b" l="l" r="r" t="t"/>
              <a:pathLst>
                <a:path extrusionOk="0" h="3954" w="1549">
                  <a:moveTo>
                    <a:pt x="429" y="1"/>
                  </a:moveTo>
                  <a:cubicBezTo>
                    <a:pt x="191" y="1"/>
                    <a:pt x="1" y="167"/>
                    <a:pt x="1" y="405"/>
                  </a:cubicBezTo>
                  <a:lnTo>
                    <a:pt x="1" y="3525"/>
                  </a:lnTo>
                  <a:cubicBezTo>
                    <a:pt x="1" y="3763"/>
                    <a:pt x="191" y="3954"/>
                    <a:pt x="429" y="3954"/>
                  </a:cubicBezTo>
                  <a:lnTo>
                    <a:pt x="1549" y="3954"/>
                  </a:lnTo>
                  <a:cubicBezTo>
                    <a:pt x="1311" y="3954"/>
                    <a:pt x="1096" y="3763"/>
                    <a:pt x="1096" y="3525"/>
                  </a:cubicBezTo>
                  <a:lnTo>
                    <a:pt x="1096" y="405"/>
                  </a:lnTo>
                  <a:cubicBezTo>
                    <a:pt x="1096" y="167"/>
                    <a:pt x="1287" y="1"/>
                    <a:pt x="1525" y="1"/>
                  </a:cubicBezTo>
                  <a:close/>
                </a:path>
              </a:pathLst>
            </a:custGeom>
            <a:solidFill>
              <a:srgbClr val="622F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5"/>
            <p:cNvSpPr/>
            <p:nvPr/>
          </p:nvSpPr>
          <p:spPr>
            <a:xfrm>
              <a:off x="2832508" y="2315070"/>
              <a:ext cx="128337" cy="79776"/>
            </a:xfrm>
            <a:custGeom>
              <a:rect b="b" l="l" r="r" t="t"/>
              <a:pathLst>
                <a:path extrusionOk="0" h="2502" w="4025">
                  <a:moveTo>
                    <a:pt x="0" y="1"/>
                  </a:moveTo>
                  <a:lnTo>
                    <a:pt x="0" y="2501"/>
                  </a:lnTo>
                  <a:lnTo>
                    <a:pt x="4025" y="2501"/>
                  </a:lnTo>
                  <a:lnTo>
                    <a:pt x="4025" y="1"/>
                  </a:ln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5"/>
            <p:cNvSpPr/>
            <p:nvPr/>
          </p:nvSpPr>
          <p:spPr>
            <a:xfrm>
              <a:off x="2832508" y="2315070"/>
              <a:ext cx="12180" cy="79776"/>
            </a:xfrm>
            <a:custGeom>
              <a:rect b="b" l="l" r="r" t="t"/>
              <a:pathLst>
                <a:path extrusionOk="0" h="2502" w="382">
                  <a:moveTo>
                    <a:pt x="0" y="1"/>
                  </a:moveTo>
                  <a:lnTo>
                    <a:pt x="0" y="2501"/>
                  </a:lnTo>
                  <a:lnTo>
                    <a:pt x="381" y="2501"/>
                  </a:lnTo>
                  <a:lnTo>
                    <a:pt x="381" y="1"/>
                  </a:ln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5"/>
            <p:cNvSpPr/>
            <p:nvPr/>
          </p:nvSpPr>
          <p:spPr>
            <a:xfrm>
              <a:off x="3023085" y="2383432"/>
              <a:ext cx="100278" cy="25827"/>
            </a:xfrm>
            <a:custGeom>
              <a:rect b="b" l="l" r="r" t="t"/>
              <a:pathLst>
                <a:path extrusionOk="0" h="810" w="3145">
                  <a:moveTo>
                    <a:pt x="1572" y="0"/>
                  </a:moveTo>
                  <a:lnTo>
                    <a:pt x="1" y="357"/>
                  </a:lnTo>
                  <a:lnTo>
                    <a:pt x="96" y="810"/>
                  </a:lnTo>
                  <a:lnTo>
                    <a:pt x="3073" y="810"/>
                  </a:lnTo>
                  <a:lnTo>
                    <a:pt x="3144" y="357"/>
                  </a:lnTo>
                  <a:lnTo>
                    <a:pt x="1572" y="0"/>
                  </a:lnTo>
                  <a:close/>
                </a:path>
              </a:pathLst>
            </a:custGeom>
            <a:solidFill>
              <a:srgbClr val="E881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5"/>
            <p:cNvSpPr/>
            <p:nvPr/>
          </p:nvSpPr>
          <p:spPr>
            <a:xfrm>
              <a:off x="3017760" y="2372017"/>
              <a:ext cx="110896" cy="22830"/>
            </a:xfrm>
            <a:custGeom>
              <a:rect b="b" l="l" r="r" t="t"/>
              <a:pathLst>
                <a:path extrusionOk="0" h="716" w="3478">
                  <a:moveTo>
                    <a:pt x="168" y="1"/>
                  </a:moveTo>
                  <a:cubicBezTo>
                    <a:pt x="96" y="1"/>
                    <a:pt x="1" y="49"/>
                    <a:pt x="1" y="168"/>
                  </a:cubicBezTo>
                  <a:lnTo>
                    <a:pt x="1" y="525"/>
                  </a:lnTo>
                  <a:cubicBezTo>
                    <a:pt x="1" y="620"/>
                    <a:pt x="49" y="715"/>
                    <a:pt x="168" y="715"/>
                  </a:cubicBezTo>
                  <a:lnTo>
                    <a:pt x="3311" y="715"/>
                  </a:lnTo>
                  <a:cubicBezTo>
                    <a:pt x="3383" y="715"/>
                    <a:pt x="3478" y="644"/>
                    <a:pt x="3478" y="525"/>
                  </a:cubicBezTo>
                  <a:lnTo>
                    <a:pt x="3478" y="168"/>
                  </a:lnTo>
                  <a:cubicBezTo>
                    <a:pt x="3478" y="96"/>
                    <a:pt x="3383" y="1"/>
                    <a:pt x="3311"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5"/>
            <p:cNvSpPr/>
            <p:nvPr/>
          </p:nvSpPr>
          <p:spPr>
            <a:xfrm>
              <a:off x="2814270" y="2486676"/>
              <a:ext cx="47859" cy="118485"/>
            </a:xfrm>
            <a:custGeom>
              <a:rect b="b" l="l" r="r" t="t"/>
              <a:pathLst>
                <a:path extrusionOk="0" h="3716" w="1501">
                  <a:moveTo>
                    <a:pt x="1" y="1"/>
                  </a:moveTo>
                  <a:lnTo>
                    <a:pt x="1" y="3359"/>
                  </a:lnTo>
                  <a:cubicBezTo>
                    <a:pt x="1" y="3573"/>
                    <a:pt x="167" y="3716"/>
                    <a:pt x="358" y="3716"/>
                  </a:cubicBezTo>
                  <a:lnTo>
                    <a:pt x="1144" y="3716"/>
                  </a:lnTo>
                  <a:cubicBezTo>
                    <a:pt x="1358" y="3716"/>
                    <a:pt x="1501" y="3573"/>
                    <a:pt x="1501" y="3359"/>
                  </a:cubicBezTo>
                  <a:lnTo>
                    <a:pt x="1501"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5"/>
            <p:cNvSpPr/>
            <p:nvPr/>
          </p:nvSpPr>
          <p:spPr>
            <a:xfrm>
              <a:off x="3087620" y="2486676"/>
              <a:ext cx="47891" cy="118485"/>
            </a:xfrm>
            <a:custGeom>
              <a:rect b="b" l="l" r="r" t="t"/>
              <a:pathLst>
                <a:path extrusionOk="0" h="3716" w="1502">
                  <a:moveTo>
                    <a:pt x="1" y="1"/>
                  </a:moveTo>
                  <a:lnTo>
                    <a:pt x="1" y="3359"/>
                  </a:lnTo>
                  <a:cubicBezTo>
                    <a:pt x="1" y="3573"/>
                    <a:pt x="144" y="3716"/>
                    <a:pt x="358" y="3716"/>
                  </a:cubicBezTo>
                  <a:lnTo>
                    <a:pt x="1144" y="3716"/>
                  </a:lnTo>
                  <a:cubicBezTo>
                    <a:pt x="1335" y="3716"/>
                    <a:pt x="1501" y="3573"/>
                    <a:pt x="1501" y="3359"/>
                  </a:cubicBezTo>
                  <a:lnTo>
                    <a:pt x="1501"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5"/>
            <p:cNvSpPr/>
            <p:nvPr/>
          </p:nvSpPr>
          <p:spPr>
            <a:xfrm>
              <a:off x="3087620" y="2486676"/>
              <a:ext cx="47891" cy="42566"/>
            </a:xfrm>
            <a:custGeom>
              <a:rect b="b" l="l" r="r" t="t"/>
              <a:pathLst>
                <a:path extrusionOk="0" h="1335" w="1502">
                  <a:moveTo>
                    <a:pt x="1" y="1"/>
                  </a:moveTo>
                  <a:lnTo>
                    <a:pt x="1" y="1334"/>
                  </a:lnTo>
                  <a:lnTo>
                    <a:pt x="1501" y="1334"/>
                  </a:lnTo>
                  <a:lnTo>
                    <a:pt x="1501" y="1"/>
                  </a:ln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5"/>
            <p:cNvSpPr/>
            <p:nvPr/>
          </p:nvSpPr>
          <p:spPr>
            <a:xfrm>
              <a:off x="2814270" y="2486676"/>
              <a:ext cx="47859" cy="42566"/>
            </a:xfrm>
            <a:custGeom>
              <a:rect b="b" l="l" r="r" t="t"/>
              <a:pathLst>
                <a:path extrusionOk="0" h="1335" w="1501">
                  <a:moveTo>
                    <a:pt x="1" y="1"/>
                  </a:moveTo>
                  <a:lnTo>
                    <a:pt x="1" y="1334"/>
                  </a:lnTo>
                  <a:lnTo>
                    <a:pt x="1501" y="1334"/>
                  </a:lnTo>
                  <a:lnTo>
                    <a:pt x="1501" y="1"/>
                  </a:ln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5"/>
            <p:cNvSpPr/>
            <p:nvPr/>
          </p:nvSpPr>
          <p:spPr>
            <a:xfrm>
              <a:off x="2796797" y="2460115"/>
              <a:ext cx="357686" cy="47094"/>
            </a:xfrm>
            <a:custGeom>
              <a:rect b="b" l="l" r="r" t="t"/>
              <a:pathLst>
                <a:path extrusionOk="0" h="1477" w="11218">
                  <a:moveTo>
                    <a:pt x="692" y="0"/>
                  </a:moveTo>
                  <a:cubicBezTo>
                    <a:pt x="287" y="0"/>
                    <a:pt x="1" y="334"/>
                    <a:pt x="1" y="715"/>
                  </a:cubicBezTo>
                  <a:lnTo>
                    <a:pt x="1" y="1477"/>
                  </a:lnTo>
                  <a:lnTo>
                    <a:pt x="11218" y="1477"/>
                  </a:lnTo>
                  <a:lnTo>
                    <a:pt x="11218" y="715"/>
                  </a:lnTo>
                  <a:cubicBezTo>
                    <a:pt x="11194" y="334"/>
                    <a:pt x="10860" y="0"/>
                    <a:pt x="10456"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45"/>
          <p:cNvGrpSpPr/>
          <p:nvPr/>
        </p:nvGrpSpPr>
        <p:grpSpPr>
          <a:xfrm>
            <a:off x="2160500" y="2295334"/>
            <a:ext cx="357686" cy="308328"/>
            <a:chOff x="2160500" y="2295334"/>
            <a:chExt cx="357686" cy="308328"/>
          </a:xfrm>
        </p:grpSpPr>
        <p:sp>
          <p:nvSpPr>
            <p:cNvPr id="1406" name="Google Shape;1406;p45"/>
            <p:cNvSpPr/>
            <p:nvPr/>
          </p:nvSpPr>
          <p:spPr>
            <a:xfrm>
              <a:off x="2162030" y="2438083"/>
              <a:ext cx="47859" cy="47891"/>
            </a:xfrm>
            <a:custGeom>
              <a:rect b="b" l="l" r="r" t="t"/>
              <a:pathLst>
                <a:path extrusionOk="0" h="1502" w="1501">
                  <a:moveTo>
                    <a:pt x="762" y="1"/>
                  </a:moveTo>
                  <a:cubicBezTo>
                    <a:pt x="333" y="1"/>
                    <a:pt x="0" y="334"/>
                    <a:pt x="0" y="763"/>
                  </a:cubicBezTo>
                  <a:cubicBezTo>
                    <a:pt x="0" y="1168"/>
                    <a:pt x="333" y="1501"/>
                    <a:pt x="762" y="1501"/>
                  </a:cubicBezTo>
                  <a:cubicBezTo>
                    <a:pt x="1167" y="1501"/>
                    <a:pt x="1500" y="1168"/>
                    <a:pt x="1500" y="763"/>
                  </a:cubicBezTo>
                  <a:cubicBezTo>
                    <a:pt x="1500" y="334"/>
                    <a:pt x="1167" y="1"/>
                    <a:pt x="762"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5"/>
            <p:cNvSpPr/>
            <p:nvPr/>
          </p:nvSpPr>
          <p:spPr>
            <a:xfrm>
              <a:off x="2165059" y="2460115"/>
              <a:ext cx="159489" cy="76715"/>
            </a:xfrm>
            <a:custGeom>
              <a:rect b="b" l="l" r="r" t="t"/>
              <a:pathLst>
                <a:path extrusionOk="0" h="2406" w="5002">
                  <a:moveTo>
                    <a:pt x="2501" y="0"/>
                  </a:moveTo>
                  <a:cubicBezTo>
                    <a:pt x="1143" y="0"/>
                    <a:pt x="0" y="1096"/>
                    <a:pt x="0" y="2406"/>
                  </a:cubicBezTo>
                  <a:lnTo>
                    <a:pt x="5001" y="2406"/>
                  </a:lnTo>
                  <a:cubicBezTo>
                    <a:pt x="5001" y="1072"/>
                    <a:pt x="3882" y="0"/>
                    <a:pt x="2501" y="0"/>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5"/>
            <p:cNvSpPr/>
            <p:nvPr/>
          </p:nvSpPr>
          <p:spPr>
            <a:xfrm>
              <a:off x="2294895" y="2520091"/>
              <a:ext cx="34213" cy="34213"/>
            </a:xfrm>
            <a:custGeom>
              <a:rect b="b" l="l" r="r" t="t"/>
              <a:pathLst>
                <a:path extrusionOk="0" h="1073" w="1073">
                  <a:moveTo>
                    <a:pt x="548" y="1"/>
                  </a:moveTo>
                  <a:cubicBezTo>
                    <a:pt x="263" y="1"/>
                    <a:pt x="1" y="239"/>
                    <a:pt x="1" y="525"/>
                  </a:cubicBezTo>
                  <a:cubicBezTo>
                    <a:pt x="1" y="834"/>
                    <a:pt x="263" y="1072"/>
                    <a:pt x="548" y="1072"/>
                  </a:cubicBezTo>
                  <a:cubicBezTo>
                    <a:pt x="834" y="1072"/>
                    <a:pt x="1072" y="834"/>
                    <a:pt x="1072" y="525"/>
                  </a:cubicBezTo>
                  <a:cubicBezTo>
                    <a:pt x="1072" y="239"/>
                    <a:pt x="834" y="1"/>
                    <a:pt x="548"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5"/>
            <p:cNvSpPr/>
            <p:nvPr/>
          </p:nvSpPr>
          <p:spPr>
            <a:xfrm>
              <a:off x="2177207" y="2498441"/>
              <a:ext cx="135192" cy="102925"/>
            </a:xfrm>
            <a:custGeom>
              <a:rect b="b" l="l" r="r" t="t"/>
              <a:pathLst>
                <a:path extrusionOk="0" h="3228" w="4240">
                  <a:moveTo>
                    <a:pt x="3009" y="0"/>
                  </a:moveTo>
                  <a:cubicBezTo>
                    <a:pt x="2840" y="0"/>
                    <a:pt x="2668" y="34"/>
                    <a:pt x="2501" y="108"/>
                  </a:cubicBezTo>
                  <a:lnTo>
                    <a:pt x="2334" y="203"/>
                  </a:lnTo>
                  <a:cubicBezTo>
                    <a:pt x="2275" y="251"/>
                    <a:pt x="2203" y="275"/>
                    <a:pt x="2129" y="275"/>
                  </a:cubicBezTo>
                  <a:cubicBezTo>
                    <a:pt x="2054" y="275"/>
                    <a:pt x="1977" y="251"/>
                    <a:pt x="1905" y="203"/>
                  </a:cubicBezTo>
                  <a:cubicBezTo>
                    <a:pt x="1858" y="180"/>
                    <a:pt x="1834" y="132"/>
                    <a:pt x="1739" y="108"/>
                  </a:cubicBezTo>
                  <a:cubicBezTo>
                    <a:pt x="1575" y="36"/>
                    <a:pt x="1406" y="3"/>
                    <a:pt x="1241" y="3"/>
                  </a:cubicBezTo>
                  <a:cubicBezTo>
                    <a:pt x="591" y="3"/>
                    <a:pt x="0" y="520"/>
                    <a:pt x="0" y="1204"/>
                  </a:cubicBezTo>
                  <a:cubicBezTo>
                    <a:pt x="0" y="2347"/>
                    <a:pt x="953" y="3228"/>
                    <a:pt x="2120" y="3228"/>
                  </a:cubicBezTo>
                  <a:cubicBezTo>
                    <a:pt x="3287" y="3228"/>
                    <a:pt x="4239" y="2323"/>
                    <a:pt x="4239" y="1204"/>
                  </a:cubicBezTo>
                  <a:cubicBezTo>
                    <a:pt x="4239" y="504"/>
                    <a:pt x="3655" y="0"/>
                    <a:pt x="3009"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5"/>
            <p:cNvSpPr/>
            <p:nvPr/>
          </p:nvSpPr>
          <p:spPr>
            <a:xfrm>
              <a:off x="2160500" y="2498027"/>
              <a:ext cx="91159" cy="105635"/>
            </a:xfrm>
            <a:custGeom>
              <a:rect b="b" l="l" r="r" t="t"/>
              <a:pathLst>
                <a:path extrusionOk="0" h="3313" w="2859">
                  <a:moveTo>
                    <a:pt x="1756" y="0"/>
                  </a:moveTo>
                  <a:cubicBezTo>
                    <a:pt x="1284" y="0"/>
                    <a:pt x="871" y="289"/>
                    <a:pt x="667" y="717"/>
                  </a:cubicBezTo>
                  <a:lnTo>
                    <a:pt x="548" y="717"/>
                  </a:lnTo>
                  <a:cubicBezTo>
                    <a:pt x="239" y="717"/>
                    <a:pt x="0" y="955"/>
                    <a:pt x="0" y="1264"/>
                  </a:cubicBezTo>
                  <a:cubicBezTo>
                    <a:pt x="0" y="1550"/>
                    <a:pt x="239" y="1788"/>
                    <a:pt x="548" y="1788"/>
                  </a:cubicBezTo>
                  <a:lnTo>
                    <a:pt x="596" y="1788"/>
                  </a:lnTo>
                  <a:cubicBezTo>
                    <a:pt x="834" y="2645"/>
                    <a:pt x="1667" y="3312"/>
                    <a:pt x="2620" y="3312"/>
                  </a:cubicBezTo>
                  <a:lnTo>
                    <a:pt x="2858" y="3312"/>
                  </a:lnTo>
                  <a:cubicBezTo>
                    <a:pt x="1810" y="3122"/>
                    <a:pt x="977" y="2264"/>
                    <a:pt x="977" y="1217"/>
                  </a:cubicBezTo>
                  <a:cubicBezTo>
                    <a:pt x="977" y="597"/>
                    <a:pt x="1429" y="121"/>
                    <a:pt x="2001" y="26"/>
                  </a:cubicBezTo>
                  <a:cubicBezTo>
                    <a:pt x="1918" y="9"/>
                    <a:pt x="1836" y="0"/>
                    <a:pt x="1756"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5"/>
            <p:cNvSpPr/>
            <p:nvPr/>
          </p:nvSpPr>
          <p:spPr>
            <a:xfrm>
              <a:off x="2354137" y="2296099"/>
              <a:ext cx="159489" cy="76715"/>
            </a:xfrm>
            <a:custGeom>
              <a:rect b="b" l="l" r="r" t="t"/>
              <a:pathLst>
                <a:path extrusionOk="0" h="2406" w="5002">
                  <a:moveTo>
                    <a:pt x="2501" y="0"/>
                  </a:moveTo>
                  <a:cubicBezTo>
                    <a:pt x="1143" y="0"/>
                    <a:pt x="0" y="1072"/>
                    <a:pt x="0" y="2406"/>
                  </a:cubicBezTo>
                  <a:lnTo>
                    <a:pt x="5001" y="2406"/>
                  </a:lnTo>
                  <a:cubicBezTo>
                    <a:pt x="5001" y="1096"/>
                    <a:pt x="3882" y="0"/>
                    <a:pt x="2501" y="0"/>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5"/>
            <p:cNvSpPr/>
            <p:nvPr/>
          </p:nvSpPr>
          <p:spPr>
            <a:xfrm>
              <a:off x="2354871" y="2295334"/>
              <a:ext cx="90394" cy="76715"/>
            </a:xfrm>
            <a:custGeom>
              <a:rect b="b" l="l" r="r" t="t"/>
              <a:pathLst>
                <a:path extrusionOk="0" h="2406" w="2835">
                  <a:moveTo>
                    <a:pt x="2501" y="1"/>
                  </a:moveTo>
                  <a:cubicBezTo>
                    <a:pt x="1144" y="1"/>
                    <a:pt x="1" y="1096"/>
                    <a:pt x="1" y="2406"/>
                  </a:cubicBezTo>
                  <a:lnTo>
                    <a:pt x="692" y="2406"/>
                  </a:lnTo>
                  <a:cubicBezTo>
                    <a:pt x="668" y="1215"/>
                    <a:pt x="1620" y="191"/>
                    <a:pt x="2835" y="24"/>
                  </a:cubicBezTo>
                  <a:cubicBezTo>
                    <a:pt x="2716" y="24"/>
                    <a:pt x="2597" y="1"/>
                    <a:pt x="2501" y="1"/>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5"/>
            <p:cNvSpPr/>
            <p:nvPr/>
          </p:nvSpPr>
          <p:spPr>
            <a:xfrm>
              <a:off x="2483973" y="2355341"/>
              <a:ext cx="34213" cy="34181"/>
            </a:xfrm>
            <a:custGeom>
              <a:rect b="b" l="l" r="r" t="t"/>
              <a:pathLst>
                <a:path extrusionOk="0" h="1072" w="1073">
                  <a:moveTo>
                    <a:pt x="548" y="0"/>
                  </a:moveTo>
                  <a:cubicBezTo>
                    <a:pt x="239" y="0"/>
                    <a:pt x="0" y="262"/>
                    <a:pt x="0" y="548"/>
                  </a:cubicBezTo>
                  <a:cubicBezTo>
                    <a:pt x="0" y="834"/>
                    <a:pt x="239" y="1072"/>
                    <a:pt x="548" y="1072"/>
                  </a:cubicBezTo>
                  <a:cubicBezTo>
                    <a:pt x="834" y="1072"/>
                    <a:pt x="1072" y="834"/>
                    <a:pt x="1072" y="548"/>
                  </a:cubicBezTo>
                  <a:cubicBezTo>
                    <a:pt x="1072" y="262"/>
                    <a:pt x="834" y="0"/>
                    <a:pt x="548"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5"/>
            <p:cNvSpPr/>
            <p:nvPr/>
          </p:nvSpPr>
          <p:spPr>
            <a:xfrm>
              <a:off x="2367784" y="2333596"/>
              <a:ext cx="134427" cy="103020"/>
            </a:xfrm>
            <a:custGeom>
              <a:rect b="b" l="l" r="r" t="t"/>
              <a:pathLst>
                <a:path extrusionOk="0" h="3231" w="4216">
                  <a:moveTo>
                    <a:pt x="1200" y="0"/>
                  </a:moveTo>
                  <a:cubicBezTo>
                    <a:pt x="564" y="0"/>
                    <a:pt x="1" y="492"/>
                    <a:pt x="1" y="1206"/>
                  </a:cubicBezTo>
                  <a:cubicBezTo>
                    <a:pt x="1" y="2325"/>
                    <a:pt x="953" y="3230"/>
                    <a:pt x="2096" y="3230"/>
                  </a:cubicBezTo>
                  <a:cubicBezTo>
                    <a:pt x="3263" y="3230"/>
                    <a:pt x="4216" y="2325"/>
                    <a:pt x="4216" y="1206"/>
                  </a:cubicBezTo>
                  <a:cubicBezTo>
                    <a:pt x="4216" y="522"/>
                    <a:pt x="3625" y="5"/>
                    <a:pt x="2987" y="5"/>
                  </a:cubicBezTo>
                  <a:cubicBezTo>
                    <a:pt x="2825" y="5"/>
                    <a:pt x="2660" y="38"/>
                    <a:pt x="2501" y="110"/>
                  </a:cubicBezTo>
                  <a:cubicBezTo>
                    <a:pt x="2406" y="134"/>
                    <a:pt x="2382" y="158"/>
                    <a:pt x="2311" y="182"/>
                  </a:cubicBezTo>
                  <a:cubicBezTo>
                    <a:pt x="2251" y="230"/>
                    <a:pt x="2180" y="253"/>
                    <a:pt x="2108" y="253"/>
                  </a:cubicBezTo>
                  <a:cubicBezTo>
                    <a:pt x="2037" y="253"/>
                    <a:pt x="1965" y="230"/>
                    <a:pt x="1906" y="182"/>
                  </a:cubicBezTo>
                  <a:lnTo>
                    <a:pt x="1715" y="110"/>
                  </a:lnTo>
                  <a:cubicBezTo>
                    <a:pt x="1545" y="35"/>
                    <a:pt x="1370" y="0"/>
                    <a:pt x="1200"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5"/>
            <p:cNvSpPr/>
            <p:nvPr/>
          </p:nvSpPr>
          <p:spPr>
            <a:xfrm>
              <a:off x="2350343" y="2334010"/>
              <a:ext cx="91127" cy="104105"/>
            </a:xfrm>
            <a:custGeom>
              <a:rect b="b" l="l" r="r" t="t"/>
              <a:pathLst>
                <a:path extrusionOk="0" h="3265" w="2858">
                  <a:moveTo>
                    <a:pt x="1756" y="1"/>
                  </a:moveTo>
                  <a:cubicBezTo>
                    <a:pt x="1283" y="1"/>
                    <a:pt x="871" y="289"/>
                    <a:pt x="667" y="717"/>
                  </a:cubicBezTo>
                  <a:lnTo>
                    <a:pt x="548" y="717"/>
                  </a:lnTo>
                  <a:cubicBezTo>
                    <a:pt x="238" y="717"/>
                    <a:pt x="0" y="955"/>
                    <a:pt x="0" y="1241"/>
                  </a:cubicBezTo>
                  <a:cubicBezTo>
                    <a:pt x="0" y="1550"/>
                    <a:pt x="238" y="1788"/>
                    <a:pt x="548" y="1788"/>
                  </a:cubicBezTo>
                  <a:lnTo>
                    <a:pt x="595" y="1788"/>
                  </a:lnTo>
                  <a:cubicBezTo>
                    <a:pt x="834" y="2646"/>
                    <a:pt x="1667" y="3265"/>
                    <a:pt x="2620" y="3265"/>
                  </a:cubicBezTo>
                  <a:lnTo>
                    <a:pt x="2858" y="3265"/>
                  </a:lnTo>
                  <a:cubicBezTo>
                    <a:pt x="1786" y="3122"/>
                    <a:pt x="976" y="2265"/>
                    <a:pt x="976" y="1217"/>
                  </a:cubicBezTo>
                  <a:cubicBezTo>
                    <a:pt x="976" y="598"/>
                    <a:pt x="1429" y="121"/>
                    <a:pt x="2000" y="26"/>
                  </a:cubicBezTo>
                  <a:cubicBezTo>
                    <a:pt x="1918" y="9"/>
                    <a:pt x="1836" y="1"/>
                    <a:pt x="1756"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5"/>
            <p:cNvSpPr/>
            <p:nvPr/>
          </p:nvSpPr>
          <p:spPr>
            <a:xfrm>
              <a:off x="2206829" y="2527680"/>
              <a:ext cx="11415" cy="16740"/>
            </a:xfrm>
            <a:custGeom>
              <a:rect b="b" l="l" r="r" t="t"/>
              <a:pathLst>
                <a:path extrusionOk="0" h="525" w="358">
                  <a:moveTo>
                    <a:pt x="191" y="1"/>
                  </a:moveTo>
                  <a:cubicBezTo>
                    <a:pt x="95" y="1"/>
                    <a:pt x="0" y="72"/>
                    <a:pt x="0" y="168"/>
                  </a:cubicBezTo>
                  <a:lnTo>
                    <a:pt x="0" y="358"/>
                  </a:lnTo>
                  <a:cubicBezTo>
                    <a:pt x="0" y="453"/>
                    <a:pt x="95" y="525"/>
                    <a:pt x="191" y="525"/>
                  </a:cubicBezTo>
                  <a:cubicBezTo>
                    <a:pt x="286" y="525"/>
                    <a:pt x="334" y="477"/>
                    <a:pt x="357" y="358"/>
                  </a:cubicBezTo>
                  <a:lnTo>
                    <a:pt x="357" y="168"/>
                  </a:lnTo>
                  <a:cubicBezTo>
                    <a:pt x="357" y="72"/>
                    <a:pt x="262"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5"/>
            <p:cNvSpPr/>
            <p:nvPr/>
          </p:nvSpPr>
          <p:spPr>
            <a:xfrm>
              <a:off x="2273628" y="2527680"/>
              <a:ext cx="11415" cy="16740"/>
            </a:xfrm>
            <a:custGeom>
              <a:rect b="b" l="l" r="r" t="t"/>
              <a:pathLst>
                <a:path extrusionOk="0" h="525" w="358">
                  <a:moveTo>
                    <a:pt x="167" y="1"/>
                  </a:moveTo>
                  <a:cubicBezTo>
                    <a:pt x="96" y="1"/>
                    <a:pt x="1" y="72"/>
                    <a:pt x="1" y="168"/>
                  </a:cubicBezTo>
                  <a:lnTo>
                    <a:pt x="1" y="358"/>
                  </a:lnTo>
                  <a:cubicBezTo>
                    <a:pt x="1" y="453"/>
                    <a:pt x="72" y="525"/>
                    <a:pt x="167" y="525"/>
                  </a:cubicBezTo>
                  <a:cubicBezTo>
                    <a:pt x="263" y="525"/>
                    <a:pt x="334" y="477"/>
                    <a:pt x="358" y="358"/>
                  </a:cubicBezTo>
                  <a:lnTo>
                    <a:pt x="358" y="168"/>
                  </a:lnTo>
                  <a:cubicBezTo>
                    <a:pt x="358" y="72"/>
                    <a:pt x="263"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5"/>
            <p:cNvSpPr/>
            <p:nvPr/>
          </p:nvSpPr>
          <p:spPr>
            <a:xfrm>
              <a:off x="2229594" y="2534981"/>
              <a:ext cx="30418" cy="14763"/>
            </a:xfrm>
            <a:custGeom>
              <a:rect b="b" l="l" r="r" t="t"/>
              <a:pathLst>
                <a:path extrusionOk="0" h="463" w="954">
                  <a:moveTo>
                    <a:pt x="193" y="1"/>
                  </a:moveTo>
                  <a:cubicBezTo>
                    <a:pt x="153" y="1"/>
                    <a:pt x="117" y="12"/>
                    <a:pt x="96" y="34"/>
                  </a:cubicBezTo>
                  <a:cubicBezTo>
                    <a:pt x="1" y="81"/>
                    <a:pt x="1" y="224"/>
                    <a:pt x="72" y="272"/>
                  </a:cubicBezTo>
                  <a:cubicBezTo>
                    <a:pt x="191" y="391"/>
                    <a:pt x="334" y="462"/>
                    <a:pt x="477" y="462"/>
                  </a:cubicBezTo>
                  <a:cubicBezTo>
                    <a:pt x="644" y="462"/>
                    <a:pt x="786" y="367"/>
                    <a:pt x="905" y="272"/>
                  </a:cubicBezTo>
                  <a:cubicBezTo>
                    <a:pt x="953" y="224"/>
                    <a:pt x="929" y="81"/>
                    <a:pt x="882" y="34"/>
                  </a:cubicBezTo>
                  <a:cubicBezTo>
                    <a:pt x="854" y="16"/>
                    <a:pt x="820" y="8"/>
                    <a:pt x="786" y="8"/>
                  </a:cubicBezTo>
                  <a:cubicBezTo>
                    <a:pt x="730" y="8"/>
                    <a:pt x="673" y="28"/>
                    <a:pt x="644" y="58"/>
                  </a:cubicBezTo>
                  <a:cubicBezTo>
                    <a:pt x="596" y="81"/>
                    <a:pt x="548" y="129"/>
                    <a:pt x="477" y="129"/>
                  </a:cubicBezTo>
                  <a:cubicBezTo>
                    <a:pt x="429" y="129"/>
                    <a:pt x="358" y="105"/>
                    <a:pt x="334" y="58"/>
                  </a:cubicBezTo>
                  <a:cubicBezTo>
                    <a:pt x="295" y="18"/>
                    <a:pt x="241" y="1"/>
                    <a:pt x="193"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5"/>
            <p:cNvSpPr/>
            <p:nvPr/>
          </p:nvSpPr>
          <p:spPr>
            <a:xfrm>
              <a:off x="2343488" y="2460881"/>
              <a:ext cx="174698" cy="109366"/>
            </a:xfrm>
            <a:custGeom>
              <a:rect b="b" l="l" r="r" t="t"/>
              <a:pathLst>
                <a:path extrusionOk="0" h="3430" w="5479">
                  <a:moveTo>
                    <a:pt x="2477" y="0"/>
                  </a:moveTo>
                  <a:cubicBezTo>
                    <a:pt x="1525" y="0"/>
                    <a:pt x="739" y="786"/>
                    <a:pt x="739" y="1739"/>
                  </a:cubicBezTo>
                  <a:cubicBezTo>
                    <a:pt x="739" y="2072"/>
                    <a:pt x="834" y="2358"/>
                    <a:pt x="1001" y="2596"/>
                  </a:cubicBezTo>
                  <a:lnTo>
                    <a:pt x="191" y="3048"/>
                  </a:lnTo>
                  <a:cubicBezTo>
                    <a:pt x="1" y="3168"/>
                    <a:pt x="72" y="3429"/>
                    <a:pt x="286" y="3429"/>
                  </a:cubicBezTo>
                  <a:lnTo>
                    <a:pt x="3740" y="3429"/>
                  </a:lnTo>
                  <a:cubicBezTo>
                    <a:pt x="4692" y="3429"/>
                    <a:pt x="5454" y="2644"/>
                    <a:pt x="5454" y="1715"/>
                  </a:cubicBezTo>
                  <a:cubicBezTo>
                    <a:pt x="5478" y="786"/>
                    <a:pt x="4716" y="0"/>
                    <a:pt x="3763"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5"/>
            <p:cNvSpPr/>
            <p:nvPr/>
          </p:nvSpPr>
          <p:spPr>
            <a:xfrm>
              <a:off x="2398936" y="2487441"/>
              <a:ext cx="85069" cy="11415"/>
            </a:xfrm>
            <a:custGeom>
              <a:rect b="b" l="l" r="r" t="t"/>
              <a:pathLst>
                <a:path extrusionOk="0" h="358" w="2668">
                  <a:moveTo>
                    <a:pt x="167" y="1"/>
                  </a:moveTo>
                  <a:cubicBezTo>
                    <a:pt x="95" y="1"/>
                    <a:pt x="0" y="96"/>
                    <a:pt x="0" y="191"/>
                  </a:cubicBezTo>
                  <a:cubicBezTo>
                    <a:pt x="0" y="286"/>
                    <a:pt x="72" y="358"/>
                    <a:pt x="167" y="358"/>
                  </a:cubicBezTo>
                  <a:lnTo>
                    <a:pt x="2501" y="358"/>
                  </a:lnTo>
                  <a:cubicBezTo>
                    <a:pt x="2596" y="358"/>
                    <a:pt x="2667" y="286"/>
                    <a:pt x="2667" y="191"/>
                  </a:cubicBezTo>
                  <a:cubicBezTo>
                    <a:pt x="2667" y="96"/>
                    <a:pt x="2596" y="1"/>
                    <a:pt x="2501"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2398936" y="2510239"/>
              <a:ext cx="85069" cy="11415"/>
            </a:xfrm>
            <a:custGeom>
              <a:rect b="b" l="l" r="r" t="t"/>
              <a:pathLst>
                <a:path extrusionOk="0" h="358" w="2668">
                  <a:moveTo>
                    <a:pt x="167" y="0"/>
                  </a:moveTo>
                  <a:cubicBezTo>
                    <a:pt x="95" y="0"/>
                    <a:pt x="0" y="95"/>
                    <a:pt x="0" y="191"/>
                  </a:cubicBezTo>
                  <a:cubicBezTo>
                    <a:pt x="0" y="262"/>
                    <a:pt x="72" y="357"/>
                    <a:pt x="167" y="357"/>
                  </a:cubicBezTo>
                  <a:lnTo>
                    <a:pt x="2501" y="357"/>
                  </a:lnTo>
                  <a:cubicBezTo>
                    <a:pt x="2596" y="357"/>
                    <a:pt x="2667" y="286"/>
                    <a:pt x="2667" y="191"/>
                  </a:cubicBezTo>
                  <a:cubicBezTo>
                    <a:pt x="2667" y="95"/>
                    <a:pt x="2596" y="0"/>
                    <a:pt x="2501"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2398936" y="2533004"/>
              <a:ext cx="54683" cy="11415"/>
            </a:xfrm>
            <a:custGeom>
              <a:rect b="b" l="l" r="r" t="t"/>
              <a:pathLst>
                <a:path extrusionOk="0" h="358" w="1715">
                  <a:moveTo>
                    <a:pt x="167" y="1"/>
                  </a:moveTo>
                  <a:cubicBezTo>
                    <a:pt x="95" y="1"/>
                    <a:pt x="0" y="96"/>
                    <a:pt x="0" y="191"/>
                  </a:cubicBezTo>
                  <a:cubicBezTo>
                    <a:pt x="0" y="286"/>
                    <a:pt x="95" y="358"/>
                    <a:pt x="167" y="358"/>
                  </a:cubicBezTo>
                  <a:lnTo>
                    <a:pt x="1548" y="358"/>
                  </a:lnTo>
                  <a:cubicBezTo>
                    <a:pt x="1643" y="358"/>
                    <a:pt x="1715" y="286"/>
                    <a:pt x="1715" y="191"/>
                  </a:cubicBezTo>
                  <a:cubicBezTo>
                    <a:pt x="1715" y="96"/>
                    <a:pt x="1643" y="1"/>
                    <a:pt x="1548"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5"/>
            <p:cNvSpPr/>
            <p:nvPr/>
          </p:nvSpPr>
          <p:spPr>
            <a:xfrm>
              <a:off x="2462706" y="2363663"/>
              <a:ext cx="11415" cy="16740"/>
            </a:xfrm>
            <a:custGeom>
              <a:rect b="b" l="l" r="r" t="t"/>
              <a:pathLst>
                <a:path extrusionOk="0" h="525" w="358">
                  <a:moveTo>
                    <a:pt x="167" y="1"/>
                  </a:moveTo>
                  <a:cubicBezTo>
                    <a:pt x="72" y="1"/>
                    <a:pt x="1" y="72"/>
                    <a:pt x="1" y="168"/>
                  </a:cubicBezTo>
                  <a:lnTo>
                    <a:pt x="1" y="358"/>
                  </a:lnTo>
                  <a:cubicBezTo>
                    <a:pt x="1" y="430"/>
                    <a:pt x="72" y="525"/>
                    <a:pt x="167" y="525"/>
                  </a:cubicBezTo>
                  <a:cubicBezTo>
                    <a:pt x="263" y="525"/>
                    <a:pt x="358" y="477"/>
                    <a:pt x="358" y="358"/>
                  </a:cubicBezTo>
                  <a:lnTo>
                    <a:pt x="358" y="168"/>
                  </a:lnTo>
                  <a:cubicBezTo>
                    <a:pt x="358" y="72"/>
                    <a:pt x="263"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2395875" y="2363663"/>
              <a:ext cx="11447" cy="16740"/>
            </a:xfrm>
            <a:custGeom>
              <a:rect b="b" l="l" r="r" t="t"/>
              <a:pathLst>
                <a:path extrusionOk="0" h="525" w="359">
                  <a:moveTo>
                    <a:pt x="191" y="1"/>
                  </a:moveTo>
                  <a:cubicBezTo>
                    <a:pt x="96" y="1"/>
                    <a:pt x="1" y="72"/>
                    <a:pt x="1" y="168"/>
                  </a:cubicBezTo>
                  <a:lnTo>
                    <a:pt x="1" y="358"/>
                  </a:lnTo>
                  <a:cubicBezTo>
                    <a:pt x="1" y="430"/>
                    <a:pt x="96" y="525"/>
                    <a:pt x="191" y="525"/>
                  </a:cubicBezTo>
                  <a:cubicBezTo>
                    <a:pt x="263" y="525"/>
                    <a:pt x="358" y="477"/>
                    <a:pt x="358" y="358"/>
                  </a:cubicBezTo>
                  <a:lnTo>
                    <a:pt x="358" y="168"/>
                  </a:lnTo>
                  <a:cubicBezTo>
                    <a:pt x="358" y="72"/>
                    <a:pt x="263"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2418673" y="2370391"/>
              <a:ext cx="30386" cy="14571"/>
            </a:xfrm>
            <a:custGeom>
              <a:rect b="b" l="l" r="r" t="t"/>
              <a:pathLst>
                <a:path extrusionOk="0" h="457" w="953">
                  <a:moveTo>
                    <a:pt x="196" y="1"/>
                  </a:moveTo>
                  <a:cubicBezTo>
                    <a:pt x="155" y="1"/>
                    <a:pt x="118" y="19"/>
                    <a:pt x="96" y="52"/>
                  </a:cubicBezTo>
                  <a:cubicBezTo>
                    <a:pt x="0" y="100"/>
                    <a:pt x="0" y="219"/>
                    <a:pt x="72" y="290"/>
                  </a:cubicBezTo>
                  <a:cubicBezTo>
                    <a:pt x="191" y="409"/>
                    <a:pt x="334" y="457"/>
                    <a:pt x="477" y="457"/>
                  </a:cubicBezTo>
                  <a:cubicBezTo>
                    <a:pt x="667" y="457"/>
                    <a:pt x="810" y="385"/>
                    <a:pt x="905" y="290"/>
                  </a:cubicBezTo>
                  <a:cubicBezTo>
                    <a:pt x="953" y="219"/>
                    <a:pt x="929" y="100"/>
                    <a:pt x="858" y="52"/>
                  </a:cubicBezTo>
                  <a:cubicBezTo>
                    <a:pt x="840" y="26"/>
                    <a:pt x="813" y="15"/>
                    <a:pt x="782" y="15"/>
                  </a:cubicBezTo>
                  <a:cubicBezTo>
                    <a:pt x="729" y="15"/>
                    <a:pt x="665" y="46"/>
                    <a:pt x="620" y="76"/>
                  </a:cubicBezTo>
                  <a:cubicBezTo>
                    <a:pt x="596" y="100"/>
                    <a:pt x="548" y="123"/>
                    <a:pt x="477" y="123"/>
                  </a:cubicBezTo>
                  <a:cubicBezTo>
                    <a:pt x="429" y="123"/>
                    <a:pt x="358" y="100"/>
                    <a:pt x="334" y="76"/>
                  </a:cubicBezTo>
                  <a:cubicBezTo>
                    <a:pt x="295" y="25"/>
                    <a:pt x="243" y="1"/>
                    <a:pt x="196"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2160500" y="2296864"/>
              <a:ext cx="174666" cy="109366"/>
            </a:xfrm>
            <a:custGeom>
              <a:rect b="b" l="l" r="r" t="t"/>
              <a:pathLst>
                <a:path extrusionOk="0" h="3430" w="5478">
                  <a:moveTo>
                    <a:pt x="1739" y="0"/>
                  </a:moveTo>
                  <a:cubicBezTo>
                    <a:pt x="786" y="0"/>
                    <a:pt x="0" y="786"/>
                    <a:pt x="0" y="1691"/>
                  </a:cubicBezTo>
                  <a:cubicBezTo>
                    <a:pt x="0" y="2644"/>
                    <a:pt x="786" y="3430"/>
                    <a:pt x="1739" y="3430"/>
                  </a:cubicBezTo>
                  <a:lnTo>
                    <a:pt x="5216" y="3430"/>
                  </a:lnTo>
                  <a:cubicBezTo>
                    <a:pt x="5430" y="3430"/>
                    <a:pt x="5478" y="3168"/>
                    <a:pt x="5311" y="3049"/>
                  </a:cubicBezTo>
                  <a:lnTo>
                    <a:pt x="4501" y="2596"/>
                  </a:lnTo>
                  <a:cubicBezTo>
                    <a:pt x="4644" y="2358"/>
                    <a:pt x="4739" y="2048"/>
                    <a:pt x="4739" y="1739"/>
                  </a:cubicBezTo>
                  <a:cubicBezTo>
                    <a:pt x="4739" y="786"/>
                    <a:pt x="3954" y="0"/>
                    <a:pt x="3001"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2194680" y="2322659"/>
              <a:ext cx="85834" cy="11447"/>
            </a:xfrm>
            <a:custGeom>
              <a:rect b="b" l="l" r="r" t="t"/>
              <a:pathLst>
                <a:path extrusionOk="0" h="359" w="2692">
                  <a:moveTo>
                    <a:pt x="167" y="1"/>
                  </a:moveTo>
                  <a:cubicBezTo>
                    <a:pt x="95" y="1"/>
                    <a:pt x="0" y="96"/>
                    <a:pt x="0" y="168"/>
                  </a:cubicBezTo>
                  <a:cubicBezTo>
                    <a:pt x="0" y="263"/>
                    <a:pt x="95" y="358"/>
                    <a:pt x="167" y="358"/>
                  </a:cubicBezTo>
                  <a:lnTo>
                    <a:pt x="2501" y="358"/>
                  </a:lnTo>
                  <a:cubicBezTo>
                    <a:pt x="2596" y="358"/>
                    <a:pt x="2691" y="287"/>
                    <a:pt x="2691" y="168"/>
                  </a:cubicBezTo>
                  <a:cubicBezTo>
                    <a:pt x="2691" y="96"/>
                    <a:pt x="2596" y="1"/>
                    <a:pt x="2501"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2194680" y="2346222"/>
              <a:ext cx="85834" cy="11415"/>
            </a:xfrm>
            <a:custGeom>
              <a:rect b="b" l="l" r="r" t="t"/>
              <a:pathLst>
                <a:path extrusionOk="0" h="358" w="2692">
                  <a:moveTo>
                    <a:pt x="167" y="0"/>
                  </a:moveTo>
                  <a:cubicBezTo>
                    <a:pt x="95" y="0"/>
                    <a:pt x="0" y="95"/>
                    <a:pt x="0" y="191"/>
                  </a:cubicBezTo>
                  <a:cubicBezTo>
                    <a:pt x="0" y="262"/>
                    <a:pt x="95" y="357"/>
                    <a:pt x="167" y="357"/>
                  </a:cubicBezTo>
                  <a:lnTo>
                    <a:pt x="2501" y="357"/>
                  </a:lnTo>
                  <a:cubicBezTo>
                    <a:pt x="2596" y="357"/>
                    <a:pt x="2691" y="262"/>
                    <a:pt x="2691" y="191"/>
                  </a:cubicBezTo>
                  <a:cubicBezTo>
                    <a:pt x="2691" y="95"/>
                    <a:pt x="2596" y="0"/>
                    <a:pt x="2501"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2225035" y="2368988"/>
              <a:ext cx="55480" cy="11415"/>
            </a:xfrm>
            <a:custGeom>
              <a:rect b="b" l="l" r="r" t="t"/>
              <a:pathLst>
                <a:path extrusionOk="0" h="358" w="1740">
                  <a:moveTo>
                    <a:pt x="191" y="1"/>
                  </a:moveTo>
                  <a:cubicBezTo>
                    <a:pt x="96" y="1"/>
                    <a:pt x="1" y="96"/>
                    <a:pt x="1" y="191"/>
                  </a:cubicBezTo>
                  <a:cubicBezTo>
                    <a:pt x="1" y="263"/>
                    <a:pt x="96" y="358"/>
                    <a:pt x="191" y="358"/>
                  </a:cubicBezTo>
                  <a:lnTo>
                    <a:pt x="1549" y="358"/>
                  </a:lnTo>
                  <a:cubicBezTo>
                    <a:pt x="1644" y="358"/>
                    <a:pt x="1739" y="263"/>
                    <a:pt x="1739" y="191"/>
                  </a:cubicBezTo>
                  <a:cubicBezTo>
                    <a:pt x="1739" y="96"/>
                    <a:pt x="1644" y="1"/>
                    <a:pt x="1549"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 name="Google Shape;1430;p45"/>
          <p:cNvGrpSpPr/>
          <p:nvPr/>
        </p:nvGrpSpPr>
        <p:grpSpPr>
          <a:xfrm>
            <a:off x="1524936" y="2292305"/>
            <a:ext cx="358451" cy="311357"/>
            <a:chOff x="1524936" y="2292305"/>
            <a:chExt cx="358451" cy="311357"/>
          </a:xfrm>
        </p:grpSpPr>
        <p:sp>
          <p:nvSpPr>
            <p:cNvPr id="1431" name="Google Shape;1431;p45"/>
            <p:cNvSpPr/>
            <p:nvPr/>
          </p:nvSpPr>
          <p:spPr>
            <a:xfrm>
              <a:off x="1646450" y="2497325"/>
              <a:ext cx="142781" cy="42535"/>
            </a:xfrm>
            <a:custGeom>
              <a:rect b="b" l="l" r="r" t="t"/>
              <a:pathLst>
                <a:path extrusionOk="0" h="1334" w="4478">
                  <a:moveTo>
                    <a:pt x="191" y="0"/>
                  </a:moveTo>
                  <a:lnTo>
                    <a:pt x="0" y="1334"/>
                  </a:lnTo>
                  <a:lnTo>
                    <a:pt x="4239" y="1334"/>
                  </a:lnTo>
                  <a:lnTo>
                    <a:pt x="4430" y="477"/>
                  </a:lnTo>
                  <a:cubicBezTo>
                    <a:pt x="4477" y="215"/>
                    <a:pt x="4310" y="0"/>
                    <a:pt x="4048"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1524936" y="2293070"/>
              <a:ext cx="358451" cy="165547"/>
            </a:xfrm>
            <a:custGeom>
              <a:rect b="b" l="l" r="r" t="t"/>
              <a:pathLst>
                <a:path extrusionOk="0" h="5192" w="11242">
                  <a:moveTo>
                    <a:pt x="5621" y="0"/>
                  </a:moveTo>
                  <a:cubicBezTo>
                    <a:pt x="4573" y="0"/>
                    <a:pt x="3692" y="667"/>
                    <a:pt x="3335" y="1548"/>
                  </a:cubicBezTo>
                  <a:cubicBezTo>
                    <a:pt x="3239" y="1524"/>
                    <a:pt x="3144" y="1524"/>
                    <a:pt x="3049" y="1524"/>
                  </a:cubicBezTo>
                  <a:cubicBezTo>
                    <a:pt x="2311" y="1524"/>
                    <a:pt x="1715" y="2048"/>
                    <a:pt x="1572" y="2739"/>
                  </a:cubicBezTo>
                  <a:cubicBezTo>
                    <a:pt x="1453" y="2715"/>
                    <a:pt x="1358" y="2691"/>
                    <a:pt x="1239" y="2691"/>
                  </a:cubicBezTo>
                  <a:cubicBezTo>
                    <a:pt x="548" y="2691"/>
                    <a:pt x="1" y="3239"/>
                    <a:pt x="1" y="3930"/>
                  </a:cubicBezTo>
                  <a:cubicBezTo>
                    <a:pt x="1" y="4620"/>
                    <a:pt x="548" y="5192"/>
                    <a:pt x="1239" y="5192"/>
                  </a:cubicBezTo>
                  <a:lnTo>
                    <a:pt x="9955" y="5192"/>
                  </a:lnTo>
                  <a:cubicBezTo>
                    <a:pt x="10646" y="5192"/>
                    <a:pt x="11217" y="4620"/>
                    <a:pt x="11217" y="3930"/>
                  </a:cubicBezTo>
                  <a:cubicBezTo>
                    <a:pt x="11241" y="3239"/>
                    <a:pt x="10670" y="2691"/>
                    <a:pt x="10003" y="2691"/>
                  </a:cubicBezTo>
                  <a:cubicBezTo>
                    <a:pt x="9884" y="2691"/>
                    <a:pt x="9765" y="2715"/>
                    <a:pt x="9669" y="2739"/>
                  </a:cubicBezTo>
                  <a:cubicBezTo>
                    <a:pt x="9550" y="2024"/>
                    <a:pt x="8931" y="1524"/>
                    <a:pt x="8169" y="1524"/>
                  </a:cubicBezTo>
                  <a:cubicBezTo>
                    <a:pt x="8098" y="1524"/>
                    <a:pt x="8002" y="1524"/>
                    <a:pt x="7907" y="1548"/>
                  </a:cubicBezTo>
                  <a:cubicBezTo>
                    <a:pt x="7550" y="619"/>
                    <a:pt x="6669" y="0"/>
                    <a:pt x="5621"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1524936" y="2292305"/>
              <a:ext cx="193669" cy="164814"/>
            </a:xfrm>
            <a:custGeom>
              <a:rect b="b" l="l" r="r" t="t"/>
              <a:pathLst>
                <a:path extrusionOk="0" h="5169" w="6074">
                  <a:moveTo>
                    <a:pt x="6073" y="0"/>
                  </a:moveTo>
                  <a:cubicBezTo>
                    <a:pt x="6071" y="1"/>
                    <a:pt x="6068" y="1"/>
                    <a:pt x="6066" y="2"/>
                  </a:cubicBezTo>
                  <a:lnTo>
                    <a:pt x="6066" y="2"/>
                  </a:lnTo>
                  <a:cubicBezTo>
                    <a:pt x="6068" y="1"/>
                    <a:pt x="6071" y="1"/>
                    <a:pt x="6073" y="0"/>
                  </a:cubicBezTo>
                  <a:close/>
                  <a:moveTo>
                    <a:pt x="5621" y="0"/>
                  </a:moveTo>
                  <a:cubicBezTo>
                    <a:pt x="4573" y="0"/>
                    <a:pt x="3692" y="643"/>
                    <a:pt x="3335" y="1548"/>
                  </a:cubicBezTo>
                  <a:cubicBezTo>
                    <a:pt x="3239" y="1525"/>
                    <a:pt x="3144" y="1525"/>
                    <a:pt x="3049" y="1525"/>
                  </a:cubicBezTo>
                  <a:cubicBezTo>
                    <a:pt x="2311" y="1525"/>
                    <a:pt x="1715" y="2048"/>
                    <a:pt x="1572" y="2739"/>
                  </a:cubicBezTo>
                  <a:cubicBezTo>
                    <a:pt x="1453" y="2715"/>
                    <a:pt x="1358" y="2668"/>
                    <a:pt x="1239" y="2668"/>
                  </a:cubicBezTo>
                  <a:cubicBezTo>
                    <a:pt x="548" y="2668"/>
                    <a:pt x="1" y="3239"/>
                    <a:pt x="1" y="3954"/>
                  </a:cubicBezTo>
                  <a:cubicBezTo>
                    <a:pt x="1" y="4644"/>
                    <a:pt x="596" y="5168"/>
                    <a:pt x="1263" y="5168"/>
                  </a:cubicBezTo>
                  <a:lnTo>
                    <a:pt x="2168" y="5168"/>
                  </a:lnTo>
                  <a:cubicBezTo>
                    <a:pt x="1477" y="5168"/>
                    <a:pt x="906" y="4620"/>
                    <a:pt x="906" y="3930"/>
                  </a:cubicBezTo>
                  <a:cubicBezTo>
                    <a:pt x="906" y="3239"/>
                    <a:pt x="1477" y="2668"/>
                    <a:pt x="2168" y="2668"/>
                  </a:cubicBezTo>
                  <a:cubicBezTo>
                    <a:pt x="2335" y="2668"/>
                    <a:pt x="2525" y="2549"/>
                    <a:pt x="2620" y="2382"/>
                  </a:cubicBezTo>
                  <a:cubicBezTo>
                    <a:pt x="2858" y="1834"/>
                    <a:pt x="3382" y="1477"/>
                    <a:pt x="3978" y="1477"/>
                  </a:cubicBezTo>
                  <a:cubicBezTo>
                    <a:pt x="4121" y="1477"/>
                    <a:pt x="4287" y="1405"/>
                    <a:pt x="4335" y="1286"/>
                  </a:cubicBezTo>
                  <a:cubicBezTo>
                    <a:pt x="4691" y="622"/>
                    <a:pt x="5307" y="147"/>
                    <a:pt x="6066" y="2"/>
                  </a:cubicBezTo>
                  <a:lnTo>
                    <a:pt x="6066" y="2"/>
                  </a:lnTo>
                  <a:cubicBezTo>
                    <a:pt x="6028" y="9"/>
                    <a:pt x="5983" y="11"/>
                    <a:pt x="5935" y="11"/>
                  </a:cubicBezTo>
                  <a:cubicBezTo>
                    <a:pt x="5833" y="11"/>
                    <a:pt x="5716" y="0"/>
                    <a:pt x="5621" y="0"/>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1661627" y="2386844"/>
              <a:ext cx="84878" cy="155312"/>
            </a:xfrm>
            <a:custGeom>
              <a:rect b="b" l="l" r="r" t="t"/>
              <a:pathLst>
                <a:path extrusionOk="0" h="4871" w="2662">
                  <a:moveTo>
                    <a:pt x="1325" y="0"/>
                  </a:moveTo>
                  <a:cubicBezTo>
                    <a:pt x="1280" y="0"/>
                    <a:pt x="1239" y="12"/>
                    <a:pt x="1215" y="36"/>
                  </a:cubicBezTo>
                  <a:lnTo>
                    <a:pt x="119" y="1012"/>
                  </a:lnTo>
                  <a:cubicBezTo>
                    <a:pt x="0" y="1131"/>
                    <a:pt x="48" y="1322"/>
                    <a:pt x="238" y="1322"/>
                  </a:cubicBezTo>
                  <a:lnTo>
                    <a:pt x="619" y="1322"/>
                  </a:lnTo>
                  <a:lnTo>
                    <a:pt x="619" y="4870"/>
                  </a:lnTo>
                  <a:lnTo>
                    <a:pt x="2025" y="4870"/>
                  </a:lnTo>
                  <a:lnTo>
                    <a:pt x="2025" y="1322"/>
                  </a:lnTo>
                  <a:lnTo>
                    <a:pt x="2406" y="1322"/>
                  </a:lnTo>
                  <a:cubicBezTo>
                    <a:pt x="2417" y="1323"/>
                    <a:pt x="2427" y="1324"/>
                    <a:pt x="2438" y="1324"/>
                  </a:cubicBezTo>
                  <a:cubicBezTo>
                    <a:pt x="2624" y="1324"/>
                    <a:pt x="2661" y="1125"/>
                    <a:pt x="2548" y="1012"/>
                  </a:cubicBezTo>
                  <a:lnTo>
                    <a:pt x="1453" y="36"/>
                  </a:lnTo>
                  <a:cubicBezTo>
                    <a:pt x="1417" y="12"/>
                    <a:pt x="1370" y="0"/>
                    <a:pt x="1325"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1584178" y="2489736"/>
              <a:ext cx="220230" cy="113925"/>
            </a:xfrm>
            <a:custGeom>
              <a:rect b="b" l="l" r="r" t="t"/>
              <a:pathLst>
                <a:path extrusionOk="0" h="3573" w="6907">
                  <a:moveTo>
                    <a:pt x="357" y="0"/>
                  </a:moveTo>
                  <a:cubicBezTo>
                    <a:pt x="167" y="0"/>
                    <a:pt x="0" y="167"/>
                    <a:pt x="72" y="381"/>
                  </a:cubicBezTo>
                  <a:lnTo>
                    <a:pt x="810" y="3310"/>
                  </a:lnTo>
                  <a:cubicBezTo>
                    <a:pt x="834" y="3477"/>
                    <a:pt x="1000" y="3572"/>
                    <a:pt x="1167" y="3572"/>
                  </a:cubicBezTo>
                  <a:lnTo>
                    <a:pt x="5954" y="3572"/>
                  </a:lnTo>
                  <a:cubicBezTo>
                    <a:pt x="6144" y="3572"/>
                    <a:pt x="6287" y="3453"/>
                    <a:pt x="6311" y="3310"/>
                  </a:cubicBezTo>
                  <a:lnTo>
                    <a:pt x="6859" y="1215"/>
                  </a:lnTo>
                  <a:cubicBezTo>
                    <a:pt x="6906" y="1000"/>
                    <a:pt x="6740" y="762"/>
                    <a:pt x="6502" y="762"/>
                  </a:cubicBezTo>
                  <a:lnTo>
                    <a:pt x="2620" y="762"/>
                  </a:lnTo>
                  <a:cubicBezTo>
                    <a:pt x="2477" y="762"/>
                    <a:pt x="2334" y="691"/>
                    <a:pt x="2263" y="500"/>
                  </a:cubicBezTo>
                  <a:lnTo>
                    <a:pt x="2191" y="214"/>
                  </a:lnTo>
                  <a:cubicBezTo>
                    <a:pt x="2144" y="95"/>
                    <a:pt x="2024" y="0"/>
                    <a:pt x="1882"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45"/>
          <p:cNvGrpSpPr/>
          <p:nvPr/>
        </p:nvGrpSpPr>
        <p:grpSpPr>
          <a:xfrm>
            <a:off x="890137" y="2296864"/>
            <a:ext cx="357686" cy="302238"/>
            <a:chOff x="890137" y="2296864"/>
            <a:chExt cx="357686" cy="302238"/>
          </a:xfrm>
        </p:grpSpPr>
        <p:sp>
          <p:nvSpPr>
            <p:cNvPr id="1437" name="Google Shape;1437;p45"/>
            <p:cNvSpPr/>
            <p:nvPr/>
          </p:nvSpPr>
          <p:spPr>
            <a:xfrm>
              <a:off x="956203" y="2444938"/>
              <a:ext cx="72921" cy="101777"/>
            </a:xfrm>
            <a:custGeom>
              <a:rect b="b" l="l" r="r" t="t"/>
              <a:pathLst>
                <a:path extrusionOk="0" h="3192" w="2287">
                  <a:moveTo>
                    <a:pt x="1596" y="0"/>
                  </a:moveTo>
                  <a:lnTo>
                    <a:pt x="405" y="1262"/>
                  </a:lnTo>
                  <a:lnTo>
                    <a:pt x="1" y="2810"/>
                  </a:lnTo>
                  <a:lnTo>
                    <a:pt x="691" y="3191"/>
                  </a:lnTo>
                  <a:lnTo>
                    <a:pt x="1787" y="2143"/>
                  </a:lnTo>
                  <a:lnTo>
                    <a:pt x="2287" y="381"/>
                  </a:lnTo>
                  <a:lnTo>
                    <a:pt x="1596"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1119454" y="2432790"/>
              <a:ext cx="56978" cy="105571"/>
            </a:xfrm>
            <a:custGeom>
              <a:rect b="b" l="l" r="r" t="t"/>
              <a:pathLst>
                <a:path extrusionOk="0" h="3311" w="1787">
                  <a:moveTo>
                    <a:pt x="715" y="0"/>
                  </a:moveTo>
                  <a:lnTo>
                    <a:pt x="1" y="262"/>
                  </a:lnTo>
                  <a:lnTo>
                    <a:pt x="1" y="1691"/>
                  </a:lnTo>
                  <a:lnTo>
                    <a:pt x="882" y="2786"/>
                  </a:lnTo>
                  <a:lnTo>
                    <a:pt x="1072" y="3310"/>
                  </a:lnTo>
                  <a:lnTo>
                    <a:pt x="1787" y="3024"/>
                  </a:lnTo>
                  <a:lnTo>
                    <a:pt x="1692" y="1334"/>
                  </a:lnTo>
                  <a:lnTo>
                    <a:pt x="715"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1066302" y="2437318"/>
              <a:ext cx="83571" cy="133694"/>
            </a:xfrm>
            <a:custGeom>
              <a:rect b="b" l="l" r="r" t="t"/>
              <a:pathLst>
                <a:path extrusionOk="0" h="4193" w="2621">
                  <a:moveTo>
                    <a:pt x="525" y="1"/>
                  </a:moveTo>
                  <a:lnTo>
                    <a:pt x="1" y="477"/>
                  </a:lnTo>
                  <a:lnTo>
                    <a:pt x="1" y="1311"/>
                  </a:lnTo>
                  <a:lnTo>
                    <a:pt x="1001" y="4192"/>
                  </a:lnTo>
                  <a:cubicBezTo>
                    <a:pt x="1001" y="4192"/>
                    <a:pt x="2525" y="3549"/>
                    <a:pt x="2620" y="2740"/>
                  </a:cubicBezTo>
                  <a:lnTo>
                    <a:pt x="1668" y="120"/>
                  </a:lnTo>
                  <a:lnTo>
                    <a:pt x="525" y="1"/>
                  </a:ln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979001" y="2454791"/>
              <a:ext cx="147341" cy="141027"/>
            </a:xfrm>
            <a:custGeom>
              <a:rect b="b" l="l" r="r" t="t"/>
              <a:pathLst>
                <a:path extrusionOk="0" h="4423" w="4621">
                  <a:moveTo>
                    <a:pt x="1572" y="1"/>
                  </a:moveTo>
                  <a:lnTo>
                    <a:pt x="0" y="2787"/>
                  </a:lnTo>
                  <a:lnTo>
                    <a:pt x="2786" y="4359"/>
                  </a:lnTo>
                  <a:cubicBezTo>
                    <a:pt x="2854" y="4401"/>
                    <a:pt x="2929" y="4423"/>
                    <a:pt x="3001" y="4423"/>
                  </a:cubicBezTo>
                  <a:cubicBezTo>
                    <a:pt x="3132" y="4423"/>
                    <a:pt x="3258" y="4354"/>
                    <a:pt x="3334" y="4216"/>
                  </a:cubicBezTo>
                  <a:cubicBezTo>
                    <a:pt x="3449" y="4055"/>
                    <a:pt x="3386" y="3827"/>
                    <a:pt x="3211" y="3705"/>
                  </a:cubicBezTo>
                  <a:lnTo>
                    <a:pt x="3211" y="3705"/>
                  </a:lnTo>
                  <a:cubicBezTo>
                    <a:pt x="3260" y="3735"/>
                    <a:pt x="3315" y="3749"/>
                    <a:pt x="3370" y="3749"/>
                  </a:cubicBezTo>
                  <a:cubicBezTo>
                    <a:pt x="3500" y="3749"/>
                    <a:pt x="3635" y="3670"/>
                    <a:pt x="3715" y="3525"/>
                  </a:cubicBezTo>
                  <a:cubicBezTo>
                    <a:pt x="3827" y="3368"/>
                    <a:pt x="3792" y="3149"/>
                    <a:pt x="3609" y="3024"/>
                  </a:cubicBezTo>
                  <a:lnTo>
                    <a:pt x="3609" y="3024"/>
                  </a:lnTo>
                  <a:cubicBezTo>
                    <a:pt x="3655" y="3048"/>
                    <a:pt x="3705" y="3060"/>
                    <a:pt x="3756" y="3060"/>
                  </a:cubicBezTo>
                  <a:cubicBezTo>
                    <a:pt x="3884" y="3060"/>
                    <a:pt x="4017" y="2985"/>
                    <a:pt x="4096" y="2858"/>
                  </a:cubicBezTo>
                  <a:cubicBezTo>
                    <a:pt x="4211" y="2674"/>
                    <a:pt x="4171" y="2445"/>
                    <a:pt x="3974" y="2323"/>
                  </a:cubicBezTo>
                  <a:lnTo>
                    <a:pt x="3974" y="2323"/>
                  </a:lnTo>
                  <a:cubicBezTo>
                    <a:pt x="4036" y="2357"/>
                    <a:pt x="4103" y="2374"/>
                    <a:pt x="4168" y="2374"/>
                  </a:cubicBezTo>
                  <a:cubicBezTo>
                    <a:pt x="4299" y="2374"/>
                    <a:pt x="4424" y="2306"/>
                    <a:pt x="4501" y="2168"/>
                  </a:cubicBezTo>
                  <a:cubicBezTo>
                    <a:pt x="4620" y="1977"/>
                    <a:pt x="4549" y="1739"/>
                    <a:pt x="4334" y="1620"/>
                  </a:cubicBezTo>
                  <a:lnTo>
                    <a:pt x="2715" y="715"/>
                  </a:lnTo>
                  <a:lnTo>
                    <a:pt x="2024" y="239"/>
                  </a:lnTo>
                  <a:lnTo>
                    <a:pt x="1572" y="1"/>
                  </a:ln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956203" y="2520091"/>
              <a:ext cx="31917" cy="26624"/>
            </a:xfrm>
            <a:custGeom>
              <a:rect b="b" l="l" r="r" t="t"/>
              <a:pathLst>
                <a:path extrusionOk="0" h="835" w="1001">
                  <a:moveTo>
                    <a:pt x="120" y="1"/>
                  </a:moveTo>
                  <a:lnTo>
                    <a:pt x="1" y="453"/>
                  </a:lnTo>
                  <a:lnTo>
                    <a:pt x="525" y="739"/>
                  </a:lnTo>
                  <a:lnTo>
                    <a:pt x="691" y="834"/>
                  </a:lnTo>
                  <a:lnTo>
                    <a:pt x="1001" y="501"/>
                  </a:lnTo>
                  <a:lnTo>
                    <a:pt x="120"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890137" y="2407728"/>
              <a:ext cx="116986" cy="126839"/>
            </a:xfrm>
            <a:custGeom>
              <a:rect b="b" l="l" r="r" t="t"/>
              <a:pathLst>
                <a:path extrusionOk="0" h="3978" w="3669">
                  <a:moveTo>
                    <a:pt x="1596" y="0"/>
                  </a:moveTo>
                  <a:lnTo>
                    <a:pt x="1" y="2786"/>
                  </a:lnTo>
                  <a:lnTo>
                    <a:pt x="2073" y="3977"/>
                  </a:lnTo>
                  <a:lnTo>
                    <a:pt x="3668" y="1167"/>
                  </a:lnTo>
                  <a:lnTo>
                    <a:pt x="1596"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1149076" y="2515531"/>
              <a:ext cx="27357" cy="22830"/>
            </a:xfrm>
            <a:custGeom>
              <a:rect b="b" l="l" r="r" t="t"/>
              <a:pathLst>
                <a:path extrusionOk="0" h="716" w="858">
                  <a:moveTo>
                    <a:pt x="834" y="1"/>
                  </a:moveTo>
                  <a:lnTo>
                    <a:pt x="715" y="48"/>
                  </a:lnTo>
                  <a:lnTo>
                    <a:pt x="1" y="287"/>
                  </a:lnTo>
                  <a:lnTo>
                    <a:pt x="143" y="715"/>
                  </a:lnTo>
                  <a:lnTo>
                    <a:pt x="858" y="429"/>
                  </a:lnTo>
                  <a:lnTo>
                    <a:pt x="834"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1142252" y="2406963"/>
              <a:ext cx="105571" cy="122279"/>
            </a:xfrm>
            <a:custGeom>
              <a:rect b="b" l="l" r="r" t="t"/>
              <a:pathLst>
                <a:path extrusionOk="0" h="3835" w="3311">
                  <a:moveTo>
                    <a:pt x="2263" y="0"/>
                  </a:moveTo>
                  <a:lnTo>
                    <a:pt x="0" y="810"/>
                  </a:lnTo>
                  <a:lnTo>
                    <a:pt x="1072" y="3834"/>
                  </a:lnTo>
                  <a:lnTo>
                    <a:pt x="3310" y="3072"/>
                  </a:lnTo>
                  <a:lnTo>
                    <a:pt x="2263"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1172607" y="2491235"/>
              <a:ext cx="75217" cy="38007"/>
            </a:xfrm>
            <a:custGeom>
              <a:rect b="b" l="l" r="r" t="t"/>
              <a:pathLst>
                <a:path extrusionOk="0" h="1192" w="2359">
                  <a:moveTo>
                    <a:pt x="2239" y="1"/>
                  </a:moveTo>
                  <a:lnTo>
                    <a:pt x="1" y="787"/>
                  </a:lnTo>
                  <a:lnTo>
                    <a:pt x="120" y="1191"/>
                  </a:lnTo>
                  <a:lnTo>
                    <a:pt x="2358" y="429"/>
                  </a:lnTo>
                  <a:lnTo>
                    <a:pt x="2239" y="1"/>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1063273" y="2296864"/>
              <a:ext cx="11415" cy="38740"/>
            </a:xfrm>
            <a:custGeom>
              <a:rect b="b" l="l" r="r" t="t"/>
              <a:pathLst>
                <a:path extrusionOk="0" h="1215" w="358">
                  <a:moveTo>
                    <a:pt x="191" y="0"/>
                  </a:moveTo>
                  <a:cubicBezTo>
                    <a:pt x="96" y="0"/>
                    <a:pt x="0" y="96"/>
                    <a:pt x="0" y="191"/>
                  </a:cubicBezTo>
                  <a:lnTo>
                    <a:pt x="0" y="1048"/>
                  </a:lnTo>
                  <a:cubicBezTo>
                    <a:pt x="0" y="1143"/>
                    <a:pt x="96" y="1215"/>
                    <a:pt x="191" y="1215"/>
                  </a:cubicBezTo>
                  <a:cubicBezTo>
                    <a:pt x="262" y="1215"/>
                    <a:pt x="358" y="1167"/>
                    <a:pt x="358" y="1048"/>
                  </a:cubicBezTo>
                  <a:lnTo>
                    <a:pt x="358" y="191"/>
                  </a:lnTo>
                  <a:cubicBezTo>
                    <a:pt x="358" y="96"/>
                    <a:pt x="262" y="0"/>
                    <a:pt x="19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986590" y="2318514"/>
              <a:ext cx="27357" cy="34563"/>
            </a:xfrm>
            <a:custGeom>
              <a:rect b="b" l="l" r="r" t="t"/>
              <a:pathLst>
                <a:path extrusionOk="0" h="1084" w="858">
                  <a:moveTo>
                    <a:pt x="211" y="0"/>
                  </a:moveTo>
                  <a:cubicBezTo>
                    <a:pt x="183" y="0"/>
                    <a:pt x="153" y="11"/>
                    <a:pt x="119" y="36"/>
                  </a:cubicBezTo>
                  <a:cubicBezTo>
                    <a:pt x="24" y="107"/>
                    <a:pt x="0" y="179"/>
                    <a:pt x="48" y="274"/>
                  </a:cubicBezTo>
                  <a:lnTo>
                    <a:pt x="500" y="988"/>
                  </a:lnTo>
                  <a:cubicBezTo>
                    <a:pt x="524" y="1060"/>
                    <a:pt x="596" y="1084"/>
                    <a:pt x="643" y="1084"/>
                  </a:cubicBezTo>
                  <a:cubicBezTo>
                    <a:pt x="691" y="1084"/>
                    <a:pt x="715" y="1084"/>
                    <a:pt x="738" y="1036"/>
                  </a:cubicBezTo>
                  <a:cubicBezTo>
                    <a:pt x="834" y="988"/>
                    <a:pt x="858" y="893"/>
                    <a:pt x="810" y="798"/>
                  </a:cubicBezTo>
                  <a:lnTo>
                    <a:pt x="357" y="83"/>
                  </a:lnTo>
                  <a:cubicBezTo>
                    <a:pt x="311" y="37"/>
                    <a:pt x="264" y="0"/>
                    <a:pt x="21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933437" y="2375493"/>
              <a:ext cx="37242" cy="23914"/>
            </a:xfrm>
            <a:custGeom>
              <a:rect b="b" l="l" r="r" t="t"/>
              <a:pathLst>
                <a:path extrusionOk="0" h="750" w="1168">
                  <a:moveTo>
                    <a:pt x="198" y="0"/>
                  </a:moveTo>
                  <a:cubicBezTo>
                    <a:pt x="133" y="0"/>
                    <a:pt x="64" y="43"/>
                    <a:pt x="48" y="106"/>
                  </a:cubicBezTo>
                  <a:cubicBezTo>
                    <a:pt x="0" y="178"/>
                    <a:pt x="24" y="297"/>
                    <a:pt x="119" y="344"/>
                  </a:cubicBezTo>
                  <a:lnTo>
                    <a:pt x="858" y="725"/>
                  </a:lnTo>
                  <a:cubicBezTo>
                    <a:pt x="881" y="749"/>
                    <a:pt x="929" y="749"/>
                    <a:pt x="953" y="749"/>
                  </a:cubicBezTo>
                  <a:cubicBezTo>
                    <a:pt x="1000" y="749"/>
                    <a:pt x="1072" y="725"/>
                    <a:pt x="1096" y="654"/>
                  </a:cubicBezTo>
                  <a:cubicBezTo>
                    <a:pt x="1167" y="583"/>
                    <a:pt x="1119" y="463"/>
                    <a:pt x="1048" y="416"/>
                  </a:cubicBezTo>
                  <a:lnTo>
                    <a:pt x="286" y="35"/>
                  </a:lnTo>
                  <a:cubicBezTo>
                    <a:pt x="262" y="11"/>
                    <a:pt x="230" y="0"/>
                    <a:pt x="198"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1124014" y="2318546"/>
              <a:ext cx="27357" cy="34531"/>
            </a:xfrm>
            <a:custGeom>
              <a:rect b="b" l="l" r="r" t="t"/>
              <a:pathLst>
                <a:path extrusionOk="0" h="1083" w="858">
                  <a:moveTo>
                    <a:pt x="661" y="0"/>
                  </a:moveTo>
                  <a:cubicBezTo>
                    <a:pt x="607" y="0"/>
                    <a:pt x="548" y="43"/>
                    <a:pt x="501" y="106"/>
                  </a:cubicBezTo>
                  <a:lnTo>
                    <a:pt x="72" y="821"/>
                  </a:lnTo>
                  <a:cubicBezTo>
                    <a:pt x="1" y="892"/>
                    <a:pt x="24" y="987"/>
                    <a:pt x="120" y="1059"/>
                  </a:cubicBezTo>
                  <a:cubicBezTo>
                    <a:pt x="144" y="1083"/>
                    <a:pt x="191" y="1083"/>
                    <a:pt x="215" y="1083"/>
                  </a:cubicBezTo>
                  <a:cubicBezTo>
                    <a:pt x="263" y="1083"/>
                    <a:pt x="334" y="1059"/>
                    <a:pt x="358" y="987"/>
                  </a:cubicBezTo>
                  <a:lnTo>
                    <a:pt x="810" y="273"/>
                  </a:lnTo>
                  <a:cubicBezTo>
                    <a:pt x="858" y="178"/>
                    <a:pt x="834" y="106"/>
                    <a:pt x="739" y="35"/>
                  </a:cubicBezTo>
                  <a:cubicBezTo>
                    <a:pt x="715" y="11"/>
                    <a:pt x="689" y="0"/>
                    <a:pt x="66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1168812" y="2376290"/>
              <a:ext cx="34978" cy="23117"/>
            </a:xfrm>
            <a:custGeom>
              <a:rect b="b" l="l" r="r" t="t"/>
              <a:pathLst>
                <a:path extrusionOk="0" h="725" w="1097">
                  <a:moveTo>
                    <a:pt x="906" y="0"/>
                  </a:moveTo>
                  <a:cubicBezTo>
                    <a:pt x="884" y="0"/>
                    <a:pt x="860" y="3"/>
                    <a:pt x="834" y="10"/>
                  </a:cubicBezTo>
                  <a:lnTo>
                    <a:pt x="96" y="391"/>
                  </a:lnTo>
                  <a:cubicBezTo>
                    <a:pt x="25" y="462"/>
                    <a:pt x="1" y="534"/>
                    <a:pt x="25" y="629"/>
                  </a:cubicBezTo>
                  <a:cubicBezTo>
                    <a:pt x="48" y="700"/>
                    <a:pt x="120" y="724"/>
                    <a:pt x="167" y="724"/>
                  </a:cubicBezTo>
                  <a:cubicBezTo>
                    <a:pt x="215" y="724"/>
                    <a:pt x="239" y="724"/>
                    <a:pt x="263" y="700"/>
                  </a:cubicBezTo>
                  <a:lnTo>
                    <a:pt x="1001" y="296"/>
                  </a:lnTo>
                  <a:cubicBezTo>
                    <a:pt x="1072" y="248"/>
                    <a:pt x="1096" y="153"/>
                    <a:pt x="1072" y="57"/>
                  </a:cubicBezTo>
                  <a:cubicBezTo>
                    <a:pt x="1020" y="23"/>
                    <a:pt x="968" y="0"/>
                    <a:pt x="906"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890903" y="2484412"/>
              <a:ext cx="72921" cy="49390"/>
            </a:xfrm>
            <a:custGeom>
              <a:rect b="b" l="l" r="r" t="t"/>
              <a:pathLst>
                <a:path extrusionOk="0" h="1549" w="2287">
                  <a:moveTo>
                    <a:pt x="215" y="0"/>
                  </a:moveTo>
                  <a:lnTo>
                    <a:pt x="1" y="381"/>
                  </a:lnTo>
                  <a:lnTo>
                    <a:pt x="2072" y="1548"/>
                  </a:lnTo>
                  <a:lnTo>
                    <a:pt x="2287" y="1167"/>
                  </a:lnTo>
                  <a:lnTo>
                    <a:pt x="215" y="0"/>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1025298" y="2436170"/>
              <a:ext cx="56978" cy="72156"/>
            </a:xfrm>
            <a:custGeom>
              <a:rect b="b" l="l" r="r" t="t"/>
              <a:pathLst>
                <a:path extrusionOk="0" h="2263" w="1787">
                  <a:moveTo>
                    <a:pt x="1634" y="0"/>
                  </a:moveTo>
                  <a:cubicBezTo>
                    <a:pt x="1264" y="0"/>
                    <a:pt x="928" y="223"/>
                    <a:pt x="739" y="537"/>
                  </a:cubicBezTo>
                  <a:lnTo>
                    <a:pt x="120" y="1680"/>
                  </a:lnTo>
                  <a:cubicBezTo>
                    <a:pt x="1" y="1894"/>
                    <a:pt x="96" y="2133"/>
                    <a:pt x="263" y="2204"/>
                  </a:cubicBezTo>
                  <a:cubicBezTo>
                    <a:pt x="334" y="2244"/>
                    <a:pt x="408" y="2262"/>
                    <a:pt x="479" y="2262"/>
                  </a:cubicBezTo>
                  <a:cubicBezTo>
                    <a:pt x="620" y="2262"/>
                    <a:pt x="747" y="2188"/>
                    <a:pt x="810" y="2061"/>
                  </a:cubicBezTo>
                  <a:lnTo>
                    <a:pt x="1215" y="1299"/>
                  </a:lnTo>
                  <a:lnTo>
                    <a:pt x="1787" y="13"/>
                  </a:lnTo>
                  <a:cubicBezTo>
                    <a:pt x="1735" y="5"/>
                    <a:pt x="1684" y="0"/>
                    <a:pt x="1634"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p:nvPr/>
          </p:nvSpPr>
          <p:spPr>
            <a:xfrm>
              <a:off x="979001" y="2534535"/>
              <a:ext cx="107070" cy="64567"/>
            </a:xfrm>
            <a:custGeom>
              <a:rect b="b" l="l" r="r" t="t"/>
              <a:pathLst>
                <a:path extrusionOk="0" h="2025" w="3358">
                  <a:moveTo>
                    <a:pt x="214" y="0"/>
                  </a:moveTo>
                  <a:lnTo>
                    <a:pt x="0" y="381"/>
                  </a:lnTo>
                  <a:lnTo>
                    <a:pt x="810" y="834"/>
                  </a:lnTo>
                  <a:lnTo>
                    <a:pt x="2786" y="1953"/>
                  </a:lnTo>
                  <a:cubicBezTo>
                    <a:pt x="2858" y="1977"/>
                    <a:pt x="2953" y="2024"/>
                    <a:pt x="3025" y="2024"/>
                  </a:cubicBezTo>
                  <a:lnTo>
                    <a:pt x="3072" y="2024"/>
                  </a:lnTo>
                  <a:cubicBezTo>
                    <a:pt x="3144" y="1977"/>
                    <a:pt x="3263" y="1929"/>
                    <a:pt x="3334" y="1810"/>
                  </a:cubicBezTo>
                  <a:cubicBezTo>
                    <a:pt x="3334" y="1786"/>
                    <a:pt x="3358" y="1786"/>
                    <a:pt x="3358" y="1786"/>
                  </a:cubicBezTo>
                  <a:lnTo>
                    <a:pt x="214" y="0"/>
                  </a:lnTo>
                  <a:close/>
                </a:path>
              </a:pathLst>
            </a:custGeom>
            <a:solidFill>
              <a:srgbClr val="FDB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45"/>
          <p:cNvGrpSpPr/>
          <p:nvPr/>
        </p:nvGrpSpPr>
        <p:grpSpPr>
          <a:xfrm>
            <a:off x="4695867" y="4088865"/>
            <a:ext cx="406279" cy="389539"/>
            <a:chOff x="4695867" y="4088865"/>
            <a:chExt cx="406279" cy="389539"/>
          </a:xfrm>
        </p:grpSpPr>
        <p:sp>
          <p:nvSpPr>
            <p:cNvPr id="1455" name="Google Shape;1455;p45"/>
            <p:cNvSpPr/>
            <p:nvPr/>
          </p:nvSpPr>
          <p:spPr>
            <a:xfrm>
              <a:off x="4737637" y="4122280"/>
              <a:ext cx="323505" cy="322740"/>
            </a:xfrm>
            <a:custGeom>
              <a:rect b="b" l="l" r="r" t="t"/>
              <a:pathLst>
                <a:path extrusionOk="0" h="10122" w="10146">
                  <a:moveTo>
                    <a:pt x="4692" y="0"/>
                  </a:moveTo>
                  <a:cubicBezTo>
                    <a:pt x="3502" y="95"/>
                    <a:pt x="2430" y="572"/>
                    <a:pt x="1644" y="1310"/>
                  </a:cubicBezTo>
                  <a:lnTo>
                    <a:pt x="1644" y="1572"/>
                  </a:lnTo>
                  <a:lnTo>
                    <a:pt x="1358" y="1572"/>
                  </a:lnTo>
                  <a:cubicBezTo>
                    <a:pt x="572" y="2429"/>
                    <a:pt x="48" y="3596"/>
                    <a:pt x="1" y="4834"/>
                  </a:cubicBezTo>
                  <a:lnTo>
                    <a:pt x="167" y="5049"/>
                  </a:lnTo>
                  <a:lnTo>
                    <a:pt x="1" y="5239"/>
                  </a:lnTo>
                  <a:cubicBezTo>
                    <a:pt x="96" y="7811"/>
                    <a:pt x="2144" y="9931"/>
                    <a:pt x="4740" y="10121"/>
                  </a:cubicBezTo>
                  <a:lnTo>
                    <a:pt x="5073" y="9907"/>
                  </a:lnTo>
                  <a:lnTo>
                    <a:pt x="5454" y="10121"/>
                  </a:lnTo>
                  <a:cubicBezTo>
                    <a:pt x="6645" y="10026"/>
                    <a:pt x="7717" y="9550"/>
                    <a:pt x="8503" y="8811"/>
                  </a:cubicBezTo>
                  <a:lnTo>
                    <a:pt x="8503" y="8478"/>
                  </a:lnTo>
                  <a:lnTo>
                    <a:pt x="8765" y="8502"/>
                  </a:lnTo>
                  <a:cubicBezTo>
                    <a:pt x="9574" y="7668"/>
                    <a:pt x="10098" y="6525"/>
                    <a:pt x="10146" y="5239"/>
                  </a:cubicBezTo>
                  <a:lnTo>
                    <a:pt x="9931" y="5049"/>
                  </a:lnTo>
                  <a:lnTo>
                    <a:pt x="10146" y="4882"/>
                  </a:lnTo>
                  <a:cubicBezTo>
                    <a:pt x="10050" y="2286"/>
                    <a:pt x="8002" y="167"/>
                    <a:pt x="5407" y="0"/>
                  </a:cubicBezTo>
                  <a:lnTo>
                    <a:pt x="5049" y="143"/>
                  </a:lnTo>
                  <a:lnTo>
                    <a:pt x="4692"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4900888" y="4122280"/>
              <a:ext cx="19035" cy="3826"/>
            </a:xfrm>
            <a:custGeom>
              <a:rect b="b" l="l" r="r" t="t"/>
              <a:pathLst>
                <a:path extrusionOk="0" h="120" w="597">
                  <a:moveTo>
                    <a:pt x="334" y="0"/>
                  </a:moveTo>
                  <a:lnTo>
                    <a:pt x="105" y="82"/>
                  </a:lnTo>
                  <a:lnTo>
                    <a:pt x="105" y="82"/>
                  </a:lnTo>
                  <a:cubicBezTo>
                    <a:pt x="252" y="38"/>
                    <a:pt x="424" y="19"/>
                    <a:pt x="596" y="0"/>
                  </a:cubicBezTo>
                  <a:close/>
                  <a:moveTo>
                    <a:pt x="105" y="82"/>
                  </a:moveTo>
                  <a:cubicBezTo>
                    <a:pt x="68" y="93"/>
                    <a:pt x="34" y="105"/>
                    <a:pt x="1" y="119"/>
                  </a:cubicBezTo>
                  <a:lnTo>
                    <a:pt x="105" y="82"/>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4737637" y="4123014"/>
              <a:ext cx="160254" cy="322740"/>
            </a:xfrm>
            <a:custGeom>
              <a:rect b="b" l="l" r="r" t="t"/>
              <a:pathLst>
                <a:path extrusionOk="0" h="10122" w="5026">
                  <a:moveTo>
                    <a:pt x="4692" y="1"/>
                  </a:moveTo>
                  <a:cubicBezTo>
                    <a:pt x="4621" y="1"/>
                    <a:pt x="4526" y="25"/>
                    <a:pt x="4430" y="25"/>
                  </a:cubicBezTo>
                  <a:cubicBezTo>
                    <a:pt x="3668" y="120"/>
                    <a:pt x="2954" y="382"/>
                    <a:pt x="2287" y="811"/>
                  </a:cubicBezTo>
                  <a:cubicBezTo>
                    <a:pt x="2049" y="953"/>
                    <a:pt x="1834" y="1144"/>
                    <a:pt x="1644" y="1311"/>
                  </a:cubicBezTo>
                  <a:lnTo>
                    <a:pt x="1644" y="1573"/>
                  </a:lnTo>
                  <a:lnTo>
                    <a:pt x="1358" y="1573"/>
                  </a:lnTo>
                  <a:cubicBezTo>
                    <a:pt x="572" y="2454"/>
                    <a:pt x="48" y="3597"/>
                    <a:pt x="1" y="4859"/>
                  </a:cubicBezTo>
                  <a:lnTo>
                    <a:pt x="167" y="5073"/>
                  </a:lnTo>
                  <a:lnTo>
                    <a:pt x="1" y="5240"/>
                  </a:lnTo>
                  <a:lnTo>
                    <a:pt x="1" y="5359"/>
                  </a:lnTo>
                  <a:cubicBezTo>
                    <a:pt x="48" y="6526"/>
                    <a:pt x="525" y="7621"/>
                    <a:pt x="1334" y="8479"/>
                  </a:cubicBezTo>
                  <a:cubicBezTo>
                    <a:pt x="1930" y="9146"/>
                    <a:pt x="2716" y="9622"/>
                    <a:pt x="3549" y="9884"/>
                  </a:cubicBezTo>
                  <a:cubicBezTo>
                    <a:pt x="3930" y="10003"/>
                    <a:pt x="4335" y="10098"/>
                    <a:pt x="4740" y="10122"/>
                  </a:cubicBezTo>
                  <a:lnTo>
                    <a:pt x="4978" y="9955"/>
                  </a:lnTo>
                  <a:cubicBezTo>
                    <a:pt x="4192" y="9741"/>
                    <a:pt x="3478" y="9312"/>
                    <a:pt x="2882" y="8788"/>
                  </a:cubicBezTo>
                  <a:cubicBezTo>
                    <a:pt x="1787" y="7764"/>
                    <a:pt x="1192" y="6312"/>
                    <a:pt x="1239" y="4859"/>
                  </a:cubicBezTo>
                  <a:cubicBezTo>
                    <a:pt x="1311" y="3573"/>
                    <a:pt x="1811" y="2454"/>
                    <a:pt x="2620" y="1573"/>
                  </a:cubicBezTo>
                  <a:cubicBezTo>
                    <a:pt x="3263" y="906"/>
                    <a:pt x="4097" y="382"/>
                    <a:pt x="5026" y="144"/>
                  </a:cubicBezTo>
                  <a:lnTo>
                    <a:pt x="4692"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4904682" y="4441928"/>
              <a:ext cx="13711" cy="3826"/>
            </a:xfrm>
            <a:custGeom>
              <a:rect b="b" l="l" r="r" t="t"/>
              <a:pathLst>
                <a:path extrusionOk="0" h="120" w="430">
                  <a:moveTo>
                    <a:pt x="1" y="1"/>
                  </a:moveTo>
                  <a:lnTo>
                    <a:pt x="168" y="120"/>
                  </a:lnTo>
                  <a:cubicBezTo>
                    <a:pt x="215" y="96"/>
                    <a:pt x="263" y="96"/>
                    <a:pt x="334" y="96"/>
                  </a:cubicBezTo>
                  <a:lnTo>
                    <a:pt x="430" y="96"/>
                  </a:lnTo>
                  <a:lnTo>
                    <a:pt x="1"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4738402" y="4122280"/>
              <a:ext cx="322740" cy="322740"/>
            </a:xfrm>
            <a:custGeom>
              <a:rect b="b" l="l" r="r" t="t"/>
              <a:pathLst>
                <a:path extrusionOk="0" h="10122" w="10122">
                  <a:moveTo>
                    <a:pt x="4835" y="357"/>
                  </a:moveTo>
                  <a:lnTo>
                    <a:pt x="4835" y="2310"/>
                  </a:lnTo>
                  <a:cubicBezTo>
                    <a:pt x="4311" y="2310"/>
                    <a:pt x="3811" y="2239"/>
                    <a:pt x="3335" y="2120"/>
                  </a:cubicBezTo>
                  <a:cubicBezTo>
                    <a:pt x="3716" y="1429"/>
                    <a:pt x="4192" y="810"/>
                    <a:pt x="4835" y="357"/>
                  </a:cubicBezTo>
                  <a:close/>
                  <a:moveTo>
                    <a:pt x="5216" y="357"/>
                  </a:moveTo>
                  <a:cubicBezTo>
                    <a:pt x="5811" y="810"/>
                    <a:pt x="6311" y="1429"/>
                    <a:pt x="6692" y="2120"/>
                  </a:cubicBezTo>
                  <a:cubicBezTo>
                    <a:pt x="6216" y="2215"/>
                    <a:pt x="5716" y="2310"/>
                    <a:pt x="5216" y="2310"/>
                  </a:cubicBezTo>
                  <a:lnTo>
                    <a:pt x="5216" y="357"/>
                  </a:lnTo>
                  <a:close/>
                  <a:moveTo>
                    <a:pt x="3192" y="2453"/>
                  </a:moveTo>
                  <a:cubicBezTo>
                    <a:pt x="3716" y="2620"/>
                    <a:pt x="4287" y="2715"/>
                    <a:pt x="4859" y="2715"/>
                  </a:cubicBezTo>
                  <a:lnTo>
                    <a:pt x="4859" y="4882"/>
                  </a:lnTo>
                  <a:lnTo>
                    <a:pt x="2620" y="4882"/>
                  </a:lnTo>
                  <a:cubicBezTo>
                    <a:pt x="2644" y="4025"/>
                    <a:pt x="2835" y="3215"/>
                    <a:pt x="3192" y="2453"/>
                  </a:cubicBezTo>
                  <a:close/>
                  <a:moveTo>
                    <a:pt x="6883" y="2453"/>
                  </a:moveTo>
                  <a:cubicBezTo>
                    <a:pt x="7216" y="3215"/>
                    <a:pt x="7407" y="4001"/>
                    <a:pt x="7431" y="4882"/>
                  </a:cubicBezTo>
                  <a:lnTo>
                    <a:pt x="5216" y="4882"/>
                  </a:lnTo>
                  <a:lnTo>
                    <a:pt x="5216" y="2715"/>
                  </a:lnTo>
                  <a:cubicBezTo>
                    <a:pt x="5764" y="2667"/>
                    <a:pt x="6335" y="2620"/>
                    <a:pt x="6883" y="2453"/>
                  </a:cubicBezTo>
                  <a:close/>
                  <a:moveTo>
                    <a:pt x="4787" y="5239"/>
                  </a:moveTo>
                  <a:lnTo>
                    <a:pt x="4835" y="7406"/>
                  </a:lnTo>
                  <a:cubicBezTo>
                    <a:pt x="4263" y="7430"/>
                    <a:pt x="3692" y="7502"/>
                    <a:pt x="3168" y="7644"/>
                  </a:cubicBezTo>
                  <a:cubicBezTo>
                    <a:pt x="2835" y="6906"/>
                    <a:pt x="2620" y="6096"/>
                    <a:pt x="2596" y="5239"/>
                  </a:cubicBezTo>
                  <a:close/>
                  <a:moveTo>
                    <a:pt x="7407" y="5239"/>
                  </a:moveTo>
                  <a:cubicBezTo>
                    <a:pt x="7407" y="6096"/>
                    <a:pt x="7216" y="6930"/>
                    <a:pt x="6883" y="7644"/>
                  </a:cubicBezTo>
                  <a:cubicBezTo>
                    <a:pt x="6335" y="7502"/>
                    <a:pt x="5764" y="7406"/>
                    <a:pt x="5216" y="7406"/>
                  </a:cubicBezTo>
                  <a:lnTo>
                    <a:pt x="5216" y="5239"/>
                  </a:lnTo>
                  <a:close/>
                  <a:moveTo>
                    <a:pt x="4835" y="7787"/>
                  </a:moveTo>
                  <a:lnTo>
                    <a:pt x="4835" y="9764"/>
                  </a:lnTo>
                  <a:cubicBezTo>
                    <a:pt x="4240" y="9311"/>
                    <a:pt x="3716" y="8692"/>
                    <a:pt x="3335" y="8002"/>
                  </a:cubicBezTo>
                  <a:cubicBezTo>
                    <a:pt x="3811" y="7883"/>
                    <a:pt x="4311" y="7787"/>
                    <a:pt x="4835" y="7787"/>
                  </a:cubicBezTo>
                  <a:close/>
                  <a:moveTo>
                    <a:pt x="5216" y="7787"/>
                  </a:moveTo>
                  <a:cubicBezTo>
                    <a:pt x="5716" y="7787"/>
                    <a:pt x="6216" y="7883"/>
                    <a:pt x="6692" y="8002"/>
                  </a:cubicBezTo>
                  <a:cubicBezTo>
                    <a:pt x="6335" y="8716"/>
                    <a:pt x="5835" y="9311"/>
                    <a:pt x="5216" y="9764"/>
                  </a:cubicBezTo>
                  <a:lnTo>
                    <a:pt x="5216" y="7787"/>
                  </a:lnTo>
                  <a:close/>
                  <a:moveTo>
                    <a:pt x="4716" y="0"/>
                  </a:moveTo>
                  <a:cubicBezTo>
                    <a:pt x="4025" y="500"/>
                    <a:pt x="3430" y="1191"/>
                    <a:pt x="3001" y="2000"/>
                  </a:cubicBezTo>
                  <a:cubicBezTo>
                    <a:pt x="2525" y="1810"/>
                    <a:pt x="2049" y="1596"/>
                    <a:pt x="1644" y="1310"/>
                  </a:cubicBezTo>
                  <a:lnTo>
                    <a:pt x="1382" y="1572"/>
                  </a:lnTo>
                  <a:lnTo>
                    <a:pt x="1406" y="1596"/>
                  </a:lnTo>
                  <a:cubicBezTo>
                    <a:pt x="1858" y="1905"/>
                    <a:pt x="2358" y="2167"/>
                    <a:pt x="2858" y="2358"/>
                  </a:cubicBezTo>
                  <a:cubicBezTo>
                    <a:pt x="2501" y="3120"/>
                    <a:pt x="2334" y="3977"/>
                    <a:pt x="2287" y="4882"/>
                  </a:cubicBezTo>
                  <a:lnTo>
                    <a:pt x="1" y="4882"/>
                  </a:lnTo>
                  <a:lnTo>
                    <a:pt x="1" y="5049"/>
                  </a:lnTo>
                  <a:lnTo>
                    <a:pt x="1" y="5239"/>
                  </a:lnTo>
                  <a:lnTo>
                    <a:pt x="2287" y="5239"/>
                  </a:lnTo>
                  <a:cubicBezTo>
                    <a:pt x="2334" y="6120"/>
                    <a:pt x="2525" y="7001"/>
                    <a:pt x="2858" y="7764"/>
                  </a:cubicBezTo>
                  <a:cubicBezTo>
                    <a:pt x="2358" y="7954"/>
                    <a:pt x="1858" y="8192"/>
                    <a:pt x="1406" y="8502"/>
                  </a:cubicBezTo>
                  <a:cubicBezTo>
                    <a:pt x="1406" y="8502"/>
                    <a:pt x="1382" y="8502"/>
                    <a:pt x="1382" y="8549"/>
                  </a:cubicBezTo>
                  <a:lnTo>
                    <a:pt x="1644" y="8811"/>
                  </a:lnTo>
                  <a:cubicBezTo>
                    <a:pt x="2049" y="8502"/>
                    <a:pt x="2525" y="8311"/>
                    <a:pt x="3001" y="8121"/>
                  </a:cubicBezTo>
                  <a:cubicBezTo>
                    <a:pt x="3430" y="8930"/>
                    <a:pt x="4001" y="9621"/>
                    <a:pt x="4716" y="10121"/>
                  </a:cubicBezTo>
                  <a:lnTo>
                    <a:pt x="5430" y="10121"/>
                  </a:lnTo>
                  <a:cubicBezTo>
                    <a:pt x="6145" y="9621"/>
                    <a:pt x="6692" y="8930"/>
                    <a:pt x="7121" y="8121"/>
                  </a:cubicBezTo>
                  <a:cubicBezTo>
                    <a:pt x="7597" y="8311"/>
                    <a:pt x="8074" y="8502"/>
                    <a:pt x="8479" y="8811"/>
                  </a:cubicBezTo>
                  <a:lnTo>
                    <a:pt x="8764" y="8549"/>
                  </a:lnTo>
                  <a:lnTo>
                    <a:pt x="8717" y="8502"/>
                  </a:lnTo>
                  <a:cubicBezTo>
                    <a:pt x="8288" y="8216"/>
                    <a:pt x="7764" y="7954"/>
                    <a:pt x="7264" y="7764"/>
                  </a:cubicBezTo>
                  <a:cubicBezTo>
                    <a:pt x="7621" y="7001"/>
                    <a:pt x="7812" y="6120"/>
                    <a:pt x="7836" y="5239"/>
                  </a:cubicBezTo>
                  <a:lnTo>
                    <a:pt x="10122" y="5239"/>
                  </a:lnTo>
                  <a:lnTo>
                    <a:pt x="10122" y="5049"/>
                  </a:lnTo>
                  <a:lnTo>
                    <a:pt x="10122" y="4882"/>
                  </a:lnTo>
                  <a:lnTo>
                    <a:pt x="7836" y="4882"/>
                  </a:lnTo>
                  <a:cubicBezTo>
                    <a:pt x="7812" y="3977"/>
                    <a:pt x="7597" y="3120"/>
                    <a:pt x="7264" y="2358"/>
                  </a:cubicBezTo>
                  <a:cubicBezTo>
                    <a:pt x="7764" y="2167"/>
                    <a:pt x="8288" y="1929"/>
                    <a:pt x="8717" y="1596"/>
                  </a:cubicBezTo>
                  <a:cubicBezTo>
                    <a:pt x="8717" y="1596"/>
                    <a:pt x="8764" y="1596"/>
                    <a:pt x="8764" y="1572"/>
                  </a:cubicBezTo>
                  <a:lnTo>
                    <a:pt x="8479" y="1310"/>
                  </a:lnTo>
                  <a:cubicBezTo>
                    <a:pt x="8074" y="1596"/>
                    <a:pt x="7597" y="1810"/>
                    <a:pt x="7121" y="2000"/>
                  </a:cubicBezTo>
                  <a:cubicBezTo>
                    <a:pt x="6692" y="1191"/>
                    <a:pt x="6097" y="500"/>
                    <a:pt x="5430"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4699694" y="4326536"/>
              <a:ext cx="170872" cy="131366"/>
            </a:xfrm>
            <a:custGeom>
              <a:rect b="b" l="l" r="r" t="t"/>
              <a:pathLst>
                <a:path extrusionOk="0" h="4120" w="5359">
                  <a:moveTo>
                    <a:pt x="2667" y="0"/>
                  </a:moveTo>
                  <a:cubicBezTo>
                    <a:pt x="1215" y="0"/>
                    <a:pt x="0" y="1143"/>
                    <a:pt x="0" y="2572"/>
                  </a:cubicBezTo>
                  <a:lnTo>
                    <a:pt x="0" y="3525"/>
                  </a:lnTo>
                  <a:cubicBezTo>
                    <a:pt x="0" y="3858"/>
                    <a:pt x="262" y="4120"/>
                    <a:pt x="595" y="4120"/>
                  </a:cubicBezTo>
                  <a:lnTo>
                    <a:pt x="4692" y="4120"/>
                  </a:lnTo>
                  <a:cubicBezTo>
                    <a:pt x="5025" y="4120"/>
                    <a:pt x="5287" y="3858"/>
                    <a:pt x="5287" y="3525"/>
                  </a:cubicBezTo>
                  <a:lnTo>
                    <a:pt x="5287" y="2572"/>
                  </a:lnTo>
                  <a:lnTo>
                    <a:pt x="5358" y="2572"/>
                  </a:lnTo>
                  <a:cubicBezTo>
                    <a:pt x="5358" y="1143"/>
                    <a:pt x="4168" y="0"/>
                    <a:pt x="2667" y="0"/>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4700427" y="4325770"/>
              <a:ext cx="97983" cy="132323"/>
            </a:xfrm>
            <a:custGeom>
              <a:rect b="b" l="l" r="r" t="t"/>
              <a:pathLst>
                <a:path extrusionOk="0" h="4150" w="3073">
                  <a:moveTo>
                    <a:pt x="2668" y="0"/>
                  </a:moveTo>
                  <a:cubicBezTo>
                    <a:pt x="1215" y="0"/>
                    <a:pt x="1" y="1167"/>
                    <a:pt x="1" y="2596"/>
                  </a:cubicBezTo>
                  <a:lnTo>
                    <a:pt x="1" y="3549"/>
                  </a:lnTo>
                  <a:cubicBezTo>
                    <a:pt x="1" y="3882"/>
                    <a:pt x="263" y="4144"/>
                    <a:pt x="596" y="4144"/>
                  </a:cubicBezTo>
                  <a:lnTo>
                    <a:pt x="1239" y="4144"/>
                  </a:lnTo>
                  <a:cubicBezTo>
                    <a:pt x="977" y="4105"/>
                    <a:pt x="787" y="3853"/>
                    <a:pt x="787" y="3549"/>
                  </a:cubicBezTo>
                  <a:lnTo>
                    <a:pt x="787" y="2596"/>
                  </a:lnTo>
                  <a:cubicBezTo>
                    <a:pt x="787" y="1286"/>
                    <a:pt x="1763" y="215"/>
                    <a:pt x="3073" y="48"/>
                  </a:cubicBezTo>
                  <a:cubicBezTo>
                    <a:pt x="2954" y="0"/>
                    <a:pt x="2811" y="0"/>
                    <a:pt x="2668" y="0"/>
                  </a:cubicBezTo>
                  <a:close/>
                  <a:moveTo>
                    <a:pt x="1239" y="4144"/>
                  </a:moveTo>
                  <a:cubicBezTo>
                    <a:pt x="1262" y="4147"/>
                    <a:pt x="1286" y="4149"/>
                    <a:pt x="1310" y="4149"/>
                  </a:cubicBezTo>
                  <a:cubicBezTo>
                    <a:pt x="1333" y="4149"/>
                    <a:pt x="1358" y="4147"/>
                    <a:pt x="1382" y="4144"/>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4838648" y="4391071"/>
              <a:ext cx="36476" cy="35711"/>
            </a:xfrm>
            <a:custGeom>
              <a:rect b="b" l="l" r="r" t="t"/>
              <a:pathLst>
                <a:path extrusionOk="0" h="1120" w="1144">
                  <a:moveTo>
                    <a:pt x="572" y="0"/>
                  </a:moveTo>
                  <a:cubicBezTo>
                    <a:pt x="262" y="0"/>
                    <a:pt x="0" y="238"/>
                    <a:pt x="0" y="548"/>
                  </a:cubicBezTo>
                  <a:cubicBezTo>
                    <a:pt x="0" y="858"/>
                    <a:pt x="262" y="1120"/>
                    <a:pt x="572" y="1120"/>
                  </a:cubicBezTo>
                  <a:cubicBezTo>
                    <a:pt x="881" y="1120"/>
                    <a:pt x="1143" y="858"/>
                    <a:pt x="1143" y="548"/>
                  </a:cubicBezTo>
                  <a:cubicBezTo>
                    <a:pt x="1143" y="238"/>
                    <a:pt x="881" y="0"/>
                    <a:pt x="572"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4926715" y="4088865"/>
              <a:ext cx="170872" cy="82773"/>
            </a:xfrm>
            <a:custGeom>
              <a:rect b="b" l="l" r="r" t="t"/>
              <a:pathLst>
                <a:path extrusionOk="0" h="2596" w="5359">
                  <a:moveTo>
                    <a:pt x="2668" y="0"/>
                  </a:moveTo>
                  <a:cubicBezTo>
                    <a:pt x="1215" y="0"/>
                    <a:pt x="1" y="1167"/>
                    <a:pt x="1" y="2596"/>
                  </a:cubicBezTo>
                  <a:lnTo>
                    <a:pt x="5359" y="2596"/>
                  </a:lnTo>
                  <a:cubicBezTo>
                    <a:pt x="5359" y="1167"/>
                    <a:pt x="4168" y="0"/>
                    <a:pt x="2668" y="0"/>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4926715" y="4088865"/>
              <a:ext cx="97217" cy="82773"/>
            </a:xfrm>
            <a:custGeom>
              <a:rect b="b" l="l" r="r" t="t"/>
              <a:pathLst>
                <a:path extrusionOk="0" h="2596" w="3049">
                  <a:moveTo>
                    <a:pt x="2668" y="0"/>
                  </a:moveTo>
                  <a:cubicBezTo>
                    <a:pt x="1215" y="0"/>
                    <a:pt x="1" y="1167"/>
                    <a:pt x="1" y="2596"/>
                  </a:cubicBezTo>
                  <a:lnTo>
                    <a:pt x="763" y="2596"/>
                  </a:lnTo>
                  <a:cubicBezTo>
                    <a:pt x="763" y="1286"/>
                    <a:pt x="1787" y="215"/>
                    <a:pt x="3049" y="24"/>
                  </a:cubicBezTo>
                  <a:cubicBezTo>
                    <a:pt x="2930" y="0"/>
                    <a:pt x="2787" y="0"/>
                    <a:pt x="2668" y="0"/>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5065670" y="4153400"/>
              <a:ext cx="36476" cy="36476"/>
            </a:xfrm>
            <a:custGeom>
              <a:rect b="b" l="l" r="r" t="t"/>
              <a:pathLst>
                <a:path extrusionOk="0" h="1144" w="1144">
                  <a:moveTo>
                    <a:pt x="572" y="0"/>
                  </a:moveTo>
                  <a:cubicBezTo>
                    <a:pt x="263" y="0"/>
                    <a:pt x="1" y="262"/>
                    <a:pt x="1" y="572"/>
                  </a:cubicBezTo>
                  <a:cubicBezTo>
                    <a:pt x="1" y="882"/>
                    <a:pt x="263" y="1144"/>
                    <a:pt x="572" y="1144"/>
                  </a:cubicBezTo>
                  <a:cubicBezTo>
                    <a:pt x="882" y="1144"/>
                    <a:pt x="1144" y="882"/>
                    <a:pt x="1144" y="572"/>
                  </a:cubicBezTo>
                  <a:cubicBezTo>
                    <a:pt x="1144" y="262"/>
                    <a:pt x="882" y="0"/>
                    <a:pt x="572"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4714106" y="4366934"/>
              <a:ext cx="142781" cy="111470"/>
            </a:xfrm>
            <a:custGeom>
              <a:rect b="b" l="l" r="r" t="t"/>
              <a:pathLst>
                <a:path extrusionOk="0" h="3496" w="4478">
                  <a:moveTo>
                    <a:pt x="1303" y="0"/>
                  </a:moveTo>
                  <a:cubicBezTo>
                    <a:pt x="619" y="0"/>
                    <a:pt x="1" y="547"/>
                    <a:pt x="1" y="1305"/>
                  </a:cubicBezTo>
                  <a:cubicBezTo>
                    <a:pt x="1" y="2496"/>
                    <a:pt x="1001" y="3496"/>
                    <a:pt x="2215" y="3496"/>
                  </a:cubicBezTo>
                  <a:cubicBezTo>
                    <a:pt x="3477" y="3496"/>
                    <a:pt x="4478" y="2543"/>
                    <a:pt x="4478" y="1305"/>
                  </a:cubicBezTo>
                  <a:cubicBezTo>
                    <a:pt x="4478" y="547"/>
                    <a:pt x="3860" y="0"/>
                    <a:pt x="3175" y="0"/>
                  </a:cubicBezTo>
                  <a:cubicBezTo>
                    <a:pt x="2999" y="0"/>
                    <a:pt x="2819" y="36"/>
                    <a:pt x="2644" y="114"/>
                  </a:cubicBezTo>
                  <a:lnTo>
                    <a:pt x="2453" y="210"/>
                  </a:lnTo>
                  <a:cubicBezTo>
                    <a:pt x="2382" y="257"/>
                    <a:pt x="2305" y="281"/>
                    <a:pt x="2230" y="281"/>
                  </a:cubicBezTo>
                  <a:cubicBezTo>
                    <a:pt x="2156" y="281"/>
                    <a:pt x="2084" y="257"/>
                    <a:pt x="2025" y="210"/>
                  </a:cubicBezTo>
                  <a:lnTo>
                    <a:pt x="1834" y="114"/>
                  </a:lnTo>
                  <a:cubicBezTo>
                    <a:pt x="1659" y="36"/>
                    <a:pt x="1479" y="0"/>
                    <a:pt x="1303"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4695867" y="4372833"/>
              <a:ext cx="71422" cy="103307"/>
            </a:xfrm>
            <a:custGeom>
              <a:rect b="b" l="l" r="r" t="t"/>
              <a:pathLst>
                <a:path extrusionOk="0" h="3240" w="2240">
                  <a:moveTo>
                    <a:pt x="1311" y="1"/>
                  </a:moveTo>
                  <a:lnTo>
                    <a:pt x="1311" y="1"/>
                  </a:lnTo>
                  <a:cubicBezTo>
                    <a:pt x="1049" y="120"/>
                    <a:pt x="811" y="358"/>
                    <a:pt x="692" y="620"/>
                  </a:cubicBezTo>
                  <a:lnTo>
                    <a:pt x="573" y="620"/>
                  </a:lnTo>
                  <a:cubicBezTo>
                    <a:pt x="263" y="620"/>
                    <a:pt x="1" y="858"/>
                    <a:pt x="1" y="1191"/>
                  </a:cubicBezTo>
                  <a:cubicBezTo>
                    <a:pt x="1" y="1477"/>
                    <a:pt x="239" y="1763"/>
                    <a:pt x="573" y="1763"/>
                  </a:cubicBezTo>
                  <a:lnTo>
                    <a:pt x="644" y="1763"/>
                  </a:lnTo>
                  <a:cubicBezTo>
                    <a:pt x="834" y="2430"/>
                    <a:pt x="1454" y="3025"/>
                    <a:pt x="2240" y="3240"/>
                  </a:cubicBezTo>
                  <a:cubicBezTo>
                    <a:pt x="1525" y="2668"/>
                    <a:pt x="1073" y="1834"/>
                    <a:pt x="1073" y="882"/>
                  </a:cubicBezTo>
                  <a:cubicBezTo>
                    <a:pt x="1073" y="572"/>
                    <a:pt x="1168" y="263"/>
                    <a:pt x="1311"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4745225" y="4400923"/>
              <a:ext cx="11447" cy="17505"/>
            </a:xfrm>
            <a:custGeom>
              <a:rect b="b" l="l" r="r" t="t"/>
              <a:pathLst>
                <a:path extrusionOk="0" h="549" w="359">
                  <a:moveTo>
                    <a:pt x="168" y="1"/>
                  </a:moveTo>
                  <a:cubicBezTo>
                    <a:pt x="96" y="1"/>
                    <a:pt x="1" y="72"/>
                    <a:pt x="1" y="191"/>
                  </a:cubicBezTo>
                  <a:lnTo>
                    <a:pt x="1" y="358"/>
                  </a:lnTo>
                  <a:cubicBezTo>
                    <a:pt x="1" y="453"/>
                    <a:pt x="49" y="549"/>
                    <a:pt x="168" y="549"/>
                  </a:cubicBezTo>
                  <a:cubicBezTo>
                    <a:pt x="263" y="549"/>
                    <a:pt x="358" y="453"/>
                    <a:pt x="358" y="358"/>
                  </a:cubicBezTo>
                  <a:lnTo>
                    <a:pt x="358" y="191"/>
                  </a:lnTo>
                  <a:cubicBezTo>
                    <a:pt x="358" y="96"/>
                    <a:pt x="263" y="1"/>
                    <a:pt x="168"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4815085" y="4400923"/>
              <a:ext cx="12945" cy="17505"/>
            </a:xfrm>
            <a:custGeom>
              <a:rect b="b" l="l" r="r" t="t"/>
              <a:pathLst>
                <a:path extrusionOk="0" h="549" w="406">
                  <a:moveTo>
                    <a:pt x="191" y="1"/>
                  </a:moveTo>
                  <a:cubicBezTo>
                    <a:pt x="96" y="1"/>
                    <a:pt x="1" y="72"/>
                    <a:pt x="1" y="191"/>
                  </a:cubicBezTo>
                  <a:lnTo>
                    <a:pt x="1" y="358"/>
                  </a:lnTo>
                  <a:cubicBezTo>
                    <a:pt x="1" y="453"/>
                    <a:pt x="72" y="549"/>
                    <a:pt x="191" y="549"/>
                  </a:cubicBezTo>
                  <a:cubicBezTo>
                    <a:pt x="310" y="549"/>
                    <a:pt x="406" y="453"/>
                    <a:pt x="358" y="358"/>
                  </a:cubicBezTo>
                  <a:lnTo>
                    <a:pt x="358" y="191"/>
                  </a:lnTo>
                  <a:cubicBezTo>
                    <a:pt x="358" y="96"/>
                    <a:pt x="287"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4768788" y="4405387"/>
              <a:ext cx="32682" cy="16835"/>
            </a:xfrm>
            <a:custGeom>
              <a:rect b="b" l="l" r="r" t="t"/>
              <a:pathLst>
                <a:path extrusionOk="0" h="528" w="1025">
                  <a:moveTo>
                    <a:pt x="234" y="0"/>
                  </a:moveTo>
                  <a:cubicBezTo>
                    <a:pt x="189" y="0"/>
                    <a:pt x="140" y="18"/>
                    <a:pt x="95" y="51"/>
                  </a:cubicBezTo>
                  <a:cubicBezTo>
                    <a:pt x="0" y="99"/>
                    <a:pt x="0" y="218"/>
                    <a:pt x="72" y="313"/>
                  </a:cubicBezTo>
                  <a:cubicBezTo>
                    <a:pt x="191" y="456"/>
                    <a:pt x="334" y="528"/>
                    <a:pt x="500" y="528"/>
                  </a:cubicBezTo>
                  <a:cubicBezTo>
                    <a:pt x="691" y="528"/>
                    <a:pt x="857" y="456"/>
                    <a:pt x="953" y="313"/>
                  </a:cubicBezTo>
                  <a:cubicBezTo>
                    <a:pt x="1024" y="218"/>
                    <a:pt x="1024" y="99"/>
                    <a:pt x="929" y="51"/>
                  </a:cubicBezTo>
                  <a:cubicBezTo>
                    <a:pt x="885" y="18"/>
                    <a:pt x="835" y="0"/>
                    <a:pt x="790" y="0"/>
                  </a:cubicBezTo>
                  <a:cubicBezTo>
                    <a:pt x="739" y="0"/>
                    <a:pt x="693" y="24"/>
                    <a:pt x="667" y="75"/>
                  </a:cubicBezTo>
                  <a:cubicBezTo>
                    <a:pt x="619" y="99"/>
                    <a:pt x="572" y="147"/>
                    <a:pt x="500" y="147"/>
                  </a:cubicBezTo>
                  <a:cubicBezTo>
                    <a:pt x="453" y="147"/>
                    <a:pt x="381" y="99"/>
                    <a:pt x="357" y="75"/>
                  </a:cubicBezTo>
                  <a:cubicBezTo>
                    <a:pt x="332" y="24"/>
                    <a:pt x="286" y="0"/>
                    <a:pt x="234"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4940393" y="4128976"/>
              <a:ext cx="143546" cy="111024"/>
            </a:xfrm>
            <a:custGeom>
              <a:rect b="b" l="l" r="r" t="t"/>
              <a:pathLst>
                <a:path extrusionOk="0" h="3482" w="4502">
                  <a:moveTo>
                    <a:pt x="1313" y="0"/>
                  </a:moveTo>
                  <a:cubicBezTo>
                    <a:pt x="627" y="0"/>
                    <a:pt x="0" y="560"/>
                    <a:pt x="0" y="1314"/>
                  </a:cubicBezTo>
                  <a:cubicBezTo>
                    <a:pt x="0" y="2505"/>
                    <a:pt x="1024" y="3481"/>
                    <a:pt x="2239" y="3481"/>
                  </a:cubicBezTo>
                  <a:cubicBezTo>
                    <a:pt x="3453" y="3481"/>
                    <a:pt x="4501" y="2529"/>
                    <a:pt x="4501" y="1314"/>
                  </a:cubicBezTo>
                  <a:cubicBezTo>
                    <a:pt x="4501" y="560"/>
                    <a:pt x="3889" y="0"/>
                    <a:pt x="3209" y="0"/>
                  </a:cubicBezTo>
                  <a:cubicBezTo>
                    <a:pt x="3030" y="0"/>
                    <a:pt x="2846" y="39"/>
                    <a:pt x="2667" y="123"/>
                  </a:cubicBezTo>
                  <a:lnTo>
                    <a:pt x="2477" y="195"/>
                  </a:lnTo>
                  <a:cubicBezTo>
                    <a:pt x="2406" y="242"/>
                    <a:pt x="2322" y="266"/>
                    <a:pt x="2242" y="266"/>
                  </a:cubicBezTo>
                  <a:cubicBezTo>
                    <a:pt x="2161" y="266"/>
                    <a:pt x="2084" y="242"/>
                    <a:pt x="2024" y="195"/>
                  </a:cubicBezTo>
                  <a:lnTo>
                    <a:pt x="1858" y="123"/>
                  </a:lnTo>
                  <a:cubicBezTo>
                    <a:pt x="1679" y="39"/>
                    <a:pt x="1494" y="0"/>
                    <a:pt x="1313"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4921390" y="4132898"/>
              <a:ext cx="85101" cy="107102"/>
            </a:xfrm>
            <a:custGeom>
              <a:rect b="b" l="l" r="r" t="t"/>
              <a:pathLst>
                <a:path extrusionOk="0" h="3359" w="2669">
                  <a:moveTo>
                    <a:pt x="1430" y="0"/>
                  </a:moveTo>
                  <a:lnTo>
                    <a:pt x="1430" y="0"/>
                  </a:lnTo>
                  <a:cubicBezTo>
                    <a:pt x="1096" y="96"/>
                    <a:pt x="834" y="334"/>
                    <a:pt x="692" y="667"/>
                  </a:cubicBezTo>
                  <a:lnTo>
                    <a:pt x="572" y="667"/>
                  </a:lnTo>
                  <a:cubicBezTo>
                    <a:pt x="287" y="667"/>
                    <a:pt x="1" y="905"/>
                    <a:pt x="1" y="1239"/>
                  </a:cubicBezTo>
                  <a:cubicBezTo>
                    <a:pt x="1" y="1525"/>
                    <a:pt x="239" y="1810"/>
                    <a:pt x="572" y="1810"/>
                  </a:cubicBezTo>
                  <a:lnTo>
                    <a:pt x="668" y="1810"/>
                  </a:lnTo>
                  <a:cubicBezTo>
                    <a:pt x="906" y="2644"/>
                    <a:pt x="1692" y="3287"/>
                    <a:pt x="2668" y="3358"/>
                  </a:cubicBezTo>
                  <a:cubicBezTo>
                    <a:pt x="1739" y="2930"/>
                    <a:pt x="1096" y="2025"/>
                    <a:pt x="1096" y="977"/>
                  </a:cubicBezTo>
                  <a:cubicBezTo>
                    <a:pt x="1096" y="596"/>
                    <a:pt x="1215" y="262"/>
                    <a:pt x="1430"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4972278" y="4162519"/>
              <a:ext cx="11415" cy="17473"/>
            </a:xfrm>
            <a:custGeom>
              <a:rect b="b" l="l" r="r" t="t"/>
              <a:pathLst>
                <a:path extrusionOk="0" h="548" w="358">
                  <a:moveTo>
                    <a:pt x="167" y="0"/>
                  </a:moveTo>
                  <a:cubicBezTo>
                    <a:pt x="72" y="0"/>
                    <a:pt x="0" y="72"/>
                    <a:pt x="0" y="191"/>
                  </a:cubicBezTo>
                  <a:lnTo>
                    <a:pt x="0" y="381"/>
                  </a:lnTo>
                  <a:cubicBezTo>
                    <a:pt x="0" y="453"/>
                    <a:pt x="48" y="548"/>
                    <a:pt x="167" y="548"/>
                  </a:cubicBezTo>
                  <a:cubicBezTo>
                    <a:pt x="262" y="548"/>
                    <a:pt x="358" y="453"/>
                    <a:pt x="358" y="381"/>
                  </a:cubicBezTo>
                  <a:lnTo>
                    <a:pt x="358" y="191"/>
                  </a:lnTo>
                  <a:cubicBezTo>
                    <a:pt x="358" y="95"/>
                    <a:pt x="262" y="0"/>
                    <a:pt x="16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5"/>
            <p:cNvSpPr/>
            <p:nvPr/>
          </p:nvSpPr>
          <p:spPr>
            <a:xfrm>
              <a:off x="5042904" y="4162519"/>
              <a:ext cx="11415" cy="17473"/>
            </a:xfrm>
            <a:custGeom>
              <a:rect b="b" l="l" r="r" t="t"/>
              <a:pathLst>
                <a:path extrusionOk="0" h="548" w="358">
                  <a:moveTo>
                    <a:pt x="191" y="0"/>
                  </a:moveTo>
                  <a:cubicBezTo>
                    <a:pt x="95" y="0"/>
                    <a:pt x="0" y="72"/>
                    <a:pt x="0" y="191"/>
                  </a:cubicBezTo>
                  <a:lnTo>
                    <a:pt x="0" y="381"/>
                  </a:lnTo>
                  <a:cubicBezTo>
                    <a:pt x="0" y="453"/>
                    <a:pt x="72" y="548"/>
                    <a:pt x="191" y="548"/>
                  </a:cubicBezTo>
                  <a:cubicBezTo>
                    <a:pt x="262" y="548"/>
                    <a:pt x="357" y="453"/>
                    <a:pt x="357" y="381"/>
                  </a:cubicBezTo>
                  <a:lnTo>
                    <a:pt x="357" y="191"/>
                  </a:lnTo>
                  <a:cubicBezTo>
                    <a:pt x="357" y="95"/>
                    <a:pt x="310"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4995810" y="4168354"/>
              <a:ext cx="31917" cy="16198"/>
            </a:xfrm>
            <a:custGeom>
              <a:rect b="b" l="l" r="r" t="t"/>
              <a:pathLst>
                <a:path extrusionOk="0" h="508" w="1001">
                  <a:moveTo>
                    <a:pt x="202" y="0"/>
                  </a:moveTo>
                  <a:cubicBezTo>
                    <a:pt x="163" y="0"/>
                    <a:pt x="126" y="12"/>
                    <a:pt x="96" y="32"/>
                  </a:cubicBezTo>
                  <a:cubicBezTo>
                    <a:pt x="1" y="103"/>
                    <a:pt x="1" y="222"/>
                    <a:pt x="48" y="317"/>
                  </a:cubicBezTo>
                  <a:cubicBezTo>
                    <a:pt x="167" y="460"/>
                    <a:pt x="334" y="508"/>
                    <a:pt x="501" y="508"/>
                  </a:cubicBezTo>
                  <a:cubicBezTo>
                    <a:pt x="691" y="508"/>
                    <a:pt x="858" y="436"/>
                    <a:pt x="953" y="317"/>
                  </a:cubicBezTo>
                  <a:cubicBezTo>
                    <a:pt x="1001" y="222"/>
                    <a:pt x="1001" y="103"/>
                    <a:pt x="929" y="32"/>
                  </a:cubicBezTo>
                  <a:cubicBezTo>
                    <a:pt x="890" y="12"/>
                    <a:pt x="846" y="0"/>
                    <a:pt x="804" y="0"/>
                  </a:cubicBezTo>
                  <a:cubicBezTo>
                    <a:pt x="744" y="0"/>
                    <a:pt x="686" y="23"/>
                    <a:pt x="644" y="79"/>
                  </a:cubicBezTo>
                  <a:cubicBezTo>
                    <a:pt x="620" y="103"/>
                    <a:pt x="572" y="127"/>
                    <a:pt x="501" y="127"/>
                  </a:cubicBezTo>
                  <a:cubicBezTo>
                    <a:pt x="453" y="127"/>
                    <a:pt x="382" y="103"/>
                    <a:pt x="358" y="79"/>
                  </a:cubicBezTo>
                  <a:cubicBezTo>
                    <a:pt x="316" y="23"/>
                    <a:pt x="258" y="0"/>
                    <a:pt x="202"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4780171" y="4164018"/>
              <a:ext cx="34946" cy="24328"/>
            </a:xfrm>
            <a:custGeom>
              <a:rect b="b" l="l" r="r" t="t"/>
              <a:pathLst>
                <a:path extrusionOk="0" h="763" w="1096">
                  <a:moveTo>
                    <a:pt x="262" y="1"/>
                  </a:moveTo>
                  <a:lnTo>
                    <a:pt x="0" y="263"/>
                  </a:lnTo>
                  <a:cubicBezTo>
                    <a:pt x="310" y="477"/>
                    <a:pt x="572" y="620"/>
                    <a:pt x="858" y="763"/>
                  </a:cubicBezTo>
                  <a:lnTo>
                    <a:pt x="1096" y="477"/>
                  </a:lnTo>
                  <a:cubicBezTo>
                    <a:pt x="810" y="358"/>
                    <a:pt x="548" y="168"/>
                    <a:pt x="262" y="1"/>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4736871" y="4277178"/>
              <a:ext cx="40303" cy="12180"/>
            </a:xfrm>
            <a:custGeom>
              <a:rect b="b" l="l" r="r" t="t"/>
              <a:pathLst>
                <a:path extrusionOk="0" h="382" w="1264">
                  <a:moveTo>
                    <a:pt x="1" y="0"/>
                  </a:moveTo>
                  <a:lnTo>
                    <a:pt x="1" y="167"/>
                  </a:lnTo>
                  <a:lnTo>
                    <a:pt x="1" y="357"/>
                  </a:lnTo>
                  <a:lnTo>
                    <a:pt x="1216" y="357"/>
                  </a:lnTo>
                  <a:lnTo>
                    <a:pt x="1263" y="381"/>
                  </a:lnTo>
                  <a:lnTo>
                    <a:pt x="1263"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45"/>
          <p:cNvGrpSpPr/>
          <p:nvPr/>
        </p:nvGrpSpPr>
        <p:grpSpPr>
          <a:xfrm>
            <a:off x="4092986" y="3481392"/>
            <a:ext cx="298444" cy="360715"/>
            <a:chOff x="4092986" y="3481392"/>
            <a:chExt cx="298444" cy="360715"/>
          </a:xfrm>
        </p:grpSpPr>
        <p:sp>
          <p:nvSpPr>
            <p:cNvPr id="1479" name="Google Shape;1479;p45"/>
            <p:cNvSpPr/>
            <p:nvPr/>
          </p:nvSpPr>
          <p:spPr>
            <a:xfrm>
              <a:off x="4111957" y="3507219"/>
              <a:ext cx="259735" cy="243761"/>
            </a:xfrm>
            <a:custGeom>
              <a:rect b="b" l="l" r="r" t="t"/>
              <a:pathLst>
                <a:path extrusionOk="0" h="7645" w="8146">
                  <a:moveTo>
                    <a:pt x="1" y="0"/>
                  </a:moveTo>
                  <a:lnTo>
                    <a:pt x="1" y="7645"/>
                  </a:lnTo>
                  <a:lnTo>
                    <a:pt x="8145" y="7645"/>
                  </a:lnTo>
                  <a:lnTo>
                    <a:pt x="8145"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a:off x="4092986" y="3481392"/>
              <a:ext cx="30386" cy="294649"/>
            </a:xfrm>
            <a:custGeom>
              <a:rect b="b" l="l" r="r" t="t"/>
              <a:pathLst>
                <a:path extrusionOk="0" h="9241" w="953">
                  <a:moveTo>
                    <a:pt x="0" y="1"/>
                  </a:moveTo>
                  <a:lnTo>
                    <a:pt x="0" y="9241"/>
                  </a:lnTo>
                  <a:lnTo>
                    <a:pt x="953" y="8788"/>
                  </a:lnTo>
                  <a:lnTo>
                    <a:pt x="953" y="8098"/>
                  </a:lnTo>
                  <a:lnTo>
                    <a:pt x="953" y="1144"/>
                  </a:lnTo>
                  <a:lnTo>
                    <a:pt x="953" y="453"/>
                  </a:lnTo>
                  <a:lnTo>
                    <a:pt x="0" y="1"/>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5"/>
            <p:cNvSpPr/>
            <p:nvPr/>
          </p:nvSpPr>
          <p:spPr>
            <a:xfrm>
              <a:off x="4361011" y="3481392"/>
              <a:ext cx="30418" cy="294649"/>
            </a:xfrm>
            <a:custGeom>
              <a:rect b="b" l="l" r="r" t="t"/>
              <a:pathLst>
                <a:path extrusionOk="0" h="9241" w="954">
                  <a:moveTo>
                    <a:pt x="953" y="1"/>
                  </a:moveTo>
                  <a:lnTo>
                    <a:pt x="1" y="453"/>
                  </a:lnTo>
                  <a:lnTo>
                    <a:pt x="1" y="1144"/>
                  </a:lnTo>
                  <a:lnTo>
                    <a:pt x="1" y="8098"/>
                  </a:lnTo>
                  <a:lnTo>
                    <a:pt x="1" y="8788"/>
                  </a:lnTo>
                  <a:lnTo>
                    <a:pt x="953" y="9241"/>
                  </a:lnTo>
                  <a:lnTo>
                    <a:pt x="953" y="1"/>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5"/>
            <p:cNvSpPr/>
            <p:nvPr/>
          </p:nvSpPr>
          <p:spPr>
            <a:xfrm>
              <a:off x="4092986" y="3481392"/>
              <a:ext cx="298444" cy="36476"/>
            </a:xfrm>
            <a:custGeom>
              <a:rect b="b" l="l" r="r" t="t"/>
              <a:pathLst>
                <a:path extrusionOk="0" h="1144" w="9360">
                  <a:moveTo>
                    <a:pt x="0" y="1"/>
                  </a:moveTo>
                  <a:lnTo>
                    <a:pt x="953" y="1144"/>
                  </a:lnTo>
                  <a:lnTo>
                    <a:pt x="8407" y="1144"/>
                  </a:lnTo>
                  <a:lnTo>
                    <a:pt x="9359"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5"/>
            <p:cNvSpPr/>
            <p:nvPr/>
          </p:nvSpPr>
          <p:spPr>
            <a:xfrm>
              <a:off x="4092986" y="3739565"/>
              <a:ext cx="298444" cy="36476"/>
            </a:xfrm>
            <a:custGeom>
              <a:rect b="b" l="l" r="r" t="t"/>
              <a:pathLst>
                <a:path extrusionOk="0" h="1144" w="9360">
                  <a:moveTo>
                    <a:pt x="953" y="1"/>
                  </a:moveTo>
                  <a:lnTo>
                    <a:pt x="0" y="1144"/>
                  </a:lnTo>
                  <a:lnTo>
                    <a:pt x="9359" y="1144"/>
                  </a:lnTo>
                  <a:lnTo>
                    <a:pt x="8407"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a:off x="4142152" y="3539710"/>
              <a:ext cx="199919" cy="98142"/>
            </a:xfrm>
            <a:custGeom>
              <a:rect b="b" l="l" r="r" t="t"/>
              <a:pathLst>
                <a:path extrusionOk="0" h="3078" w="6270">
                  <a:moveTo>
                    <a:pt x="2215" y="1"/>
                  </a:moveTo>
                  <a:cubicBezTo>
                    <a:pt x="755" y="1"/>
                    <a:pt x="1" y="1454"/>
                    <a:pt x="221" y="2554"/>
                  </a:cubicBezTo>
                  <a:lnTo>
                    <a:pt x="625" y="3006"/>
                  </a:lnTo>
                  <a:lnTo>
                    <a:pt x="721" y="3077"/>
                  </a:lnTo>
                  <a:lnTo>
                    <a:pt x="840" y="3006"/>
                  </a:lnTo>
                  <a:lnTo>
                    <a:pt x="5388" y="3006"/>
                  </a:lnTo>
                  <a:lnTo>
                    <a:pt x="5507" y="3077"/>
                  </a:lnTo>
                  <a:lnTo>
                    <a:pt x="5603" y="3006"/>
                  </a:lnTo>
                  <a:lnTo>
                    <a:pt x="6007" y="2554"/>
                  </a:lnTo>
                  <a:cubicBezTo>
                    <a:pt x="6269" y="1601"/>
                    <a:pt x="6103" y="910"/>
                    <a:pt x="5984" y="577"/>
                  </a:cubicBezTo>
                  <a:cubicBezTo>
                    <a:pt x="5948" y="470"/>
                    <a:pt x="5859" y="416"/>
                    <a:pt x="5766" y="416"/>
                  </a:cubicBezTo>
                  <a:cubicBezTo>
                    <a:pt x="5735" y="416"/>
                    <a:pt x="5704" y="422"/>
                    <a:pt x="5674" y="434"/>
                  </a:cubicBezTo>
                  <a:cubicBezTo>
                    <a:pt x="5528" y="486"/>
                    <a:pt x="5295" y="539"/>
                    <a:pt x="4958" y="539"/>
                  </a:cubicBezTo>
                  <a:cubicBezTo>
                    <a:pt x="4528" y="539"/>
                    <a:pt x="3928" y="453"/>
                    <a:pt x="3126" y="172"/>
                  </a:cubicBezTo>
                  <a:cubicBezTo>
                    <a:pt x="2798" y="54"/>
                    <a:pt x="2494" y="1"/>
                    <a:pt x="2215" y="1"/>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5"/>
            <p:cNvSpPr/>
            <p:nvPr/>
          </p:nvSpPr>
          <p:spPr>
            <a:xfrm>
              <a:off x="4140431" y="3538817"/>
              <a:ext cx="78628" cy="81562"/>
            </a:xfrm>
            <a:custGeom>
              <a:rect b="b" l="l" r="r" t="t"/>
              <a:pathLst>
                <a:path extrusionOk="0" h="2558" w="2466">
                  <a:moveTo>
                    <a:pt x="2259" y="0"/>
                  </a:moveTo>
                  <a:cubicBezTo>
                    <a:pt x="795" y="0"/>
                    <a:pt x="0" y="1442"/>
                    <a:pt x="251" y="2558"/>
                  </a:cubicBezTo>
                  <a:lnTo>
                    <a:pt x="727" y="2558"/>
                  </a:lnTo>
                  <a:cubicBezTo>
                    <a:pt x="513" y="1510"/>
                    <a:pt x="1156" y="176"/>
                    <a:pt x="2465" y="10"/>
                  </a:cubicBezTo>
                  <a:cubicBezTo>
                    <a:pt x="2395" y="3"/>
                    <a:pt x="2326" y="0"/>
                    <a:pt x="2259" y="0"/>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5"/>
            <p:cNvSpPr/>
            <p:nvPr/>
          </p:nvSpPr>
          <p:spPr>
            <a:xfrm>
              <a:off x="4180287" y="3700856"/>
              <a:ext cx="123809" cy="39506"/>
            </a:xfrm>
            <a:custGeom>
              <a:rect b="b" l="l" r="r" t="t"/>
              <a:pathLst>
                <a:path extrusionOk="0" h="1239" w="3883">
                  <a:moveTo>
                    <a:pt x="692" y="0"/>
                  </a:moveTo>
                  <a:cubicBezTo>
                    <a:pt x="692" y="0"/>
                    <a:pt x="1" y="357"/>
                    <a:pt x="1" y="1238"/>
                  </a:cubicBezTo>
                  <a:lnTo>
                    <a:pt x="3883" y="1238"/>
                  </a:lnTo>
                  <a:cubicBezTo>
                    <a:pt x="3883" y="357"/>
                    <a:pt x="3168" y="0"/>
                    <a:pt x="3168"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5"/>
            <p:cNvSpPr/>
            <p:nvPr/>
          </p:nvSpPr>
          <p:spPr>
            <a:xfrm>
              <a:off x="4232706" y="3719828"/>
              <a:ext cx="19003" cy="19769"/>
            </a:xfrm>
            <a:custGeom>
              <a:rect b="b" l="l" r="r" t="t"/>
              <a:pathLst>
                <a:path extrusionOk="0" h="620" w="596">
                  <a:moveTo>
                    <a:pt x="119" y="0"/>
                  </a:moveTo>
                  <a:lnTo>
                    <a:pt x="0" y="620"/>
                  </a:lnTo>
                  <a:lnTo>
                    <a:pt x="596" y="620"/>
                  </a:lnTo>
                  <a:lnTo>
                    <a:pt x="476"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5"/>
            <p:cNvSpPr/>
            <p:nvPr/>
          </p:nvSpPr>
          <p:spPr>
            <a:xfrm>
              <a:off x="4233439" y="3704651"/>
              <a:ext cx="15241" cy="19386"/>
            </a:xfrm>
            <a:custGeom>
              <a:rect b="b" l="l" r="r" t="t"/>
              <a:pathLst>
                <a:path extrusionOk="0" h="608" w="478">
                  <a:moveTo>
                    <a:pt x="1" y="0"/>
                  </a:moveTo>
                  <a:lnTo>
                    <a:pt x="1" y="357"/>
                  </a:lnTo>
                  <a:cubicBezTo>
                    <a:pt x="1" y="405"/>
                    <a:pt x="25" y="476"/>
                    <a:pt x="72" y="500"/>
                  </a:cubicBezTo>
                  <a:lnTo>
                    <a:pt x="120" y="572"/>
                  </a:lnTo>
                  <a:cubicBezTo>
                    <a:pt x="156" y="595"/>
                    <a:pt x="191" y="607"/>
                    <a:pt x="230" y="607"/>
                  </a:cubicBezTo>
                  <a:cubicBezTo>
                    <a:pt x="269" y="607"/>
                    <a:pt x="311" y="595"/>
                    <a:pt x="358" y="572"/>
                  </a:cubicBezTo>
                  <a:lnTo>
                    <a:pt x="430" y="500"/>
                  </a:lnTo>
                  <a:cubicBezTo>
                    <a:pt x="477" y="476"/>
                    <a:pt x="477" y="405"/>
                    <a:pt x="477" y="357"/>
                  </a:cubicBezTo>
                  <a:lnTo>
                    <a:pt x="477"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5"/>
            <p:cNvSpPr/>
            <p:nvPr/>
          </p:nvSpPr>
          <p:spPr>
            <a:xfrm>
              <a:off x="4250912" y="3700856"/>
              <a:ext cx="21299" cy="18844"/>
            </a:xfrm>
            <a:custGeom>
              <a:rect b="b" l="l" r="r" t="t"/>
              <a:pathLst>
                <a:path extrusionOk="0" h="591" w="668">
                  <a:moveTo>
                    <a:pt x="239" y="0"/>
                  </a:moveTo>
                  <a:lnTo>
                    <a:pt x="1" y="286"/>
                  </a:lnTo>
                  <a:lnTo>
                    <a:pt x="382" y="572"/>
                  </a:lnTo>
                  <a:cubicBezTo>
                    <a:pt x="407" y="584"/>
                    <a:pt x="436" y="590"/>
                    <a:pt x="465" y="590"/>
                  </a:cubicBezTo>
                  <a:cubicBezTo>
                    <a:pt x="543" y="590"/>
                    <a:pt x="620" y="546"/>
                    <a:pt x="620" y="476"/>
                  </a:cubicBezTo>
                  <a:lnTo>
                    <a:pt x="668" y="143"/>
                  </a:lnTo>
                  <a:lnTo>
                    <a:pt x="239"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5"/>
            <p:cNvSpPr/>
            <p:nvPr/>
          </p:nvSpPr>
          <p:spPr>
            <a:xfrm>
              <a:off x="4211439" y="3700856"/>
              <a:ext cx="22033" cy="18844"/>
            </a:xfrm>
            <a:custGeom>
              <a:rect b="b" l="l" r="r" t="t"/>
              <a:pathLst>
                <a:path extrusionOk="0" h="591" w="691">
                  <a:moveTo>
                    <a:pt x="453" y="0"/>
                  </a:moveTo>
                  <a:lnTo>
                    <a:pt x="0" y="143"/>
                  </a:lnTo>
                  <a:lnTo>
                    <a:pt x="72" y="476"/>
                  </a:lnTo>
                  <a:cubicBezTo>
                    <a:pt x="72" y="546"/>
                    <a:pt x="148" y="590"/>
                    <a:pt x="227" y="590"/>
                  </a:cubicBezTo>
                  <a:cubicBezTo>
                    <a:pt x="255" y="590"/>
                    <a:pt x="284" y="584"/>
                    <a:pt x="310" y="572"/>
                  </a:cubicBezTo>
                  <a:lnTo>
                    <a:pt x="691" y="286"/>
                  </a:lnTo>
                  <a:lnTo>
                    <a:pt x="453"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5"/>
            <p:cNvSpPr/>
            <p:nvPr/>
          </p:nvSpPr>
          <p:spPr>
            <a:xfrm>
              <a:off x="4316213" y="3614289"/>
              <a:ext cx="24328" cy="40271"/>
            </a:xfrm>
            <a:custGeom>
              <a:rect b="b" l="l" r="r" t="t"/>
              <a:pathLst>
                <a:path extrusionOk="0" h="1263" w="763">
                  <a:moveTo>
                    <a:pt x="48" y="0"/>
                  </a:moveTo>
                  <a:cubicBezTo>
                    <a:pt x="120" y="215"/>
                    <a:pt x="144" y="429"/>
                    <a:pt x="144" y="619"/>
                  </a:cubicBezTo>
                  <a:lnTo>
                    <a:pt x="1" y="905"/>
                  </a:lnTo>
                  <a:lnTo>
                    <a:pt x="48" y="1262"/>
                  </a:lnTo>
                  <a:lnTo>
                    <a:pt x="144" y="1262"/>
                  </a:lnTo>
                  <a:cubicBezTo>
                    <a:pt x="501" y="1262"/>
                    <a:pt x="763" y="977"/>
                    <a:pt x="763" y="619"/>
                  </a:cubicBezTo>
                  <a:cubicBezTo>
                    <a:pt x="763" y="262"/>
                    <a:pt x="501" y="0"/>
                    <a:pt x="144"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5"/>
            <p:cNvSpPr/>
            <p:nvPr/>
          </p:nvSpPr>
          <p:spPr>
            <a:xfrm>
              <a:off x="4161315" y="3584667"/>
              <a:ext cx="159489" cy="125308"/>
            </a:xfrm>
            <a:custGeom>
              <a:rect b="b" l="l" r="r" t="t"/>
              <a:pathLst>
                <a:path extrusionOk="0" h="3930" w="5002">
                  <a:moveTo>
                    <a:pt x="596" y="0"/>
                  </a:moveTo>
                  <a:cubicBezTo>
                    <a:pt x="759" y="1398"/>
                    <a:pt x="328" y="1565"/>
                    <a:pt x="113" y="1565"/>
                  </a:cubicBezTo>
                  <a:cubicBezTo>
                    <a:pt x="46" y="1565"/>
                    <a:pt x="1" y="1548"/>
                    <a:pt x="1" y="1548"/>
                  </a:cubicBezTo>
                  <a:lnTo>
                    <a:pt x="1" y="1548"/>
                  </a:lnTo>
                  <a:cubicBezTo>
                    <a:pt x="1" y="2858"/>
                    <a:pt x="1096" y="3930"/>
                    <a:pt x="2501" y="3930"/>
                  </a:cubicBezTo>
                  <a:cubicBezTo>
                    <a:pt x="3906" y="3930"/>
                    <a:pt x="5002" y="2858"/>
                    <a:pt x="5002" y="1548"/>
                  </a:cubicBezTo>
                  <a:lnTo>
                    <a:pt x="5002" y="1548"/>
                  </a:lnTo>
                  <a:cubicBezTo>
                    <a:pt x="5002" y="1548"/>
                    <a:pt x="4956" y="1565"/>
                    <a:pt x="4889" y="1565"/>
                  </a:cubicBezTo>
                  <a:cubicBezTo>
                    <a:pt x="4675" y="1565"/>
                    <a:pt x="4243" y="1398"/>
                    <a:pt x="4406" y="0"/>
                  </a:cubicBezTo>
                  <a:lnTo>
                    <a:pt x="4406" y="0"/>
                  </a:lnTo>
                  <a:cubicBezTo>
                    <a:pt x="4406" y="0"/>
                    <a:pt x="3573" y="167"/>
                    <a:pt x="2501" y="167"/>
                  </a:cubicBezTo>
                  <a:cubicBezTo>
                    <a:pt x="1430" y="167"/>
                    <a:pt x="596" y="0"/>
                    <a:pt x="596"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5"/>
            <p:cNvSpPr/>
            <p:nvPr/>
          </p:nvSpPr>
          <p:spPr>
            <a:xfrm>
              <a:off x="4142344" y="3614289"/>
              <a:ext cx="101012" cy="97217"/>
            </a:xfrm>
            <a:custGeom>
              <a:rect b="b" l="l" r="r" t="t"/>
              <a:pathLst>
                <a:path extrusionOk="0" h="3049" w="3168">
                  <a:moveTo>
                    <a:pt x="619" y="0"/>
                  </a:moveTo>
                  <a:cubicBezTo>
                    <a:pt x="262" y="0"/>
                    <a:pt x="0" y="262"/>
                    <a:pt x="0" y="619"/>
                  </a:cubicBezTo>
                  <a:cubicBezTo>
                    <a:pt x="0" y="977"/>
                    <a:pt x="262" y="1262"/>
                    <a:pt x="619" y="1262"/>
                  </a:cubicBezTo>
                  <a:lnTo>
                    <a:pt x="715" y="1262"/>
                  </a:lnTo>
                  <a:cubicBezTo>
                    <a:pt x="1024" y="2263"/>
                    <a:pt x="1977" y="3048"/>
                    <a:pt x="3120" y="3048"/>
                  </a:cubicBezTo>
                  <a:lnTo>
                    <a:pt x="3168" y="3048"/>
                  </a:lnTo>
                  <a:cubicBezTo>
                    <a:pt x="2001" y="2715"/>
                    <a:pt x="1096" y="1739"/>
                    <a:pt x="1024" y="548"/>
                  </a:cubicBezTo>
                  <a:cubicBezTo>
                    <a:pt x="929" y="619"/>
                    <a:pt x="828" y="637"/>
                    <a:pt x="750" y="637"/>
                  </a:cubicBezTo>
                  <a:cubicBezTo>
                    <a:pt x="673" y="637"/>
                    <a:pt x="619" y="619"/>
                    <a:pt x="619" y="619"/>
                  </a:cubicBezTo>
                  <a:cubicBezTo>
                    <a:pt x="619" y="429"/>
                    <a:pt x="667" y="215"/>
                    <a:pt x="715"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5"/>
            <p:cNvSpPr/>
            <p:nvPr/>
          </p:nvSpPr>
          <p:spPr>
            <a:xfrm>
              <a:off x="4198525" y="3624906"/>
              <a:ext cx="11415" cy="18270"/>
            </a:xfrm>
            <a:custGeom>
              <a:rect b="b" l="l" r="r" t="t"/>
              <a:pathLst>
                <a:path extrusionOk="0" h="573" w="358">
                  <a:moveTo>
                    <a:pt x="167" y="1"/>
                  </a:moveTo>
                  <a:cubicBezTo>
                    <a:pt x="96" y="1"/>
                    <a:pt x="0" y="96"/>
                    <a:pt x="0" y="167"/>
                  </a:cubicBezTo>
                  <a:lnTo>
                    <a:pt x="0" y="382"/>
                  </a:lnTo>
                  <a:cubicBezTo>
                    <a:pt x="0" y="477"/>
                    <a:pt x="96" y="572"/>
                    <a:pt x="167" y="572"/>
                  </a:cubicBezTo>
                  <a:cubicBezTo>
                    <a:pt x="262" y="572"/>
                    <a:pt x="358" y="501"/>
                    <a:pt x="358" y="382"/>
                  </a:cubicBezTo>
                  <a:lnTo>
                    <a:pt x="358" y="167"/>
                  </a:lnTo>
                  <a:cubicBezTo>
                    <a:pt x="358" y="96"/>
                    <a:pt x="262"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5"/>
            <p:cNvSpPr/>
            <p:nvPr/>
          </p:nvSpPr>
          <p:spPr>
            <a:xfrm>
              <a:off x="4275974" y="3624906"/>
              <a:ext cx="11415" cy="18270"/>
            </a:xfrm>
            <a:custGeom>
              <a:rect b="b" l="l" r="r" t="t"/>
              <a:pathLst>
                <a:path extrusionOk="0" h="573" w="358">
                  <a:moveTo>
                    <a:pt x="191" y="1"/>
                  </a:moveTo>
                  <a:cubicBezTo>
                    <a:pt x="96" y="1"/>
                    <a:pt x="1" y="96"/>
                    <a:pt x="1" y="167"/>
                  </a:cubicBezTo>
                  <a:lnTo>
                    <a:pt x="1" y="382"/>
                  </a:lnTo>
                  <a:cubicBezTo>
                    <a:pt x="1" y="477"/>
                    <a:pt x="96" y="572"/>
                    <a:pt x="191" y="572"/>
                  </a:cubicBezTo>
                  <a:cubicBezTo>
                    <a:pt x="286" y="572"/>
                    <a:pt x="334" y="501"/>
                    <a:pt x="358" y="382"/>
                  </a:cubicBezTo>
                  <a:lnTo>
                    <a:pt x="358" y="167"/>
                  </a:lnTo>
                  <a:cubicBezTo>
                    <a:pt x="358" y="96"/>
                    <a:pt x="286"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5"/>
            <p:cNvSpPr/>
            <p:nvPr/>
          </p:nvSpPr>
          <p:spPr>
            <a:xfrm>
              <a:off x="4225117" y="3632208"/>
              <a:ext cx="34181" cy="15528"/>
            </a:xfrm>
            <a:custGeom>
              <a:rect b="b" l="l" r="r" t="t"/>
              <a:pathLst>
                <a:path extrusionOk="0" h="487" w="1072">
                  <a:moveTo>
                    <a:pt x="202" y="0"/>
                  </a:moveTo>
                  <a:cubicBezTo>
                    <a:pt x="164" y="0"/>
                    <a:pt x="127" y="12"/>
                    <a:pt x="95" y="34"/>
                  </a:cubicBezTo>
                  <a:cubicBezTo>
                    <a:pt x="0" y="105"/>
                    <a:pt x="0" y="224"/>
                    <a:pt x="48" y="272"/>
                  </a:cubicBezTo>
                  <a:cubicBezTo>
                    <a:pt x="167" y="391"/>
                    <a:pt x="357" y="486"/>
                    <a:pt x="524" y="486"/>
                  </a:cubicBezTo>
                  <a:cubicBezTo>
                    <a:pt x="714" y="486"/>
                    <a:pt x="881" y="415"/>
                    <a:pt x="1000" y="272"/>
                  </a:cubicBezTo>
                  <a:cubicBezTo>
                    <a:pt x="1072" y="224"/>
                    <a:pt x="1048" y="105"/>
                    <a:pt x="976" y="34"/>
                  </a:cubicBezTo>
                  <a:cubicBezTo>
                    <a:pt x="958" y="15"/>
                    <a:pt x="930" y="8"/>
                    <a:pt x="897" y="8"/>
                  </a:cubicBezTo>
                  <a:cubicBezTo>
                    <a:pt x="845" y="8"/>
                    <a:pt x="782" y="28"/>
                    <a:pt x="738" y="57"/>
                  </a:cubicBezTo>
                  <a:cubicBezTo>
                    <a:pt x="691" y="129"/>
                    <a:pt x="619" y="153"/>
                    <a:pt x="524" y="153"/>
                  </a:cubicBezTo>
                  <a:cubicBezTo>
                    <a:pt x="452" y="153"/>
                    <a:pt x="381" y="129"/>
                    <a:pt x="333" y="57"/>
                  </a:cubicBezTo>
                  <a:cubicBezTo>
                    <a:pt x="294" y="18"/>
                    <a:pt x="248" y="0"/>
                    <a:pt x="202"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5"/>
            <p:cNvSpPr/>
            <p:nvPr/>
          </p:nvSpPr>
          <p:spPr>
            <a:xfrm>
              <a:off x="4191702" y="3796511"/>
              <a:ext cx="99481" cy="45596"/>
            </a:xfrm>
            <a:custGeom>
              <a:rect b="b" l="l" r="r" t="t"/>
              <a:pathLst>
                <a:path extrusionOk="0" h="1430" w="3120">
                  <a:moveTo>
                    <a:pt x="238" y="1"/>
                  </a:moveTo>
                  <a:cubicBezTo>
                    <a:pt x="119" y="1"/>
                    <a:pt x="0" y="96"/>
                    <a:pt x="0" y="239"/>
                  </a:cubicBezTo>
                  <a:lnTo>
                    <a:pt x="0" y="1191"/>
                  </a:lnTo>
                  <a:cubicBezTo>
                    <a:pt x="0" y="1310"/>
                    <a:pt x="95" y="1430"/>
                    <a:pt x="238" y="1430"/>
                  </a:cubicBezTo>
                  <a:lnTo>
                    <a:pt x="2882" y="1430"/>
                  </a:lnTo>
                  <a:cubicBezTo>
                    <a:pt x="3001" y="1430"/>
                    <a:pt x="3120" y="1334"/>
                    <a:pt x="3120" y="1191"/>
                  </a:cubicBezTo>
                  <a:lnTo>
                    <a:pt x="3120" y="239"/>
                  </a:lnTo>
                  <a:cubicBezTo>
                    <a:pt x="3120" y="120"/>
                    <a:pt x="3048" y="1"/>
                    <a:pt x="2929"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5"/>
            <p:cNvSpPr/>
            <p:nvPr/>
          </p:nvSpPr>
          <p:spPr>
            <a:xfrm>
              <a:off x="4210673" y="3813219"/>
              <a:ext cx="61538" cy="12180"/>
            </a:xfrm>
            <a:custGeom>
              <a:rect b="b" l="l" r="r" t="t"/>
              <a:pathLst>
                <a:path extrusionOk="0" h="382" w="1930">
                  <a:moveTo>
                    <a:pt x="191" y="1"/>
                  </a:moveTo>
                  <a:cubicBezTo>
                    <a:pt x="96" y="1"/>
                    <a:pt x="1" y="96"/>
                    <a:pt x="1" y="191"/>
                  </a:cubicBezTo>
                  <a:cubicBezTo>
                    <a:pt x="1" y="286"/>
                    <a:pt x="96" y="382"/>
                    <a:pt x="191" y="382"/>
                  </a:cubicBezTo>
                  <a:lnTo>
                    <a:pt x="1763" y="382"/>
                  </a:lnTo>
                  <a:cubicBezTo>
                    <a:pt x="1882" y="382"/>
                    <a:pt x="1930" y="286"/>
                    <a:pt x="1930" y="191"/>
                  </a:cubicBezTo>
                  <a:cubicBezTo>
                    <a:pt x="1930" y="96"/>
                    <a:pt x="1858" y="1"/>
                    <a:pt x="1763"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 name="Google Shape;1499;p45"/>
          <p:cNvGrpSpPr/>
          <p:nvPr/>
        </p:nvGrpSpPr>
        <p:grpSpPr>
          <a:xfrm>
            <a:off x="3448303" y="3481392"/>
            <a:ext cx="316682" cy="360715"/>
            <a:chOff x="3448303" y="3481392"/>
            <a:chExt cx="316682" cy="360715"/>
          </a:xfrm>
        </p:grpSpPr>
        <p:sp>
          <p:nvSpPr>
            <p:cNvPr id="1500" name="Google Shape;1500;p45"/>
            <p:cNvSpPr/>
            <p:nvPr/>
          </p:nvSpPr>
          <p:spPr>
            <a:xfrm>
              <a:off x="3448303" y="3481392"/>
              <a:ext cx="316682" cy="284797"/>
            </a:xfrm>
            <a:custGeom>
              <a:rect b="b" l="l" r="r" t="t"/>
              <a:pathLst>
                <a:path extrusionOk="0" h="8932" w="9932">
                  <a:moveTo>
                    <a:pt x="4954" y="1"/>
                  </a:moveTo>
                  <a:cubicBezTo>
                    <a:pt x="2216" y="1"/>
                    <a:pt x="1" y="2144"/>
                    <a:pt x="1" y="4764"/>
                  </a:cubicBezTo>
                  <a:lnTo>
                    <a:pt x="1" y="8050"/>
                  </a:lnTo>
                  <a:cubicBezTo>
                    <a:pt x="1" y="8526"/>
                    <a:pt x="406" y="8931"/>
                    <a:pt x="906" y="8931"/>
                  </a:cubicBezTo>
                  <a:lnTo>
                    <a:pt x="9026" y="8931"/>
                  </a:lnTo>
                  <a:cubicBezTo>
                    <a:pt x="9503" y="8931"/>
                    <a:pt x="9931" y="8550"/>
                    <a:pt x="9931" y="8050"/>
                  </a:cubicBezTo>
                  <a:lnTo>
                    <a:pt x="9931" y="4764"/>
                  </a:lnTo>
                  <a:cubicBezTo>
                    <a:pt x="9884" y="2144"/>
                    <a:pt x="7693" y="1"/>
                    <a:pt x="4954" y="1"/>
                  </a:cubicBezTo>
                  <a:close/>
                </a:path>
              </a:pathLst>
            </a:custGeom>
            <a:solidFill>
              <a:srgbClr val="F286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5"/>
            <p:cNvSpPr/>
            <p:nvPr/>
          </p:nvSpPr>
          <p:spPr>
            <a:xfrm>
              <a:off x="3448303" y="3481392"/>
              <a:ext cx="176197" cy="284797"/>
            </a:xfrm>
            <a:custGeom>
              <a:rect b="b" l="l" r="r" t="t"/>
              <a:pathLst>
                <a:path extrusionOk="0" h="8932" w="5526">
                  <a:moveTo>
                    <a:pt x="4954" y="1"/>
                  </a:moveTo>
                  <a:cubicBezTo>
                    <a:pt x="2216" y="1"/>
                    <a:pt x="1" y="2144"/>
                    <a:pt x="1" y="4764"/>
                  </a:cubicBezTo>
                  <a:lnTo>
                    <a:pt x="1" y="8050"/>
                  </a:lnTo>
                  <a:cubicBezTo>
                    <a:pt x="1" y="8526"/>
                    <a:pt x="406" y="8931"/>
                    <a:pt x="906" y="8931"/>
                  </a:cubicBezTo>
                  <a:lnTo>
                    <a:pt x="2025" y="8931"/>
                  </a:lnTo>
                  <a:cubicBezTo>
                    <a:pt x="1525" y="8907"/>
                    <a:pt x="1144" y="8526"/>
                    <a:pt x="1144" y="8050"/>
                  </a:cubicBezTo>
                  <a:lnTo>
                    <a:pt x="1144" y="4764"/>
                  </a:lnTo>
                  <a:cubicBezTo>
                    <a:pt x="1144" y="2335"/>
                    <a:pt x="3049" y="310"/>
                    <a:pt x="5526" y="25"/>
                  </a:cubicBezTo>
                  <a:cubicBezTo>
                    <a:pt x="5335" y="1"/>
                    <a:pt x="5121" y="1"/>
                    <a:pt x="4954" y="1"/>
                  </a:cubicBezTo>
                  <a:close/>
                </a:path>
              </a:pathLst>
            </a:custGeom>
            <a:solidFill>
              <a:srgbClr val="BD6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5"/>
            <p:cNvSpPr/>
            <p:nvPr/>
          </p:nvSpPr>
          <p:spPr>
            <a:xfrm>
              <a:off x="3471101" y="3713005"/>
              <a:ext cx="135192" cy="129102"/>
            </a:xfrm>
            <a:custGeom>
              <a:rect b="b" l="l" r="r" t="t"/>
              <a:pathLst>
                <a:path extrusionOk="0" h="4049" w="4240">
                  <a:moveTo>
                    <a:pt x="2001" y="0"/>
                  </a:moveTo>
                  <a:cubicBezTo>
                    <a:pt x="2001" y="0"/>
                    <a:pt x="0" y="1381"/>
                    <a:pt x="310" y="4049"/>
                  </a:cubicBezTo>
                  <a:lnTo>
                    <a:pt x="1310" y="4049"/>
                  </a:lnTo>
                  <a:lnTo>
                    <a:pt x="1501" y="3882"/>
                  </a:lnTo>
                  <a:lnTo>
                    <a:pt x="1667" y="4049"/>
                  </a:lnTo>
                  <a:lnTo>
                    <a:pt x="2715" y="4049"/>
                  </a:lnTo>
                  <a:lnTo>
                    <a:pt x="4239" y="2024"/>
                  </a:lnTo>
                  <a:lnTo>
                    <a:pt x="2715" y="0"/>
                  </a:ln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5"/>
            <p:cNvSpPr/>
            <p:nvPr/>
          </p:nvSpPr>
          <p:spPr>
            <a:xfrm>
              <a:off x="3606261" y="3713005"/>
              <a:ext cx="134427" cy="129102"/>
            </a:xfrm>
            <a:custGeom>
              <a:rect b="b" l="l" r="r" t="t"/>
              <a:pathLst>
                <a:path extrusionOk="0" h="4049" w="4216">
                  <a:moveTo>
                    <a:pt x="1524" y="0"/>
                  </a:moveTo>
                  <a:lnTo>
                    <a:pt x="0" y="2024"/>
                  </a:lnTo>
                  <a:lnTo>
                    <a:pt x="1524" y="4049"/>
                  </a:lnTo>
                  <a:lnTo>
                    <a:pt x="2548" y="4049"/>
                  </a:lnTo>
                  <a:lnTo>
                    <a:pt x="2739" y="3882"/>
                  </a:lnTo>
                  <a:lnTo>
                    <a:pt x="2906" y="4049"/>
                  </a:lnTo>
                  <a:lnTo>
                    <a:pt x="3930" y="4049"/>
                  </a:lnTo>
                  <a:cubicBezTo>
                    <a:pt x="4215" y="1381"/>
                    <a:pt x="2239" y="0"/>
                    <a:pt x="2239" y="0"/>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5"/>
            <p:cNvSpPr/>
            <p:nvPr/>
          </p:nvSpPr>
          <p:spPr>
            <a:xfrm>
              <a:off x="3557668" y="3713005"/>
              <a:ext cx="96452" cy="129102"/>
            </a:xfrm>
            <a:custGeom>
              <a:rect b="b" l="l" r="r" t="t"/>
              <a:pathLst>
                <a:path extrusionOk="0" h="4049" w="3025">
                  <a:moveTo>
                    <a:pt x="0" y="0"/>
                  </a:moveTo>
                  <a:lnTo>
                    <a:pt x="0" y="4049"/>
                  </a:lnTo>
                  <a:lnTo>
                    <a:pt x="3025" y="4049"/>
                  </a:lnTo>
                  <a:lnTo>
                    <a:pt x="3025" y="0"/>
                  </a:lnTo>
                  <a:close/>
                </a:path>
              </a:pathLst>
            </a:custGeom>
            <a:solidFill>
              <a:srgbClr val="E0D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5"/>
            <p:cNvSpPr/>
            <p:nvPr/>
          </p:nvSpPr>
          <p:spPr>
            <a:xfrm>
              <a:off x="3512870" y="3785894"/>
              <a:ext cx="11415" cy="56213"/>
            </a:xfrm>
            <a:custGeom>
              <a:rect b="b" l="l" r="r" t="t"/>
              <a:pathLst>
                <a:path extrusionOk="0" h="1763" w="358">
                  <a:moveTo>
                    <a:pt x="191" y="0"/>
                  </a:moveTo>
                  <a:cubicBezTo>
                    <a:pt x="95" y="0"/>
                    <a:pt x="0" y="96"/>
                    <a:pt x="0" y="191"/>
                  </a:cubicBezTo>
                  <a:lnTo>
                    <a:pt x="0" y="1763"/>
                  </a:lnTo>
                  <a:lnTo>
                    <a:pt x="357" y="1763"/>
                  </a:lnTo>
                  <a:lnTo>
                    <a:pt x="357" y="191"/>
                  </a:lnTo>
                  <a:cubicBezTo>
                    <a:pt x="357" y="96"/>
                    <a:pt x="286" y="0"/>
                    <a:pt x="191" y="0"/>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5"/>
            <p:cNvSpPr/>
            <p:nvPr/>
          </p:nvSpPr>
          <p:spPr>
            <a:xfrm>
              <a:off x="3687504" y="3785894"/>
              <a:ext cx="11415" cy="56213"/>
            </a:xfrm>
            <a:custGeom>
              <a:rect b="b" l="l" r="r" t="t"/>
              <a:pathLst>
                <a:path extrusionOk="0" h="1763" w="358">
                  <a:moveTo>
                    <a:pt x="191" y="0"/>
                  </a:moveTo>
                  <a:cubicBezTo>
                    <a:pt x="96" y="0"/>
                    <a:pt x="0" y="96"/>
                    <a:pt x="0" y="191"/>
                  </a:cubicBezTo>
                  <a:lnTo>
                    <a:pt x="0" y="1763"/>
                  </a:lnTo>
                  <a:lnTo>
                    <a:pt x="358" y="1763"/>
                  </a:lnTo>
                  <a:lnTo>
                    <a:pt x="358" y="191"/>
                  </a:lnTo>
                  <a:cubicBezTo>
                    <a:pt x="358" y="96"/>
                    <a:pt x="286" y="0"/>
                    <a:pt x="191" y="0"/>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5"/>
            <p:cNvSpPr/>
            <p:nvPr/>
          </p:nvSpPr>
          <p:spPr>
            <a:xfrm>
              <a:off x="3468805" y="3565696"/>
              <a:ext cx="274912" cy="199728"/>
            </a:xfrm>
            <a:custGeom>
              <a:rect b="b" l="l" r="r" t="t"/>
              <a:pathLst>
                <a:path extrusionOk="0" h="6264" w="8622">
                  <a:moveTo>
                    <a:pt x="3216" y="0"/>
                  </a:moveTo>
                  <a:cubicBezTo>
                    <a:pt x="2287" y="1715"/>
                    <a:pt x="1" y="2120"/>
                    <a:pt x="1" y="2120"/>
                  </a:cubicBezTo>
                  <a:cubicBezTo>
                    <a:pt x="1" y="4406"/>
                    <a:pt x="1930" y="6263"/>
                    <a:pt x="4311" y="6263"/>
                  </a:cubicBezTo>
                  <a:cubicBezTo>
                    <a:pt x="6693" y="6263"/>
                    <a:pt x="8622" y="4406"/>
                    <a:pt x="8622" y="2120"/>
                  </a:cubicBezTo>
                  <a:cubicBezTo>
                    <a:pt x="4764" y="1858"/>
                    <a:pt x="3216" y="0"/>
                    <a:pt x="3216" y="0"/>
                  </a:cubicBezTo>
                  <a:close/>
                </a:path>
              </a:pathLst>
            </a:custGeom>
            <a:solidFill>
              <a:srgbClr val="FE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5"/>
            <p:cNvSpPr/>
            <p:nvPr/>
          </p:nvSpPr>
          <p:spPr>
            <a:xfrm>
              <a:off x="3588023" y="3670980"/>
              <a:ext cx="38007" cy="17760"/>
            </a:xfrm>
            <a:custGeom>
              <a:rect b="b" l="l" r="r" t="t"/>
              <a:pathLst>
                <a:path extrusionOk="0" h="557" w="1192">
                  <a:moveTo>
                    <a:pt x="204" y="1"/>
                  </a:moveTo>
                  <a:cubicBezTo>
                    <a:pt x="171" y="1"/>
                    <a:pt x="135" y="12"/>
                    <a:pt x="96" y="32"/>
                  </a:cubicBezTo>
                  <a:cubicBezTo>
                    <a:pt x="1" y="104"/>
                    <a:pt x="1" y="199"/>
                    <a:pt x="72" y="270"/>
                  </a:cubicBezTo>
                  <a:cubicBezTo>
                    <a:pt x="191" y="461"/>
                    <a:pt x="382" y="556"/>
                    <a:pt x="620" y="556"/>
                  </a:cubicBezTo>
                  <a:cubicBezTo>
                    <a:pt x="858" y="556"/>
                    <a:pt x="1048" y="437"/>
                    <a:pt x="1191" y="270"/>
                  </a:cubicBezTo>
                  <a:cubicBezTo>
                    <a:pt x="1191" y="223"/>
                    <a:pt x="1168" y="104"/>
                    <a:pt x="1096" y="32"/>
                  </a:cubicBezTo>
                  <a:cubicBezTo>
                    <a:pt x="1071" y="15"/>
                    <a:pt x="1043" y="7"/>
                    <a:pt x="1013" y="7"/>
                  </a:cubicBezTo>
                  <a:cubicBezTo>
                    <a:pt x="960" y="7"/>
                    <a:pt x="904" y="34"/>
                    <a:pt x="858" y="80"/>
                  </a:cubicBezTo>
                  <a:cubicBezTo>
                    <a:pt x="810" y="151"/>
                    <a:pt x="691" y="223"/>
                    <a:pt x="596" y="223"/>
                  </a:cubicBezTo>
                  <a:cubicBezTo>
                    <a:pt x="501" y="223"/>
                    <a:pt x="382" y="151"/>
                    <a:pt x="334" y="80"/>
                  </a:cubicBezTo>
                  <a:cubicBezTo>
                    <a:pt x="292" y="24"/>
                    <a:pt x="250" y="1"/>
                    <a:pt x="204"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5"/>
            <p:cNvSpPr/>
            <p:nvPr/>
          </p:nvSpPr>
          <p:spPr>
            <a:xfrm>
              <a:off x="3510574" y="3678059"/>
              <a:ext cx="32682" cy="11415"/>
            </a:xfrm>
            <a:custGeom>
              <a:rect b="b" l="l" r="r" t="t"/>
              <a:pathLst>
                <a:path extrusionOk="0" h="358" w="1025">
                  <a:moveTo>
                    <a:pt x="167" y="1"/>
                  </a:moveTo>
                  <a:cubicBezTo>
                    <a:pt x="72" y="1"/>
                    <a:pt x="1" y="96"/>
                    <a:pt x="1" y="167"/>
                  </a:cubicBezTo>
                  <a:cubicBezTo>
                    <a:pt x="1" y="263"/>
                    <a:pt x="72" y="358"/>
                    <a:pt x="167" y="358"/>
                  </a:cubicBezTo>
                  <a:lnTo>
                    <a:pt x="858" y="358"/>
                  </a:lnTo>
                  <a:cubicBezTo>
                    <a:pt x="953" y="358"/>
                    <a:pt x="1025" y="263"/>
                    <a:pt x="1025" y="167"/>
                  </a:cubicBezTo>
                  <a:cubicBezTo>
                    <a:pt x="1025" y="96"/>
                    <a:pt x="953" y="1"/>
                    <a:pt x="858" y="1"/>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5"/>
            <p:cNvSpPr/>
            <p:nvPr/>
          </p:nvSpPr>
          <p:spPr>
            <a:xfrm>
              <a:off x="3520459" y="3639350"/>
              <a:ext cx="11415" cy="27357"/>
            </a:xfrm>
            <a:custGeom>
              <a:rect b="b" l="l" r="r" t="t"/>
              <a:pathLst>
                <a:path extrusionOk="0" h="858" w="358">
                  <a:moveTo>
                    <a:pt x="191" y="0"/>
                  </a:moveTo>
                  <a:cubicBezTo>
                    <a:pt x="95" y="0"/>
                    <a:pt x="0" y="72"/>
                    <a:pt x="0" y="167"/>
                  </a:cubicBezTo>
                  <a:lnTo>
                    <a:pt x="0" y="667"/>
                  </a:lnTo>
                  <a:cubicBezTo>
                    <a:pt x="48" y="786"/>
                    <a:pt x="95" y="857"/>
                    <a:pt x="191" y="857"/>
                  </a:cubicBezTo>
                  <a:cubicBezTo>
                    <a:pt x="286" y="857"/>
                    <a:pt x="357" y="762"/>
                    <a:pt x="357" y="667"/>
                  </a:cubicBezTo>
                  <a:lnTo>
                    <a:pt x="357" y="167"/>
                  </a:lnTo>
                  <a:cubicBezTo>
                    <a:pt x="357" y="72"/>
                    <a:pt x="286"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3679916" y="3639350"/>
              <a:ext cx="11415" cy="27357"/>
            </a:xfrm>
            <a:custGeom>
              <a:rect b="b" l="l" r="r" t="t"/>
              <a:pathLst>
                <a:path extrusionOk="0" h="858" w="358">
                  <a:moveTo>
                    <a:pt x="191" y="0"/>
                  </a:moveTo>
                  <a:cubicBezTo>
                    <a:pt x="95" y="0"/>
                    <a:pt x="0" y="72"/>
                    <a:pt x="0" y="167"/>
                  </a:cubicBezTo>
                  <a:lnTo>
                    <a:pt x="0" y="667"/>
                  </a:lnTo>
                  <a:cubicBezTo>
                    <a:pt x="0" y="786"/>
                    <a:pt x="95" y="857"/>
                    <a:pt x="191" y="857"/>
                  </a:cubicBezTo>
                  <a:cubicBezTo>
                    <a:pt x="286" y="857"/>
                    <a:pt x="357" y="762"/>
                    <a:pt x="357" y="667"/>
                  </a:cubicBezTo>
                  <a:lnTo>
                    <a:pt x="357" y="167"/>
                  </a:lnTo>
                  <a:cubicBezTo>
                    <a:pt x="357" y="72"/>
                    <a:pt x="286" y="0"/>
                    <a:pt x="191"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5"/>
            <p:cNvSpPr/>
            <p:nvPr/>
          </p:nvSpPr>
          <p:spPr>
            <a:xfrm>
              <a:off x="3668501" y="3678059"/>
              <a:ext cx="33447" cy="11415"/>
            </a:xfrm>
            <a:custGeom>
              <a:rect b="b" l="l" r="r" t="t"/>
              <a:pathLst>
                <a:path extrusionOk="0" h="358" w="1049">
                  <a:moveTo>
                    <a:pt x="191" y="1"/>
                  </a:moveTo>
                  <a:cubicBezTo>
                    <a:pt x="96" y="1"/>
                    <a:pt x="1" y="96"/>
                    <a:pt x="1" y="167"/>
                  </a:cubicBezTo>
                  <a:cubicBezTo>
                    <a:pt x="1" y="263"/>
                    <a:pt x="96" y="358"/>
                    <a:pt x="191" y="358"/>
                  </a:cubicBezTo>
                  <a:lnTo>
                    <a:pt x="882" y="358"/>
                  </a:lnTo>
                  <a:cubicBezTo>
                    <a:pt x="954" y="358"/>
                    <a:pt x="1049" y="263"/>
                    <a:pt x="1049" y="167"/>
                  </a:cubicBezTo>
                  <a:cubicBezTo>
                    <a:pt x="1049" y="96"/>
                    <a:pt x="954" y="1"/>
                    <a:pt x="882" y="1"/>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5"/>
            <p:cNvSpPr/>
            <p:nvPr/>
          </p:nvSpPr>
          <p:spPr>
            <a:xfrm>
              <a:off x="3468805" y="3626437"/>
              <a:ext cx="108632" cy="136691"/>
            </a:xfrm>
            <a:custGeom>
              <a:rect b="b" l="l" r="r" t="t"/>
              <a:pathLst>
                <a:path extrusionOk="0" h="4287" w="3407">
                  <a:moveTo>
                    <a:pt x="787" y="0"/>
                  </a:moveTo>
                  <a:cubicBezTo>
                    <a:pt x="310" y="191"/>
                    <a:pt x="1" y="238"/>
                    <a:pt x="1" y="238"/>
                  </a:cubicBezTo>
                  <a:cubicBezTo>
                    <a:pt x="1" y="2239"/>
                    <a:pt x="1453" y="3882"/>
                    <a:pt x="3406" y="4287"/>
                  </a:cubicBezTo>
                  <a:cubicBezTo>
                    <a:pt x="1858" y="3406"/>
                    <a:pt x="834" y="1834"/>
                    <a:pt x="787" y="0"/>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 name="Google Shape;1514;p45"/>
          <p:cNvGrpSpPr/>
          <p:nvPr/>
        </p:nvGrpSpPr>
        <p:grpSpPr>
          <a:xfrm>
            <a:off x="7900979" y="1715218"/>
            <a:ext cx="360715" cy="359950"/>
            <a:chOff x="7900979" y="1715218"/>
            <a:chExt cx="360715" cy="359950"/>
          </a:xfrm>
        </p:grpSpPr>
        <p:sp>
          <p:nvSpPr>
            <p:cNvPr id="1515" name="Google Shape;1515;p45"/>
            <p:cNvSpPr/>
            <p:nvPr/>
          </p:nvSpPr>
          <p:spPr>
            <a:xfrm>
              <a:off x="8075645" y="1746338"/>
              <a:ext cx="11415" cy="101044"/>
            </a:xfrm>
            <a:custGeom>
              <a:rect b="b" l="l" r="r" t="t"/>
              <a:pathLst>
                <a:path extrusionOk="0" h="3169" w="358">
                  <a:moveTo>
                    <a:pt x="191" y="1"/>
                  </a:moveTo>
                  <a:cubicBezTo>
                    <a:pt x="96" y="1"/>
                    <a:pt x="0" y="96"/>
                    <a:pt x="0" y="191"/>
                  </a:cubicBezTo>
                  <a:lnTo>
                    <a:pt x="0" y="2978"/>
                  </a:lnTo>
                  <a:cubicBezTo>
                    <a:pt x="0" y="3073"/>
                    <a:pt x="96" y="3168"/>
                    <a:pt x="191" y="3168"/>
                  </a:cubicBezTo>
                  <a:cubicBezTo>
                    <a:pt x="262" y="3168"/>
                    <a:pt x="357" y="3097"/>
                    <a:pt x="357" y="2978"/>
                  </a:cubicBezTo>
                  <a:lnTo>
                    <a:pt x="357" y="191"/>
                  </a:lnTo>
                  <a:cubicBezTo>
                    <a:pt x="357" y="96"/>
                    <a:pt x="262"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5"/>
            <p:cNvSpPr/>
            <p:nvPr/>
          </p:nvSpPr>
          <p:spPr>
            <a:xfrm>
              <a:off x="8113589" y="1789446"/>
              <a:ext cx="74451" cy="73878"/>
            </a:xfrm>
            <a:custGeom>
              <a:rect b="b" l="l" r="r" t="t"/>
              <a:pathLst>
                <a:path extrusionOk="0" h="2317" w="2335">
                  <a:moveTo>
                    <a:pt x="2153" y="0"/>
                  </a:moveTo>
                  <a:cubicBezTo>
                    <a:pt x="2109" y="0"/>
                    <a:pt x="2061" y="18"/>
                    <a:pt x="2025" y="54"/>
                  </a:cubicBezTo>
                  <a:lnTo>
                    <a:pt x="72" y="2007"/>
                  </a:lnTo>
                  <a:cubicBezTo>
                    <a:pt x="1" y="2078"/>
                    <a:pt x="1" y="2197"/>
                    <a:pt x="72" y="2245"/>
                  </a:cubicBezTo>
                  <a:cubicBezTo>
                    <a:pt x="96" y="2292"/>
                    <a:pt x="144" y="2316"/>
                    <a:pt x="192" y="2316"/>
                  </a:cubicBezTo>
                  <a:cubicBezTo>
                    <a:pt x="215" y="2316"/>
                    <a:pt x="239" y="2292"/>
                    <a:pt x="311" y="2245"/>
                  </a:cubicBezTo>
                  <a:lnTo>
                    <a:pt x="2263" y="292"/>
                  </a:lnTo>
                  <a:cubicBezTo>
                    <a:pt x="2335" y="221"/>
                    <a:pt x="2335" y="102"/>
                    <a:pt x="2263" y="54"/>
                  </a:cubicBezTo>
                  <a:cubicBezTo>
                    <a:pt x="2240" y="18"/>
                    <a:pt x="2198" y="0"/>
                    <a:pt x="2153"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5"/>
            <p:cNvSpPr/>
            <p:nvPr/>
          </p:nvSpPr>
          <p:spPr>
            <a:xfrm>
              <a:off x="8128798" y="1889087"/>
              <a:ext cx="101012" cy="11447"/>
            </a:xfrm>
            <a:custGeom>
              <a:rect b="b" l="l" r="r" t="t"/>
              <a:pathLst>
                <a:path extrusionOk="0" h="359" w="3168">
                  <a:moveTo>
                    <a:pt x="191" y="1"/>
                  </a:moveTo>
                  <a:cubicBezTo>
                    <a:pt x="96" y="1"/>
                    <a:pt x="0" y="72"/>
                    <a:pt x="0" y="168"/>
                  </a:cubicBezTo>
                  <a:cubicBezTo>
                    <a:pt x="0" y="263"/>
                    <a:pt x="96" y="358"/>
                    <a:pt x="191" y="358"/>
                  </a:cubicBezTo>
                  <a:lnTo>
                    <a:pt x="2977" y="358"/>
                  </a:lnTo>
                  <a:cubicBezTo>
                    <a:pt x="3072" y="358"/>
                    <a:pt x="3120" y="263"/>
                    <a:pt x="3168" y="168"/>
                  </a:cubicBezTo>
                  <a:cubicBezTo>
                    <a:pt x="3168" y="72"/>
                    <a:pt x="3072" y="1"/>
                    <a:pt x="297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8113589" y="1927445"/>
              <a:ext cx="74451" cy="73304"/>
            </a:xfrm>
            <a:custGeom>
              <a:rect b="b" l="l" r="r" t="t"/>
              <a:pathLst>
                <a:path extrusionOk="0" h="2299" w="2335">
                  <a:moveTo>
                    <a:pt x="183" y="1"/>
                  </a:moveTo>
                  <a:cubicBezTo>
                    <a:pt x="138" y="1"/>
                    <a:pt x="96" y="13"/>
                    <a:pt x="72" y="36"/>
                  </a:cubicBezTo>
                  <a:cubicBezTo>
                    <a:pt x="1" y="108"/>
                    <a:pt x="1" y="227"/>
                    <a:pt x="72" y="274"/>
                  </a:cubicBezTo>
                  <a:lnTo>
                    <a:pt x="2025" y="2251"/>
                  </a:lnTo>
                  <a:cubicBezTo>
                    <a:pt x="2049" y="2275"/>
                    <a:pt x="2120" y="2299"/>
                    <a:pt x="2144" y="2299"/>
                  </a:cubicBezTo>
                  <a:cubicBezTo>
                    <a:pt x="2168" y="2299"/>
                    <a:pt x="2240" y="2275"/>
                    <a:pt x="2263" y="2251"/>
                  </a:cubicBezTo>
                  <a:cubicBezTo>
                    <a:pt x="2335" y="2180"/>
                    <a:pt x="2335" y="2061"/>
                    <a:pt x="2263" y="2013"/>
                  </a:cubicBezTo>
                  <a:lnTo>
                    <a:pt x="311" y="36"/>
                  </a:lnTo>
                  <a:cubicBezTo>
                    <a:pt x="275" y="13"/>
                    <a:pt x="227" y="1"/>
                    <a:pt x="183"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5"/>
            <p:cNvSpPr/>
            <p:nvPr/>
          </p:nvSpPr>
          <p:spPr>
            <a:xfrm>
              <a:off x="8075645" y="1942239"/>
              <a:ext cx="11415" cy="100278"/>
            </a:xfrm>
            <a:custGeom>
              <a:rect b="b" l="l" r="r" t="t"/>
              <a:pathLst>
                <a:path extrusionOk="0" h="3145" w="358">
                  <a:moveTo>
                    <a:pt x="191" y="1"/>
                  </a:moveTo>
                  <a:cubicBezTo>
                    <a:pt x="96" y="1"/>
                    <a:pt x="0" y="72"/>
                    <a:pt x="0" y="168"/>
                  </a:cubicBezTo>
                  <a:lnTo>
                    <a:pt x="0" y="2978"/>
                  </a:lnTo>
                  <a:cubicBezTo>
                    <a:pt x="0" y="3049"/>
                    <a:pt x="96" y="3144"/>
                    <a:pt x="191" y="3144"/>
                  </a:cubicBezTo>
                  <a:cubicBezTo>
                    <a:pt x="262" y="3144"/>
                    <a:pt x="357" y="3049"/>
                    <a:pt x="357" y="2978"/>
                  </a:cubicBezTo>
                  <a:lnTo>
                    <a:pt x="357" y="168"/>
                  </a:lnTo>
                  <a:cubicBezTo>
                    <a:pt x="357" y="72"/>
                    <a:pt x="262"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5"/>
            <p:cNvSpPr/>
            <p:nvPr/>
          </p:nvSpPr>
          <p:spPr>
            <a:xfrm>
              <a:off x="7975399" y="1927445"/>
              <a:ext cx="73686" cy="73304"/>
            </a:xfrm>
            <a:custGeom>
              <a:rect b="b" l="l" r="r" t="t"/>
              <a:pathLst>
                <a:path extrusionOk="0" h="2299" w="2311">
                  <a:moveTo>
                    <a:pt x="2135" y="1"/>
                  </a:moveTo>
                  <a:cubicBezTo>
                    <a:pt x="2090" y="1"/>
                    <a:pt x="2049" y="13"/>
                    <a:pt x="2025" y="36"/>
                  </a:cubicBezTo>
                  <a:lnTo>
                    <a:pt x="48" y="2013"/>
                  </a:lnTo>
                  <a:cubicBezTo>
                    <a:pt x="1" y="2061"/>
                    <a:pt x="1" y="2180"/>
                    <a:pt x="48" y="2251"/>
                  </a:cubicBezTo>
                  <a:cubicBezTo>
                    <a:pt x="72" y="2275"/>
                    <a:pt x="144" y="2299"/>
                    <a:pt x="167" y="2299"/>
                  </a:cubicBezTo>
                  <a:cubicBezTo>
                    <a:pt x="239" y="2299"/>
                    <a:pt x="263" y="2275"/>
                    <a:pt x="287" y="2251"/>
                  </a:cubicBezTo>
                  <a:lnTo>
                    <a:pt x="2263" y="274"/>
                  </a:lnTo>
                  <a:cubicBezTo>
                    <a:pt x="2311" y="227"/>
                    <a:pt x="2311" y="108"/>
                    <a:pt x="2263" y="36"/>
                  </a:cubicBezTo>
                  <a:cubicBezTo>
                    <a:pt x="2227" y="13"/>
                    <a:pt x="2180" y="1"/>
                    <a:pt x="2135"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5"/>
            <p:cNvSpPr/>
            <p:nvPr/>
          </p:nvSpPr>
          <p:spPr>
            <a:xfrm>
              <a:off x="7933630" y="1889087"/>
              <a:ext cx="100278" cy="11447"/>
            </a:xfrm>
            <a:custGeom>
              <a:rect b="b" l="l" r="r" t="t"/>
              <a:pathLst>
                <a:path extrusionOk="0" h="359" w="3145">
                  <a:moveTo>
                    <a:pt x="168" y="1"/>
                  </a:moveTo>
                  <a:cubicBezTo>
                    <a:pt x="72" y="1"/>
                    <a:pt x="1" y="72"/>
                    <a:pt x="1" y="168"/>
                  </a:cubicBezTo>
                  <a:cubicBezTo>
                    <a:pt x="1" y="263"/>
                    <a:pt x="72" y="358"/>
                    <a:pt x="168" y="358"/>
                  </a:cubicBezTo>
                  <a:lnTo>
                    <a:pt x="2978" y="358"/>
                  </a:lnTo>
                  <a:cubicBezTo>
                    <a:pt x="3049" y="358"/>
                    <a:pt x="3144" y="263"/>
                    <a:pt x="3144" y="168"/>
                  </a:cubicBezTo>
                  <a:cubicBezTo>
                    <a:pt x="3144" y="72"/>
                    <a:pt x="3049" y="1"/>
                    <a:pt x="2978"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5"/>
            <p:cNvSpPr/>
            <p:nvPr/>
          </p:nvSpPr>
          <p:spPr>
            <a:xfrm>
              <a:off x="7976164" y="1789446"/>
              <a:ext cx="73686" cy="73878"/>
            </a:xfrm>
            <a:custGeom>
              <a:rect b="b" l="l" r="r" t="t"/>
              <a:pathLst>
                <a:path extrusionOk="0" h="2317" w="2311">
                  <a:moveTo>
                    <a:pt x="176" y="0"/>
                  </a:moveTo>
                  <a:cubicBezTo>
                    <a:pt x="132" y="0"/>
                    <a:pt x="84" y="18"/>
                    <a:pt x="48" y="54"/>
                  </a:cubicBezTo>
                  <a:cubicBezTo>
                    <a:pt x="1" y="102"/>
                    <a:pt x="1" y="221"/>
                    <a:pt x="48" y="292"/>
                  </a:cubicBezTo>
                  <a:lnTo>
                    <a:pt x="2025" y="2245"/>
                  </a:lnTo>
                  <a:cubicBezTo>
                    <a:pt x="2049" y="2292"/>
                    <a:pt x="2120" y="2316"/>
                    <a:pt x="2144" y="2316"/>
                  </a:cubicBezTo>
                  <a:cubicBezTo>
                    <a:pt x="2168" y="2316"/>
                    <a:pt x="2239" y="2292"/>
                    <a:pt x="2263" y="2245"/>
                  </a:cubicBezTo>
                  <a:cubicBezTo>
                    <a:pt x="2311" y="2197"/>
                    <a:pt x="2311" y="2078"/>
                    <a:pt x="2263" y="2007"/>
                  </a:cubicBezTo>
                  <a:lnTo>
                    <a:pt x="286" y="54"/>
                  </a:lnTo>
                  <a:cubicBezTo>
                    <a:pt x="263" y="18"/>
                    <a:pt x="221" y="0"/>
                    <a:pt x="176"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5"/>
            <p:cNvSpPr/>
            <p:nvPr/>
          </p:nvSpPr>
          <p:spPr>
            <a:xfrm>
              <a:off x="8043760" y="1715218"/>
              <a:ext cx="75950" cy="75950"/>
            </a:xfrm>
            <a:custGeom>
              <a:rect b="b" l="l" r="r" t="t"/>
              <a:pathLst>
                <a:path extrusionOk="0" h="2382" w="2382">
                  <a:moveTo>
                    <a:pt x="1191" y="0"/>
                  </a:moveTo>
                  <a:cubicBezTo>
                    <a:pt x="524" y="0"/>
                    <a:pt x="0" y="524"/>
                    <a:pt x="0" y="1191"/>
                  </a:cubicBezTo>
                  <a:cubicBezTo>
                    <a:pt x="0" y="1834"/>
                    <a:pt x="524" y="2382"/>
                    <a:pt x="1191" y="2382"/>
                  </a:cubicBezTo>
                  <a:cubicBezTo>
                    <a:pt x="1834" y="2382"/>
                    <a:pt x="2382" y="1834"/>
                    <a:pt x="2382" y="1191"/>
                  </a:cubicBezTo>
                  <a:cubicBezTo>
                    <a:pt x="2382" y="524"/>
                    <a:pt x="1834" y="0"/>
                    <a:pt x="1191"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5"/>
            <p:cNvSpPr/>
            <p:nvPr/>
          </p:nvSpPr>
          <p:spPr>
            <a:xfrm>
              <a:off x="8042230" y="1719778"/>
              <a:ext cx="71391" cy="71391"/>
            </a:xfrm>
            <a:custGeom>
              <a:rect b="b" l="l" r="r" t="t"/>
              <a:pathLst>
                <a:path extrusionOk="0" h="2239" w="2239">
                  <a:moveTo>
                    <a:pt x="643" y="0"/>
                  </a:moveTo>
                  <a:lnTo>
                    <a:pt x="643" y="0"/>
                  </a:lnTo>
                  <a:cubicBezTo>
                    <a:pt x="286" y="215"/>
                    <a:pt x="0" y="596"/>
                    <a:pt x="0" y="1048"/>
                  </a:cubicBezTo>
                  <a:cubicBezTo>
                    <a:pt x="0" y="1691"/>
                    <a:pt x="548" y="2239"/>
                    <a:pt x="1191" y="2239"/>
                  </a:cubicBezTo>
                  <a:cubicBezTo>
                    <a:pt x="1644" y="2239"/>
                    <a:pt x="2025" y="2001"/>
                    <a:pt x="2239" y="1620"/>
                  </a:cubicBezTo>
                  <a:lnTo>
                    <a:pt x="2239" y="1620"/>
                  </a:lnTo>
                  <a:cubicBezTo>
                    <a:pt x="2096" y="1739"/>
                    <a:pt x="1906" y="1786"/>
                    <a:pt x="1667" y="1786"/>
                  </a:cubicBezTo>
                  <a:cubicBezTo>
                    <a:pt x="1024" y="1786"/>
                    <a:pt x="477" y="1263"/>
                    <a:pt x="477" y="596"/>
                  </a:cubicBezTo>
                  <a:cubicBezTo>
                    <a:pt x="477" y="381"/>
                    <a:pt x="548" y="191"/>
                    <a:pt x="643"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5"/>
            <p:cNvSpPr/>
            <p:nvPr/>
          </p:nvSpPr>
          <p:spPr>
            <a:xfrm>
              <a:off x="8143975" y="1756987"/>
              <a:ext cx="75950" cy="75950"/>
            </a:xfrm>
            <a:custGeom>
              <a:rect b="b" l="l" r="r" t="t"/>
              <a:pathLst>
                <a:path extrusionOk="0" h="2382" w="2382">
                  <a:moveTo>
                    <a:pt x="1191" y="0"/>
                  </a:moveTo>
                  <a:cubicBezTo>
                    <a:pt x="524" y="0"/>
                    <a:pt x="1" y="524"/>
                    <a:pt x="1" y="1191"/>
                  </a:cubicBezTo>
                  <a:cubicBezTo>
                    <a:pt x="1" y="1834"/>
                    <a:pt x="524" y="2382"/>
                    <a:pt x="1191" y="2382"/>
                  </a:cubicBezTo>
                  <a:cubicBezTo>
                    <a:pt x="1858" y="2382"/>
                    <a:pt x="2382" y="1834"/>
                    <a:pt x="2382" y="1191"/>
                  </a:cubicBezTo>
                  <a:cubicBezTo>
                    <a:pt x="2382" y="524"/>
                    <a:pt x="1858" y="0"/>
                    <a:pt x="119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5"/>
            <p:cNvSpPr/>
            <p:nvPr/>
          </p:nvSpPr>
          <p:spPr>
            <a:xfrm>
              <a:off x="8138650" y="1761547"/>
              <a:ext cx="75982" cy="72156"/>
            </a:xfrm>
            <a:custGeom>
              <a:rect b="b" l="l" r="r" t="t"/>
              <a:pathLst>
                <a:path extrusionOk="0" h="2263" w="2383">
                  <a:moveTo>
                    <a:pt x="739" y="0"/>
                  </a:moveTo>
                  <a:cubicBezTo>
                    <a:pt x="644" y="48"/>
                    <a:pt x="549" y="119"/>
                    <a:pt x="477" y="215"/>
                  </a:cubicBezTo>
                  <a:cubicBezTo>
                    <a:pt x="1" y="691"/>
                    <a:pt x="1" y="1429"/>
                    <a:pt x="477" y="1905"/>
                  </a:cubicBezTo>
                  <a:cubicBezTo>
                    <a:pt x="715" y="2143"/>
                    <a:pt x="1019" y="2263"/>
                    <a:pt x="1323" y="2263"/>
                  </a:cubicBezTo>
                  <a:cubicBezTo>
                    <a:pt x="1626" y="2263"/>
                    <a:pt x="1930" y="2143"/>
                    <a:pt x="2168" y="1905"/>
                  </a:cubicBezTo>
                  <a:cubicBezTo>
                    <a:pt x="2263" y="1810"/>
                    <a:pt x="2311" y="1715"/>
                    <a:pt x="2382" y="1643"/>
                  </a:cubicBezTo>
                  <a:lnTo>
                    <a:pt x="2382" y="1643"/>
                  </a:lnTo>
                  <a:cubicBezTo>
                    <a:pt x="2217" y="1735"/>
                    <a:pt x="2028" y="1781"/>
                    <a:pt x="1834" y="1781"/>
                  </a:cubicBezTo>
                  <a:cubicBezTo>
                    <a:pt x="1524" y="1781"/>
                    <a:pt x="1203" y="1664"/>
                    <a:pt x="953" y="1429"/>
                  </a:cubicBezTo>
                  <a:cubicBezTo>
                    <a:pt x="549" y="1048"/>
                    <a:pt x="501" y="453"/>
                    <a:pt x="739"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5"/>
            <p:cNvSpPr/>
            <p:nvPr/>
          </p:nvSpPr>
          <p:spPr>
            <a:xfrm>
              <a:off x="8185744" y="1856437"/>
              <a:ext cx="75950" cy="75982"/>
            </a:xfrm>
            <a:custGeom>
              <a:rect b="b" l="l" r="r" t="t"/>
              <a:pathLst>
                <a:path extrusionOk="0" h="2383" w="2382">
                  <a:moveTo>
                    <a:pt x="1191" y="1"/>
                  </a:moveTo>
                  <a:cubicBezTo>
                    <a:pt x="524" y="1"/>
                    <a:pt x="0" y="525"/>
                    <a:pt x="0" y="1192"/>
                  </a:cubicBezTo>
                  <a:cubicBezTo>
                    <a:pt x="0" y="1858"/>
                    <a:pt x="524" y="2382"/>
                    <a:pt x="1191" y="2382"/>
                  </a:cubicBezTo>
                  <a:cubicBezTo>
                    <a:pt x="1858" y="2382"/>
                    <a:pt x="2382" y="1858"/>
                    <a:pt x="2382" y="1192"/>
                  </a:cubicBezTo>
                  <a:cubicBezTo>
                    <a:pt x="2382" y="525"/>
                    <a:pt x="1858" y="1"/>
                    <a:pt x="1191" y="1"/>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5"/>
            <p:cNvSpPr/>
            <p:nvPr/>
          </p:nvSpPr>
          <p:spPr>
            <a:xfrm>
              <a:off x="8184979" y="1860996"/>
              <a:ext cx="71422" cy="71422"/>
            </a:xfrm>
            <a:custGeom>
              <a:rect b="b" l="l" r="r" t="t"/>
              <a:pathLst>
                <a:path extrusionOk="0" h="2240" w="2240">
                  <a:moveTo>
                    <a:pt x="620" y="1"/>
                  </a:moveTo>
                  <a:lnTo>
                    <a:pt x="620" y="1"/>
                  </a:lnTo>
                  <a:cubicBezTo>
                    <a:pt x="263" y="215"/>
                    <a:pt x="1" y="596"/>
                    <a:pt x="1" y="1049"/>
                  </a:cubicBezTo>
                  <a:cubicBezTo>
                    <a:pt x="1" y="1715"/>
                    <a:pt x="524" y="2239"/>
                    <a:pt x="1191" y="2239"/>
                  </a:cubicBezTo>
                  <a:cubicBezTo>
                    <a:pt x="1644" y="2239"/>
                    <a:pt x="2025" y="2001"/>
                    <a:pt x="2239" y="1620"/>
                  </a:cubicBezTo>
                  <a:lnTo>
                    <a:pt x="2239" y="1620"/>
                  </a:lnTo>
                  <a:cubicBezTo>
                    <a:pt x="2072" y="1763"/>
                    <a:pt x="1882" y="1787"/>
                    <a:pt x="1668" y="1787"/>
                  </a:cubicBezTo>
                  <a:cubicBezTo>
                    <a:pt x="1001" y="1787"/>
                    <a:pt x="477" y="1263"/>
                    <a:pt x="477" y="596"/>
                  </a:cubicBezTo>
                  <a:cubicBezTo>
                    <a:pt x="477" y="406"/>
                    <a:pt x="524" y="191"/>
                    <a:pt x="620" y="1"/>
                  </a:cubicBezTo>
                  <a:close/>
                </a:path>
              </a:pathLst>
            </a:custGeom>
            <a:solidFill>
              <a:srgbClr val="FC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5"/>
            <p:cNvSpPr/>
            <p:nvPr/>
          </p:nvSpPr>
          <p:spPr>
            <a:xfrm>
              <a:off x="8143975" y="1956683"/>
              <a:ext cx="75950" cy="75950"/>
            </a:xfrm>
            <a:custGeom>
              <a:rect b="b" l="l" r="r" t="t"/>
              <a:pathLst>
                <a:path extrusionOk="0" h="2382" w="2382">
                  <a:moveTo>
                    <a:pt x="1191" y="0"/>
                  </a:moveTo>
                  <a:cubicBezTo>
                    <a:pt x="524" y="0"/>
                    <a:pt x="1" y="548"/>
                    <a:pt x="1" y="1191"/>
                  </a:cubicBezTo>
                  <a:cubicBezTo>
                    <a:pt x="1" y="1858"/>
                    <a:pt x="524" y="2382"/>
                    <a:pt x="1191" y="2382"/>
                  </a:cubicBezTo>
                  <a:cubicBezTo>
                    <a:pt x="1858" y="2382"/>
                    <a:pt x="2382" y="1858"/>
                    <a:pt x="2382" y="1191"/>
                  </a:cubicBezTo>
                  <a:cubicBezTo>
                    <a:pt x="2382" y="548"/>
                    <a:pt x="1858" y="0"/>
                    <a:pt x="1191"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5"/>
            <p:cNvSpPr/>
            <p:nvPr/>
          </p:nvSpPr>
          <p:spPr>
            <a:xfrm>
              <a:off x="8138650" y="1962008"/>
              <a:ext cx="75982" cy="72156"/>
            </a:xfrm>
            <a:custGeom>
              <a:rect b="b" l="l" r="r" t="t"/>
              <a:pathLst>
                <a:path extrusionOk="0" h="2263" w="2383">
                  <a:moveTo>
                    <a:pt x="739" y="0"/>
                  </a:moveTo>
                  <a:lnTo>
                    <a:pt x="739" y="0"/>
                  </a:lnTo>
                  <a:cubicBezTo>
                    <a:pt x="644" y="48"/>
                    <a:pt x="549" y="119"/>
                    <a:pt x="477" y="191"/>
                  </a:cubicBezTo>
                  <a:cubicBezTo>
                    <a:pt x="1" y="667"/>
                    <a:pt x="1" y="1429"/>
                    <a:pt x="477" y="1905"/>
                  </a:cubicBezTo>
                  <a:cubicBezTo>
                    <a:pt x="715" y="2143"/>
                    <a:pt x="1019" y="2263"/>
                    <a:pt x="1323" y="2263"/>
                  </a:cubicBezTo>
                  <a:cubicBezTo>
                    <a:pt x="1626" y="2263"/>
                    <a:pt x="1930" y="2143"/>
                    <a:pt x="2168" y="1905"/>
                  </a:cubicBezTo>
                  <a:cubicBezTo>
                    <a:pt x="2263" y="1810"/>
                    <a:pt x="2311" y="1715"/>
                    <a:pt x="2382" y="1620"/>
                  </a:cubicBezTo>
                  <a:lnTo>
                    <a:pt x="2382" y="1620"/>
                  </a:lnTo>
                  <a:cubicBezTo>
                    <a:pt x="2213" y="1732"/>
                    <a:pt x="2018" y="1786"/>
                    <a:pt x="1819" y="1786"/>
                  </a:cubicBezTo>
                  <a:cubicBezTo>
                    <a:pt x="1514" y="1786"/>
                    <a:pt x="1199" y="1660"/>
                    <a:pt x="953" y="1429"/>
                  </a:cubicBezTo>
                  <a:cubicBezTo>
                    <a:pt x="549" y="1024"/>
                    <a:pt x="501" y="429"/>
                    <a:pt x="739"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5"/>
            <p:cNvSpPr/>
            <p:nvPr/>
          </p:nvSpPr>
          <p:spPr>
            <a:xfrm>
              <a:off x="8043760" y="1999218"/>
              <a:ext cx="75950" cy="75950"/>
            </a:xfrm>
            <a:custGeom>
              <a:rect b="b" l="l" r="r" t="t"/>
              <a:pathLst>
                <a:path extrusionOk="0" h="2382" w="2382">
                  <a:moveTo>
                    <a:pt x="1191" y="0"/>
                  </a:moveTo>
                  <a:cubicBezTo>
                    <a:pt x="524" y="0"/>
                    <a:pt x="0" y="524"/>
                    <a:pt x="0" y="1191"/>
                  </a:cubicBezTo>
                  <a:cubicBezTo>
                    <a:pt x="0" y="1834"/>
                    <a:pt x="524" y="2382"/>
                    <a:pt x="1191" y="2382"/>
                  </a:cubicBezTo>
                  <a:cubicBezTo>
                    <a:pt x="1834" y="2382"/>
                    <a:pt x="2382" y="1834"/>
                    <a:pt x="2382" y="1191"/>
                  </a:cubicBezTo>
                  <a:cubicBezTo>
                    <a:pt x="2382" y="524"/>
                    <a:pt x="1834" y="0"/>
                    <a:pt x="1191"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5"/>
            <p:cNvSpPr/>
            <p:nvPr/>
          </p:nvSpPr>
          <p:spPr>
            <a:xfrm>
              <a:off x="8042230" y="2003745"/>
              <a:ext cx="71391" cy="71422"/>
            </a:xfrm>
            <a:custGeom>
              <a:rect b="b" l="l" r="r" t="t"/>
              <a:pathLst>
                <a:path extrusionOk="0" h="2240" w="2239">
                  <a:moveTo>
                    <a:pt x="643" y="1"/>
                  </a:moveTo>
                  <a:cubicBezTo>
                    <a:pt x="286" y="215"/>
                    <a:pt x="0" y="596"/>
                    <a:pt x="0" y="1049"/>
                  </a:cubicBezTo>
                  <a:cubicBezTo>
                    <a:pt x="0" y="1692"/>
                    <a:pt x="548" y="2240"/>
                    <a:pt x="1191" y="2240"/>
                  </a:cubicBezTo>
                  <a:cubicBezTo>
                    <a:pt x="1644" y="2240"/>
                    <a:pt x="2025" y="2001"/>
                    <a:pt x="2239" y="1597"/>
                  </a:cubicBezTo>
                  <a:lnTo>
                    <a:pt x="2239" y="1597"/>
                  </a:lnTo>
                  <a:cubicBezTo>
                    <a:pt x="2096" y="1716"/>
                    <a:pt x="1906" y="1787"/>
                    <a:pt x="1667" y="1787"/>
                  </a:cubicBezTo>
                  <a:cubicBezTo>
                    <a:pt x="1024" y="1787"/>
                    <a:pt x="477" y="1239"/>
                    <a:pt x="477" y="596"/>
                  </a:cubicBezTo>
                  <a:cubicBezTo>
                    <a:pt x="477" y="382"/>
                    <a:pt x="548" y="168"/>
                    <a:pt x="643"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5"/>
            <p:cNvSpPr/>
            <p:nvPr/>
          </p:nvSpPr>
          <p:spPr>
            <a:xfrm>
              <a:off x="7942749" y="1956683"/>
              <a:ext cx="75982" cy="75950"/>
            </a:xfrm>
            <a:custGeom>
              <a:rect b="b" l="l" r="r" t="t"/>
              <a:pathLst>
                <a:path extrusionOk="0" h="2382" w="2383">
                  <a:moveTo>
                    <a:pt x="1191" y="0"/>
                  </a:moveTo>
                  <a:cubicBezTo>
                    <a:pt x="525" y="0"/>
                    <a:pt x="1" y="548"/>
                    <a:pt x="1" y="1191"/>
                  </a:cubicBezTo>
                  <a:cubicBezTo>
                    <a:pt x="1" y="1858"/>
                    <a:pt x="525" y="2382"/>
                    <a:pt x="1191" y="2382"/>
                  </a:cubicBezTo>
                  <a:cubicBezTo>
                    <a:pt x="1858" y="2382"/>
                    <a:pt x="2382" y="1858"/>
                    <a:pt x="2382" y="1191"/>
                  </a:cubicBezTo>
                  <a:cubicBezTo>
                    <a:pt x="2382" y="548"/>
                    <a:pt x="1858" y="0"/>
                    <a:pt x="1191" y="0"/>
                  </a:cubicBezTo>
                  <a:close/>
                </a:path>
              </a:pathLst>
            </a:custGeom>
            <a:solidFill>
              <a:srgbClr val="EC7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5"/>
            <p:cNvSpPr/>
            <p:nvPr/>
          </p:nvSpPr>
          <p:spPr>
            <a:xfrm>
              <a:off x="7938189" y="1962008"/>
              <a:ext cx="75982" cy="72156"/>
            </a:xfrm>
            <a:custGeom>
              <a:rect b="b" l="l" r="r" t="t"/>
              <a:pathLst>
                <a:path extrusionOk="0" h="2263" w="2383">
                  <a:moveTo>
                    <a:pt x="739" y="0"/>
                  </a:moveTo>
                  <a:lnTo>
                    <a:pt x="739" y="0"/>
                  </a:lnTo>
                  <a:cubicBezTo>
                    <a:pt x="644" y="48"/>
                    <a:pt x="572" y="119"/>
                    <a:pt x="477" y="191"/>
                  </a:cubicBezTo>
                  <a:cubicBezTo>
                    <a:pt x="1" y="667"/>
                    <a:pt x="1" y="1429"/>
                    <a:pt x="477" y="1905"/>
                  </a:cubicBezTo>
                  <a:cubicBezTo>
                    <a:pt x="715" y="2143"/>
                    <a:pt x="1019" y="2263"/>
                    <a:pt x="1323" y="2263"/>
                  </a:cubicBezTo>
                  <a:cubicBezTo>
                    <a:pt x="1626" y="2263"/>
                    <a:pt x="1930" y="2143"/>
                    <a:pt x="2168" y="1905"/>
                  </a:cubicBezTo>
                  <a:cubicBezTo>
                    <a:pt x="2263" y="1810"/>
                    <a:pt x="2311" y="1715"/>
                    <a:pt x="2382" y="1620"/>
                  </a:cubicBezTo>
                  <a:lnTo>
                    <a:pt x="2382" y="1620"/>
                  </a:lnTo>
                  <a:cubicBezTo>
                    <a:pt x="2204" y="1732"/>
                    <a:pt x="2003" y="1786"/>
                    <a:pt x="1802" y="1786"/>
                  </a:cubicBezTo>
                  <a:cubicBezTo>
                    <a:pt x="1493" y="1786"/>
                    <a:pt x="1184" y="1660"/>
                    <a:pt x="953" y="1429"/>
                  </a:cubicBezTo>
                  <a:cubicBezTo>
                    <a:pt x="572" y="1024"/>
                    <a:pt x="501" y="429"/>
                    <a:pt x="739" y="0"/>
                  </a:cubicBezTo>
                  <a:close/>
                </a:path>
              </a:pathLst>
            </a:custGeom>
            <a:solidFill>
              <a:srgbClr val="E758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5"/>
            <p:cNvSpPr/>
            <p:nvPr/>
          </p:nvSpPr>
          <p:spPr>
            <a:xfrm>
              <a:off x="7901745" y="1856437"/>
              <a:ext cx="75982" cy="75982"/>
            </a:xfrm>
            <a:custGeom>
              <a:rect b="b" l="l" r="r" t="t"/>
              <a:pathLst>
                <a:path extrusionOk="0" h="2383" w="2383">
                  <a:moveTo>
                    <a:pt x="1191" y="1"/>
                  </a:moveTo>
                  <a:cubicBezTo>
                    <a:pt x="548" y="1"/>
                    <a:pt x="1" y="525"/>
                    <a:pt x="1" y="1192"/>
                  </a:cubicBezTo>
                  <a:cubicBezTo>
                    <a:pt x="1" y="1858"/>
                    <a:pt x="548" y="2382"/>
                    <a:pt x="1191" y="2382"/>
                  </a:cubicBezTo>
                  <a:cubicBezTo>
                    <a:pt x="1858" y="2382"/>
                    <a:pt x="2382" y="1858"/>
                    <a:pt x="2382" y="1192"/>
                  </a:cubicBezTo>
                  <a:cubicBezTo>
                    <a:pt x="2382" y="525"/>
                    <a:pt x="1858" y="1"/>
                    <a:pt x="1191"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5"/>
            <p:cNvSpPr/>
            <p:nvPr/>
          </p:nvSpPr>
          <p:spPr>
            <a:xfrm>
              <a:off x="7900979" y="1860996"/>
              <a:ext cx="71422" cy="71422"/>
            </a:xfrm>
            <a:custGeom>
              <a:rect b="b" l="l" r="r" t="t"/>
              <a:pathLst>
                <a:path extrusionOk="0" h="2240" w="2240">
                  <a:moveTo>
                    <a:pt x="620" y="1"/>
                  </a:moveTo>
                  <a:lnTo>
                    <a:pt x="620" y="1"/>
                  </a:lnTo>
                  <a:cubicBezTo>
                    <a:pt x="263" y="215"/>
                    <a:pt x="1" y="596"/>
                    <a:pt x="1" y="1049"/>
                  </a:cubicBezTo>
                  <a:cubicBezTo>
                    <a:pt x="1" y="1715"/>
                    <a:pt x="549" y="2239"/>
                    <a:pt x="1192" y="2239"/>
                  </a:cubicBezTo>
                  <a:cubicBezTo>
                    <a:pt x="1644" y="2239"/>
                    <a:pt x="2025" y="2001"/>
                    <a:pt x="2239" y="1620"/>
                  </a:cubicBezTo>
                  <a:lnTo>
                    <a:pt x="2239" y="1620"/>
                  </a:lnTo>
                  <a:cubicBezTo>
                    <a:pt x="2097" y="1763"/>
                    <a:pt x="1882" y="1787"/>
                    <a:pt x="1668" y="1787"/>
                  </a:cubicBezTo>
                  <a:cubicBezTo>
                    <a:pt x="1025" y="1787"/>
                    <a:pt x="477" y="1263"/>
                    <a:pt x="477" y="596"/>
                  </a:cubicBezTo>
                  <a:cubicBezTo>
                    <a:pt x="477" y="406"/>
                    <a:pt x="549" y="191"/>
                    <a:pt x="620"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5"/>
            <p:cNvSpPr/>
            <p:nvPr/>
          </p:nvSpPr>
          <p:spPr>
            <a:xfrm>
              <a:off x="7942749" y="1756987"/>
              <a:ext cx="75982" cy="75950"/>
            </a:xfrm>
            <a:custGeom>
              <a:rect b="b" l="l" r="r" t="t"/>
              <a:pathLst>
                <a:path extrusionOk="0" h="2382" w="2383">
                  <a:moveTo>
                    <a:pt x="1191" y="0"/>
                  </a:moveTo>
                  <a:cubicBezTo>
                    <a:pt x="525" y="0"/>
                    <a:pt x="1" y="524"/>
                    <a:pt x="1" y="1191"/>
                  </a:cubicBezTo>
                  <a:cubicBezTo>
                    <a:pt x="1" y="1834"/>
                    <a:pt x="525" y="2382"/>
                    <a:pt x="1191" y="2382"/>
                  </a:cubicBezTo>
                  <a:cubicBezTo>
                    <a:pt x="1858" y="2382"/>
                    <a:pt x="2382" y="1834"/>
                    <a:pt x="2382" y="1191"/>
                  </a:cubicBezTo>
                  <a:cubicBezTo>
                    <a:pt x="2382" y="524"/>
                    <a:pt x="1858" y="0"/>
                    <a:pt x="1191"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5"/>
            <p:cNvSpPr/>
            <p:nvPr/>
          </p:nvSpPr>
          <p:spPr>
            <a:xfrm>
              <a:off x="7938189" y="1761547"/>
              <a:ext cx="75982" cy="72156"/>
            </a:xfrm>
            <a:custGeom>
              <a:rect b="b" l="l" r="r" t="t"/>
              <a:pathLst>
                <a:path extrusionOk="0" h="2263" w="2383">
                  <a:moveTo>
                    <a:pt x="739" y="0"/>
                  </a:moveTo>
                  <a:lnTo>
                    <a:pt x="739" y="0"/>
                  </a:lnTo>
                  <a:cubicBezTo>
                    <a:pt x="644" y="48"/>
                    <a:pt x="572" y="119"/>
                    <a:pt x="477" y="215"/>
                  </a:cubicBezTo>
                  <a:cubicBezTo>
                    <a:pt x="1" y="691"/>
                    <a:pt x="1" y="1429"/>
                    <a:pt x="477" y="1905"/>
                  </a:cubicBezTo>
                  <a:cubicBezTo>
                    <a:pt x="715" y="2143"/>
                    <a:pt x="1019" y="2263"/>
                    <a:pt x="1323" y="2263"/>
                  </a:cubicBezTo>
                  <a:cubicBezTo>
                    <a:pt x="1626" y="2263"/>
                    <a:pt x="1930" y="2143"/>
                    <a:pt x="2168" y="1905"/>
                  </a:cubicBezTo>
                  <a:cubicBezTo>
                    <a:pt x="2263" y="1810"/>
                    <a:pt x="2311" y="1715"/>
                    <a:pt x="2382" y="1643"/>
                  </a:cubicBezTo>
                  <a:lnTo>
                    <a:pt x="2382" y="1643"/>
                  </a:lnTo>
                  <a:cubicBezTo>
                    <a:pt x="2208" y="1735"/>
                    <a:pt x="2013" y="1781"/>
                    <a:pt x="1817" y="1781"/>
                  </a:cubicBezTo>
                  <a:cubicBezTo>
                    <a:pt x="1504" y="1781"/>
                    <a:pt x="1188" y="1664"/>
                    <a:pt x="953" y="1429"/>
                  </a:cubicBezTo>
                  <a:cubicBezTo>
                    <a:pt x="572" y="1048"/>
                    <a:pt x="501" y="453"/>
                    <a:pt x="739" y="0"/>
                  </a:cubicBez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5"/>
            <p:cNvSpPr/>
            <p:nvPr/>
          </p:nvSpPr>
          <p:spPr>
            <a:xfrm>
              <a:off x="8014139" y="1826847"/>
              <a:ext cx="134427" cy="135192"/>
            </a:xfrm>
            <a:custGeom>
              <a:rect b="b" l="l" r="r" t="t"/>
              <a:pathLst>
                <a:path extrusionOk="0" h="4240" w="4216">
                  <a:moveTo>
                    <a:pt x="2120" y="0"/>
                  </a:moveTo>
                  <a:cubicBezTo>
                    <a:pt x="929" y="0"/>
                    <a:pt x="0" y="953"/>
                    <a:pt x="0" y="2120"/>
                  </a:cubicBezTo>
                  <a:cubicBezTo>
                    <a:pt x="0" y="3287"/>
                    <a:pt x="929" y="4239"/>
                    <a:pt x="2120" y="4239"/>
                  </a:cubicBezTo>
                  <a:cubicBezTo>
                    <a:pt x="3287" y="4239"/>
                    <a:pt x="4215" y="3287"/>
                    <a:pt x="4215" y="2120"/>
                  </a:cubicBezTo>
                  <a:cubicBezTo>
                    <a:pt x="4215" y="953"/>
                    <a:pt x="3287" y="0"/>
                    <a:pt x="2120"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5"/>
            <p:cNvSpPr/>
            <p:nvPr/>
          </p:nvSpPr>
          <p:spPr>
            <a:xfrm>
              <a:off x="8014139" y="1841259"/>
              <a:ext cx="118485" cy="121514"/>
            </a:xfrm>
            <a:custGeom>
              <a:rect b="b" l="l" r="r" t="t"/>
              <a:pathLst>
                <a:path extrusionOk="0" h="3811" w="3716">
                  <a:moveTo>
                    <a:pt x="858" y="1"/>
                  </a:moveTo>
                  <a:lnTo>
                    <a:pt x="858" y="1"/>
                  </a:lnTo>
                  <a:cubicBezTo>
                    <a:pt x="357" y="382"/>
                    <a:pt x="0" y="1025"/>
                    <a:pt x="0" y="1692"/>
                  </a:cubicBezTo>
                  <a:cubicBezTo>
                    <a:pt x="0" y="2858"/>
                    <a:pt x="953" y="3811"/>
                    <a:pt x="2120" y="3811"/>
                  </a:cubicBezTo>
                  <a:cubicBezTo>
                    <a:pt x="2763" y="3811"/>
                    <a:pt x="3334" y="3525"/>
                    <a:pt x="3715" y="3073"/>
                  </a:cubicBezTo>
                  <a:lnTo>
                    <a:pt x="3715" y="3073"/>
                  </a:lnTo>
                  <a:cubicBezTo>
                    <a:pt x="3358" y="3311"/>
                    <a:pt x="2906" y="3478"/>
                    <a:pt x="2477" y="3478"/>
                  </a:cubicBezTo>
                  <a:cubicBezTo>
                    <a:pt x="1310" y="3478"/>
                    <a:pt x="357" y="2525"/>
                    <a:pt x="357" y="1382"/>
                  </a:cubicBezTo>
                  <a:cubicBezTo>
                    <a:pt x="357" y="834"/>
                    <a:pt x="524" y="358"/>
                    <a:pt x="858" y="1"/>
                  </a:cubicBez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45"/>
          <p:cNvGrpSpPr/>
          <p:nvPr/>
        </p:nvGrpSpPr>
        <p:grpSpPr>
          <a:xfrm>
            <a:off x="891668" y="3481392"/>
            <a:ext cx="343242" cy="360715"/>
            <a:chOff x="891668" y="3481392"/>
            <a:chExt cx="343242" cy="360715"/>
          </a:xfrm>
        </p:grpSpPr>
        <p:sp>
          <p:nvSpPr>
            <p:cNvPr id="1542" name="Google Shape;1542;p45"/>
            <p:cNvSpPr/>
            <p:nvPr/>
          </p:nvSpPr>
          <p:spPr>
            <a:xfrm>
              <a:off x="1057948" y="3748684"/>
              <a:ext cx="11415" cy="73686"/>
            </a:xfrm>
            <a:custGeom>
              <a:rect b="b" l="l" r="r" t="t"/>
              <a:pathLst>
                <a:path extrusionOk="0" h="2311" w="358">
                  <a:moveTo>
                    <a:pt x="167" y="0"/>
                  </a:moveTo>
                  <a:cubicBezTo>
                    <a:pt x="72" y="0"/>
                    <a:pt x="1" y="96"/>
                    <a:pt x="1" y="191"/>
                  </a:cubicBezTo>
                  <a:lnTo>
                    <a:pt x="1" y="2120"/>
                  </a:lnTo>
                  <a:cubicBezTo>
                    <a:pt x="1" y="2215"/>
                    <a:pt x="72" y="2310"/>
                    <a:pt x="167" y="2310"/>
                  </a:cubicBezTo>
                  <a:cubicBezTo>
                    <a:pt x="263" y="2310"/>
                    <a:pt x="358" y="2215"/>
                    <a:pt x="334" y="2120"/>
                  </a:cubicBezTo>
                  <a:lnTo>
                    <a:pt x="334" y="191"/>
                  </a:lnTo>
                  <a:cubicBezTo>
                    <a:pt x="334" y="96"/>
                    <a:pt x="263" y="0"/>
                    <a:pt x="16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5"/>
            <p:cNvSpPr/>
            <p:nvPr/>
          </p:nvSpPr>
          <p:spPr>
            <a:xfrm>
              <a:off x="1042771" y="3481392"/>
              <a:ext cx="40271" cy="60039"/>
            </a:xfrm>
            <a:custGeom>
              <a:rect b="b" l="l" r="r" t="t"/>
              <a:pathLst>
                <a:path extrusionOk="0" h="1883" w="1263">
                  <a:moveTo>
                    <a:pt x="643" y="1"/>
                  </a:moveTo>
                  <a:cubicBezTo>
                    <a:pt x="286" y="1"/>
                    <a:pt x="0" y="310"/>
                    <a:pt x="0" y="668"/>
                  </a:cubicBezTo>
                  <a:lnTo>
                    <a:pt x="0" y="1882"/>
                  </a:lnTo>
                  <a:lnTo>
                    <a:pt x="1263" y="1882"/>
                  </a:lnTo>
                  <a:lnTo>
                    <a:pt x="1263" y="668"/>
                  </a:lnTo>
                  <a:cubicBezTo>
                    <a:pt x="1263" y="310"/>
                    <a:pt x="1001" y="1"/>
                    <a:pt x="643"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5"/>
            <p:cNvSpPr/>
            <p:nvPr/>
          </p:nvSpPr>
          <p:spPr>
            <a:xfrm>
              <a:off x="903051" y="3534544"/>
              <a:ext cx="320476" cy="239998"/>
            </a:xfrm>
            <a:custGeom>
              <a:rect b="b" l="l" r="r" t="t"/>
              <a:pathLst>
                <a:path extrusionOk="0" h="7527" w="10051">
                  <a:moveTo>
                    <a:pt x="5025" y="1"/>
                  </a:moveTo>
                  <a:lnTo>
                    <a:pt x="1" y="668"/>
                  </a:lnTo>
                  <a:lnTo>
                    <a:pt x="1" y="7526"/>
                  </a:lnTo>
                  <a:lnTo>
                    <a:pt x="10050" y="7526"/>
                  </a:lnTo>
                  <a:lnTo>
                    <a:pt x="10050" y="668"/>
                  </a:lnTo>
                  <a:lnTo>
                    <a:pt x="5025"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5"/>
            <p:cNvSpPr/>
            <p:nvPr/>
          </p:nvSpPr>
          <p:spPr>
            <a:xfrm>
              <a:off x="903051" y="3534544"/>
              <a:ext cx="320476" cy="42566"/>
            </a:xfrm>
            <a:custGeom>
              <a:rect b="b" l="l" r="r" t="t"/>
              <a:pathLst>
                <a:path extrusionOk="0" h="1335" w="10051">
                  <a:moveTo>
                    <a:pt x="5025" y="1"/>
                  </a:moveTo>
                  <a:lnTo>
                    <a:pt x="1" y="668"/>
                  </a:lnTo>
                  <a:lnTo>
                    <a:pt x="1" y="1334"/>
                  </a:lnTo>
                  <a:lnTo>
                    <a:pt x="10050" y="1334"/>
                  </a:lnTo>
                  <a:lnTo>
                    <a:pt x="10050" y="668"/>
                  </a:lnTo>
                  <a:lnTo>
                    <a:pt x="5025"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5"/>
            <p:cNvSpPr/>
            <p:nvPr/>
          </p:nvSpPr>
          <p:spPr>
            <a:xfrm>
              <a:off x="891668" y="3514807"/>
              <a:ext cx="343242" cy="39506"/>
            </a:xfrm>
            <a:custGeom>
              <a:rect b="b" l="l" r="r" t="t"/>
              <a:pathLst>
                <a:path extrusionOk="0" h="1239" w="10765">
                  <a:moveTo>
                    <a:pt x="358" y="1"/>
                  </a:moveTo>
                  <a:cubicBezTo>
                    <a:pt x="143" y="1"/>
                    <a:pt x="0" y="167"/>
                    <a:pt x="0" y="358"/>
                  </a:cubicBezTo>
                  <a:lnTo>
                    <a:pt x="0" y="882"/>
                  </a:lnTo>
                  <a:cubicBezTo>
                    <a:pt x="0" y="1096"/>
                    <a:pt x="167" y="1239"/>
                    <a:pt x="358" y="1239"/>
                  </a:cubicBezTo>
                  <a:lnTo>
                    <a:pt x="10407" y="1239"/>
                  </a:lnTo>
                  <a:cubicBezTo>
                    <a:pt x="10622" y="1239"/>
                    <a:pt x="10765" y="1072"/>
                    <a:pt x="10765" y="882"/>
                  </a:cubicBezTo>
                  <a:lnTo>
                    <a:pt x="10765" y="358"/>
                  </a:lnTo>
                  <a:cubicBezTo>
                    <a:pt x="10765" y="167"/>
                    <a:pt x="10598" y="1"/>
                    <a:pt x="10407"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5"/>
            <p:cNvSpPr/>
            <p:nvPr/>
          </p:nvSpPr>
          <p:spPr>
            <a:xfrm>
              <a:off x="944820" y="3608772"/>
              <a:ext cx="236172" cy="104264"/>
            </a:xfrm>
            <a:custGeom>
              <a:rect b="b" l="l" r="r" t="t"/>
              <a:pathLst>
                <a:path extrusionOk="0" h="3270" w="7407">
                  <a:moveTo>
                    <a:pt x="7231" y="1"/>
                  </a:moveTo>
                  <a:cubicBezTo>
                    <a:pt x="7186" y="1"/>
                    <a:pt x="7145" y="18"/>
                    <a:pt x="7121" y="54"/>
                  </a:cubicBezTo>
                  <a:lnTo>
                    <a:pt x="4859" y="2459"/>
                  </a:lnTo>
                  <a:lnTo>
                    <a:pt x="2620" y="864"/>
                  </a:lnTo>
                  <a:cubicBezTo>
                    <a:pt x="2584" y="828"/>
                    <a:pt x="2549" y="810"/>
                    <a:pt x="2513" y="810"/>
                  </a:cubicBezTo>
                  <a:cubicBezTo>
                    <a:pt x="2477" y="810"/>
                    <a:pt x="2441" y="828"/>
                    <a:pt x="2406" y="864"/>
                  </a:cubicBezTo>
                  <a:lnTo>
                    <a:pt x="48" y="2983"/>
                  </a:lnTo>
                  <a:cubicBezTo>
                    <a:pt x="0" y="3031"/>
                    <a:pt x="0" y="3150"/>
                    <a:pt x="48" y="3221"/>
                  </a:cubicBezTo>
                  <a:cubicBezTo>
                    <a:pt x="96" y="3245"/>
                    <a:pt x="119" y="3269"/>
                    <a:pt x="167" y="3269"/>
                  </a:cubicBezTo>
                  <a:cubicBezTo>
                    <a:pt x="215" y="3269"/>
                    <a:pt x="262" y="3245"/>
                    <a:pt x="239" y="3245"/>
                  </a:cubicBezTo>
                  <a:lnTo>
                    <a:pt x="2501" y="1221"/>
                  </a:lnTo>
                  <a:lnTo>
                    <a:pt x="4763" y="2817"/>
                  </a:lnTo>
                  <a:cubicBezTo>
                    <a:pt x="4803" y="2826"/>
                    <a:pt x="4838" y="2832"/>
                    <a:pt x="4871" y="2832"/>
                  </a:cubicBezTo>
                  <a:cubicBezTo>
                    <a:pt x="4918" y="2832"/>
                    <a:pt x="4960" y="2821"/>
                    <a:pt x="5001" y="2793"/>
                  </a:cubicBezTo>
                  <a:lnTo>
                    <a:pt x="7359" y="292"/>
                  </a:lnTo>
                  <a:cubicBezTo>
                    <a:pt x="7407" y="221"/>
                    <a:pt x="7407" y="102"/>
                    <a:pt x="7359" y="54"/>
                  </a:cubicBezTo>
                  <a:cubicBezTo>
                    <a:pt x="7323" y="18"/>
                    <a:pt x="7276" y="1"/>
                    <a:pt x="723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5"/>
            <p:cNvSpPr/>
            <p:nvPr/>
          </p:nvSpPr>
          <p:spPr>
            <a:xfrm>
              <a:off x="1045035" y="3806396"/>
              <a:ext cx="36508" cy="35711"/>
            </a:xfrm>
            <a:custGeom>
              <a:rect b="b" l="l" r="r" t="t"/>
              <a:pathLst>
                <a:path extrusionOk="0" h="1120" w="1145">
                  <a:moveTo>
                    <a:pt x="572" y="0"/>
                  </a:moveTo>
                  <a:cubicBezTo>
                    <a:pt x="263" y="0"/>
                    <a:pt x="1" y="238"/>
                    <a:pt x="1" y="548"/>
                  </a:cubicBezTo>
                  <a:cubicBezTo>
                    <a:pt x="1" y="858"/>
                    <a:pt x="263" y="1120"/>
                    <a:pt x="572" y="1120"/>
                  </a:cubicBezTo>
                  <a:cubicBezTo>
                    <a:pt x="882" y="1120"/>
                    <a:pt x="1144" y="858"/>
                    <a:pt x="1144" y="548"/>
                  </a:cubicBezTo>
                  <a:cubicBezTo>
                    <a:pt x="1144" y="238"/>
                    <a:pt x="882" y="0"/>
                    <a:pt x="572"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5"/>
            <p:cNvSpPr/>
            <p:nvPr/>
          </p:nvSpPr>
          <p:spPr>
            <a:xfrm>
              <a:off x="1044301" y="3807894"/>
              <a:ext cx="34181" cy="34213"/>
            </a:xfrm>
            <a:custGeom>
              <a:rect b="b" l="l" r="r" t="t"/>
              <a:pathLst>
                <a:path extrusionOk="0" h="1073" w="1072">
                  <a:moveTo>
                    <a:pt x="310" y="1"/>
                  </a:moveTo>
                  <a:lnTo>
                    <a:pt x="310" y="1"/>
                  </a:lnTo>
                  <a:cubicBezTo>
                    <a:pt x="119" y="96"/>
                    <a:pt x="0" y="310"/>
                    <a:pt x="0" y="501"/>
                  </a:cubicBezTo>
                  <a:cubicBezTo>
                    <a:pt x="0" y="834"/>
                    <a:pt x="262" y="1073"/>
                    <a:pt x="572" y="1073"/>
                  </a:cubicBezTo>
                  <a:cubicBezTo>
                    <a:pt x="786" y="1073"/>
                    <a:pt x="977" y="953"/>
                    <a:pt x="1072" y="787"/>
                  </a:cubicBezTo>
                  <a:lnTo>
                    <a:pt x="1072" y="787"/>
                  </a:lnTo>
                  <a:cubicBezTo>
                    <a:pt x="1024" y="834"/>
                    <a:pt x="929" y="834"/>
                    <a:pt x="810" y="834"/>
                  </a:cubicBezTo>
                  <a:cubicBezTo>
                    <a:pt x="476" y="834"/>
                    <a:pt x="238" y="572"/>
                    <a:pt x="238" y="263"/>
                  </a:cubicBezTo>
                  <a:cubicBezTo>
                    <a:pt x="238" y="191"/>
                    <a:pt x="262" y="96"/>
                    <a:pt x="310"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5"/>
            <p:cNvSpPr/>
            <p:nvPr/>
          </p:nvSpPr>
          <p:spPr>
            <a:xfrm>
              <a:off x="928113" y="3685647"/>
              <a:ext cx="44065" cy="43332"/>
            </a:xfrm>
            <a:custGeom>
              <a:rect b="b" l="l" r="r" t="t"/>
              <a:pathLst>
                <a:path extrusionOk="0" h="1359" w="1382">
                  <a:moveTo>
                    <a:pt x="691" y="1"/>
                  </a:moveTo>
                  <a:cubicBezTo>
                    <a:pt x="310" y="1"/>
                    <a:pt x="1" y="310"/>
                    <a:pt x="1" y="668"/>
                  </a:cubicBezTo>
                  <a:cubicBezTo>
                    <a:pt x="1" y="1049"/>
                    <a:pt x="310" y="1358"/>
                    <a:pt x="691" y="1358"/>
                  </a:cubicBezTo>
                  <a:cubicBezTo>
                    <a:pt x="1072" y="1358"/>
                    <a:pt x="1382" y="1049"/>
                    <a:pt x="1382" y="668"/>
                  </a:cubicBezTo>
                  <a:cubicBezTo>
                    <a:pt x="1382" y="310"/>
                    <a:pt x="1072" y="1"/>
                    <a:pt x="691"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5"/>
            <p:cNvSpPr/>
            <p:nvPr/>
          </p:nvSpPr>
          <p:spPr>
            <a:xfrm>
              <a:off x="1003297" y="3618083"/>
              <a:ext cx="44065" cy="44065"/>
            </a:xfrm>
            <a:custGeom>
              <a:rect b="b" l="l" r="r" t="t"/>
              <a:pathLst>
                <a:path extrusionOk="0" h="1382" w="1382">
                  <a:moveTo>
                    <a:pt x="691" y="0"/>
                  </a:moveTo>
                  <a:cubicBezTo>
                    <a:pt x="310" y="0"/>
                    <a:pt x="0" y="310"/>
                    <a:pt x="0" y="691"/>
                  </a:cubicBezTo>
                  <a:cubicBezTo>
                    <a:pt x="0" y="1072"/>
                    <a:pt x="310" y="1382"/>
                    <a:pt x="691" y="1382"/>
                  </a:cubicBezTo>
                  <a:cubicBezTo>
                    <a:pt x="1072" y="1382"/>
                    <a:pt x="1381" y="1072"/>
                    <a:pt x="1381" y="691"/>
                  </a:cubicBezTo>
                  <a:cubicBezTo>
                    <a:pt x="1381" y="310"/>
                    <a:pt x="1072" y="0"/>
                    <a:pt x="691"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5"/>
            <p:cNvSpPr/>
            <p:nvPr/>
          </p:nvSpPr>
          <p:spPr>
            <a:xfrm>
              <a:off x="1078450" y="3672000"/>
              <a:ext cx="43332" cy="44065"/>
            </a:xfrm>
            <a:custGeom>
              <a:rect b="b" l="l" r="r" t="t"/>
              <a:pathLst>
                <a:path extrusionOk="0" h="1382" w="1359">
                  <a:moveTo>
                    <a:pt x="691" y="0"/>
                  </a:moveTo>
                  <a:cubicBezTo>
                    <a:pt x="310" y="0"/>
                    <a:pt x="1" y="310"/>
                    <a:pt x="1" y="691"/>
                  </a:cubicBezTo>
                  <a:cubicBezTo>
                    <a:pt x="1" y="1072"/>
                    <a:pt x="310" y="1381"/>
                    <a:pt x="691" y="1381"/>
                  </a:cubicBezTo>
                  <a:cubicBezTo>
                    <a:pt x="1072" y="1381"/>
                    <a:pt x="1358" y="1072"/>
                    <a:pt x="1358" y="691"/>
                  </a:cubicBezTo>
                  <a:cubicBezTo>
                    <a:pt x="1358" y="310"/>
                    <a:pt x="1072" y="0"/>
                    <a:pt x="69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5"/>
            <p:cNvSpPr/>
            <p:nvPr/>
          </p:nvSpPr>
          <p:spPr>
            <a:xfrm>
              <a:off x="1154400" y="3592256"/>
              <a:ext cx="43300" cy="44065"/>
            </a:xfrm>
            <a:custGeom>
              <a:rect b="b" l="l" r="r" t="t"/>
              <a:pathLst>
                <a:path extrusionOk="0" h="1382" w="1358">
                  <a:moveTo>
                    <a:pt x="691" y="1"/>
                  </a:moveTo>
                  <a:cubicBezTo>
                    <a:pt x="310" y="1"/>
                    <a:pt x="0" y="310"/>
                    <a:pt x="0" y="691"/>
                  </a:cubicBezTo>
                  <a:cubicBezTo>
                    <a:pt x="0" y="1072"/>
                    <a:pt x="310" y="1382"/>
                    <a:pt x="691" y="1382"/>
                  </a:cubicBezTo>
                  <a:cubicBezTo>
                    <a:pt x="1072" y="1382"/>
                    <a:pt x="1358" y="1072"/>
                    <a:pt x="1358" y="691"/>
                  </a:cubicBezTo>
                  <a:cubicBezTo>
                    <a:pt x="1358" y="310"/>
                    <a:pt x="1072" y="1"/>
                    <a:pt x="691"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45"/>
          <p:cNvGrpSpPr/>
          <p:nvPr/>
        </p:nvGrpSpPr>
        <p:grpSpPr>
          <a:xfrm>
            <a:off x="4739167" y="3481392"/>
            <a:ext cx="277176" cy="359950"/>
            <a:chOff x="4739167" y="3481392"/>
            <a:chExt cx="277176" cy="359950"/>
          </a:xfrm>
        </p:grpSpPr>
        <p:sp>
          <p:nvSpPr>
            <p:cNvPr id="1555" name="Google Shape;1555;p45"/>
            <p:cNvSpPr/>
            <p:nvPr/>
          </p:nvSpPr>
          <p:spPr>
            <a:xfrm>
              <a:off x="4858385" y="3481392"/>
              <a:ext cx="39506" cy="40271"/>
            </a:xfrm>
            <a:custGeom>
              <a:rect b="b" l="l" r="r" t="t"/>
              <a:pathLst>
                <a:path extrusionOk="0" h="1263" w="1239">
                  <a:moveTo>
                    <a:pt x="619" y="1"/>
                  </a:moveTo>
                  <a:cubicBezTo>
                    <a:pt x="262" y="1"/>
                    <a:pt x="0" y="263"/>
                    <a:pt x="0" y="620"/>
                  </a:cubicBezTo>
                  <a:lnTo>
                    <a:pt x="0" y="1263"/>
                  </a:lnTo>
                  <a:lnTo>
                    <a:pt x="1239" y="1263"/>
                  </a:lnTo>
                  <a:lnTo>
                    <a:pt x="1239" y="620"/>
                  </a:lnTo>
                  <a:cubicBezTo>
                    <a:pt x="1239" y="310"/>
                    <a:pt x="953" y="1"/>
                    <a:pt x="619" y="1"/>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5"/>
            <p:cNvSpPr/>
            <p:nvPr/>
          </p:nvSpPr>
          <p:spPr>
            <a:xfrm>
              <a:off x="4873562" y="3492041"/>
              <a:ext cx="9151" cy="9119"/>
            </a:xfrm>
            <a:custGeom>
              <a:rect b="b" l="l" r="r" t="t"/>
              <a:pathLst>
                <a:path extrusionOk="0" h="286" w="287">
                  <a:moveTo>
                    <a:pt x="143" y="0"/>
                  </a:moveTo>
                  <a:cubicBezTo>
                    <a:pt x="48" y="0"/>
                    <a:pt x="1" y="72"/>
                    <a:pt x="1" y="143"/>
                  </a:cubicBezTo>
                  <a:cubicBezTo>
                    <a:pt x="1" y="214"/>
                    <a:pt x="48" y="286"/>
                    <a:pt x="143" y="286"/>
                  </a:cubicBezTo>
                  <a:cubicBezTo>
                    <a:pt x="215" y="286"/>
                    <a:pt x="286" y="214"/>
                    <a:pt x="286" y="143"/>
                  </a:cubicBezTo>
                  <a:cubicBezTo>
                    <a:pt x="286" y="72"/>
                    <a:pt x="215" y="0"/>
                    <a:pt x="143"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5"/>
            <p:cNvSpPr/>
            <p:nvPr/>
          </p:nvSpPr>
          <p:spPr>
            <a:xfrm>
              <a:off x="4739167" y="3521631"/>
              <a:ext cx="277176" cy="319711"/>
            </a:xfrm>
            <a:custGeom>
              <a:rect b="b" l="l" r="r" t="t"/>
              <a:pathLst>
                <a:path extrusionOk="0" h="10027" w="8693">
                  <a:moveTo>
                    <a:pt x="762" y="1"/>
                  </a:moveTo>
                  <a:cubicBezTo>
                    <a:pt x="334" y="1"/>
                    <a:pt x="0" y="310"/>
                    <a:pt x="0" y="739"/>
                  </a:cubicBezTo>
                  <a:lnTo>
                    <a:pt x="0" y="9288"/>
                  </a:lnTo>
                  <a:cubicBezTo>
                    <a:pt x="0" y="9693"/>
                    <a:pt x="334" y="10027"/>
                    <a:pt x="762" y="10027"/>
                  </a:cubicBezTo>
                  <a:lnTo>
                    <a:pt x="7954" y="10027"/>
                  </a:lnTo>
                  <a:cubicBezTo>
                    <a:pt x="8383" y="10027"/>
                    <a:pt x="8693" y="9693"/>
                    <a:pt x="8693" y="9288"/>
                  </a:cubicBezTo>
                  <a:lnTo>
                    <a:pt x="8693" y="739"/>
                  </a:lnTo>
                  <a:cubicBezTo>
                    <a:pt x="8693" y="310"/>
                    <a:pt x="8383" y="1"/>
                    <a:pt x="7954"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5"/>
            <p:cNvSpPr/>
            <p:nvPr/>
          </p:nvSpPr>
          <p:spPr>
            <a:xfrm>
              <a:off x="4788525" y="3521631"/>
              <a:ext cx="177695" cy="68393"/>
            </a:xfrm>
            <a:custGeom>
              <a:rect b="b" l="l" r="r" t="t"/>
              <a:pathLst>
                <a:path extrusionOk="0" h="2145" w="5573">
                  <a:moveTo>
                    <a:pt x="0" y="1"/>
                  </a:moveTo>
                  <a:lnTo>
                    <a:pt x="0" y="120"/>
                  </a:lnTo>
                  <a:lnTo>
                    <a:pt x="0" y="1120"/>
                  </a:lnTo>
                  <a:cubicBezTo>
                    <a:pt x="0" y="1692"/>
                    <a:pt x="453" y="2144"/>
                    <a:pt x="1024" y="2144"/>
                  </a:cubicBezTo>
                  <a:lnTo>
                    <a:pt x="4573" y="2144"/>
                  </a:lnTo>
                  <a:cubicBezTo>
                    <a:pt x="5120" y="2144"/>
                    <a:pt x="5573" y="1692"/>
                    <a:pt x="5573" y="1120"/>
                  </a:cubicBezTo>
                  <a:lnTo>
                    <a:pt x="5573" y="120"/>
                  </a:lnTo>
                  <a:lnTo>
                    <a:pt x="5573" y="1"/>
                  </a:ln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5"/>
            <p:cNvSpPr/>
            <p:nvPr/>
          </p:nvSpPr>
          <p:spPr>
            <a:xfrm>
              <a:off x="4774846" y="3556577"/>
              <a:ext cx="206583" cy="248320"/>
            </a:xfrm>
            <a:custGeom>
              <a:rect b="b" l="l" r="r" t="t"/>
              <a:pathLst>
                <a:path extrusionOk="0" h="7788" w="6479">
                  <a:moveTo>
                    <a:pt x="429" y="0"/>
                  </a:moveTo>
                  <a:cubicBezTo>
                    <a:pt x="191" y="0"/>
                    <a:pt x="1" y="215"/>
                    <a:pt x="1" y="453"/>
                  </a:cubicBezTo>
                  <a:lnTo>
                    <a:pt x="1" y="7359"/>
                  </a:lnTo>
                  <a:cubicBezTo>
                    <a:pt x="1" y="7597"/>
                    <a:pt x="191" y="7788"/>
                    <a:pt x="429" y="7788"/>
                  </a:cubicBezTo>
                  <a:lnTo>
                    <a:pt x="6026" y="7788"/>
                  </a:lnTo>
                  <a:cubicBezTo>
                    <a:pt x="6264" y="7788"/>
                    <a:pt x="6478" y="7597"/>
                    <a:pt x="6478" y="7359"/>
                  </a:cubicBezTo>
                  <a:lnTo>
                    <a:pt x="6478" y="453"/>
                  </a:lnTo>
                  <a:cubicBezTo>
                    <a:pt x="6478" y="167"/>
                    <a:pt x="6264" y="0"/>
                    <a:pt x="6026"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5"/>
            <p:cNvSpPr/>
            <p:nvPr/>
          </p:nvSpPr>
          <p:spPr>
            <a:xfrm>
              <a:off x="4799908" y="3602619"/>
              <a:ext cx="44830" cy="26879"/>
            </a:xfrm>
            <a:custGeom>
              <a:rect b="b" l="l" r="r" t="t"/>
              <a:pathLst>
                <a:path extrusionOk="0" h="843" w="1406">
                  <a:moveTo>
                    <a:pt x="1207" y="0"/>
                  </a:moveTo>
                  <a:cubicBezTo>
                    <a:pt x="1187" y="0"/>
                    <a:pt x="1166" y="3"/>
                    <a:pt x="1144" y="9"/>
                  </a:cubicBezTo>
                  <a:lnTo>
                    <a:pt x="358" y="390"/>
                  </a:lnTo>
                  <a:lnTo>
                    <a:pt x="358" y="319"/>
                  </a:lnTo>
                  <a:cubicBezTo>
                    <a:pt x="358" y="223"/>
                    <a:pt x="286" y="128"/>
                    <a:pt x="191" y="128"/>
                  </a:cubicBezTo>
                  <a:cubicBezTo>
                    <a:pt x="96" y="128"/>
                    <a:pt x="1" y="223"/>
                    <a:pt x="1" y="319"/>
                  </a:cubicBezTo>
                  <a:lnTo>
                    <a:pt x="1" y="676"/>
                  </a:lnTo>
                  <a:cubicBezTo>
                    <a:pt x="1" y="723"/>
                    <a:pt x="48" y="795"/>
                    <a:pt x="96" y="819"/>
                  </a:cubicBezTo>
                  <a:cubicBezTo>
                    <a:pt x="120" y="843"/>
                    <a:pt x="143" y="843"/>
                    <a:pt x="191" y="843"/>
                  </a:cubicBezTo>
                  <a:lnTo>
                    <a:pt x="286" y="843"/>
                  </a:lnTo>
                  <a:lnTo>
                    <a:pt x="1287" y="342"/>
                  </a:lnTo>
                  <a:cubicBezTo>
                    <a:pt x="1382" y="271"/>
                    <a:pt x="1406" y="200"/>
                    <a:pt x="1382" y="104"/>
                  </a:cubicBezTo>
                  <a:cubicBezTo>
                    <a:pt x="1327" y="31"/>
                    <a:pt x="1273" y="0"/>
                    <a:pt x="120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5"/>
            <p:cNvSpPr/>
            <p:nvPr/>
          </p:nvSpPr>
          <p:spPr>
            <a:xfrm>
              <a:off x="4866739" y="3610494"/>
              <a:ext cx="88863" cy="11415"/>
            </a:xfrm>
            <a:custGeom>
              <a:rect b="b" l="l" r="r" t="t"/>
              <a:pathLst>
                <a:path extrusionOk="0" h="358" w="2787">
                  <a:moveTo>
                    <a:pt x="167" y="0"/>
                  </a:moveTo>
                  <a:cubicBezTo>
                    <a:pt x="96" y="0"/>
                    <a:pt x="0" y="95"/>
                    <a:pt x="0" y="191"/>
                  </a:cubicBezTo>
                  <a:cubicBezTo>
                    <a:pt x="0" y="262"/>
                    <a:pt x="96" y="357"/>
                    <a:pt x="167" y="357"/>
                  </a:cubicBezTo>
                  <a:lnTo>
                    <a:pt x="2620" y="357"/>
                  </a:lnTo>
                  <a:cubicBezTo>
                    <a:pt x="2715" y="357"/>
                    <a:pt x="2787" y="262"/>
                    <a:pt x="2787" y="191"/>
                  </a:cubicBezTo>
                  <a:cubicBezTo>
                    <a:pt x="2787" y="95"/>
                    <a:pt x="2715" y="0"/>
                    <a:pt x="2620"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5"/>
            <p:cNvSpPr/>
            <p:nvPr/>
          </p:nvSpPr>
          <p:spPr>
            <a:xfrm>
              <a:off x="4799908" y="3645153"/>
              <a:ext cx="44830" cy="26879"/>
            </a:xfrm>
            <a:custGeom>
              <a:rect b="b" l="l" r="r" t="t"/>
              <a:pathLst>
                <a:path extrusionOk="0" h="843" w="1406">
                  <a:moveTo>
                    <a:pt x="1207" y="0"/>
                  </a:moveTo>
                  <a:cubicBezTo>
                    <a:pt x="1187" y="0"/>
                    <a:pt x="1166" y="3"/>
                    <a:pt x="1144" y="9"/>
                  </a:cubicBezTo>
                  <a:lnTo>
                    <a:pt x="358" y="413"/>
                  </a:lnTo>
                  <a:lnTo>
                    <a:pt x="358" y="318"/>
                  </a:lnTo>
                  <a:cubicBezTo>
                    <a:pt x="358" y="223"/>
                    <a:pt x="286" y="128"/>
                    <a:pt x="191" y="128"/>
                  </a:cubicBezTo>
                  <a:cubicBezTo>
                    <a:pt x="96" y="128"/>
                    <a:pt x="1" y="223"/>
                    <a:pt x="1" y="318"/>
                  </a:cubicBezTo>
                  <a:lnTo>
                    <a:pt x="1" y="675"/>
                  </a:lnTo>
                  <a:cubicBezTo>
                    <a:pt x="1" y="723"/>
                    <a:pt x="48" y="794"/>
                    <a:pt x="96" y="818"/>
                  </a:cubicBezTo>
                  <a:cubicBezTo>
                    <a:pt x="120" y="842"/>
                    <a:pt x="143" y="842"/>
                    <a:pt x="191" y="842"/>
                  </a:cubicBezTo>
                  <a:lnTo>
                    <a:pt x="286" y="842"/>
                  </a:lnTo>
                  <a:lnTo>
                    <a:pt x="1287" y="342"/>
                  </a:lnTo>
                  <a:cubicBezTo>
                    <a:pt x="1382" y="294"/>
                    <a:pt x="1406" y="199"/>
                    <a:pt x="1382" y="104"/>
                  </a:cubicBezTo>
                  <a:cubicBezTo>
                    <a:pt x="1327" y="31"/>
                    <a:pt x="1273" y="0"/>
                    <a:pt x="120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5"/>
            <p:cNvSpPr/>
            <p:nvPr/>
          </p:nvSpPr>
          <p:spPr>
            <a:xfrm>
              <a:off x="4866739" y="3652997"/>
              <a:ext cx="88863" cy="11415"/>
            </a:xfrm>
            <a:custGeom>
              <a:rect b="b" l="l" r="r" t="t"/>
              <a:pathLst>
                <a:path extrusionOk="0" h="358" w="2787">
                  <a:moveTo>
                    <a:pt x="167" y="1"/>
                  </a:moveTo>
                  <a:cubicBezTo>
                    <a:pt x="96" y="1"/>
                    <a:pt x="0" y="96"/>
                    <a:pt x="0" y="191"/>
                  </a:cubicBezTo>
                  <a:cubicBezTo>
                    <a:pt x="0" y="287"/>
                    <a:pt x="96" y="358"/>
                    <a:pt x="167" y="358"/>
                  </a:cubicBezTo>
                  <a:lnTo>
                    <a:pt x="2620" y="358"/>
                  </a:lnTo>
                  <a:cubicBezTo>
                    <a:pt x="2715" y="358"/>
                    <a:pt x="2787" y="287"/>
                    <a:pt x="2787" y="191"/>
                  </a:cubicBezTo>
                  <a:cubicBezTo>
                    <a:pt x="2787" y="96"/>
                    <a:pt x="2715" y="1"/>
                    <a:pt x="2620"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5"/>
            <p:cNvSpPr/>
            <p:nvPr/>
          </p:nvSpPr>
          <p:spPr>
            <a:xfrm>
              <a:off x="4799908" y="3688070"/>
              <a:ext cx="44830" cy="27230"/>
            </a:xfrm>
            <a:custGeom>
              <a:rect b="b" l="l" r="r" t="t"/>
              <a:pathLst>
                <a:path extrusionOk="0" h="854" w="1406">
                  <a:moveTo>
                    <a:pt x="1218" y="1"/>
                  </a:moveTo>
                  <a:cubicBezTo>
                    <a:pt x="1195" y="1"/>
                    <a:pt x="1170" y="7"/>
                    <a:pt x="1144" y="20"/>
                  </a:cubicBezTo>
                  <a:lnTo>
                    <a:pt x="358" y="401"/>
                  </a:lnTo>
                  <a:lnTo>
                    <a:pt x="358" y="306"/>
                  </a:lnTo>
                  <a:cubicBezTo>
                    <a:pt x="358" y="211"/>
                    <a:pt x="286" y="139"/>
                    <a:pt x="191" y="139"/>
                  </a:cubicBezTo>
                  <a:cubicBezTo>
                    <a:pt x="96" y="139"/>
                    <a:pt x="1" y="211"/>
                    <a:pt x="1" y="306"/>
                  </a:cubicBezTo>
                  <a:lnTo>
                    <a:pt x="1" y="663"/>
                  </a:lnTo>
                  <a:cubicBezTo>
                    <a:pt x="1" y="734"/>
                    <a:pt x="48" y="782"/>
                    <a:pt x="96" y="806"/>
                  </a:cubicBezTo>
                  <a:cubicBezTo>
                    <a:pt x="120" y="854"/>
                    <a:pt x="143" y="854"/>
                    <a:pt x="191" y="854"/>
                  </a:cubicBezTo>
                  <a:lnTo>
                    <a:pt x="286" y="854"/>
                  </a:lnTo>
                  <a:lnTo>
                    <a:pt x="1287" y="330"/>
                  </a:lnTo>
                  <a:cubicBezTo>
                    <a:pt x="1382" y="282"/>
                    <a:pt x="1406" y="187"/>
                    <a:pt x="1382" y="91"/>
                  </a:cubicBezTo>
                  <a:cubicBezTo>
                    <a:pt x="1330" y="40"/>
                    <a:pt x="1279" y="1"/>
                    <a:pt x="1218"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5"/>
            <p:cNvSpPr/>
            <p:nvPr/>
          </p:nvSpPr>
          <p:spPr>
            <a:xfrm>
              <a:off x="4866739" y="3696297"/>
              <a:ext cx="88863" cy="11415"/>
            </a:xfrm>
            <a:custGeom>
              <a:rect b="b" l="l" r="r" t="t"/>
              <a:pathLst>
                <a:path extrusionOk="0" h="358" w="2787">
                  <a:moveTo>
                    <a:pt x="167" y="0"/>
                  </a:moveTo>
                  <a:cubicBezTo>
                    <a:pt x="96" y="0"/>
                    <a:pt x="0" y="72"/>
                    <a:pt x="0" y="167"/>
                  </a:cubicBezTo>
                  <a:cubicBezTo>
                    <a:pt x="0" y="262"/>
                    <a:pt x="96" y="357"/>
                    <a:pt x="167" y="357"/>
                  </a:cubicBezTo>
                  <a:lnTo>
                    <a:pt x="2620" y="357"/>
                  </a:lnTo>
                  <a:cubicBezTo>
                    <a:pt x="2715" y="357"/>
                    <a:pt x="2787" y="262"/>
                    <a:pt x="2787" y="167"/>
                  </a:cubicBezTo>
                  <a:cubicBezTo>
                    <a:pt x="2787" y="72"/>
                    <a:pt x="2715" y="0"/>
                    <a:pt x="2620"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5"/>
            <p:cNvSpPr/>
            <p:nvPr/>
          </p:nvSpPr>
          <p:spPr>
            <a:xfrm>
              <a:off x="4799908" y="3730956"/>
              <a:ext cx="44830" cy="26879"/>
            </a:xfrm>
            <a:custGeom>
              <a:rect b="b" l="l" r="r" t="t"/>
              <a:pathLst>
                <a:path extrusionOk="0" h="843" w="1406">
                  <a:moveTo>
                    <a:pt x="1207" y="0"/>
                  </a:moveTo>
                  <a:cubicBezTo>
                    <a:pt x="1187" y="0"/>
                    <a:pt x="1166" y="3"/>
                    <a:pt x="1144" y="9"/>
                  </a:cubicBezTo>
                  <a:lnTo>
                    <a:pt x="358" y="390"/>
                  </a:lnTo>
                  <a:lnTo>
                    <a:pt x="358" y="294"/>
                  </a:lnTo>
                  <a:cubicBezTo>
                    <a:pt x="358" y="223"/>
                    <a:pt x="286" y="128"/>
                    <a:pt x="191" y="128"/>
                  </a:cubicBezTo>
                  <a:cubicBezTo>
                    <a:pt x="96" y="128"/>
                    <a:pt x="1" y="223"/>
                    <a:pt x="1" y="294"/>
                  </a:cubicBezTo>
                  <a:lnTo>
                    <a:pt x="1" y="652"/>
                  </a:lnTo>
                  <a:cubicBezTo>
                    <a:pt x="1" y="723"/>
                    <a:pt x="48" y="771"/>
                    <a:pt x="96" y="818"/>
                  </a:cubicBezTo>
                  <a:cubicBezTo>
                    <a:pt x="120" y="842"/>
                    <a:pt x="143" y="842"/>
                    <a:pt x="191" y="842"/>
                  </a:cubicBezTo>
                  <a:lnTo>
                    <a:pt x="286" y="842"/>
                  </a:lnTo>
                  <a:lnTo>
                    <a:pt x="1287" y="342"/>
                  </a:lnTo>
                  <a:cubicBezTo>
                    <a:pt x="1382" y="271"/>
                    <a:pt x="1406" y="175"/>
                    <a:pt x="1382" y="104"/>
                  </a:cubicBezTo>
                  <a:cubicBezTo>
                    <a:pt x="1327" y="31"/>
                    <a:pt x="1273" y="0"/>
                    <a:pt x="1207"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5"/>
            <p:cNvSpPr/>
            <p:nvPr/>
          </p:nvSpPr>
          <p:spPr>
            <a:xfrm>
              <a:off x="4866739" y="3737301"/>
              <a:ext cx="88863" cy="12180"/>
            </a:xfrm>
            <a:custGeom>
              <a:rect b="b" l="l" r="r" t="t"/>
              <a:pathLst>
                <a:path extrusionOk="0" h="382" w="2787">
                  <a:moveTo>
                    <a:pt x="167" y="0"/>
                  </a:moveTo>
                  <a:cubicBezTo>
                    <a:pt x="96" y="0"/>
                    <a:pt x="0" y="95"/>
                    <a:pt x="0" y="191"/>
                  </a:cubicBezTo>
                  <a:cubicBezTo>
                    <a:pt x="0" y="286"/>
                    <a:pt x="96" y="381"/>
                    <a:pt x="167" y="381"/>
                  </a:cubicBezTo>
                  <a:lnTo>
                    <a:pt x="2620" y="381"/>
                  </a:lnTo>
                  <a:cubicBezTo>
                    <a:pt x="2715" y="381"/>
                    <a:pt x="2787" y="310"/>
                    <a:pt x="2787" y="191"/>
                  </a:cubicBezTo>
                  <a:cubicBezTo>
                    <a:pt x="2787" y="95"/>
                    <a:pt x="2715" y="0"/>
                    <a:pt x="2620"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5"/>
            <p:cNvSpPr/>
            <p:nvPr/>
          </p:nvSpPr>
          <p:spPr>
            <a:xfrm>
              <a:off x="4788525" y="3556577"/>
              <a:ext cx="177695" cy="33447"/>
            </a:xfrm>
            <a:custGeom>
              <a:rect b="b" l="l" r="r" t="t"/>
              <a:pathLst>
                <a:path extrusionOk="0" h="1049" w="5573">
                  <a:moveTo>
                    <a:pt x="0" y="0"/>
                  </a:moveTo>
                  <a:lnTo>
                    <a:pt x="0" y="24"/>
                  </a:lnTo>
                  <a:cubicBezTo>
                    <a:pt x="0" y="596"/>
                    <a:pt x="453" y="1048"/>
                    <a:pt x="1024" y="1048"/>
                  </a:cubicBezTo>
                  <a:lnTo>
                    <a:pt x="4573" y="1048"/>
                  </a:lnTo>
                  <a:cubicBezTo>
                    <a:pt x="5120" y="1048"/>
                    <a:pt x="5573" y="596"/>
                    <a:pt x="5573" y="24"/>
                  </a:cubicBezTo>
                  <a:lnTo>
                    <a:pt x="5573"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5"/>
            <p:cNvSpPr/>
            <p:nvPr/>
          </p:nvSpPr>
          <p:spPr>
            <a:xfrm>
              <a:off x="4806731" y="3511013"/>
              <a:ext cx="141282" cy="60773"/>
            </a:xfrm>
            <a:custGeom>
              <a:rect b="b" l="l" r="r" t="t"/>
              <a:pathLst>
                <a:path extrusionOk="0" h="1906" w="4431">
                  <a:moveTo>
                    <a:pt x="453" y="0"/>
                  </a:moveTo>
                  <a:cubicBezTo>
                    <a:pt x="215" y="0"/>
                    <a:pt x="1" y="215"/>
                    <a:pt x="1" y="453"/>
                  </a:cubicBezTo>
                  <a:lnTo>
                    <a:pt x="1" y="1453"/>
                  </a:lnTo>
                  <a:cubicBezTo>
                    <a:pt x="1" y="1691"/>
                    <a:pt x="215" y="1906"/>
                    <a:pt x="453" y="1906"/>
                  </a:cubicBezTo>
                  <a:lnTo>
                    <a:pt x="4002" y="1906"/>
                  </a:lnTo>
                  <a:cubicBezTo>
                    <a:pt x="4216" y="1906"/>
                    <a:pt x="4430" y="1691"/>
                    <a:pt x="4430" y="1453"/>
                  </a:cubicBezTo>
                  <a:lnTo>
                    <a:pt x="4430" y="453"/>
                  </a:lnTo>
                  <a:cubicBezTo>
                    <a:pt x="4430" y="215"/>
                    <a:pt x="4264" y="0"/>
                    <a:pt x="4002"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45"/>
          <p:cNvGrpSpPr/>
          <p:nvPr/>
        </p:nvGrpSpPr>
        <p:grpSpPr>
          <a:xfrm>
            <a:off x="2824154" y="1716748"/>
            <a:ext cx="369069" cy="355486"/>
            <a:chOff x="2824154" y="1716748"/>
            <a:chExt cx="369069" cy="355486"/>
          </a:xfrm>
        </p:grpSpPr>
        <p:sp>
          <p:nvSpPr>
            <p:cNvPr id="1571" name="Google Shape;1571;p45"/>
            <p:cNvSpPr/>
            <p:nvPr/>
          </p:nvSpPr>
          <p:spPr>
            <a:xfrm>
              <a:off x="2962344" y="1943770"/>
              <a:ext cx="91159" cy="65332"/>
            </a:xfrm>
            <a:custGeom>
              <a:rect b="b" l="l" r="r" t="t"/>
              <a:pathLst>
                <a:path extrusionOk="0" h="2049" w="2859">
                  <a:moveTo>
                    <a:pt x="1406" y="1"/>
                  </a:moveTo>
                  <a:lnTo>
                    <a:pt x="667" y="358"/>
                  </a:lnTo>
                  <a:cubicBezTo>
                    <a:pt x="667" y="1287"/>
                    <a:pt x="1" y="1691"/>
                    <a:pt x="1" y="1691"/>
                  </a:cubicBezTo>
                  <a:lnTo>
                    <a:pt x="1429" y="2049"/>
                  </a:lnTo>
                  <a:lnTo>
                    <a:pt x="2858" y="1691"/>
                  </a:lnTo>
                  <a:cubicBezTo>
                    <a:pt x="2858" y="1691"/>
                    <a:pt x="2215" y="1287"/>
                    <a:pt x="2215" y="358"/>
                  </a:cubicBezTo>
                  <a:lnTo>
                    <a:pt x="1406"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5"/>
            <p:cNvSpPr/>
            <p:nvPr/>
          </p:nvSpPr>
          <p:spPr>
            <a:xfrm>
              <a:off x="2963874" y="1943770"/>
              <a:ext cx="59242" cy="65332"/>
            </a:xfrm>
            <a:custGeom>
              <a:rect b="b" l="l" r="r" t="t"/>
              <a:pathLst>
                <a:path extrusionOk="0" h="2049" w="1858">
                  <a:moveTo>
                    <a:pt x="1381" y="1"/>
                  </a:moveTo>
                  <a:lnTo>
                    <a:pt x="643" y="358"/>
                  </a:lnTo>
                  <a:cubicBezTo>
                    <a:pt x="643" y="1287"/>
                    <a:pt x="0" y="1691"/>
                    <a:pt x="0" y="1691"/>
                  </a:cubicBezTo>
                  <a:lnTo>
                    <a:pt x="1429" y="2049"/>
                  </a:lnTo>
                  <a:lnTo>
                    <a:pt x="1858" y="1930"/>
                  </a:lnTo>
                  <a:lnTo>
                    <a:pt x="881" y="1691"/>
                  </a:lnTo>
                  <a:cubicBezTo>
                    <a:pt x="881" y="1691"/>
                    <a:pt x="1548" y="1287"/>
                    <a:pt x="1548" y="358"/>
                  </a:cubicBezTo>
                  <a:lnTo>
                    <a:pt x="1834" y="215"/>
                  </a:lnTo>
                  <a:lnTo>
                    <a:pt x="1381" y="1"/>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p:nvPr/>
          </p:nvSpPr>
          <p:spPr>
            <a:xfrm>
              <a:off x="2824154" y="1765979"/>
              <a:ext cx="129102" cy="135320"/>
            </a:xfrm>
            <a:custGeom>
              <a:rect b="b" l="l" r="r" t="t"/>
              <a:pathLst>
                <a:path extrusionOk="0" h="4244" w="4049">
                  <a:moveTo>
                    <a:pt x="1577" y="1"/>
                  </a:moveTo>
                  <a:cubicBezTo>
                    <a:pt x="1231" y="1"/>
                    <a:pt x="879" y="99"/>
                    <a:pt x="643" y="314"/>
                  </a:cubicBezTo>
                  <a:cubicBezTo>
                    <a:pt x="143" y="695"/>
                    <a:pt x="0" y="1433"/>
                    <a:pt x="238" y="2195"/>
                  </a:cubicBezTo>
                  <a:cubicBezTo>
                    <a:pt x="405" y="2719"/>
                    <a:pt x="786" y="3219"/>
                    <a:pt x="1334" y="3576"/>
                  </a:cubicBezTo>
                  <a:cubicBezTo>
                    <a:pt x="1953" y="4005"/>
                    <a:pt x="2739" y="4219"/>
                    <a:pt x="3644" y="4243"/>
                  </a:cubicBezTo>
                  <a:cubicBezTo>
                    <a:pt x="3858" y="4243"/>
                    <a:pt x="4049" y="4053"/>
                    <a:pt x="4001" y="3886"/>
                  </a:cubicBezTo>
                  <a:cubicBezTo>
                    <a:pt x="4001" y="3671"/>
                    <a:pt x="3834" y="3505"/>
                    <a:pt x="3620" y="3505"/>
                  </a:cubicBezTo>
                  <a:cubicBezTo>
                    <a:pt x="2548" y="3457"/>
                    <a:pt x="1262" y="3052"/>
                    <a:pt x="905" y="1981"/>
                  </a:cubicBezTo>
                  <a:cubicBezTo>
                    <a:pt x="762" y="1528"/>
                    <a:pt x="858" y="1147"/>
                    <a:pt x="1096" y="933"/>
                  </a:cubicBezTo>
                  <a:cubicBezTo>
                    <a:pt x="1205" y="833"/>
                    <a:pt x="1355" y="785"/>
                    <a:pt x="1534" y="785"/>
                  </a:cubicBezTo>
                  <a:cubicBezTo>
                    <a:pt x="1824" y="785"/>
                    <a:pt x="2189" y="911"/>
                    <a:pt x="2572" y="1147"/>
                  </a:cubicBezTo>
                  <a:cubicBezTo>
                    <a:pt x="2637" y="1188"/>
                    <a:pt x="2708" y="1206"/>
                    <a:pt x="2778" y="1206"/>
                  </a:cubicBezTo>
                  <a:cubicBezTo>
                    <a:pt x="2912" y="1206"/>
                    <a:pt x="3042" y="1138"/>
                    <a:pt x="3120" y="1028"/>
                  </a:cubicBezTo>
                  <a:cubicBezTo>
                    <a:pt x="3239" y="838"/>
                    <a:pt x="3168" y="599"/>
                    <a:pt x="3001" y="480"/>
                  </a:cubicBezTo>
                  <a:cubicBezTo>
                    <a:pt x="2548" y="195"/>
                    <a:pt x="2096" y="52"/>
                    <a:pt x="1691" y="4"/>
                  </a:cubicBezTo>
                  <a:cubicBezTo>
                    <a:pt x="1653" y="2"/>
                    <a:pt x="1615" y="1"/>
                    <a:pt x="1577"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5"/>
            <p:cNvSpPr/>
            <p:nvPr/>
          </p:nvSpPr>
          <p:spPr>
            <a:xfrm>
              <a:off x="3064089" y="1765979"/>
              <a:ext cx="129134" cy="135320"/>
            </a:xfrm>
            <a:custGeom>
              <a:rect b="b" l="l" r="r" t="t"/>
              <a:pathLst>
                <a:path extrusionOk="0" h="4244" w="4050">
                  <a:moveTo>
                    <a:pt x="2471" y="1"/>
                  </a:moveTo>
                  <a:cubicBezTo>
                    <a:pt x="2434" y="1"/>
                    <a:pt x="2396" y="2"/>
                    <a:pt x="2358" y="4"/>
                  </a:cubicBezTo>
                  <a:cubicBezTo>
                    <a:pt x="1930" y="52"/>
                    <a:pt x="1501" y="195"/>
                    <a:pt x="1048" y="480"/>
                  </a:cubicBezTo>
                  <a:cubicBezTo>
                    <a:pt x="858" y="599"/>
                    <a:pt x="810" y="838"/>
                    <a:pt x="929" y="1028"/>
                  </a:cubicBezTo>
                  <a:cubicBezTo>
                    <a:pt x="1008" y="1138"/>
                    <a:pt x="1138" y="1206"/>
                    <a:pt x="1265" y="1206"/>
                  </a:cubicBezTo>
                  <a:cubicBezTo>
                    <a:pt x="1331" y="1206"/>
                    <a:pt x="1396" y="1188"/>
                    <a:pt x="1453" y="1147"/>
                  </a:cubicBezTo>
                  <a:cubicBezTo>
                    <a:pt x="1851" y="911"/>
                    <a:pt x="2213" y="785"/>
                    <a:pt x="2504" y="785"/>
                  </a:cubicBezTo>
                  <a:cubicBezTo>
                    <a:pt x="2683" y="785"/>
                    <a:pt x="2836" y="833"/>
                    <a:pt x="2954" y="933"/>
                  </a:cubicBezTo>
                  <a:cubicBezTo>
                    <a:pt x="3192" y="1147"/>
                    <a:pt x="3287" y="1528"/>
                    <a:pt x="3120" y="1981"/>
                  </a:cubicBezTo>
                  <a:cubicBezTo>
                    <a:pt x="2763" y="3052"/>
                    <a:pt x="1501" y="3457"/>
                    <a:pt x="429" y="3505"/>
                  </a:cubicBezTo>
                  <a:cubicBezTo>
                    <a:pt x="215" y="3505"/>
                    <a:pt x="24" y="3671"/>
                    <a:pt x="24" y="3886"/>
                  </a:cubicBezTo>
                  <a:cubicBezTo>
                    <a:pt x="1" y="4053"/>
                    <a:pt x="191" y="4243"/>
                    <a:pt x="382" y="4243"/>
                  </a:cubicBezTo>
                  <a:cubicBezTo>
                    <a:pt x="1310" y="4219"/>
                    <a:pt x="2073" y="4005"/>
                    <a:pt x="2716" y="3576"/>
                  </a:cubicBezTo>
                  <a:cubicBezTo>
                    <a:pt x="3239" y="3219"/>
                    <a:pt x="3644" y="2719"/>
                    <a:pt x="3811" y="2195"/>
                  </a:cubicBezTo>
                  <a:cubicBezTo>
                    <a:pt x="4049" y="1433"/>
                    <a:pt x="3906" y="695"/>
                    <a:pt x="3406" y="314"/>
                  </a:cubicBezTo>
                  <a:cubicBezTo>
                    <a:pt x="3149" y="99"/>
                    <a:pt x="2814" y="1"/>
                    <a:pt x="2471"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5"/>
            <p:cNvSpPr/>
            <p:nvPr/>
          </p:nvSpPr>
          <p:spPr>
            <a:xfrm>
              <a:off x="2895513" y="1866321"/>
              <a:ext cx="58509" cy="34978"/>
            </a:xfrm>
            <a:custGeom>
              <a:rect b="b" l="l" r="r" t="t"/>
              <a:pathLst>
                <a:path extrusionOk="0" h="1097" w="1835">
                  <a:moveTo>
                    <a:pt x="1" y="1"/>
                  </a:moveTo>
                  <a:lnTo>
                    <a:pt x="1" y="1"/>
                  </a:lnTo>
                  <a:cubicBezTo>
                    <a:pt x="120" y="358"/>
                    <a:pt x="287" y="667"/>
                    <a:pt x="477" y="977"/>
                  </a:cubicBezTo>
                  <a:cubicBezTo>
                    <a:pt x="763" y="1025"/>
                    <a:pt x="1096" y="1072"/>
                    <a:pt x="1454" y="1096"/>
                  </a:cubicBezTo>
                  <a:cubicBezTo>
                    <a:pt x="1668" y="1096"/>
                    <a:pt x="1835" y="906"/>
                    <a:pt x="1835" y="715"/>
                  </a:cubicBezTo>
                  <a:cubicBezTo>
                    <a:pt x="1835" y="501"/>
                    <a:pt x="1668" y="310"/>
                    <a:pt x="1454" y="286"/>
                  </a:cubicBezTo>
                  <a:cubicBezTo>
                    <a:pt x="977" y="286"/>
                    <a:pt x="429" y="167"/>
                    <a:pt x="1" y="1"/>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5"/>
            <p:cNvSpPr/>
            <p:nvPr/>
          </p:nvSpPr>
          <p:spPr>
            <a:xfrm>
              <a:off x="2881101" y="1766106"/>
              <a:ext cx="48625" cy="37816"/>
            </a:xfrm>
            <a:custGeom>
              <a:rect b="b" l="l" r="r" t="t"/>
              <a:pathLst>
                <a:path extrusionOk="0" h="1186" w="1525">
                  <a:moveTo>
                    <a:pt x="24" y="0"/>
                  </a:moveTo>
                  <a:cubicBezTo>
                    <a:pt x="24" y="214"/>
                    <a:pt x="0" y="476"/>
                    <a:pt x="24" y="786"/>
                  </a:cubicBezTo>
                  <a:cubicBezTo>
                    <a:pt x="262" y="810"/>
                    <a:pt x="572" y="929"/>
                    <a:pt x="881" y="1143"/>
                  </a:cubicBezTo>
                  <a:cubicBezTo>
                    <a:pt x="932" y="1172"/>
                    <a:pt x="988" y="1186"/>
                    <a:pt x="1044" y="1186"/>
                  </a:cubicBezTo>
                  <a:cubicBezTo>
                    <a:pt x="1173" y="1186"/>
                    <a:pt x="1306" y="1116"/>
                    <a:pt x="1405" y="1000"/>
                  </a:cubicBezTo>
                  <a:cubicBezTo>
                    <a:pt x="1524" y="810"/>
                    <a:pt x="1453" y="572"/>
                    <a:pt x="1286" y="453"/>
                  </a:cubicBezTo>
                  <a:cubicBezTo>
                    <a:pt x="834" y="191"/>
                    <a:pt x="405" y="24"/>
                    <a:pt x="24"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5"/>
            <p:cNvSpPr/>
            <p:nvPr/>
          </p:nvSpPr>
          <p:spPr>
            <a:xfrm>
              <a:off x="3064089" y="1866321"/>
              <a:ext cx="59274" cy="34213"/>
            </a:xfrm>
            <a:custGeom>
              <a:rect b="b" l="l" r="r" t="t"/>
              <a:pathLst>
                <a:path extrusionOk="0" h="1073" w="1859">
                  <a:moveTo>
                    <a:pt x="1858" y="1"/>
                  </a:moveTo>
                  <a:lnTo>
                    <a:pt x="1858" y="1"/>
                  </a:lnTo>
                  <a:cubicBezTo>
                    <a:pt x="1382" y="191"/>
                    <a:pt x="858" y="286"/>
                    <a:pt x="382" y="286"/>
                  </a:cubicBezTo>
                  <a:cubicBezTo>
                    <a:pt x="191" y="286"/>
                    <a:pt x="1" y="477"/>
                    <a:pt x="1" y="667"/>
                  </a:cubicBezTo>
                  <a:cubicBezTo>
                    <a:pt x="1" y="882"/>
                    <a:pt x="191" y="1072"/>
                    <a:pt x="382" y="1072"/>
                  </a:cubicBezTo>
                  <a:cubicBezTo>
                    <a:pt x="739" y="1072"/>
                    <a:pt x="1048" y="1001"/>
                    <a:pt x="1382" y="953"/>
                  </a:cubicBezTo>
                  <a:cubicBezTo>
                    <a:pt x="1549" y="667"/>
                    <a:pt x="1691" y="358"/>
                    <a:pt x="1858" y="1"/>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5"/>
            <p:cNvSpPr/>
            <p:nvPr/>
          </p:nvSpPr>
          <p:spPr>
            <a:xfrm>
              <a:off x="3087620" y="1765341"/>
              <a:ext cx="48657" cy="38358"/>
            </a:xfrm>
            <a:custGeom>
              <a:rect b="b" l="l" r="r" t="t"/>
              <a:pathLst>
                <a:path extrusionOk="0" h="1203" w="1526">
                  <a:moveTo>
                    <a:pt x="1525" y="0"/>
                  </a:moveTo>
                  <a:cubicBezTo>
                    <a:pt x="1144" y="24"/>
                    <a:pt x="715" y="215"/>
                    <a:pt x="287" y="453"/>
                  </a:cubicBezTo>
                  <a:cubicBezTo>
                    <a:pt x="72" y="572"/>
                    <a:pt x="1" y="834"/>
                    <a:pt x="120" y="1024"/>
                  </a:cubicBezTo>
                  <a:cubicBezTo>
                    <a:pt x="198" y="1134"/>
                    <a:pt x="328" y="1202"/>
                    <a:pt x="462" y="1202"/>
                  </a:cubicBezTo>
                  <a:cubicBezTo>
                    <a:pt x="532" y="1202"/>
                    <a:pt x="603" y="1184"/>
                    <a:pt x="668" y="1143"/>
                  </a:cubicBezTo>
                  <a:cubicBezTo>
                    <a:pt x="1001" y="953"/>
                    <a:pt x="1263" y="834"/>
                    <a:pt x="1525" y="786"/>
                  </a:cubicBezTo>
                  <a:lnTo>
                    <a:pt x="1525" y="0"/>
                  </a:ln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5"/>
            <p:cNvSpPr/>
            <p:nvPr/>
          </p:nvSpPr>
          <p:spPr>
            <a:xfrm>
              <a:off x="2881866" y="1733456"/>
              <a:ext cx="253645" cy="198962"/>
            </a:xfrm>
            <a:custGeom>
              <a:rect b="b" l="l" r="r" t="t"/>
              <a:pathLst>
                <a:path extrusionOk="0" h="6240" w="7955">
                  <a:moveTo>
                    <a:pt x="4001" y="0"/>
                  </a:moveTo>
                  <a:lnTo>
                    <a:pt x="715" y="500"/>
                  </a:lnTo>
                  <a:cubicBezTo>
                    <a:pt x="715" y="500"/>
                    <a:pt x="0" y="5025"/>
                    <a:pt x="3215" y="6239"/>
                  </a:cubicBezTo>
                  <a:lnTo>
                    <a:pt x="4739" y="6239"/>
                  </a:lnTo>
                  <a:cubicBezTo>
                    <a:pt x="7954" y="5025"/>
                    <a:pt x="7240" y="500"/>
                    <a:pt x="7240" y="500"/>
                  </a:cubicBezTo>
                  <a:lnTo>
                    <a:pt x="4001"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5"/>
            <p:cNvSpPr/>
            <p:nvPr/>
          </p:nvSpPr>
          <p:spPr>
            <a:xfrm>
              <a:off x="2882599" y="1734190"/>
              <a:ext cx="140517" cy="198994"/>
            </a:xfrm>
            <a:custGeom>
              <a:rect b="b" l="l" r="r" t="t"/>
              <a:pathLst>
                <a:path extrusionOk="0" h="6241" w="4407">
                  <a:moveTo>
                    <a:pt x="3954" y="1"/>
                  </a:moveTo>
                  <a:lnTo>
                    <a:pt x="715" y="501"/>
                  </a:lnTo>
                  <a:cubicBezTo>
                    <a:pt x="715" y="501"/>
                    <a:pt x="1" y="5026"/>
                    <a:pt x="3216" y="6240"/>
                  </a:cubicBezTo>
                  <a:lnTo>
                    <a:pt x="4145" y="6240"/>
                  </a:lnTo>
                  <a:cubicBezTo>
                    <a:pt x="906" y="4978"/>
                    <a:pt x="1620" y="477"/>
                    <a:pt x="1620" y="477"/>
                  </a:cubicBezTo>
                  <a:lnTo>
                    <a:pt x="4407" y="48"/>
                  </a:lnTo>
                  <a:lnTo>
                    <a:pt x="3954" y="1"/>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5"/>
            <p:cNvSpPr/>
            <p:nvPr/>
          </p:nvSpPr>
          <p:spPr>
            <a:xfrm>
              <a:off x="2972961" y="1931621"/>
              <a:ext cx="71422" cy="22830"/>
            </a:xfrm>
            <a:custGeom>
              <a:rect b="b" l="l" r="r" t="t"/>
              <a:pathLst>
                <a:path extrusionOk="0" h="716" w="2240">
                  <a:moveTo>
                    <a:pt x="358" y="1"/>
                  </a:moveTo>
                  <a:cubicBezTo>
                    <a:pt x="144" y="1"/>
                    <a:pt x="1" y="167"/>
                    <a:pt x="1" y="358"/>
                  </a:cubicBezTo>
                  <a:cubicBezTo>
                    <a:pt x="1" y="548"/>
                    <a:pt x="191" y="715"/>
                    <a:pt x="358" y="715"/>
                  </a:cubicBezTo>
                  <a:lnTo>
                    <a:pt x="1882" y="715"/>
                  </a:lnTo>
                  <a:cubicBezTo>
                    <a:pt x="2097" y="715"/>
                    <a:pt x="2239" y="525"/>
                    <a:pt x="2239" y="358"/>
                  </a:cubicBezTo>
                  <a:cubicBezTo>
                    <a:pt x="2239" y="167"/>
                    <a:pt x="2097" y="1"/>
                    <a:pt x="1882"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a:off x="2972961" y="1932387"/>
              <a:ext cx="41036" cy="22798"/>
            </a:xfrm>
            <a:custGeom>
              <a:rect b="b" l="l" r="r" t="t"/>
              <a:pathLst>
                <a:path extrusionOk="0" h="715" w="1287">
                  <a:moveTo>
                    <a:pt x="358" y="0"/>
                  </a:moveTo>
                  <a:cubicBezTo>
                    <a:pt x="144" y="0"/>
                    <a:pt x="1" y="191"/>
                    <a:pt x="1" y="358"/>
                  </a:cubicBezTo>
                  <a:cubicBezTo>
                    <a:pt x="1" y="572"/>
                    <a:pt x="191" y="715"/>
                    <a:pt x="358" y="715"/>
                  </a:cubicBezTo>
                  <a:lnTo>
                    <a:pt x="1287" y="715"/>
                  </a:lnTo>
                  <a:cubicBezTo>
                    <a:pt x="1073" y="715"/>
                    <a:pt x="906" y="548"/>
                    <a:pt x="906" y="358"/>
                  </a:cubicBezTo>
                  <a:cubicBezTo>
                    <a:pt x="906" y="143"/>
                    <a:pt x="1073" y="0"/>
                    <a:pt x="1263"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5"/>
            <p:cNvSpPr/>
            <p:nvPr/>
          </p:nvSpPr>
          <p:spPr>
            <a:xfrm>
              <a:off x="2950961" y="1997687"/>
              <a:ext cx="115456" cy="38740"/>
            </a:xfrm>
            <a:custGeom>
              <a:rect b="b" l="l" r="r" t="t"/>
              <a:pathLst>
                <a:path extrusionOk="0" h="1215" w="3621">
                  <a:moveTo>
                    <a:pt x="358" y="0"/>
                  </a:moveTo>
                  <a:cubicBezTo>
                    <a:pt x="167" y="0"/>
                    <a:pt x="0" y="191"/>
                    <a:pt x="0" y="358"/>
                  </a:cubicBezTo>
                  <a:cubicBezTo>
                    <a:pt x="0" y="572"/>
                    <a:pt x="191" y="715"/>
                    <a:pt x="358" y="715"/>
                  </a:cubicBezTo>
                  <a:lnTo>
                    <a:pt x="1786" y="1215"/>
                  </a:lnTo>
                  <a:lnTo>
                    <a:pt x="3215" y="715"/>
                  </a:lnTo>
                  <a:cubicBezTo>
                    <a:pt x="3430" y="715"/>
                    <a:pt x="3572" y="548"/>
                    <a:pt x="3572" y="358"/>
                  </a:cubicBezTo>
                  <a:cubicBezTo>
                    <a:pt x="3620" y="167"/>
                    <a:pt x="3430" y="0"/>
                    <a:pt x="3215"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5"/>
            <p:cNvSpPr/>
            <p:nvPr/>
          </p:nvSpPr>
          <p:spPr>
            <a:xfrm>
              <a:off x="2950961" y="1999218"/>
              <a:ext cx="71391" cy="38740"/>
            </a:xfrm>
            <a:custGeom>
              <a:rect b="b" l="l" r="r" t="t"/>
              <a:pathLst>
                <a:path extrusionOk="0" h="1215" w="2239">
                  <a:moveTo>
                    <a:pt x="358" y="0"/>
                  </a:moveTo>
                  <a:cubicBezTo>
                    <a:pt x="167" y="0"/>
                    <a:pt x="0" y="167"/>
                    <a:pt x="0" y="357"/>
                  </a:cubicBezTo>
                  <a:cubicBezTo>
                    <a:pt x="0" y="548"/>
                    <a:pt x="191" y="715"/>
                    <a:pt x="358" y="715"/>
                  </a:cubicBezTo>
                  <a:lnTo>
                    <a:pt x="1786" y="1215"/>
                  </a:lnTo>
                  <a:lnTo>
                    <a:pt x="2239" y="1024"/>
                  </a:lnTo>
                  <a:lnTo>
                    <a:pt x="1286" y="715"/>
                  </a:lnTo>
                  <a:cubicBezTo>
                    <a:pt x="1072" y="715"/>
                    <a:pt x="929" y="524"/>
                    <a:pt x="929" y="357"/>
                  </a:cubicBezTo>
                  <a:cubicBezTo>
                    <a:pt x="929" y="143"/>
                    <a:pt x="1120" y="0"/>
                    <a:pt x="1286"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5"/>
            <p:cNvSpPr/>
            <p:nvPr/>
          </p:nvSpPr>
          <p:spPr>
            <a:xfrm>
              <a:off x="2889455" y="1716748"/>
              <a:ext cx="239201" cy="32682"/>
            </a:xfrm>
            <a:custGeom>
              <a:rect b="b" l="l" r="r" t="t"/>
              <a:pathLst>
                <a:path extrusionOk="0" h="1025" w="7502">
                  <a:moveTo>
                    <a:pt x="500" y="0"/>
                  </a:moveTo>
                  <a:cubicBezTo>
                    <a:pt x="238" y="0"/>
                    <a:pt x="0" y="214"/>
                    <a:pt x="0" y="524"/>
                  </a:cubicBezTo>
                  <a:cubicBezTo>
                    <a:pt x="0" y="786"/>
                    <a:pt x="215" y="1024"/>
                    <a:pt x="500" y="1024"/>
                  </a:cubicBezTo>
                  <a:lnTo>
                    <a:pt x="7002" y="1024"/>
                  </a:lnTo>
                  <a:cubicBezTo>
                    <a:pt x="7264" y="1024"/>
                    <a:pt x="7502" y="810"/>
                    <a:pt x="7502" y="524"/>
                  </a:cubicBezTo>
                  <a:cubicBezTo>
                    <a:pt x="7478" y="238"/>
                    <a:pt x="7264" y="0"/>
                    <a:pt x="7002"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5"/>
            <p:cNvSpPr/>
            <p:nvPr/>
          </p:nvSpPr>
          <p:spPr>
            <a:xfrm>
              <a:off x="2888689" y="1716748"/>
              <a:ext cx="45596" cy="32682"/>
            </a:xfrm>
            <a:custGeom>
              <a:rect b="b" l="l" r="r" t="t"/>
              <a:pathLst>
                <a:path extrusionOk="0" h="1025" w="1430">
                  <a:moveTo>
                    <a:pt x="501" y="0"/>
                  </a:moveTo>
                  <a:cubicBezTo>
                    <a:pt x="239" y="0"/>
                    <a:pt x="1" y="214"/>
                    <a:pt x="1" y="524"/>
                  </a:cubicBezTo>
                  <a:cubicBezTo>
                    <a:pt x="1" y="786"/>
                    <a:pt x="191" y="1024"/>
                    <a:pt x="501" y="1024"/>
                  </a:cubicBezTo>
                  <a:lnTo>
                    <a:pt x="1429" y="1024"/>
                  </a:lnTo>
                  <a:cubicBezTo>
                    <a:pt x="1167" y="1024"/>
                    <a:pt x="929" y="786"/>
                    <a:pt x="929" y="524"/>
                  </a:cubicBezTo>
                  <a:cubicBezTo>
                    <a:pt x="929" y="238"/>
                    <a:pt x="1120" y="0"/>
                    <a:pt x="1429"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5"/>
            <p:cNvSpPr/>
            <p:nvPr/>
          </p:nvSpPr>
          <p:spPr>
            <a:xfrm>
              <a:off x="2931957" y="2021984"/>
              <a:ext cx="153431" cy="50155"/>
            </a:xfrm>
            <a:custGeom>
              <a:rect b="b" l="l" r="r" t="t"/>
              <a:pathLst>
                <a:path extrusionOk="0" h="1573" w="4812">
                  <a:moveTo>
                    <a:pt x="239" y="1"/>
                  </a:moveTo>
                  <a:cubicBezTo>
                    <a:pt x="96" y="1"/>
                    <a:pt x="1" y="120"/>
                    <a:pt x="1" y="239"/>
                  </a:cubicBezTo>
                  <a:lnTo>
                    <a:pt x="1" y="1334"/>
                  </a:lnTo>
                  <a:cubicBezTo>
                    <a:pt x="1" y="1477"/>
                    <a:pt x="120" y="1572"/>
                    <a:pt x="239" y="1572"/>
                  </a:cubicBezTo>
                  <a:lnTo>
                    <a:pt x="4573" y="1572"/>
                  </a:lnTo>
                  <a:cubicBezTo>
                    <a:pt x="4716" y="1572"/>
                    <a:pt x="4811" y="1453"/>
                    <a:pt x="4811" y="1334"/>
                  </a:cubicBezTo>
                  <a:lnTo>
                    <a:pt x="4811" y="239"/>
                  </a:lnTo>
                  <a:cubicBezTo>
                    <a:pt x="4811" y="72"/>
                    <a:pt x="4692" y="1"/>
                    <a:pt x="4573"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5"/>
            <p:cNvSpPr/>
            <p:nvPr/>
          </p:nvSpPr>
          <p:spPr>
            <a:xfrm>
              <a:off x="2931957" y="2021984"/>
              <a:ext cx="30418" cy="50251"/>
            </a:xfrm>
            <a:custGeom>
              <a:rect b="b" l="l" r="r" t="t"/>
              <a:pathLst>
                <a:path extrusionOk="0" h="1576" w="954">
                  <a:moveTo>
                    <a:pt x="239" y="1"/>
                  </a:moveTo>
                  <a:cubicBezTo>
                    <a:pt x="96" y="1"/>
                    <a:pt x="1" y="120"/>
                    <a:pt x="1" y="239"/>
                  </a:cubicBezTo>
                  <a:lnTo>
                    <a:pt x="1" y="1334"/>
                  </a:lnTo>
                  <a:cubicBezTo>
                    <a:pt x="1" y="1477"/>
                    <a:pt x="120" y="1572"/>
                    <a:pt x="239" y="1572"/>
                  </a:cubicBezTo>
                  <a:lnTo>
                    <a:pt x="892" y="1572"/>
                  </a:lnTo>
                  <a:cubicBezTo>
                    <a:pt x="796" y="1554"/>
                    <a:pt x="715" y="1452"/>
                    <a:pt x="715" y="1334"/>
                  </a:cubicBezTo>
                  <a:lnTo>
                    <a:pt x="715" y="239"/>
                  </a:lnTo>
                  <a:cubicBezTo>
                    <a:pt x="715" y="72"/>
                    <a:pt x="834" y="1"/>
                    <a:pt x="954" y="1"/>
                  </a:cubicBezTo>
                  <a:close/>
                  <a:moveTo>
                    <a:pt x="892" y="1572"/>
                  </a:moveTo>
                  <a:lnTo>
                    <a:pt x="892" y="1572"/>
                  </a:lnTo>
                  <a:cubicBezTo>
                    <a:pt x="902" y="1574"/>
                    <a:pt x="912" y="1575"/>
                    <a:pt x="923" y="1575"/>
                  </a:cubicBezTo>
                  <a:cubicBezTo>
                    <a:pt x="933" y="1575"/>
                    <a:pt x="943" y="1574"/>
                    <a:pt x="954" y="1572"/>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5"/>
            <p:cNvSpPr/>
            <p:nvPr/>
          </p:nvSpPr>
          <p:spPr>
            <a:xfrm>
              <a:off x="2978286" y="2037926"/>
              <a:ext cx="60008" cy="17505"/>
            </a:xfrm>
            <a:custGeom>
              <a:rect b="b" l="l" r="r" t="t"/>
              <a:pathLst>
                <a:path extrusionOk="0" h="549" w="1882">
                  <a:moveTo>
                    <a:pt x="1" y="1"/>
                  </a:moveTo>
                  <a:lnTo>
                    <a:pt x="1" y="548"/>
                  </a:lnTo>
                  <a:lnTo>
                    <a:pt x="1882" y="548"/>
                  </a:lnTo>
                  <a:lnTo>
                    <a:pt x="1882"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45"/>
          <p:cNvGrpSpPr/>
          <p:nvPr/>
        </p:nvGrpSpPr>
        <p:grpSpPr>
          <a:xfrm>
            <a:off x="7263152" y="1756987"/>
            <a:ext cx="361480" cy="277176"/>
            <a:chOff x="7263152" y="1756987"/>
            <a:chExt cx="361480" cy="277176"/>
          </a:xfrm>
        </p:grpSpPr>
        <p:sp>
          <p:nvSpPr>
            <p:cNvPr id="1591" name="Google Shape;1591;p45"/>
            <p:cNvSpPr/>
            <p:nvPr/>
          </p:nvSpPr>
          <p:spPr>
            <a:xfrm>
              <a:off x="7263152" y="1756987"/>
              <a:ext cx="361480" cy="277176"/>
            </a:xfrm>
            <a:custGeom>
              <a:rect b="b" l="l" r="r" t="t"/>
              <a:pathLst>
                <a:path extrusionOk="0" h="8693" w="11337">
                  <a:moveTo>
                    <a:pt x="548" y="0"/>
                  </a:moveTo>
                  <a:cubicBezTo>
                    <a:pt x="239" y="0"/>
                    <a:pt x="1" y="238"/>
                    <a:pt x="1" y="524"/>
                  </a:cubicBezTo>
                  <a:lnTo>
                    <a:pt x="1" y="8145"/>
                  </a:lnTo>
                  <a:cubicBezTo>
                    <a:pt x="1" y="8454"/>
                    <a:pt x="239" y="8693"/>
                    <a:pt x="548" y="8693"/>
                  </a:cubicBezTo>
                  <a:lnTo>
                    <a:pt x="10813" y="8693"/>
                  </a:lnTo>
                  <a:cubicBezTo>
                    <a:pt x="11098" y="8693"/>
                    <a:pt x="11336" y="8454"/>
                    <a:pt x="11336" y="8145"/>
                  </a:cubicBezTo>
                  <a:lnTo>
                    <a:pt x="11336" y="524"/>
                  </a:lnTo>
                  <a:cubicBezTo>
                    <a:pt x="11313" y="238"/>
                    <a:pt x="11074" y="0"/>
                    <a:pt x="10813" y="0"/>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5"/>
            <p:cNvSpPr/>
            <p:nvPr/>
          </p:nvSpPr>
          <p:spPr>
            <a:xfrm>
              <a:off x="7295802" y="1791901"/>
              <a:ext cx="296945" cy="205818"/>
            </a:xfrm>
            <a:custGeom>
              <a:rect b="b" l="l" r="r" t="t"/>
              <a:pathLst>
                <a:path extrusionOk="0" h="6455" w="9313">
                  <a:moveTo>
                    <a:pt x="1" y="1"/>
                  </a:moveTo>
                  <a:lnTo>
                    <a:pt x="1" y="6454"/>
                  </a:lnTo>
                  <a:lnTo>
                    <a:pt x="9312" y="6454"/>
                  </a:lnTo>
                  <a:lnTo>
                    <a:pt x="9312" y="1"/>
                  </a:ln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5"/>
            <p:cNvSpPr/>
            <p:nvPr/>
          </p:nvSpPr>
          <p:spPr>
            <a:xfrm>
              <a:off x="7301127" y="2008305"/>
              <a:ext cx="12945" cy="12945"/>
            </a:xfrm>
            <a:custGeom>
              <a:rect b="b" l="l" r="r" t="t"/>
              <a:pathLst>
                <a:path extrusionOk="0" h="406" w="406">
                  <a:moveTo>
                    <a:pt x="215" y="1"/>
                  </a:moveTo>
                  <a:cubicBezTo>
                    <a:pt x="96" y="1"/>
                    <a:pt x="0" y="96"/>
                    <a:pt x="0" y="215"/>
                  </a:cubicBezTo>
                  <a:cubicBezTo>
                    <a:pt x="0" y="334"/>
                    <a:pt x="96" y="406"/>
                    <a:pt x="215" y="406"/>
                  </a:cubicBezTo>
                  <a:cubicBezTo>
                    <a:pt x="334" y="406"/>
                    <a:pt x="405" y="334"/>
                    <a:pt x="405" y="215"/>
                  </a:cubicBezTo>
                  <a:cubicBezTo>
                    <a:pt x="405" y="96"/>
                    <a:pt x="334" y="1"/>
                    <a:pt x="215"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5"/>
            <p:cNvSpPr/>
            <p:nvPr/>
          </p:nvSpPr>
          <p:spPr>
            <a:xfrm>
              <a:off x="7354279" y="1811638"/>
              <a:ext cx="178460" cy="167109"/>
            </a:xfrm>
            <a:custGeom>
              <a:rect b="b" l="l" r="r" t="t"/>
              <a:pathLst>
                <a:path extrusionOk="0" h="5241" w="5597">
                  <a:moveTo>
                    <a:pt x="2811" y="1"/>
                  </a:moveTo>
                  <a:cubicBezTo>
                    <a:pt x="1263" y="1"/>
                    <a:pt x="0" y="1239"/>
                    <a:pt x="0" y="2716"/>
                  </a:cubicBezTo>
                  <a:lnTo>
                    <a:pt x="0" y="4621"/>
                  </a:lnTo>
                  <a:cubicBezTo>
                    <a:pt x="0" y="4978"/>
                    <a:pt x="310" y="5240"/>
                    <a:pt x="620" y="5240"/>
                  </a:cubicBezTo>
                  <a:lnTo>
                    <a:pt x="4954" y="5240"/>
                  </a:lnTo>
                  <a:cubicBezTo>
                    <a:pt x="5311" y="5240"/>
                    <a:pt x="5573" y="4954"/>
                    <a:pt x="5573" y="4621"/>
                  </a:cubicBezTo>
                  <a:lnTo>
                    <a:pt x="5573" y="2716"/>
                  </a:lnTo>
                  <a:lnTo>
                    <a:pt x="5597" y="2716"/>
                  </a:lnTo>
                  <a:cubicBezTo>
                    <a:pt x="5597" y="1239"/>
                    <a:pt x="4359" y="1"/>
                    <a:pt x="2811" y="1"/>
                  </a:cubicBezTo>
                  <a:close/>
                </a:path>
              </a:pathLst>
            </a:custGeom>
            <a:solidFill>
              <a:srgbClr val="F48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5"/>
            <p:cNvSpPr/>
            <p:nvPr/>
          </p:nvSpPr>
          <p:spPr>
            <a:xfrm>
              <a:off x="7354279" y="1811638"/>
              <a:ext cx="99513" cy="167109"/>
            </a:xfrm>
            <a:custGeom>
              <a:rect b="b" l="l" r="r" t="t"/>
              <a:pathLst>
                <a:path extrusionOk="0" h="5241" w="3121">
                  <a:moveTo>
                    <a:pt x="2811" y="1"/>
                  </a:moveTo>
                  <a:cubicBezTo>
                    <a:pt x="1263" y="1"/>
                    <a:pt x="0" y="1239"/>
                    <a:pt x="0" y="2716"/>
                  </a:cubicBezTo>
                  <a:lnTo>
                    <a:pt x="0" y="4621"/>
                  </a:lnTo>
                  <a:cubicBezTo>
                    <a:pt x="0" y="4978"/>
                    <a:pt x="310" y="5240"/>
                    <a:pt x="620" y="5240"/>
                  </a:cubicBezTo>
                  <a:lnTo>
                    <a:pt x="1310" y="5240"/>
                  </a:lnTo>
                  <a:cubicBezTo>
                    <a:pt x="977" y="5240"/>
                    <a:pt x="691" y="4978"/>
                    <a:pt x="691" y="4621"/>
                  </a:cubicBezTo>
                  <a:lnTo>
                    <a:pt x="691" y="2716"/>
                  </a:lnTo>
                  <a:cubicBezTo>
                    <a:pt x="691" y="1358"/>
                    <a:pt x="1763" y="191"/>
                    <a:pt x="3120" y="49"/>
                  </a:cubicBezTo>
                  <a:cubicBezTo>
                    <a:pt x="3001" y="49"/>
                    <a:pt x="2882" y="1"/>
                    <a:pt x="2811" y="1"/>
                  </a:cubicBezTo>
                  <a:close/>
                </a:path>
              </a:pathLst>
            </a:custGeom>
            <a:solidFill>
              <a:srgbClr val="C06A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5"/>
            <p:cNvSpPr/>
            <p:nvPr/>
          </p:nvSpPr>
          <p:spPr>
            <a:xfrm>
              <a:off x="7499324" y="1879234"/>
              <a:ext cx="37975" cy="38007"/>
            </a:xfrm>
            <a:custGeom>
              <a:rect b="b" l="l" r="r" t="t"/>
              <a:pathLst>
                <a:path extrusionOk="0" h="1192" w="1191">
                  <a:moveTo>
                    <a:pt x="595" y="0"/>
                  </a:moveTo>
                  <a:cubicBezTo>
                    <a:pt x="262" y="0"/>
                    <a:pt x="0" y="262"/>
                    <a:pt x="0" y="596"/>
                  </a:cubicBezTo>
                  <a:cubicBezTo>
                    <a:pt x="0" y="929"/>
                    <a:pt x="262" y="1191"/>
                    <a:pt x="595" y="1191"/>
                  </a:cubicBezTo>
                  <a:cubicBezTo>
                    <a:pt x="929" y="1191"/>
                    <a:pt x="1191" y="929"/>
                    <a:pt x="1191" y="596"/>
                  </a:cubicBezTo>
                  <a:cubicBezTo>
                    <a:pt x="1191" y="262"/>
                    <a:pt x="929" y="0"/>
                    <a:pt x="595"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5"/>
            <p:cNvSpPr/>
            <p:nvPr/>
          </p:nvSpPr>
          <p:spPr>
            <a:xfrm>
              <a:off x="7443876" y="1961243"/>
              <a:ext cx="58509" cy="38007"/>
            </a:xfrm>
            <a:custGeom>
              <a:rect b="b" l="l" r="r" t="t"/>
              <a:pathLst>
                <a:path extrusionOk="0" h="1192" w="1835">
                  <a:moveTo>
                    <a:pt x="477" y="0"/>
                  </a:moveTo>
                  <a:lnTo>
                    <a:pt x="1" y="596"/>
                  </a:lnTo>
                  <a:lnTo>
                    <a:pt x="310" y="1191"/>
                  </a:lnTo>
                  <a:lnTo>
                    <a:pt x="1834" y="1191"/>
                  </a:lnTo>
                  <a:cubicBezTo>
                    <a:pt x="1811" y="310"/>
                    <a:pt x="1144" y="0"/>
                    <a:pt x="1144"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5"/>
            <p:cNvSpPr/>
            <p:nvPr/>
          </p:nvSpPr>
          <p:spPr>
            <a:xfrm>
              <a:off x="7385399" y="1961243"/>
              <a:ext cx="59274" cy="36476"/>
            </a:xfrm>
            <a:custGeom>
              <a:rect b="b" l="l" r="r" t="t"/>
              <a:pathLst>
                <a:path extrusionOk="0" h="1144" w="1859">
                  <a:moveTo>
                    <a:pt x="668" y="0"/>
                  </a:moveTo>
                  <a:cubicBezTo>
                    <a:pt x="668" y="0"/>
                    <a:pt x="1" y="310"/>
                    <a:pt x="1" y="1143"/>
                  </a:cubicBezTo>
                  <a:lnTo>
                    <a:pt x="1525" y="1143"/>
                  </a:lnTo>
                  <a:lnTo>
                    <a:pt x="1858" y="548"/>
                  </a:lnTo>
                  <a:lnTo>
                    <a:pt x="1358"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5"/>
            <p:cNvSpPr/>
            <p:nvPr/>
          </p:nvSpPr>
          <p:spPr>
            <a:xfrm>
              <a:off x="7426403" y="1961243"/>
              <a:ext cx="34978" cy="36476"/>
            </a:xfrm>
            <a:custGeom>
              <a:rect b="b" l="l" r="r" t="t"/>
              <a:pathLst>
                <a:path extrusionOk="0" h="1144" w="1097">
                  <a:moveTo>
                    <a:pt x="96" y="0"/>
                  </a:moveTo>
                  <a:cubicBezTo>
                    <a:pt x="96" y="0"/>
                    <a:pt x="1" y="739"/>
                    <a:pt x="239" y="1143"/>
                  </a:cubicBezTo>
                  <a:lnTo>
                    <a:pt x="858" y="1143"/>
                  </a:lnTo>
                  <a:cubicBezTo>
                    <a:pt x="1096" y="739"/>
                    <a:pt x="1025" y="0"/>
                    <a:pt x="1025"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5"/>
            <p:cNvSpPr/>
            <p:nvPr/>
          </p:nvSpPr>
          <p:spPr>
            <a:xfrm>
              <a:off x="7368691" y="1854524"/>
              <a:ext cx="149636" cy="115105"/>
            </a:xfrm>
            <a:custGeom>
              <a:rect b="b" l="l" r="r" t="t"/>
              <a:pathLst>
                <a:path extrusionOk="0" h="3610" w="4693">
                  <a:moveTo>
                    <a:pt x="1359" y="0"/>
                  </a:moveTo>
                  <a:cubicBezTo>
                    <a:pt x="652" y="0"/>
                    <a:pt x="1" y="577"/>
                    <a:pt x="1" y="1347"/>
                  </a:cubicBezTo>
                  <a:cubicBezTo>
                    <a:pt x="1" y="2585"/>
                    <a:pt x="1049" y="3609"/>
                    <a:pt x="2359" y="3609"/>
                  </a:cubicBezTo>
                  <a:cubicBezTo>
                    <a:pt x="2374" y="3610"/>
                    <a:pt x="2389" y="3610"/>
                    <a:pt x="2404" y="3610"/>
                  </a:cubicBezTo>
                  <a:cubicBezTo>
                    <a:pt x="3692" y="3610"/>
                    <a:pt x="4692" y="2618"/>
                    <a:pt x="4692" y="1347"/>
                  </a:cubicBezTo>
                  <a:cubicBezTo>
                    <a:pt x="4692" y="577"/>
                    <a:pt x="4056" y="0"/>
                    <a:pt x="3343" y="0"/>
                  </a:cubicBezTo>
                  <a:cubicBezTo>
                    <a:pt x="3152" y="0"/>
                    <a:pt x="2955" y="42"/>
                    <a:pt x="2763" y="132"/>
                  </a:cubicBezTo>
                  <a:lnTo>
                    <a:pt x="2597" y="204"/>
                  </a:lnTo>
                  <a:cubicBezTo>
                    <a:pt x="2513" y="251"/>
                    <a:pt x="2430" y="275"/>
                    <a:pt x="2350" y="275"/>
                  </a:cubicBezTo>
                  <a:cubicBezTo>
                    <a:pt x="2269" y="275"/>
                    <a:pt x="2192" y="251"/>
                    <a:pt x="2120" y="204"/>
                  </a:cubicBezTo>
                  <a:lnTo>
                    <a:pt x="1930" y="132"/>
                  </a:lnTo>
                  <a:cubicBezTo>
                    <a:pt x="1743" y="42"/>
                    <a:pt x="1549" y="0"/>
                    <a:pt x="1359"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5"/>
            <p:cNvSpPr/>
            <p:nvPr/>
          </p:nvSpPr>
          <p:spPr>
            <a:xfrm>
              <a:off x="7350485" y="1854970"/>
              <a:ext cx="101777" cy="115424"/>
            </a:xfrm>
            <a:custGeom>
              <a:rect b="b" l="l" r="r" t="t"/>
              <a:pathLst>
                <a:path extrusionOk="0" h="3620" w="3192">
                  <a:moveTo>
                    <a:pt x="1927" y="0"/>
                  </a:moveTo>
                  <a:cubicBezTo>
                    <a:pt x="1399" y="0"/>
                    <a:pt x="922" y="330"/>
                    <a:pt x="715" y="785"/>
                  </a:cubicBezTo>
                  <a:cubicBezTo>
                    <a:pt x="691" y="785"/>
                    <a:pt x="620" y="761"/>
                    <a:pt x="596" y="761"/>
                  </a:cubicBezTo>
                  <a:cubicBezTo>
                    <a:pt x="262" y="761"/>
                    <a:pt x="0" y="1023"/>
                    <a:pt x="0" y="1357"/>
                  </a:cubicBezTo>
                  <a:cubicBezTo>
                    <a:pt x="0" y="1690"/>
                    <a:pt x="262" y="1952"/>
                    <a:pt x="596" y="1952"/>
                  </a:cubicBezTo>
                  <a:lnTo>
                    <a:pt x="691" y="1952"/>
                  </a:lnTo>
                  <a:cubicBezTo>
                    <a:pt x="953" y="2905"/>
                    <a:pt x="1882" y="3619"/>
                    <a:pt x="2953" y="3619"/>
                  </a:cubicBezTo>
                  <a:lnTo>
                    <a:pt x="3192" y="3619"/>
                  </a:lnTo>
                  <a:cubicBezTo>
                    <a:pt x="1977" y="3500"/>
                    <a:pt x="1048" y="2524"/>
                    <a:pt x="1048" y="1357"/>
                  </a:cubicBezTo>
                  <a:cubicBezTo>
                    <a:pt x="1048" y="642"/>
                    <a:pt x="1548" y="118"/>
                    <a:pt x="2168" y="23"/>
                  </a:cubicBezTo>
                  <a:cubicBezTo>
                    <a:pt x="2087" y="8"/>
                    <a:pt x="2006" y="0"/>
                    <a:pt x="1927"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5"/>
            <p:cNvSpPr/>
            <p:nvPr/>
          </p:nvSpPr>
          <p:spPr>
            <a:xfrm>
              <a:off x="7404402" y="1889852"/>
              <a:ext cx="11415" cy="16740"/>
            </a:xfrm>
            <a:custGeom>
              <a:rect b="b" l="l" r="r" t="t"/>
              <a:pathLst>
                <a:path extrusionOk="0" h="525" w="358">
                  <a:moveTo>
                    <a:pt x="191" y="1"/>
                  </a:moveTo>
                  <a:cubicBezTo>
                    <a:pt x="96" y="1"/>
                    <a:pt x="0" y="96"/>
                    <a:pt x="0" y="168"/>
                  </a:cubicBezTo>
                  <a:lnTo>
                    <a:pt x="0" y="358"/>
                  </a:lnTo>
                  <a:cubicBezTo>
                    <a:pt x="0" y="453"/>
                    <a:pt x="96" y="525"/>
                    <a:pt x="191" y="525"/>
                  </a:cubicBezTo>
                  <a:cubicBezTo>
                    <a:pt x="286" y="525"/>
                    <a:pt x="357" y="453"/>
                    <a:pt x="357" y="358"/>
                  </a:cubicBezTo>
                  <a:lnTo>
                    <a:pt x="357" y="168"/>
                  </a:lnTo>
                  <a:cubicBezTo>
                    <a:pt x="357" y="96"/>
                    <a:pt x="262"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5"/>
            <p:cNvSpPr/>
            <p:nvPr/>
          </p:nvSpPr>
          <p:spPr>
            <a:xfrm>
              <a:off x="7471201" y="1889852"/>
              <a:ext cx="11447" cy="16740"/>
            </a:xfrm>
            <a:custGeom>
              <a:rect b="b" l="l" r="r" t="t"/>
              <a:pathLst>
                <a:path extrusionOk="0" h="525" w="359">
                  <a:moveTo>
                    <a:pt x="168" y="1"/>
                  </a:moveTo>
                  <a:cubicBezTo>
                    <a:pt x="72" y="1"/>
                    <a:pt x="1" y="96"/>
                    <a:pt x="1" y="168"/>
                  </a:cubicBezTo>
                  <a:lnTo>
                    <a:pt x="1" y="358"/>
                  </a:lnTo>
                  <a:cubicBezTo>
                    <a:pt x="1" y="453"/>
                    <a:pt x="96" y="525"/>
                    <a:pt x="168" y="525"/>
                  </a:cubicBezTo>
                  <a:cubicBezTo>
                    <a:pt x="287" y="525"/>
                    <a:pt x="358" y="453"/>
                    <a:pt x="358" y="358"/>
                  </a:cubicBezTo>
                  <a:lnTo>
                    <a:pt x="358" y="168"/>
                  </a:lnTo>
                  <a:cubicBezTo>
                    <a:pt x="358" y="96"/>
                    <a:pt x="263" y="1"/>
                    <a:pt x="168"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5"/>
            <p:cNvSpPr/>
            <p:nvPr/>
          </p:nvSpPr>
          <p:spPr>
            <a:xfrm>
              <a:off x="7427168" y="1895081"/>
              <a:ext cx="32682" cy="15305"/>
            </a:xfrm>
            <a:custGeom>
              <a:rect b="b" l="l" r="r" t="t"/>
              <a:pathLst>
                <a:path extrusionOk="0" h="480" w="1025">
                  <a:moveTo>
                    <a:pt x="214" y="0"/>
                  </a:moveTo>
                  <a:cubicBezTo>
                    <a:pt x="173" y="0"/>
                    <a:pt x="129" y="18"/>
                    <a:pt x="96" y="51"/>
                  </a:cubicBezTo>
                  <a:cubicBezTo>
                    <a:pt x="1" y="99"/>
                    <a:pt x="1" y="218"/>
                    <a:pt x="72" y="289"/>
                  </a:cubicBezTo>
                  <a:cubicBezTo>
                    <a:pt x="191" y="432"/>
                    <a:pt x="334" y="480"/>
                    <a:pt x="525" y="480"/>
                  </a:cubicBezTo>
                  <a:cubicBezTo>
                    <a:pt x="691" y="480"/>
                    <a:pt x="882" y="432"/>
                    <a:pt x="953" y="289"/>
                  </a:cubicBezTo>
                  <a:cubicBezTo>
                    <a:pt x="1025" y="218"/>
                    <a:pt x="1001" y="99"/>
                    <a:pt x="929" y="51"/>
                  </a:cubicBezTo>
                  <a:cubicBezTo>
                    <a:pt x="909" y="21"/>
                    <a:pt x="877" y="8"/>
                    <a:pt x="841" y="8"/>
                  </a:cubicBezTo>
                  <a:cubicBezTo>
                    <a:pt x="790" y="8"/>
                    <a:pt x="733" y="33"/>
                    <a:pt x="691" y="75"/>
                  </a:cubicBezTo>
                  <a:cubicBezTo>
                    <a:pt x="667" y="123"/>
                    <a:pt x="572" y="170"/>
                    <a:pt x="525" y="170"/>
                  </a:cubicBezTo>
                  <a:cubicBezTo>
                    <a:pt x="453" y="170"/>
                    <a:pt x="406" y="123"/>
                    <a:pt x="334" y="75"/>
                  </a:cubicBezTo>
                  <a:cubicBezTo>
                    <a:pt x="309" y="24"/>
                    <a:pt x="263" y="0"/>
                    <a:pt x="214"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5" name="Google Shape;1605;p45"/>
          <p:cNvSpPr/>
          <p:nvPr/>
        </p:nvSpPr>
        <p:spPr>
          <a:xfrm>
            <a:off x="2242508" y="3785894"/>
            <a:ext cx="11415" cy="56213"/>
          </a:xfrm>
          <a:custGeom>
            <a:rect b="b" l="l" r="r" t="t"/>
            <a:pathLst>
              <a:path extrusionOk="0" h="1763" w="358">
                <a:moveTo>
                  <a:pt x="167" y="0"/>
                </a:moveTo>
                <a:cubicBezTo>
                  <a:pt x="72" y="0"/>
                  <a:pt x="0" y="96"/>
                  <a:pt x="0" y="191"/>
                </a:cubicBezTo>
                <a:lnTo>
                  <a:pt x="0" y="1763"/>
                </a:lnTo>
                <a:lnTo>
                  <a:pt x="358" y="1763"/>
                </a:lnTo>
                <a:lnTo>
                  <a:pt x="358" y="191"/>
                </a:lnTo>
                <a:cubicBezTo>
                  <a:pt x="358" y="96"/>
                  <a:pt x="262" y="0"/>
                  <a:pt x="167" y="0"/>
                </a:cubicBezTo>
                <a:close/>
              </a:path>
            </a:pathLst>
          </a:custGeom>
          <a:solidFill>
            <a:srgbClr val="B49D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5"/>
          <p:cNvSpPr/>
          <p:nvPr/>
        </p:nvSpPr>
        <p:spPr>
          <a:xfrm>
            <a:off x="2417142" y="3785894"/>
            <a:ext cx="10681" cy="56213"/>
          </a:xfrm>
          <a:custGeom>
            <a:rect b="b" l="l" r="r" t="t"/>
            <a:pathLst>
              <a:path extrusionOk="0" h="1763" w="335">
                <a:moveTo>
                  <a:pt x="167" y="0"/>
                </a:moveTo>
                <a:cubicBezTo>
                  <a:pt x="72" y="0"/>
                  <a:pt x="1" y="96"/>
                  <a:pt x="1" y="191"/>
                </a:cubicBezTo>
                <a:lnTo>
                  <a:pt x="1" y="1763"/>
                </a:lnTo>
                <a:lnTo>
                  <a:pt x="334" y="1763"/>
                </a:lnTo>
                <a:lnTo>
                  <a:pt x="334" y="191"/>
                </a:lnTo>
                <a:cubicBezTo>
                  <a:pt x="334" y="96"/>
                  <a:pt x="263" y="0"/>
                  <a:pt x="167" y="0"/>
                </a:cubicBezTo>
                <a:close/>
              </a:path>
            </a:pathLst>
          </a:custGeom>
          <a:solidFill>
            <a:srgbClr val="B49D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5"/>
          <p:cNvSpPr/>
          <p:nvPr/>
        </p:nvSpPr>
        <p:spPr>
          <a:xfrm>
            <a:off x="2316162" y="3788923"/>
            <a:ext cx="37242" cy="53184"/>
          </a:xfrm>
          <a:custGeom>
            <a:rect b="b" l="l" r="r" t="t"/>
            <a:pathLst>
              <a:path extrusionOk="0" h="1668" w="1168">
                <a:moveTo>
                  <a:pt x="191" y="1"/>
                </a:moveTo>
                <a:lnTo>
                  <a:pt x="0" y="1668"/>
                </a:lnTo>
                <a:lnTo>
                  <a:pt x="1167" y="1668"/>
                </a:lnTo>
                <a:lnTo>
                  <a:pt x="977" y="1"/>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8" name="Google Shape;1608;p45"/>
          <p:cNvGrpSpPr/>
          <p:nvPr/>
        </p:nvGrpSpPr>
        <p:grpSpPr>
          <a:xfrm>
            <a:off x="2167323" y="3482157"/>
            <a:ext cx="334888" cy="359950"/>
            <a:chOff x="2167323" y="3482157"/>
            <a:chExt cx="334888" cy="359950"/>
          </a:xfrm>
        </p:grpSpPr>
        <p:sp>
          <p:nvSpPr>
            <p:cNvPr id="1609" name="Google Shape;1609;p45"/>
            <p:cNvSpPr/>
            <p:nvPr/>
          </p:nvSpPr>
          <p:spPr>
            <a:xfrm>
              <a:off x="2199208" y="3713005"/>
              <a:ext cx="269620" cy="129102"/>
            </a:xfrm>
            <a:custGeom>
              <a:rect b="b" l="l" r="r" t="t"/>
              <a:pathLst>
                <a:path extrusionOk="0" h="4049" w="8456">
                  <a:moveTo>
                    <a:pt x="2001" y="0"/>
                  </a:moveTo>
                  <a:cubicBezTo>
                    <a:pt x="2001" y="0"/>
                    <a:pt x="1" y="1381"/>
                    <a:pt x="311" y="4049"/>
                  </a:cubicBezTo>
                  <a:lnTo>
                    <a:pt x="1311" y="4049"/>
                  </a:lnTo>
                  <a:lnTo>
                    <a:pt x="1501" y="3882"/>
                  </a:lnTo>
                  <a:lnTo>
                    <a:pt x="1668" y="4049"/>
                  </a:lnTo>
                  <a:lnTo>
                    <a:pt x="3645" y="4049"/>
                  </a:lnTo>
                  <a:lnTo>
                    <a:pt x="4240" y="3572"/>
                  </a:lnTo>
                  <a:lnTo>
                    <a:pt x="4835" y="4049"/>
                  </a:lnTo>
                  <a:lnTo>
                    <a:pt x="6788" y="4049"/>
                  </a:lnTo>
                  <a:lnTo>
                    <a:pt x="6979" y="3882"/>
                  </a:lnTo>
                  <a:lnTo>
                    <a:pt x="7145" y="4049"/>
                  </a:lnTo>
                  <a:lnTo>
                    <a:pt x="8169" y="4049"/>
                  </a:lnTo>
                  <a:cubicBezTo>
                    <a:pt x="8455" y="1381"/>
                    <a:pt x="6478" y="0"/>
                    <a:pt x="6478" y="0"/>
                  </a:cubicBezTo>
                  <a:close/>
                </a:path>
              </a:pathLst>
            </a:custGeom>
            <a:solidFill>
              <a:srgbClr val="E0D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5"/>
            <p:cNvSpPr/>
            <p:nvPr/>
          </p:nvSpPr>
          <p:spPr>
            <a:xfrm>
              <a:off x="2316927" y="3751713"/>
              <a:ext cx="35711" cy="43491"/>
            </a:xfrm>
            <a:custGeom>
              <a:rect b="b" l="l" r="r" t="t"/>
              <a:pathLst>
                <a:path extrusionOk="0" h="1364" w="1120">
                  <a:moveTo>
                    <a:pt x="167" y="1"/>
                  </a:moveTo>
                  <a:lnTo>
                    <a:pt x="48" y="882"/>
                  </a:lnTo>
                  <a:cubicBezTo>
                    <a:pt x="0" y="977"/>
                    <a:pt x="72" y="1120"/>
                    <a:pt x="167" y="1168"/>
                  </a:cubicBezTo>
                  <a:lnTo>
                    <a:pt x="429" y="1310"/>
                  </a:lnTo>
                  <a:cubicBezTo>
                    <a:pt x="476" y="1346"/>
                    <a:pt x="530" y="1364"/>
                    <a:pt x="581" y="1364"/>
                  </a:cubicBezTo>
                  <a:cubicBezTo>
                    <a:pt x="631" y="1364"/>
                    <a:pt x="679" y="1346"/>
                    <a:pt x="715" y="1310"/>
                  </a:cubicBezTo>
                  <a:lnTo>
                    <a:pt x="1000" y="1168"/>
                  </a:lnTo>
                  <a:cubicBezTo>
                    <a:pt x="1072" y="1120"/>
                    <a:pt x="1119" y="1001"/>
                    <a:pt x="1072" y="882"/>
                  </a:cubicBezTo>
                  <a:lnTo>
                    <a:pt x="953" y="1"/>
                  </a:lnTo>
                  <a:close/>
                </a:path>
              </a:pathLst>
            </a:custGeom>
            <a:solidFill>
              <a:srgbClr val="EA82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5"/>
            <p:cNvSpPr/>
            <p:nvPr/>
          </p:nvSpPr>
          <p:spPr>
            <a:xfrm>
              <a:off x="2277422" y="3738034"/>
              <a:ext cx="42566" cy="44224"/>
            </a:xfrm>
            <a:custGeom>
              <a:rect b="b" l="l" r="r" t="t"/>
              <a:pathLst>
                <a:path extrusionOk="0" h="1387" w="1335">
                  <a:moveTo>
                    <a:pt x="572" y="1"/>
                  </a:moveTo>
                  <a:lnTo>
                    <a:pt x="1" y="501"/>
                  </a:lnTo>
                  <a:lnTo>
                    <a:pt x="287" y="1192"/>
                  </a:lnTo>
                  <a:cubicBezTo>
                    <a:pt x="347" y="1313"/>
                    <a:pt x="476" y="1386"/>
                    <a:pt x="610" y="1386"/>
                  </a:cubicBezTo>
                  <a:cubicBezTo>
                    <a:pt x="687" y="1386"/>
                    <a:pt x="765" y="1363"/>
                    <a:pt x="834" y="1311"/>
                  </a:cubicBezTo>
                  <a:lnTo>
                    <a:pt x="1334" y="858"/>
                  </a:lnTo>
                  <a:lnTo>
                    <a:pt x="572" y="1"/>
                  </a:lnTo>
                  <a:close/>
                </a:path>
              </a:pathLst>
            </a:custGeom>
            <a:solidFill>
              <a:srgbClr val="FCF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5"/>
            <p:cNvSpPr/>
            <p:nvPr/>
          </p:nvSpPr>
          <p:spPr>
            <a:xfrm>
              <a:off x="2349578" y="3738034"/>
              <a:ext cx="42535" cy="44224"/>
            </a:xfrm>
            <a:custGeom>
              <a:rect b="b" l="l" r="r" t="t"/>
              <a:pathLst>
                <a:path extrusionOk="0" h="1387" w="1334">
                  <a:moveTo>
                    <a:pt x="762" y="1"/>
                  </a:moveTo>
                  <a:lnTo>
                    <a:pt x="0" y="858"/>
                  </a:lnTo>
                  <a:lnTo>
                    <a:pt x="500" y="1311"/>
                  </a:lnTo>
                  <a:cubicBezTo>
                    <a:pt x="569" y="1363"/>
                    <a:pt x="648" y="1386"/>
                    <a:pt x="724" y="1386"/>
                  </a:cubicBezTo>
                  <a:cubicBezTo>
                    <a:pt x="859" y="1386"/>
                    <a:pt x="987" y="1313"/>
                    <a:pt x="1048" y="1192"/>
                  </a:cubicBezTo>
                  <a:lnTo>
                    <a:pt x="1334" y="501"/>
                  </a:lnTo>
                  <a:lnTo>
                    <a:pt x="762" y="1"/>
                  </a:lnTo>
                  <a:close/>
                </a:path>
              </a:pathLst>
            </a:custGeom>
            <a:solidFill>
              <a:srgbClr val="FCFB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5"/>
            <p:cNvSpPr/>
            <p:nvPr/>
          </p:nvSpPr>
          <p:spPr>
            <a:xfrm>
              <a:off x="2176442" y="3482157"/>
              <a:ext cx="320476" cy="192139"/>
            </a:xfrm>
            <a:custGeom>
              <a:rect b="b" l="l" r="r" t="t"/>
              <a:pathLst>
                <a:path extrusionOk="0" h="6026" w="10051">
                  <a:moveTo>
                    <a:pt x="4954" y="1"/>
                  </a:moveTo>
                  <a:cubicBezTo>
                    <a:pt x="2215" y="1"/>
                    <a:pt x="1" y="2144"/>
                    <a:pt x="1" y="4763"/>
                  </a:cubicBezTo>
                  <a:lnTo>
                    <a:pt x="667" y="5359"/>
                  </a:lnTo>
                  <a:lnTo>
                    <a:pt x="4954" y="6026"/>
                  </a:lnTo>
                  <a:lnTo>
                    <a:pt x="9217" y="5478"/>
                  </a:lnTo>
                  <a:lnTo>
                    <a:pt x="9645" y="4763"/>
                  </a:lnTo>
                  <a:cubicBezTo>
                    <a:pt x="10050" y="3263"/>
                    <a:pt x="9884" y="1953"/>
                    <a:pt x="9764" y="1310"/>
                  </a:cubicBezTo>
                  <a:cubicBezTo>
                    <a:pt x="9741" y="1072"/>
                    <a:pt x="9526" y="929"/>
                    <a:pt x="9288" y="929"/>
                  </a:cubicBezTo>
                  <a:cubicBezTo>
                    <a:pt x="8121" y="929"/>
                    <a:pt x="7383" y="1"/>
                    <a:pt x="4954" y="1"/>
                  </a:cubicBezTo>
                  <a:close/>
                </a:path>
              </a:pathLst>
            </a:custGeom>
            <a:solidFill>
              <a:srgbClr val="2310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5"/>
            <p:cNvSpPr/>
            <p:nvPr/>
          </p:nvSpPr>
          <p:spPr>
            <a:xfrm>
              <a:off x="2177973" y="3482157"/>
              <a:ext cx="179991" cy="173901"/>
            </a:xfrm>
            <a:custGeom>
              <a:rect b="b" l="l" r="r" t="t"/>
              <a:pathLst>
                <a:path extrusionOk="0" h="5454" w="5645">
                  <a:moveTo>
                    <a:pt x="4930" y="1"/>
                  </a:moveTo>
                  <a:cubicBezTo>
                    <a:pt x="2191" y="1"/>
                    <a:pt x="0" y="2144"/>
                    <a:pt x="0" y="4763"/>
                  </a:cubicBezTo>
                  <a:lnTo>
                    <a:pt x="643" y="5359"/>
                  </a:lnTo>
                  <a:lnTo>
                    <a:pt x="1191" y="5454"/>
                  </a:lnTo>
                  <a:lnTo>
                    <a:pt x="905" y="5192"/>
                  </a:lnTo>
                  <a:cubicBezTo>
                    <a:pt x="905" y="2501"/>
                    <a:pt x="3001" y="310"/>
                    <a:pt x="5644" y="48"/>
                  </a:cubicBezTo>
                  <a:cubicBezTo>
                    <a:pt x="5430" y="1"/>
                    <a:pt x="5192" y="1"/>
                    <a:pt x="4930" y="1"/>
                  </a:cubicBezTo>
                  <a:close/>
                </a:path>
              </a:pathLst>
            </a:custGeom>
            <a:solidFill>
              <a:srgbClr val="1C0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5"/>
            <p:cNvSpPr/>
            <p:nvPr/>
          </p:nvSpPr>
          <p:spPr>
            <a:xfrm>
              <a:off x="2193150" y="3580873"/>
              <a:ext cx="288559" cy="185316"/>
            </a:xfrm>
            <a:custGeom>
              <a:rect b="b" l="l" r="r" t="t"/>
              <a:pathLst>
                <a:path extrusionOk="0" h="5812" w="9050">
                  <a:moveTo>
                    <a:pt x="1501" y="0"/>
                  </a:moveTo>
                  <a:cubicBezTo>
                    <a:pt x="1501" y="1548"/>
                    <a:pt x="167" y="1906"/>
                    <a:pt x="167" y="1906"/>
                  </a:cubicBezTo>
                  <a:lnTo>
                    <a:pt x="143" y="1953"/>
                  </a:lnTo>
                  <a:lnTo>
                    <a:pt x="0" y="2429"/>
                  </a:lnTo>
                  <a:lnTo>
                    <a:pt x="310" y="2906"/>
                  </a:lnTo>
                  <a:cubicBezTo>
                    <a:pt x="858" y="4597"/>
                    <a:pt x="2525" y="5811"/>
                    <a:pt x="4454" y="5811"/>
                  </a:cubicBezTo>
                  <a:cubicBezTo>
                    <a:pt x="6383" y="5811"/>
                    <a:pt x="8050" y="4597"/>
                    <a:pt x="8597" y="2906"/>
                  </a:cubicBezTo>
                  <a:lnTo>
                    <a:pt x="9050" y="2501"/>
                  </a:lnTo>
                  <a:lnTo>
                    <a:pt x="8764" y="1906"/>
                  </a:lnTo>
                  <a:lnTo>
                    <a:pt x="8740" y="1906"/>
                  </a:lnTo>
                  <a:cubicBezTo>
                    <a:pt x="8740" y="1906"/>
                    <a:pt x="7407" y="1572"/>
                    <a:pt x="7407" y="0"/>
                  </a:cubicBezTo>
                  <a:cubicBezTo>
                    <a:pt x="7407" y="0"/>
                    <a:pt x="6145" y="334"/>
                    <a:pt x="4454" y="334"/>
                  </a:cubicBezTo>
                  <a:cubicBezTo>
                    <a:pt x="2763" y="334"/>
                    <a:pt x="1501" y="0"/>
                    <a:pt x="1501" y="0"/>
                  </a:cubicBezTo>
                  <a:close/>
                </a:path>
              </a:pathLst>
            </a:custGeom>
            <a:solidFill>
              <a:srgbClr val="FE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5"/>
            <p:cNvSpPr/>
            <p:nvPr/>
          </p:nvSpPr>
          <p:spPr>
            <a:xfrm>
              <a:off x="2316162" y="3663391"/>
              <a:ext cx="38007" cy="17728"/>
            </a:xfrm>
            <a:custGeom>
              <a:rect b="b" l="l" r="r" t="t"/>
              <a:pathLst>
                <a:path extrusionOk="0" h="556" w="1192">
                  <a:moveTo>
                    <a:pt x="203" y="1"/>
                  </a:moveTo>
                  <a:cubicBezTo>
                    <a:pt x="170" y="1"/>
                    <a:pt x="135" y="12"/>
                    <a:pt x="96" y="32"/>
                  </a:cubicBezTo>
                  <a:cubicBezTo>
                    <a:pt x="0" y="103"/>
                    <a:pt x="0" y="199"/>
                    <a:pt x="72" y="270"/>
                  </a:cubicBezTo>
                  <a:cubicBezTo>
                    <a:pt x="191" y="461"/>
                    <a:pt x="381" y="556"/>
                    <a:pt x="620" y="556"/>
                  </a:cubicBezTo>
                  <a:cubicBezTo>
                    <a:pt x="858" y="556"/>
                    <a:pt x="1048" y="437"/>
                    <a:pt x="1191" y="270"/>
                  </a:cubicBezTo>
                  <a:cubicBezTo>
                    <a:pt x="1191" y="222"/>
                    <a:pt x="1191" y="103"/>
                    <a:pt x="1096" y="32"/>
                  </a:cubicBezTo>
                  <a:cubicBezTo>
                    <a:pt x="1071" y="15"/>
                    <a:pt x="1042" y="7"/>
                    <a:pt x="1013" y="7"/>
                  </a:cubicBezTo>
                  <a:cubicBezTo>
                    <a:pt x="960" y="7"/>
                    <a:pt x="904" y="33"/>
                    <a:pt x="858" y="80"/>
                  </a:cubicBezTo>
                  <a:cubicBezTo>
                    <a:pt x="810" y="151"/>
                    <a:pt x="691" y="222"/>
                    <a:pt x="596" y="222"/>
                  </a:cubicBezTo>
                  <a:cubicBezTo>
                    <a:pt x="500" y="222"/>
                    <a:pt x="381" y="151"/>
                    <a:pt x="334" y="80"/>
                  </a:cubicBezTo>
                  <a:cubicBezTo>
                    <a:pt x="292" y="24"/>
                    <a:pt x="250" y="1"/>
                    <a:pt x="203"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5"/>
            <p:cNvSpPr/>
            <p:nvPr/>
          </p:nvSpPr>
          <p:spPr>
            <a:xfrm>
              <a:off x="2238714" y="3670470"/>
              <a:ext cx="32682" cy="11415"/>
            </a:xfrm>
            <a:custGeom>
              <a:rect b="b" l="l" r="r" t="t"/>
              <a:pathLst>
                <a:path extrusionOk="0" h="358" w="1025">
                  <a:moveTo>
                    <a:pt x="167" y="0"/>
                  </a:moveTo>
                  <a:cubicBezTo>
                    <a:pt x="72" y="0"/>
                    <a:pt x="0" y="96"/>
                    <a:pt x="0" y="167"/>
                  </a:cubicBezTo>
                  <a:cubicBezTo>
                    <a:pt x="0" y="262"/>
                    <a:pt x="72" y="358"/>
                    <a:pt x="167" y="358"/>
                  </a:cubicBezTo>
                  <a:lnTo>
                    <a:pt x="858" y="358"/>
                  </a:lnTo>
                  <a:cubicBezTo>
                    <a:pt x="953" y="358"/>
                    <a:pt x="1024" y="262"/>
                    <a:pt x="1024" y="167"/>
                  </a:cubicBezTo>
                  <a:cubicBezTo>
                    <a:pt x="1024" y="96"/>
                    <a:pt x="953" y="0"/>
                    <a:pt x="858" y="0"/>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5"/>
            <p:cNvSpPr/>
            <p:nvPr/>
          </p:nvSpPr>
          <p:spPr>
            <a:xfrm>
              <a:off x="2250097" y="3632495"/>
              <a:ext cx="11415" cy="27389"/>
            </a:xfrm>
            <a:custGeom>
              <a:rect b="b" l="l" r="r" t="t"/>
              <a:pathLst>
                <a:path extrusionOk="0" h="859" w="358">
                  <a:moveTo>
                    <a:pt x="167" y="1"/>
                  </a:moveTo>
                  <a:cubicBezTo>
                    <a:pt x="72" y="1"/>
                    <a:pt x="1" y="96"/>
                    <a:pt x="1" y="167"/>
                  </a:cubicBezTo>
                  <a:lnTo>
                    <a:pt x="1" y="691"/>
                  </a:lnTo>
                  <a:cubicBezTo>
                    <a:pt x="1" y="763"/>
                    <a:pt x="48" y="858"/>
                    <a:pt x="167" y="858"/>
                  </a:cubicBezTo>
                  <a:cubicBezTo>
                    <a:pt x="262" y="858"/>
                    <a:pt x="358" y="763"/>
                    <a:pt x="358" y="691"/>
                  </a:cubicBezTo>
                  <a:lnTo>
                    <a:pt x="358" y="167"/>
                  </a:lnTo>
                  <a:cubicBezTo>
                    <a:pt x="358" y="96"/>
                    <a:pt x="262" y="1"/>
                    <a:pt x="167"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5"/>
            <p:cNvSpPr/>
            <p:nvPr/>
          </p:nvSpPr>
          <p:spPr>
            <a:xfrm>
              <a:off x="2408023" y="3632495"/>
              <a:ext cx="11447" cy="27389"/>
            </a:xfrm>
            <a:custGeom>
              <a:rect b="b" l="l" r="r" t="t"/>
              <a:pathLst>
                <a:path extrusionOk="0" h="859" w="359">
                  <a:moveTo>
                    <a:pt x="191" y="1"/>
                  </a:moveTo>
                  <a:cubicBezTo>
                    <a:pt x="96" y="1"/>
                    <a:pt x="1" y="96"/>
                    <a:pt x="1" y="167"/>
                  </a:cubicBezTo>
                  <a:lnTo>
                    <a:pt x="1" y="691"/>
                  </a:lnTo>
                  <a:cubicBezTo>
                    <a:pt x="49" y="763"/>
                    <a:pt x="96" y="858"/>
                    <a:pt x="191" y="858"/>
                  </a:cubicBezTo>
                  <a:cubicBezTo>
                    <a:pt x="287" y="858"/>
                    <a:pt x="358" y="763"/>
                    <a:pt x="358" y="691"/>
                  </a:cubicBezTo>
                  <a:lnTo>
                    <a:pt x="358" y="167"/>
                  </a:lnTo>
                  <a:cubicBezTo>
                    <a:pt x="358" y="96"/>
                    <a:pt x="287" y="1"/>
                    <a:pt x="191"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5"/>
            <p:cNvSpPr/>
            <p:nvPr/>
          </p:nvSpPr>
          <p:spPr>
            <a:xfrm>
              <a:off x="2398170" y="3670470"/>
              <a:ext cx="32682" cy="11415"/>
            </a:xfrm>
            <a:custGeom>
              <a:rect b="b" l="l" r="r" t="t"/>
              <a:pathLst>
                <a:path extrusionOk="0" h="358" w="1025">
                  <a:moveTo>
                    <a:pt x="167" y="0"/>
                  </a:moveTo>
                  <a:cubicBezTo>
                    <a:pt x="72" y="0"/>
                    <a:pt x="0" y="96"/>
                    <a:pt x="0" y="167"/>
                  </a:cubicBezTo>
                  <a:cubicBezTo>
                    <a:pt x="0" y="262"/>
                    <a:pt x="72" y="358"/>
                    <a:pt x="167" y="358"/>
                  </a:cubicBezTo>
                  <a:lnTo>
                    <a:pt x="858" y="358"/>
                  </a:lnTo>
                  <a:cubicBezTo>
                    <a:pt x="953" y="358"/>
                    <a:pt x="1024" y="262"/>
                    <a:pt x="1024" y="167"/>
                  </a:cubicBezTo>
                  <a:cubicBezTo>
                    <a:pt x="1001" y="96"/>
                    <a:pt x="953" y="0"/>
                    <a:pt x="858" y="0"/>
                  </a:cubicBezTo>
                  <a:close/>
                </a:path>
              </a:pathLst>
            </a:custGeom>
            <a:solidFill>
              <a:srgbClr val="FDA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5"/>
            <p:cNvSpPr/>
            <p:nvPr/>
          </p:nvSpPr>
          <p:spPr>
            <a:xfrm>
              <a:off x="2467265" y="3611228"/>
              <a:ext cx="34946" cy="60805"/>
            </a:xfrm>
            <a:custGeom>
              <a:rect b="b" l="l" r="r" t="t"/>
              <a:pathLst>
                <a:path extrusionOk="0" h="1907" w="1096">
                  <a:moveTo>
                    <a:pt x="239" y="1"/>
                  </a:moveTo>
                  <a:cubicBezTo>
                    <a:pt x="215" y="477"/>
                    <a:pt x="167" y="954"/>
                    <a:pt x="167" y="1001"/>
                  </a:cubicBezTo>
                  <a:cubicBezTo>
                    <a:pt x="143" y="1311"/>
                    <a:pt x="96" y="1620"/>
                    <a:pt x="0" y="1906"/>
                  </a:cubicBezTo>
                  <a:lnTo>
                    <a:pt x="143" y="1906"/>
                  </a:lnTo>
                  <a:cubicBezTo>
                    <a:pt x="691" y="1906"/>
                    <a:pt x="1096" y="1477"/>
                    <a:pt x="1096" y="954"/>
                  </a:cubicBezTo>
                  <a:cubicBezTo>
                    <a:pt x="1096" y="453"/>
                    <a:pt x="715" y="49"/>
                    <a:pt x="239" y="1"/>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5"/>
            <p:cNvSpPr/>
            <p:nvPr/>
          </p:nvSpPr>
          <p:spPr>
            <a:xfrm>
              <a:off x="2167323" y="3610494"/>
              <a:ext cx="154929" cy="153399"/>
            </a:xfrm>
            <a:custGeom>
              <a:rect b="b" l="l" r="r" t="t"/>
              <a:pathLst>
                <a:path extrusionOk="0" h="4811" w="4859">
                  <a:moveTo>
                    <a:pt x="858" y="0"/>
                  </a:moveTo>
                  <a:cubicBezTo>
                    <a:pt x="382" y="48"/>
                    <a:pt x="1" y="453"/>
                    <a:pt x="1" y="953"/>
                  </a:cubicBezTo>
                  <a:cubicBezTo>
                    <a:pt x="1" y="1500"/>
                    <a:pt x="453" y="1905"/>
                    <a:pt x="953" y="1905"/>
                  </a:cubicBezTo>
                  <a:lnTo>
                    <a:pt x="1096" y="1905"/>
                  </a:lnTo>
                  <a:cubicBezTo>
                    <a:pt x="1596" y="3477"/>
                    <a:pt x="3073" y="4668"/>
                    <a:pt x="4859" y="4811"/>
                  </a:cubicBezTo>
                  <a:cubicBezTo>
                    <a:pt x="3335" y="4120"/>
                    <a:pt x="2144" y="2834"/>
                    <a:pt x="1668" y="1238"/>
                  </a:cubicBezTo>
                  <a:cubicBezTo>
                    <a:pt x="1596" y="1072"/>
                    <a:pt x="1549" y="857"/>
                    <a:pt x="1525" y="691"/>
                  </a:cubicBezTo>
                  <a:cubicBezTo>
                    <a:pt x="1215" y="905"/>
                    <a:pt x="977" y="953"/>
                    <a:pt x="977" y="953"/>
                  </a:cubicBezTo>
                  <a:lnTo>
                    <a:pt x="930" y="977"/>
                  </a:lnTo>
                  <a:cubicBezTo>
                    <a:pt x="930" y="977"/>
                    <a:pt x="858" y="500"/>
                    <a:pt x="858" y="0"/>
                  </a:cubicBezTo>
                  <a:close/>
                </a:path>
              </a:pathLst>
            </a:custGeom>
            <a:solidFill>
              <a:srgbClr val="FDB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 name="Google Shape;1623;p45"/>
          <p:cNvGrpSpPr/>
          <p:nvPr/>
        </p:nvGrpSpPr>
        <p:grpSpPr>
          <a:xfrm>
            <a:off x="6625324" y="1714453"/>
            <a:ext cx="361480" cy="360715"/>
            <a:chOff x="6625324" y="1714453"/>
            <a:chExt cx="361480" cy="360715"/>
          </a:xfrm>
        </p:grpSpPr>
        <p:sp>
          <p:nvSpPr>
            <p:cNvPr id="1624" name="Google Shape;1624;p45"/>
            <p:cNvSpPr/>
            <p:nvPr/>
          </p:nvSpPr>
          <p:spPr>
            <a:xfrm>
              <a:off x="6763514" y="1714453"/>
              <a:ext cx="85834" cy="39537"/>
            </a:xfrm>
            <a:custGeom>
              <a:rect b="b" l="l" r="r" t="t"/>
              <a:pathLst>
                <a:path extrusionOk="0" h="1240" w="2692">
                  <a:moveTo>
                    <a:pt x="882" y="1"/>
                  </a:moveTo>
                  <a:cubicBezTo>
                    <a:pt x="668" y="1"/>
                    <a:pt x="501" y="120"/>
                    <a:pt x="358" y="286"/>
                  </a:cubicBezTo>
                  <a:cubicBezTo>
                    <a:pt x="215" y="525"/>
                    <a:pt x="72" y="882"/>
                    <a:pt x="1" y="1239"/>
                  </a:cubicBezTo>
                  <a:lnTo>
                    <a:pt x="2692" y="1239"/>
                  </a:lnTo>
                  <a:cubicBezTo>
                    <a:pt x="2597" y="882"/>
                    <a:pt x="2430" y="525"/>
                    <a:pt x="2311" y="286"/>
                  </a:cubicBezTo>
                  <a:cubicBezTo>
                    <a:pt x="2216" y="120"/>
                    <a:pt x="2001" y="1"/>
                    <a:pt x="1811" y="1"/>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5"/>
            <p:cNvSpPr/>
            <p:nvPr/>
          </p:nvSpPr>
          <p:spPr>
            <a:xfrm>
              <a:off x="6875143" y="1751535"/>
              <a:ext cx="75950" cy="73814"/>
            </a:xfrm>
            <a:custGeom>
              <a:rect b="b" l="l" r="r" t="t"/>
              <a:pathLst>
                <a:path extrusionOk="0" h="2315" w="2382">
                  <a:moveTo>
                    <a:pt x="1120" y="0"/>
                  </a:moveTo>
                  <a:cubicBezTo>
                    <a:pt x="1066" y="0"/>
                    <a:pt x="1011" y="9"/>
                    <a:pt x="953" y="28"/>
                  </a:cubicBezTo>
                  <a:cubicBezTo>
                    <a:pt x="691" y="76"/>
                    <a:pt x="334" y="219"/>
                    <a:pt x="1" y="433"/>
                  </a:cubicBezTo>
                  <a:lnTo>
                    <a:pt x="1882" y="2315"/>
                  </a:lnTo>
                  <a:cubicBezTo>
                    <a:pt x="2120" y="2005"/>
                    <a:pt x="2239" y="1648"/>
                    <a:pt x="2311" y="1386"/>
                  </a:cubicBezTo>
                  <a:cubicBezTo>
                    <a:pt x="2382" y="1171"/>
                    <a:pt x="2311" y="981"/>
                    <a:pt x="2168" y="814"/>
                  </a:cubicBezTo>
                  <a:lnTo>
                    <a:pt x="1525" y="171"/>
                  </a:lnTo>
                  <a:cubicBezTo>
                    <a:pt x="1403" y="67"/>
                    <a:pt x="1268" y="0"/>
                    <a:pt x="1120" y="0"/>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5"/>
            <p:cNvSpPr/>
            <p:nvPr/>
          </p:nvSpPr>
          <p:spPr>
            <a:xfrm>
              <a:off x="6947267" y="1852642"/>
              <a:ext cx="39537" cy="85834"/>
            </a:xfrm>
            <a:custGeom>
              <a:rect b="b" l="l" r="r" t="t"/>
              <a:pathLst>
                <a:path extrusionOk="0" h="2692" w="1240">
                  <a:moveTo>
                    <a:pt x="1" y="1"/>
                  </a:moveTo>
                  <a:lnTo>
                    <a:pt x="1" y="2692"/>
                  </a:lnTo>
                  <a:cubicBezTo>
                    <a:pt x="358" y="2597"/>
                    <a:pt x="715" y="2406"/>
                    <a:pt x="954" y="2287"/>
                  </a:cubicBezTo>
                  <a:cubicBezTo>
                    <a:pt x="1120" y="2216"/>
                    <a:pt x="1239" y="2001"/>
                    <a:pt x="1239" y="1787"/>
                  </a:cubicBezTo>
                  <a:lnTo>
                    <a:pt x="1239" y="858"/>
                  </a:lnTo>
                  <a:cubicBezTo>
                    <a:pt x="1239" y="668"/>
                    <a:pt x="1120" y="477"/>
                    <a:pt x="954" y="358"/>
                  </a:cubicBezTo>
                  <a:cubicBezTo>
                    <a:pt x="715" y="215"/>
                    <a:pt x="358" y="72"/>
                    <a:pt x="1" y="1"/>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5"/>
            <p:cNvSpPr/>
            <p:nvPr/>
          </p:nvSpPr>
          <p:spPr>
            <a:xfrm>
              <a:off x="6875909" y="1963506"/>
              <a:ext cx="75185" cy="75025"/>
            </a:xfrm>
            <a:custGeom>
              <a:rect b="b" l="l" r="r" t="t"/>
              <a:pathLst>
                <a:path extrusionOk="0" h="2353" w="2358">
                  <a:moveTo>
                    <a:pt x="1882" y="1"/>
                  </a:moveTo>
                  <a:lnTo>
                    <a:pt x="0" y="1882"/>
                  </a:lnTo>
                  <a:cubicBezTo>
                    <a:pt x="310" y="2120"/>
                    <a:pt x="667" y="2239"/>
                    <a:pt x="929" y="2335"/>
                  </a:cubicBezTo>
                  <a:cubicBezTo>
                    <a:pt x="983" y="2347"/>
                    <a:pt x="1035" y="2352"/>
                    <a:pt x="1085" y="2352"/>
                  </a:cubicBezTo>
                  <a:cubicBezTo>
                    <a:pt x="1237" y="2352"/>
                    <a:pt x="1376" y="2299"/>
                    <a:pt x="1501" y="2192"/>
                  </a:cubicBezTo>
                  <a:lnTo>
                    <a:pt x="2144" y="1525"/>
                  </a:lnTo>
                  <a:cubicBezTo>
                    <a:pt x="2287" y="1382"/>
                    <a:pt x="2358" y="1168"/>
                    <a:pt x="2287" y="953"/>
                  </a:cubicBezTo>
                  <a:cubicBezTo>
                    <a:pt x="2239" y="691"/>
                    <a:pt x="2096" y="334"/>
                    <a:pt x="1882" y="1"/>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5"/>
            <p:cNvSpPr/>
            <p:nvPr/>
          </p:nvSpPr>
          <p:spPr>
            <a:xfrm>
              <a:off x="6762781" y="2034897"/>
              <a:ext cx="85834" cy="40271"/>
            </a:xfrm>
            <a:custGeom>
              <a:rect b="b" l="l" r="r" t="t"/>
              <a:pathLst>
                <a:path extrusionOk="0" h="1263" w="2692">
                  <a:moveTo>
                    <a:pt x="0" y="0"/>
                  </a:moveTo>
                  <a:cubicBezTo>
                    <a:pt x="95" y="381"/>
                    <a:pt x="238" y="739"/>
                    <a:pt x="405" y="953"/>
                  </a:cubicBezTo>
                  <a:cubicBezTo>
                    <a:pt x="476" y="1143"/>
                    <a:pt x="691" y="1263"/>
                    <a:pt x="905" y="1263"/>
                  </a:cubicBezTo>
                  <a:lnTo>
                    <a:pt x="1834" y="1263"/>
                  </a:lnTo>
                  <a:cubicBezTo>
                    <a:pt x="2024" y="1263"/>
                    <a:pt x="2215" y="1143"/>
                    <a:pt x="2334" y="953"/>
                  </a:cubicBezTo>
                  <a:cubicBezTo>
                    <a:pt x="2477" y="715"/>
                    <a:pt x="2620" y="358"/>
                    <a:pt x="2691" y="0"/>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5"/>
            <p:cNvSpPr/>
            <p:nvPr/>
          </p:nvSpPr>
          <p:spPr>
            <a:xfrm>
              <a:off x="6661769" y="1965037"/>
              <a:ext cx="75982" cy="73495"/>
            </a:xfrm>
            <a:custGeom>
              <a:rect b="b" l="l" r="r" t="t"/>
              <a:pathLst>
                <a:path extrusionOk="0" h="2305" w="2383">
                  <a:moveTo>
                    <a:pt x="501" y="0"/>
                  </a:moveTo>
                  <a:cubicBezTo>
                    <a:pt x="263" y="286"/>
                    <a:pt x="120" y="643"/>
                    <a:pt x="48" y="905"/>
                  </a:cubicBezTo>
                  <a:cubicBezTo>
                    <a:pt x="1" y="1120"/>
                    <a:pt x="48" y="1334"/>
                    <a:pt x="191" y="1477"/>
                  </a:cubicBezTo>
                  <a:lnTo>
                    <a:pt x="858" y="2144"/>
                  </a:lnTo>
                  <a:cubicBezTo>
                    <a:pt x="965" y="2251"/>
                    <a:pt x="1113" y="2304"/>
                    <a:pt x="1270" y="2304"/>
                  </a:cubicBezTo>
                  <a:cubicBezTo>
                    <a:pt x="1322" y="2304"/>
                    <a:pt x="1376" y="2299"/>
                    <a:pt x="1430" y="2287"/>
                  </a:cubicBezTo>
                  <a:cubicBezTo>
                    <a:pt x="1692" y="2215"/>
                    <a:pt x="2049" y="2072"/>
                    <a:pt x="2382" y="1858"/>
                  </a:cubicBezTo>
                  <a:lnTo>
                    <a:pt x="501" y="0"/>
                  </a:ln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5"/>
            <p:cNvSpPr/>
            <p:nvPr/>
          </p:nvSpPr>
          <p:spPr>
            <a:xfrm>
              <a:off x="6625324" y="1851909"/>
              <a:ext cx="40271" cy="85069"/>
            </a:xfrm>
            <a:custGeom>
              <a:rect b="b" l="l" r="r" t="t"/>
              <a:pathLst>
                <a:path extrusionOk="0" h="2668" w="1263">
                  <a:moveTo>
                    <a:pt x="1263" y="0"/>
                  </a:moveTo>
                  <a:cubicBezTo>
                    <a:pt x="906" y="95"/>
                    <a:pt x="548" y="238"/>
                    <a:pt x="310" y="381"/>
                  </a:cubicBezTo>
                  <a:cubicBezTo>
                    <a:pt x="120" y="476"/>
                    <a:pt x="1" y="691"/>
                    <a:pt x="1" y="881"/>
                  </a:cubicBezTo>
                  <a:lnTo>
                    <a:pt x="1" y="1810"/>
                  </a:lnTo>
                  <a:cubicBezTo>
                    <a:pt x="1" y="2024"/>
                    <a:pt x="120" y="2191"/>
                    <a:pt x="310" y="2310"/>
                  </a:cubicBezTo>
                  <a:cubicBezTo>
                    <a:pt x="548" y="2453"/>
                    <a:pt x="906" y="2620"/>
                    <a:pt x="1263" y="2667"/>
                  </a:cubicBezTo>
                  <a:lnTo>
                    <a:pt x="1263" y="0"/>
                  </a:ln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5"/>
            <p:cNvSpPr/>
            <p:nvPr/>
          </p:nvSpPr>
          <p:spPr>
            <a:xfrm>
              <a:off x="6661769" y="1751535"/>
              <a:ext cx="74451" cy="74579"/>
            </a:xfrm>
            <a:custGeom>
              <a:rect b="b" l="l" r="r" t="t"/>
              <a:pathLst>
                <a:path extrusionOk="0" h="2339" w="2335">
                  <a:moveTo>
                    <a:pt x="1259" y="0"/>
                  </a:moveTo>
                  <a:cubicBezTo>
                    <a:pt x="1105" y="0"/>
                    <a:pt x="963" y="67"/>
                    <a:pt x="858" y="171"/>
                  </a:cubicBezTo>
                  <a:lnTo>
                    <a:pt x="191" y="814"/>
                  </a:lnTo>
                  <a:cubicBezTo>
                    <a:pt x="48" y="981"/>
                    <a:pt x="1" y="1171"/>
                    <a:pt x="48" y="1386"/>
                  </a:cubicBezTo>
                  <a:cubicBezTo>
                    <a:pt x="120" y="1648"/>
                    <a:pt x="263" y="2005"/>
                    <a:pt x="477" y="2338"/>
                  </a:cubicBezTo>
                  <a:lnTo>
                    <a:pt x="2335" y="457"/>
                  </a:lnTo>
                  <a:cubicBezTo>
                    <a:pt x="2049" y="219"/>
                    <a:pt x="1692" y="76"/>
                    <a:pt x="1430" y="28"/>
                  </a:cubicBezTo>
                  <a:cubicBezTo>
                    <a:pt x="1372" y="9"/>
                    <a:pt x="1315" y="0"/>
                    <a:pt x="1259" y="0"/>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5"/>
            <p:cNvSpPr/>
            <p:nvPr/>
          </p:nvSpPr>
          <p:spPr>
            <a:xfrm>
              <a:off x="6659505" y="1748633"/>
              <a:ext cx="292354" cy="292354"/>
            </a:xfrm>
            <a:custGeom>
              <a:rect b="b" l="l" r="r" t="t"/>
              <a:pathLst>
                <a:path extrusionOk="0" h="9169" w="9169">
                  <a:moveTo>
                    <a:pt x="4596" y="2668"/>
                  </a:moveTo>
                  <a:cubicBezTo>
                    <a:pt x="5668" y="2668"/>
                    <a:pt x="6525" y="3525"/>
                    <a:pt x="6525" y="4597"/>
                  </a:cubicBezTo>
                  <a:cubicBezTo>
                    <a:pt x="6549" y="5644"/>
                    <a:pt x="5692" y="6549"/>
                    <a:pt x="4596" y="6549"/>
                  </a:cubicBezTo>
                  <a:cubicBezTo>
                    <a:pt x="3525" y="6549"/>
                    <a:pt x="2644" y="5668"/>
                    <a:pt x="2644" y="4597"/>
                  </a:cubicBezTo>
                  <a:cubicBezTo>
                    <a:pt x="2644" y="3525"/>
                    <a:pt x="3525" y="2668"/>
                    <a:pt x="4596" y="2668"/>
                  </a:cubicBezTo>
                  <a:close/>
                  <a:moveTo>
                    <a:pt x="4596" y="0"/>
                  </a:moveTo>
                  <a:cubicBezTo>
                    <a:pt x="2048" y="0"/>
                    <a:pt x="0" y="2048"/>
                    <a:pt x="0" y="4573"/>
                  </a:cubicBezTo>
                  <a:cubicBezTo>
                    <a:pt x="0" y="7097"/>
                    <a:pt x="2048" y="9169"/>
                    <a:pt x="4596" y="9169"/>
                  </a:cubicBezTo>
                  <a:cubicBezTo>
                    <a:pt x="7121" y="9169"/>
                    <a:pt x="9169" y="7097"/>
                    <a:pt x="9169" y="4573"/>
                  </a:cubicBezTo>
                  <a:cubicBezTo>
                    <a:pt x="9169" y="2048"/>
                    <a:pt x="7145" y="0"/>
                    <a:pt x="4596" y="0"/>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5"/>
            <p:cNvSpPr/>
            <p:nvPr/>
          </p:nvSpPr>
          <p:spPr>
            <a:xfrm>
              <a:off x="6660270" y="1747103"/>
              <a:ext cx="160987" cy="292385"/>
            </a:xfrm>
            <a:custGeom>
              <a:rect b="b" l="l" r="r" t="t"/>
              <a:pathLst>
                <a:path extrusionOk="0" h="9170" w="5049">
                  <a:moveTo>
                    <a:pt x="4596" y="1"/>
                  </a:moveTo>
                  <a:cubicBezTo>
                    <a:pt x="2072" y="1"/>
                    <a:pt x="0" y="2073"/>
                    <a:pt x="0" y="4597"/>
                  </a:cubicBezTo>
                  <a:cubicBezTo>
                    <a:pt x="0" y="7121"/>
                    <a:pt x="2072" y="9169"/>
                    <a:pt x="4596" y="9169"/>
                  </a:cubicBezTo>
                  <a:cubicBezTo>
                    <a:pt x="4739" y="9169"/>
                    <a:pt x="4882" y="9169"/>
                    <a:pt x="5049" y="9145"/>
                  </a:cubicBezTo>
                  <a:cubicBezTo>
                    <a:pt x="2715" y="8979"/>
                    <a:pt x="905" y="7002"/>
                    <a:pt x="905" y="4621"/>
                  </a:cubicBezTo>
                  <a:cubicBezTo>
                    <a:pt x="905" y="2239"/>
                    <a:pt x="2715" y="286"/>
                    <a:pt x="5049" y="48"/>
                  </a:cubicBezTo>
                  <a:cubicBezTo>
                    <a:pt x="4882" y="48"/>
                    <a:pt x="4739" y="1"/>
                    <a:pt x="4596"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45"/>
          <p:cNvGrpSpPr/>
          <p:nvPr/>
        </p:nvGrpSpPr>
        <p:grpSpPr>
          <a:xfrm>
            <a:off x="5988262" y="1714453"/>
            <a:ext cx="359950" cy="359950"/>
            <a:chOff x="5988262" y="1714453"/>
            <a:chExt cx="359950" cy="359950"/>
          </a:xfrm>
        </p:grpSpPr>
        <p:sp>
          <p:nvSpPr>
            <p:cNvPr id="1635" name="Google Shape;1635;p45"/>
            <p:cNvSpPr/>
            <p:nvPr/>
          </p:nvSpPr>
          <p:spPr>
            <a:xfrm>
              <a:off x="6121127" y="2012864"/>
              <a:ext cx="94188" cy="47891"/>
            </a:xfrm>
            <a:custGeom>
              <a:rect b="b" l="l" r="r" t="t"/>
              <a:pathLst>
                <a:path extrusionOk="0" h="1502" w="2954">
                  <a:moveTo>
                    <a:pt x="1501" y="1"/>
                  </a:moveTo>
                  <a:lnTo>
                    <a:pt x="1" y="310"/>
                  </a:lnTo>
                  <a:lnTo>
                    <a:pt x="1" y="1025"/>
                  </a:lnTo>
                  <a:lnTo>
                    <a:pt x="1501" y="1501"/>
                  </a:lnTo>
                  <a:lnTo>
                    <a:pt x="2954" y="1025"/>
                  </a:lnTo>
                  <a:lnTo>
                    <a:pt x="2954" y="310"/>
                  </a:lnTo>
                  <a:lnTo>
                    <a:pt x="1501"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5"/>
            <p:cNvSpPr/>
            <p:nvPr/>
          </p:nvSpPr>
          <p:spPr>
            <a:xfrm>
              <a:off x="6121127" y="2012864"/>
              <a:ext cx="58509" cy="47891"/>
            </a:xfrm>
            <a:custGeom>
              <a:rect b="b" l="l" r="r" t="t"/>
              <a:pathLst>
                <a:path extrusionOk="0" h="1502" w="1835">
                  <a:moveTo>
                    <a:pt x="1501" y="1"/>
                  </a:moveTo>
                  <a:lnTo>
                    <a:pt x="1" y="310"/>
                  </a:lnTo>
                  <a:lnTo>
                    <a:pt x="1" y="1025"/>
                  </a:lnTo>
                  <a:lnTo>
                    <a:pt x="1501" y="1501"/>
                  </a:lnTo>
                  <a:lnTo>
                    <a:pt x="1834" y="1382"/>
                  </a:lnTo>
                  <a:lnTo>
                    <a:pt x="691" y="1025"/>
                  </a:lnTo>
                  <a:lnTo>
                    <a:pt x="691" y="310"/>
                  </a:lnTo>
                  <a:lnTo>
                    <a:pt x="1834" y="96"/>
                  </a:lnTo>
                  <a:lnTo>
                    <a:pt x="1501"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5"/>
            <p:cNvSpPr/>
            <p:nvPr/>
          </p:nvSpPr>
          <p:spPr>
            <a:xfrm>
              <a:off x="6121127" y="2045515"/>
              <a:ext cx="94188" cy="28888"/>
            </a:xfrm>
            <a:custGeom>
              <a:rect b="b" l="l" r="r" t="t"/>
              <a:pathLst>
                <a:path extrusionOk="0" h="906" w="2954">
                  <a:moveTo>
                    <a:pt x="1" y="1"/>
                  </a:moveTo>
                  <a:lnTo>
                    <a:pt x="1" y="906"/>
                  </a:lnTo>
                  <a:lnTo>
                    <a:pt x="2954" y="906"/>
                  </a:lnTo>
                  <a:lnTo>
                    <a:pt x="2954" y="1"/>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5"/>
            <p:cNvSpPr/>
            <p:nvPr/>
          </p:nvSpPr>
          <p:spPr>
            <a:xfrm>
              <a:off x="6121127" y="2045515"/>
              <a:ext cx="22064" cy="28888"/>
            </a:xfrm>
            <a:custGeom>
              <a:rect b="b" l="l" r="r" t="t"/>
              <a:pathLst>
                <a:path extrusionOk="0" h="906" w="692">
                  <a:moveTo>
                    <a:pt x="1" y="1"/>
                  </a:moveTo>
                  <a:lnTo>
                    <a:pt x="1" y="906"/>
                  </a:lnTo>
                  <a:lnTo>
                    <a:pt x="691" y="906"/>
                  </a:lnTo>
                  <a:lnTo>
                    <a:pt x="691"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5"/>
            <p:cNvSpPr/>
            <p:nvPr/>
          </p:nvSpPr>
          <p:spPr>
            <a:xfrm>
              <a:off x="6124921" y="1946799"/>
              <a:ext cx="120780" cy="75982"/>
            </a:xfrm>
            <a:custGeom>
              <a:rect b="b" l="l" r="r" t="t"/>
              <a:pathLst>
                <a:path extrusionOk="0" h="2383" w="3788">
                  <a:moveTo>
                    <a:pt x="358" y="1"/>
                  </a:moveTo>
                  <a:cubicBezTo>
                    <a:pt x="144" y="1"/>
                    <a:pt x="1" y="168"/>
                    <a:pt x="1" y="358"/>
                  </a:cubicBezTo>
                  <a:lnTo>
                    <a:pt x="1" y="2382"/>
                  </a:lnTo>
                  <a:lnTo>
                    <a:pt x="2835" y="2382"/>
                  </a:lnTo>
                  <a:lnTo>
                    <a:pt x="2835" y="2001"/>
                  </a:lnTo>
                  <a:lnTo>
                    <a:pt x="3502" y="1787"/>
                  </a:lnTo>
                  <a:cubicBezTo>
                    <a:pt x="3668" y="1716"/>
                    <a:pt x="3787" y="1525"/>
                    <a:pt x="3740" y="1334"/>
                  </a:cubicBezTo>
                  <a:cubicBezTo>
                    <a:pt x="3679" y="1193"/>
                    <a:pt x="3515" y="1086"/>
                    <a:pt x="3365" y="1086"/>
                  </a:cubicBezTo>
                  <a:cubicBezTo>
                    <a:pt x="3339" y="1086"/>
                    <a:pt x="3312" y="1089"/>
                    <a:pt x="3287" y="1096"/>
                  </a:cubicBezTo>
                  <a:lnTo>
                    <a:pt x="2859" y="1239"/>
                  </a:lnTo>
                  <a:lnTo>
                    <a:pt x="2859" y="358"/>
                  </a:lnTo>
                  <a:cubicBezTo>
                    <a:pt x="2859" y="144"/>
                    <a:pt x="2692" y="1"/>
                    <a:pt x="2501" y="1"/>
                  </a:cubicBezTo>
                  <a:cubicBezTo>
                    <a:pt x="2287" y="1"/>
                    <a:pt x="2144" y="168"/>
                    <a:pt x="2144" y="358"/>
                  </a:cubicBezTo>
                  <a:cubicBezTo>
                    <a:pt x="2144" y="144"/>
                    <a:pt x="1977" y="1"/>
                    <a:pt x="1787" y="1"/>
                  </a:cubicBezTo>
                  <a:cubicBezTo>
                    <a:pt x="1573" y="1"/>
                    <a:pt x="1430" y="168"/>
                    <a:pt x="1430" y="358"/>
                  </a:cubicBezTo>
                  <a:cubicBezTo>
                    <a:pt x="1430" y="144"/>
                    <a:pt x="1263" y="1"/>
                    <a:pt x="1072" y="1"/>
                  </a:cubicBezTo>
                  <a:cubicBezTo>
                    <a:pt x="858" y="1"/>
                    <a:pt x="715" y="168"/>
                    <a:pt x="715" y="358"/>
                  </a:cubicBezTo>
                  <a:cubicBezTo>
                    <a:pt x="715" y="144"/>
                    <a:pt x="549" y="1"/>
                    <a:pt x="358" y="1"/>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5"/>
            <p:cNvSpPr/>
            <p:nvPr/>
          </p:nvSpPr>
          <p:spPr>
            <a:xfrm>
              <a:off x="6121892" y="1946065"/>
              <a:ext cx="22064" cy="75950"/>
            </a:xfrm>
            <a:custGeom>
              <a:rect b="b" l="l" r="r" t="t"/>
              <a:pathLst>
                <a:path extrusionOk="0" h="2382" w="692">
                  <a:moveTo>
                    <a:pt x="358" y="0"/>
                  </a:moveTo>
                  <a:cubicBezTo>
                    <a:pt x="167" y="0"/>
                    <a:pt x="1" y="167"/>
                    <a:pt x="1" y="333"/>
                  </a:cubicBezTo>
                  <a:lnTo>
                    <a:pt x="1" y="2382"/>
                  </a:lnTo>
                  <a:lnTo>
                    <a:pt x="691" y="2382"/>
                  </a:lnTo>
                  <a:lnTo>
                    <a:pt x="691" y="333"/>
                  </a:lnTo>
                  <a:cubicBezTo>
                    <a:pt x="667" y="310"/>
                    <a:pt x="691" y="262"/>
                    <a:pt x="691" y="238"/>
                  </a:cubicBezTo>
                  <a:cubicBezTo>
                    <a:pt x="644" y="72"/>
                    <a:pt x="525" y="0"/>
                    <a:pt x="358" y="0"/>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5"/>
            <p:cNvSpPr/>
            <p:nvPr/>
          </p:nvSpPr>
          <p:spPr>
            <a:xfrm>
              <a:off x="6002674" y="1848115"/>
              <a:ext cx="47891" cy="94156"/>
            </a:xfrm>
            <a:custGeom>
              <a:rect b="b" l="l" r="r" t="t"/>
              <a:pathLst>
                <a:path extrusionOk="0" h="2953" w="1502">
                  <a:moveTo>
                    <a:pt x="477" y="0"/>
                  </a:moveTo>
                  <a:lnTo>
                    <a:pt x="1" y="1453"/>
                  </a:lnTo>
                  <a:lnTo>
                    <a:pt x="477" y="2953"/>
                  </a:lnTo>
                  <a:lnTo>
                    <a:pt x="1191" y="2953"/>
                  </a:lnTo>
                  <a:lnTo>
                    <a:pt x="1501" y="1453"/>
                  </a:lnTo>
                  <a:lnTo>
                    <a:pt x="1191"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5"/>
            <p:cNvSpPr/>
            <p:nvPr/>
          </p:nvSpPr>
          <p:spPr>
            <a:xfrm>
              <a:off x="6002674" y="1883794"/>
              <a:ext cx="47891" cy="58477"/>
            </a:xfrm>
            <a:custGeom>
              <a:rect b="b" l="l" r="r" t="t"/>
              <a:pathLst>
                <a:path extrusionOk="0" h="1834" w="1502">
                  <a:moveTo>
                    <a:pt x="120" y="0"/>
                  </a:moveTo>
                  <a:lnTo>
                    <a:pt x="1" y="334"/>
                  </a:lnTo>
                  <a:lnTo>
                    <a:pt x="477" y="1834"/>
                  </a:lnTo>
                  <a:lnTo>
                    <a:pt x="1191" y="1834"/>
                  </a:lnTo>
                  <a:lnTo>
                    <a:pt x="1501" y="334"/>
                  </a:lnTo>
                  <a:lnTo>
                    <a:pt x="1406" y="0"/>
                  </a:lnTo>
                  <a:lnTo>
                    <a:pt x="1191" y="1143"/>
                  </a:lnTo>
                  <a:lnTo>
                    <a:pt x="477" y="1143"/>
                  </a:lnTo>
                  <a:lnTo>
                    <a:pt x="120"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5"/>
            <p:cNvSpPr/>
            <p:nvPr/>
          </p:nvSpPr>
          <p:spPr>
            <a:xfrm>
              <a:off x="5988262" y="1848115"/>
              <a:ext cx="29621" cy="93423"/>
            </a:xfrm>
            <a:custGeom>
              <a:rect b="b" l="l" r="r" t="t"/>
              <a:pathLst>
                <a:path extrusionOk="0" h="2930" w="929">
                  <a:moveTo>
                    <a:pt x="0" y="0"/>
                  </a:moveTo>
                  <a:lnTo>
                    <a:pt x="0" y="2929"/>
                  </a:lnTo>
                  <a:lnTo>
                    <a:pt x="929" y="2929"/>
                  </a:lnTo>
                  <a:lnTo>
                    <a:pt x="929" y="0"/>
                  </a:ln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5"/>
            <p:cNvSpPr/>
            <p:nvPr/>
          </p:nvSpPr>
          <p:spPr>
            <a:xfrm>
              <a:off x="5988262" y="1920239"/>
              <a:ext cx="29621" cy="21299"/>
            </a:xfrm>
            <a:custGeom>
              <a:rect b="b" l="l" r="r" t="t"/>
              <a:pathLst>
                <a:path extrusionOk="0" h="668" w="929">
                  <a:moveTo>
                    <a:pt x="0" y="0"/>
                  </a:moveTo>
                  <a:lnTo>
                    <a:pt x="0" y="667"/>
                  </a:lnTo>
                  <a:lnTo>
                    <a:pt x="929" y="667"/>
                  </a:lnTo>
                  <a:lnTo>
                    <a:pt x="929" y="0"/>
                  </a:lnTo>
                  <a:close/>
                </a:path>
              </a:pathLst>
            </a:custGeom>
            <a:solidFill>
              <a:srgbClr val="AE61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5"/>
            <p:cNvSpPr/>
            <p:nvPr/>
          </p:nvSpPr>
          <p:spPr>
            <a:xfrm>
              <a:off x="6040649" y="1818908"/>
              <a:ext cx="75950" cy="118835"/>
            </a:xfrm>
            <a:custGeom>
              <a:rect b="b" l="l" r="r" t="t"/>
              <a:pathLst>
                <a:path extrusionOk="0" h="3727" w="2382">
                  <a:moveTo>
                    <a:pt x="962" y="0"/>
                  </a:moveTo>
                  <a:cubicBezTo>
                    <a:pt x="803" y="0"/>
                    <a:pt x="656" y="108"/>
                    <a:pt x="596" y="249"/>
                  </a:cubicBezTo>
                  <a:lnTo>
                    <a:pt x="381" y="916"/>
                  </a:lnTo>
                  <a:lnTo>
                    <a:pt x="0" y="916"/>
                  </a:lnTo>
                  <a:lnTo>
                    <a:pt x="0" y="3726"/>
                  </a:lnTo>
                  <a:lnTo>
                    <a:pt x="2025" y="3726"/>
                  </a:lnTo>
                  <a:cubicBezTo>
                    <a:pt x="2215" y="3726"/>
                    <a:pt x="2382" y="3583"/>
                    <a:pt x="2382" y="3369"/>
                  </a:cubicBezTo>
                  <a:cubicBezTo>
                    <a:pt x="2382" y="3202"/>
                    <a:pt x="2239" y="3012"/>
                    <a:pt x="2025" y="3012"/>
                  </a:cubicBezTo>
                  <a:cubicBezTo>
                    <a:pt x="2215" y="3012"/>
                    <a:pt x="2382" y="2869"/>
                    <a:pt x="2382" y="2654"/>
                  </a:cubicBezTo>
                  <a:cubicBezTo>
                    <a:pt x="2382" y="2488"/>
                    <a:pt x="2239" y="2297"/>
                    <a:pt x="2025" y="2297"/>
                  </a:cubicBezTo>
                  <a:cubicBezTo>
                    <a:pt x="2215" y="2297"/>
                    <a:pt x="2382" y="2154"/>
                    <a:pt x="2382" y="1940"/>
                  </a:cubicBezTo>
                  <a:cubicBezTo>
                    <a:pt x="2382" y="1773"/>
                    <a:pt x="2239" y="1607"/>
                    <a:pt x="2025" y="1607"/>
                  </a:cubicBezTo>
                  <a:cubicBezTo>
                    <a:pt x="2215" y="1607"/>
                    <a:pt x="2382" y="1440"/>
                    <a:pt x="2382" y="1249"/>
                  </a:cubicBezTo>
                  <a:cubicBezTo>
                    <a:pt x="2382" y="1059"/>
                    <a:pt x="2239" y="892"/>
                    <a:pt x="2025" y="892"/>
                  </a:cubicBezTo>
                  <a:lnTo>
                    <a:pt x="1120" y="892"/>
                  </a:lnTo>
                  <a:lnTo>
                    <a:pt x="1286" y="464"/>
                  </a:lnTo>
                  <a:cubicBezTo>
                    <a:pt x="1334" y="297"/>
                    <a:pt x="1215" y="83"/>
                    <a:pt x="1048" y="11"/>
                  </a:cubicBezTo>
                  <a:cubicBezTo>
                    <a:pt x="1020" y="4"/>
                    <a:pt x="991" y="0"/>
                    <a:pt x="962" y="0"/>
                  </a:cubicBez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5"/>
            <p:cNvSpPr/>
            <p:nvPr/>
          </p:nvSpPr>
          <p:spPr>
            <a:xfrm>
              <a:off x="6040649" y="1918708"/>
              <a:ext cx="76715" cy="22064"/>
            </a:xfrm>
            <a:custGeom>
              <a:rect b="b" l="l" r="r" t="t"/>
              <a:pathLst>
                <a:path extrusionOk="0" h="692" w="2406">
                  <a:moveTo>
                    <a:pt x="0" y="1"/>
                  </a:moveTo>
                  <a:lnTo>
                    <a:pt x="0" y="691"/>
                  </a:lnTo>
                  <a:lnTo>
                    <a:pt x="2048" y="691"/>
                  </a:lnTo>
                  <a:cubicBezTo>
                    <a:pt x="2239" y="691"/>
                    <a:pt x="2406" y="548"/>
                    <a:pt x="2406" y="334"/>
                  </a:cubicBezTo>
                  <a:cubicBezTo>
                    <a:pt x="2406" y="191"/>
                    <a:pt x="2310" y="72"/>
                    <a:pt x="2168" y="25"/>
                  </a:cubicBezTo>
                  <a:cubicBezTo>
                    <a:pt x="2156" y="25"/>
                    <a:pt x="2138" y="31"/>
                    <a:pt x="2114" y="31"/>
                  </a:cubicBezTo>
                  <a:cubicBezTo>
                    <a:pt x="2090" y="31"/>
                    <a:pt x="2060" y="25"/>
                    <a:pt x="2025" y="1"/>
                  </a:cubicBez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5"/>
            <p:cNvSpPr/>
            <p:nvPr/>
          </p:nvSpPr>
          <p:spPr>
            <a:xfrm>
              <a:off x="6121127" y="1729630"/>
              <a:ext cx="94188" cy="46361"/>
            </a:xfrm>
            <a:custGeom>
              <a:rect b="b" l="l" r="r" t="t"/>
              <a:pathLst>
                <a:path extrusionOk="0" h="1454" w="2954">
                  <a:moveTo>
                    <a:pt x="1501" y="1"/>
                  </a:moveTo>
                  <a:lnTo>
                    <a:pt x="1" y="477"/>
                  </a:lnTo>
                  <a:lnTo>
                    <a:pt x="1" y="1192"/>
                  </a:lnTo>
                  <a:lnTo>
                    <a:pt x="1501" y="1454"/>
                  </a:lnTo>
                  <a:lnTo>
                    <a:pt x="2954" y="1192"/>
                  </a:lnTo>
                  <a:lnTo>
                    <a:pt x="2954" y="477"/>
                  </a:lnTo>
                  <a:lnTo>
                    <a:pt x="1501" y="1"/>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5"/>
            <p:cNvSpPr/>
            <p:nvPr/>
          </p:nvSpPr>
          <p:spPr>
            <a:xfrm>
              <a:off x="6157571" y="1729630"/>
              <a:ext cx="57744" cy="46361"/>
            </a:xfrm>
            <a:custGeom>
              <a:rect b="b" l="l" r="r" t="t"/>
              <a:pathLst>
                <a:path extrusionOk="0" h="1454" w="1811">
                  <a:moveTo>
                    <a:pt x="358" y="1"/>
                  </a:moveTo>
                  <a:lnTo>
                    <a:pt x="1" y="120"/>
                  </a:lnTo>
                  <a:lnTo>
                    <a:pt x="1120" y="477"/>
                  </a:lnTo>
                  <a:lnTo>
                    <a:pt x="1120" y="1192"/>
                  </a:lnTo>
                  <a:lnTo>
                    <a:pt x="1" y="1382"/>
                  </a:lnTo>
                  <a:lnTo>
                    <a:pt x="358" y="1454"/>
                  </a:lnTo>
                  <a:lnTo>
                    <a:pt x="1811" y="1192"/>
                  </a:lnTo>
                  <a:lnTo>
                    <a:pt x="1811" y="477"/>
                  </a:lnTo>
                  <a:lnTo>
                    <a:pt x="358"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5"/>
            <p:cNvSpPr/>
            <p:nvPr/>
          </p:nvSpPr>
          <p:spPr>
            <a:xfrm>
              <a:off x="6121127" y="1714453"/>
              <a:ext cx="94188" cy="28888"/>
            </a:xfrm>
            <a:custGeom>
              <a:rect b="b" l="l" r="r" t="t"/>
              <a:pathLst>
                <a:path extrusionOk="0" h="906" w="2954">
                  <a:moveTo>
                    <a:pt x="1" y="1"/>
                  </a:moveTo>
                  <a:lnTo>
                    <a:pt x="1" y="906"/>
                  </a:lnTo>
                  <a:lnTo>
                    <a:pt x="2954" y="906"/>
                  </a:lnTo>
                  <a:lnTo>
                    <a:pt x="2954"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5"/>
            <p:cNvSpPr/>
            <p:nvPr/>
          </p:nvSpPr>
          <p:spPr>
            <a:xfrm>
              <a:off x="6193283" y="1714453"/>
              <a:ext cx="22033" cy="28888"/>
            </a:xfrm>
            <a:custGeom>
              <a:rect b="b" l="l" r="r" t="t"/>
              <a:pathLst>
                <a:path extrusionOk="0" h="906" w="691">
                  <a:moveTo>
                    <a:pt x="0" y="1"/>
                  </a:moveTo>
                  <a:lnTo>
                    <a:pt x="0" y="906"/>
                  </a:lnTo>
                  <a:lnTo>
                    <a:pt x="691" y="906"/>
                  </a:lnTo>
                  <a:lnTo>
                    <a:pt x="691" y="1"/>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5"/>
            <p:cNvSpPr/>
            <p:nvPr/>
          </p:nvSpPr>
          <p:spPr>
            <a:xfrm>
              <a:off x="6090772" y="1767605"/>
              <a:ext cx="120748" cy="75982"/>
            </a:xfrm>
            <a:custGeom>
              <a:rect b="b" l="l" r="r" t="t"/>
              <a:pathLst>
                <a:path extrusionOk="0" h="2383" w="3787">
                  <a:moveTo>
                    <a:pt x="953" y="1"/>
                  </a:moveTo>
                  <a:lnTo>
                    <a:pt x="953" y="382"/>
                  </a:lnTo>
                  <a:lnTo>
                    <a:pt x="310" y="596"/>
                  </a:lnTo>
                  <a:cubicBezTo>
                    <a:pt x="119" y="644"/>
                    <a:pt x="0" y="858"/>
                    <a:pt x="72" y="1025"/>
                  </a:cubicBezTo>
                  <a:cubicBezTo>
                    <a:pt x="110" y="1177"/>
                    <a:pt x="255" y="1284"/>
                    <a:pt x="408" y="1284"/>
                  </a:cubicBezTo>
                  <a:cubicBezTo>
                    <a:pt x="447" y="1284"/>
                    <a:pt x="486" y="1277"/>
                    <a:pt x="524" y="1263"/>
                  </a:cubicBezTo>
                  <a:lnTo>
                    <a:pt x="929" y="1120"/>
                  </a:lnTo>
                  <a:lnTo>
                    <a:pt x="929" y="2025"/>
                  </a:lnTo>
                  <a:cubicBezTo>
                    <a:pt x="929" y="2215"/>
                    <a:pt x="1119" y="2382"/>
                    <a:pt x="1286" y="2382"/>
                  </a:cubicBezTo>
                  <a:cubicBezTo>
                    <a:pt x="1501" y="2382"/>
                    <a:pt x="1643" y="2192"/>
                    <a:pt x="1643" y="2025"/>
                  </a:cubicBezTo>
                  <a:cubicBezTo>
                    <a:pt x="1643" y="2215"/>
                    <a:pt x="1834" y="2382"/>
                    <a:pt x="2001" y="2382"/>
                  </a:cubicBezTo>
                  <a:cubicBezTo>
                    <a:pt x="2215" y="2382"/>
                    <a:pt x="2358" y="2192"/>
                    <a:pt x="2358" y="2025"/>
                  </a:cubicBezTo>
                  <a:cubicBezTo>
                    <a:pt x="2358" y="2215"/>
                    <a:pt x="2548" y="2382"/>
                    <a:pt x="2715" y="2382"/>
                  </a:cubicBezTo>
                  <a:cubicBezTo>
                    <a:pt x="2929" y="2382"/>
                    <a:pt x="3072" y="2192"/>
                    <a:pt x="3072" y="2025"/>
                  </a:cubicBezTo>
                  <a:cubicBezTo>
                    <a:pt x="3072" y="2215"/>
                    <a:pt x="3263" y="2382"/>
                    <a:pt x="3429" y="2382"/>
                  </a:cubicBezTo>
                  <a:cubicBezTo>
                    <a:pt x="3644" y="2382"/>
                    <a:pt x="3787" y="2192"/>
                    <a:pt x="3787" y="2025"/>
                  </a:cubicBezTo>
                  <a:lnTo>
                    <a:pt x="3787" y="1"/>
                  </a:ln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5"/>
            <p:cNvSpPr/>
            <p:nvPr/>
          </p:nvSpPr>
          <p:spPr>
            <a:xfrm>
              <a:off x="6192517" y="1768370"/>
              <a:ext cx="22033" cy="75950"/>
            </a:xfrm>
            <a:custGeom>
              <a:rect b="b" l="l" r="r" t="t"/>
              <a:pathLst>
                <a:path extrusionOk="0" h="2382" w="691">
                  <a:moveTo>
                    <a:pt x="0" y="1"/>
                  </a:moveTo>
                  <a:lnTo>
                    <a:pt x="0" y="2025"/>
                  </a:lnTo>
                  <a:cubicBezTo>
                    <a:pt x="24" y="2049"/>
                    <a:pt x="24" y="2072"/>
                    <a:pt x="0" y="2144"/>
                  </a:cubicBezTo>
                  <a:cubicBezTo>
                    <a:pt x="72" y="2287"/>
                    <a:pt x="191" y="2382"/>
                    <a:pt x="334" y="2382"/>
                  </a:cubicBezTo>
                  <a:cubicBezTo>
                    <a:pt x="548" y="2382"/>
                    <a:pt x="691" y="2191"/>
                    <a:pt x="691" y="2025"/>
                  </a:cubicBezTo>
                  <a:lnTo>
                    <a:pt x="691" y="1"/>
                  </a:ln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5"/>
            <p:cNvSpPr/>
            <p:nvPr/>
          </p:nvSpPr>
          <p:spPr>
            <a:xfrm>
              <a:off x="6287439" y="1848115"/>
              <a:ext cx="46329" cy="94156"/>
            </a:xfrm>
            <a:custGeom>
              <a:rect b="b" l="l" r="r" t="t"/>
              <a:pathLst>
                <a:path extrusionOk="0" h="2953" w="1453">
                  <a:moveTo>
                    <a:pt x="262" y="0"/>
                  </a:moveTo>
                  <a:lnTo>
                    <a:pt x="0" y="1453"/>
                  </a:lnTo>
                  <a:lnTo>
                    <a:pt x="262" y="2953"/>
                  </a:lnTo>
                  <a:lnTo>
                    <a:pt x="977" y="2953"/>
                  </a:lnTo>
                  <a:lnTo>
                    <a:pt x="1453" y="1453"/>
                  </a:lnTo>
                  <a:lnTo>
                    <a:pt x="977" y="0"/>
                  </a:ln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5"/>
            <p:cNvSpPr/>
            <p:nvPr/>
          </p:nvSpPr>
          <p:spPr>
            <a:xfrm>
              <a:off x="6287439" y="1848115"/>
              <a:ext cx="46329" cy="57712"/>
            </a:xfrm>
            <a:custGeom>
              <a:rect b="b" l="l" r="r" t="t"/>
              <a:pathLst>
                <a:path extrusionOk="0" h="1810" w="1453">
                  <a:moveTo>
                    <a:pt x="262" y="0"/>
                  </a:moveTo>
                  <a:lnTo>
                    <a:pt x="0" y="1453"/>
                  </a:lnTo>
                  <a:lnTo>
                    <a:pt x="72" y="1810"/>
                  </a:lnTo>
                  <a:lnTo>
                    <a:pt x="262" y="691"/>
                  </a:lnTo>
                  <a:lnTo>
                    <a:pt x="977" y="691"/>
                  </a:lnTo>
                  <a:lnTo>
                    <a:pt x="1334" y="1810"/>
                  </a:lnTo>
                  <a:lnTo>
                    <a:pt x="1453" y="1453"/>
                  </a:lnTo>
                  <a:lnTo>
                    <a:pt x="977" y="0"/>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5"/>
            <p:cNvSpPr/>
            <p:nvPr/>
          </p:nvSpPr>
          <p:spPr>
            <a:xfrm>
              <a:off x="6318559" y="1848115"/>
              <a:ext cx="29653" cy="93423"/>
            </a:xfrm>
            <a:custGeom>
              <a:rect b="b" l="l" r="r" t="t"/>
              <a:pathLst>
                <a:path extrusionOk="0" h="2930" w="930">
                  <a:moveTo>
                    <a:pt x="1" y="0"/>
                  </a:moveTo>
                  <a:lnTo>
                    <a:pt x="1" y="2929"/>
                  </a:lnTo>
                  <a:lnTo>
                    <a:pt x="929" y="2929"/>
                  </a:lnTo>
                  <a:lnTo>
                    <a:pt x="929"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5"/>
            <p:cNvSpPr/>
            <p:nvPr/>
          </p:nvSpPr>
          <p:spPr>
            <a:xfrm>
              <a:off x="6318559" y="1848115"/>
              <a:ext cx="29653" cy="21267"/>
            </a:xfrm>
            <a:custGeom>
              <a:rect b="b" l="l" r="r" t="t"/>
              <a:pathLst>
                <a:path extrusionOk="0" h="667" w="930">
                  <a:moveTo>
                    <a:pt x="1" y="0"/>
                  </a:moveTo>
                  <a:lnTo>
                    <a:pt x="1" y="667"/>
                  </a:lnTo>
                  <a:lnTo>
                    <a:pt x="929" y="667"/>
                  </a:lnTo>
                  <a:lnTo>
                    <a:pt x="929" y="0"/>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5"/>
            <p:cNvSpPr/>
            <p:nvPr/>
          </p:nvSpPr>
          <p:spPr>
            <a:xfrm>
              <a:off x="6219843" y="1851909"/>
              <a:ext cx="75982" cy="119154"/>
            </a:xfrm>
            <a:custGeom>
              <a:rect b="b" l="l" r="r" t="t"/>
              <a:pathLst>
                <a:path extrusionOk="0" h="3737" w="2383">
                  <a:moveTo>
                    <a:pt x="358" y="0"/>
                  </a:moveTo>
                  <a:cubicBezTo>
                    <a:pt x="191" y="0"/>
                    <a:pt x="1" y="143"/>
                    <a:pt x="1" y="357"/>
                  </a:cubicBezTo>
                  <a:cubicBezTo>
                    <a:pt x="1" y="524"/>
                    <a:pt x="167" y="715"/>
                    <a:pt x="358" y="715"/>
                  </a:cubicBezTo>
                  <a:cubicBezTo>
                    <a:pt x="191" y="715"/>
                    <a:pt x="1" y="857"/>
                    <a:pt x="1" y="1072"/>
                  </a:cubicBezTo>
                  <a:cubicBezTo>
                    <a:pt x="1" y="1238"/>
                    <a:pt x="167" y="1429"/>
                    <a:pt x="358" y="1429"/>
                  </a:cubicBezTo>
                  <a:cubicBezTo>
                    <a:pt x="191" y="1429"/>
                    <a:pt x="1" y="1572"/>
                    <a:pt x="1" y="1786"/>
                  </a:cubicBezTo>
                  <a:cubicBezTo>
                    <a:pt x="1" y="1953"/>
                    <a:pt x="167" y="2143"/>
                    <a:pt x="358" y="2143"/>
                  </a:cubicBezTo>
                  <a:cubicBezTo>
                    <a:pt x="191" y="2143"/>
                    <a:pt x="1" y="2286"/>
                    <a:pt x="1" y="2501"/>
                  </a:cubicBezTo>
                  <a:cubicBezTo>
                    <a:pt x="1" y="2667"/>
                    <a:pt x="167" y="2858"/>
                    <a:pt x="358" y="2858"/>
                  </a:cubicBezTo>
                  <a:lnTo>
                    <a:pt x="1263" y="2858"/>
                  </a:lnTo>
                  <a:lnTo>
                    <a:pt x="1120" y="3263"/>
                  </a:lnTo>
                  <a:cubicBezTo>
                    <a:pt x="1048" y="3453"/>
                    <a:pt x="1168" y="3667"/>
                    <a:pt x="1358" y="3715"/>
                  </a:cubicBezTo>
                  <a:cubicBezTo>
                    <a:pt x="1391" y="3729"/>
                    <a:pt x="1427" y="3736"/>
                    <a:pt x="1462" y="3736"/>
                  </a:cubicBezTo>
                  <a:cubicBezTo>
                    <a:pt x="1604" y="3736"/>
                    <a:pt x="1749" y="3629"/>
                    <a:pt x="1787" y="3477"/>
                  </a:cubicBezTo>
                  <a:lnTo>
                    <a:pt x="2001" y="2834"/>
                  </a:lnTo>
                  <a:lnTo>
                    <a:pt x="2382" y="2834"/>
                  </a:lnTo>
                  <a:lnTo>
                    <a:pt x="2382" y="0"/>
                  </a:lnTo>
                  <a:close/>
                </a:path>
              </a:pathLst>
            </a:custGeom>
            <a:solidFill>
              <a:srgbClr val="FED3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5"/>
            <p:cNvSpPr/>
            <p:nvPr/>
          </p:nvSpPr>
          <p:spPr>
            <a:xfrm>
              <a:off x="6219078" y="1848848"/>
              <a:ext cx="75982" cy="22064"/>
            </a:xfrm>
            <a:custGeom>
              <a:rect b="b" l="l" r="r" t="t"/>
              <a:pathLst>
                <a:path extrusionOk="0" h="692" w="2383">
                  <a:moveTo>
                    <a:pt x="358" y="1"/>
                  </a:moveTo>
                  <a:cubicBezTo>
                    <a:pt x="191" y="1"/>
                    <a:pt x="1" y="144"/>
                    <a:pt x="1" y="358"/>
                  </a:cubicBezTo>
                  <a:cubicBezTo>
                    <a:pt x="1" y="501"/>
                    <a:pt x="96" y="620"/>
                    <a:pt x="239" y="691"/>
                  </a:cubicBezTo>
                  <a:cubicBezTo>
                    <a:pt x="263" y="680"/>
                    <a:pt x="287" y="674"/>
                    <a:pt x="307" y="674"/>
                  </a:cubicBezTo>
                  <a:cubicBezTo>
                    <a:pt x="328" y="674"/>
                    <a:pt x="346" y="680"/>
                    <a:pt x="358" y="691"/>
                  </a:cubicBezTo>
                  <a:lnTo>
                    <a:pt x="2382" y="691"/>
                  </a:lnTo>
                  <a:lnTo>
                    <a:pt x="2382" y="1"/>
                  </a:lnTo>
                  <a:close/>
                </a:path>
              </a:pathLst>
            </a:custGeom>
            <a:solidFill>
              <a:srgbClr val="FDB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 name="Google Shape;1659;p45"/>
          <p:cNvGrpSpPr/>
          <p:nvPr/>
        </p:nvGrpSpPr>
        <p:grpSpPr>
          <a:xfrm>
            <a:off x="4076278" y="4098717"/>
            <a:ext cx="379687" cy="379687"/>
            <a:chOff x="4076278" y="4098717"/>
            <a:chExt cx="379687" cy="379687"/>
          </a:xfrm>
        </p:grpSpPr>
        <p:sp>
          <p:nvSpPr>
            <p:cNvPr id="1660" name="Google Shape;1660;p45"/>
            <p:cNvSpPr/>
            <p:nvPr/>
          </p:nvSpPr>
          <p:spPr>
            <a:xfrm>
              <a:off x="4076278" y="4098717"/>
              <a:ext cx="379687" cy="379687"/>
            </a:xfrm>
            <a:custGeom>
              <a:rect b="b" l="l" r="r" t="t"/>
              <a:pathLst>
                <a:path extrusionOk="0" h="11908" w="11908">
                  <a:moveTo>
                    <a:pt x="5954" y="1"/>
                  </a:moveTo>
                  <a:cubicBezTo>
                    <a:pt x="2668" y="1"/>
                    <a:pt x="0" y="2668"/>
                    <a:pt x="0" y="5954"/>
                  </a:cubicBezTo>
                  <a:cubicBezTo>
                    <a:pt x="0" y="9217"/>
                    <a:pt x="2668" y="11908"/>
                    <a:pt x="5954" y="11908"/>
                  </a:cubicBezTo>
                  <a:cubicBezTo>
                    <a:pt x="9217" y="11908"/>
                    <a:pt x="11908" y="9217"/>
                    <a:pt x="11908" y="5954"/>
                  </a:cubicBezTo>
                  <a:cubicBezTo>
                    <a:pt x="11908" y="2668"/>
                    <a:pt x="9217" y="1"/>
                    <a:pt x="5954" y="1"/>
                  </a:cubicBezTo>
                  <a:close/>
                </a:path>
              </a:pathLst>
            </a:custGeom>
            <a:solidFill>
              <a:srgbClr val="2F15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5"/>
            <p:cNvSpPr/>
            <p:nvPr/>
          </p:nvSpPr>
          <p:spPr>
            <a:xfrm>
              <a:off x="4077043" y="4098717"/>
              <a:ext cx="200493" cy="379687"/>
            </a:xfrm>
            <a:custGeom>
              <a:rect b="b" l="l" r="r" t="t"/>
              <a:pathLst>
                <a:path extrusionOk="0" h="11908" w="6288">
                  <a:moveTo>
                    <a:pt x="5954" y="1"/>
                  </a:moveTo>
                  <a:cubicBezTo>
                    <a:pt x="2667" y="1"/>
                    <a:pt x="0" y="2668"/>
                    <a:pt x="0" y="5954"/>
                  </a:cubicBezTo>
                  <a:cubicBezTo>
                    <a:pt x="0" y="9217"/>
                    <a:pt x="2667" y="11908"/>
                    <a:pt x="5954" y="11908"/>
                  </a:cubicBezTo>
                  <a:lnTo>
                    <a:pt x="6287" y="11908"/>
                  </a:lnTo>
                  <a:cubicBezTo>
                    <a:pt x="3120" y="11717"/>
                    <a:pt x="643" y="9122"/>
                    <a:pt x="643" y="5954"/>
                  </a:cubicBezTo>
                  <a:cubicBezTo>
                    <a:pt x="643" y="2787"/>
                    <a:pt x="3144" y="167"/>
                    <a:pt x="6287" y="1"/>
                  </a:cubicBezTo>
                  <a:close/>
                </a:path>
              </a:pathLst>
            </a:custGeom>
            <a:solidFill>
              <a:srgbClr val="29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5"/>
            <p:cNvSpPr/>
            <p:nvPr/>
          </p:nvSpPr>
          <p:spPr>
            <a:xfrm>
              <a:off x="4121842" y="4145046"/>
              <a:ext cx="289324" cy="288559"/>
            </a:xfrm>
            <a:custGeom>
              <a:rect b="b" l="l" r="r" t="t"/>
              <a:pathLst>
                <a:path extrusionOk="0" h="9050" w="9074">
                  <a:moveTo>
                    <a:pt x="4525" y="0"/>
                  </a:moveTo>
                  <a:cubicBezTo>
                    <a:pt x="2024" y="0"/>
                    <a:pt x="0" y="2025"/>
                    <a:pt x="0" y="4525"/>
                  </a:cubicBezTo>
                  <a:cubicBezTo>
                    <a:pt x="0" y="7026"/>
                    <a:pt x="2024" y="9050"/>
                    <a:pt x="4525" y="9050"/>
                  </a:cubicBezTo>
                  <a:cubicBezTo>
                    <a:pt x="7026" y="9050"/>
                    <a:pt x="9074" y="7002"/>
                    <a:pt x="9050" y="4525"/>
                  </a:cubicBezTo>
                  <a:cubicBezTo>
                    <a:pt x="9050" y="2025"/>
                    <a:pt x="7026" y="0"/>
                    <a:pt x="4525"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5"/>
            <p:cNvSpPr/>
            <p:nvPr/>
          </p:nvSpPr>
          <p:spPr>
            <a:xfrm>
              <a:off x="4165875" y="4188314"/>
              <a:ext cx="199728" cy="199760"/>
            </a:xfrm>
            <a:custGeom>
              <a:rect b="b" l="l" r="r" t="t"/>
              <a:pathLst>
                <a:path extrusionOk="0" h="6265" w="6264">
                  <a:moveTo>
                    <a:pt x="3144" y="1"/>
                  </a:moveTo>
                  <a:cubicBezTo>
                    <a:pt x="1406" y="1"/>
                    <a:pt x="0" y="1406"/>
                    <a:pt x="0" y="3144"/>
                  </a:cubicBezTo>
                  <a:cubicBezTo>
                    <a:pt x="0" y="4859"/>
                    <a:pt x="1406" y="6264"/>
                    <a:pt x="3144" y="6264"/>
                  </a:cubicBezTo>
                  <a:cubicBezTo>
                    <a:pt x="4859" y="6264"/>
                    <a:pt x="6264" y="4859"/>
                    <a:pt x="6264" y="3144"/>
                  </a:cubicBezTo>
                  <a:cubicBezTo>
                    <a:pt x="6264" y="1406"/>
                    <a:pt x="4859" y="1"/>
                    <a:pt x="3144"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5"/>
            <p:cNvSpPr/>
            <p:nvPr/>
          </p:nvSpPr>
          <p:spPr>
            <a:xfrm>
              <a:off x="4210673" y="4233113"/>
              <a:ext cx="110131" cy="110131"/>
            </a:xfrm>
            <a:custGeom>
              <a:rect b="b" l="l" r="r" t="t"/>
              <a:pathLst>
                <a:path extrusionOk="0" h="3454" w="3454">
                  <a:moveTo>
                    <a:pt x="1739" y="1"/>
                  </a:moveTo>
                  <a:cubicBezTo>
                    <a:pt x="763" y="1"/>
                    <a:pt x="1" y="763"/>
                    <a:pt x="1" y="1739"/>
                  </a:cubicBezTo>
                  <a:cubicBezTo>
                    <a:pt x="1" y="2692"/>
                    <a:pt x="763" y="3454"/>
                    <a:pt x="1739" y="3454"/>
                  </a:cubicBezTo>
                  <a:cubicBezTo>
                    <a:pt x="2692" y="3454"/>
                    <a:pt x="3454" y="2692"/>
                    <a:pt x="3454" y="1739"/>
                  </a:cubicBezTo>
                  <a:cubicBezTo>
                    <a:pt x="3454" y="763"/>
                    <a:pt x="2692" y="1"/>
                    <a:pt x="1739"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45"/>
          <p:cNvGrpSpPr/>
          <p:nvPr/>
        </p:nvGrpSpPr>
        <p:grpSpPr>
          <a:xfrm>
            <a:off x="887108" y="1722807"/>
            <a:ext cx="360715" cy="345697"/>
            <a:chOff x="887108" y="1722807"/>
            <a:chExt cx="360715" cy="345697"/>
          </a:xfrm>
        </p:grpSpPr>
        <p:sp>
          <p:nvSpPr>
            <p:cNvPr id="1666" name="Google Shape;1666;p45"/>
            <p:cNvSpPr/>
            <p:nvPr/>
          </p:nvSpPr>
          <p:spPr>
            <a:xfrm>
              <a:off x="887108" y="1722807"/>
              <a:ext cx="259735" cy="190035"/>
            </a:xfrm>
            <a:custGeom>
              <a:rect b="b" l="l" r="r" t="t"/>
              <a:pathLst>
                <a:path extrusionOk="0" h="5960" w="8146">
                  <a:moveTo>
                    <a:pt x="4073" y="1"/>
                  </a:moveTo>
                  <a:cubicBezTo>
                    <a:pt x="1810" y="1"/>
                    <a:pt x="1" y="1310"/>
                    <a:pt x="1" y="2906"/>
                  </a:cubicBezTo>
                  <a:cubicBezTo>
                    <a:pt x="1" y="3692"/>
                    <a:pt x="429" y="4359"/>
                    <a:pt x="1120" y="4906"/>
                  </a:cubicBezTo>
                  <a:cubicBezTo>
                    <a:pt x="905" y="5264"/>
                    <a:pt x="524" y="5478"/>
                    <a:pt x="286" y="5597"/>
                  </a:cubicBezTo>
                  <a:cubicBezTo>
                    <a:pt x="191" y="5621"/>
                    <a:pt x="191" y="5740"/>
                    <a:pt x="286" y="5811"/>
                  </a:cubicBezTo>
                  <a:cubicBezTo>
                    <a:pt x="595" y="5919"/>
                    <a:pt x="874" y="5960"/>
                    <a:pt x="1120" y="5960"/>
                  </a:cubicBezTo>
                  <a:cubicBezTo>
                    <a:pt x="1747" y="5960"/>
                    <a:pt x="2163" y="5693"/>
                    <a:pt x="2334" y="5573"/>
                  </a:cubicBezTo>
                  <a:cubicBezTo>
                    <a:pt x="2882" y="5740"/>
                    <a:pt x="3454" y="5835"/>
                    <a:pt x="4073" y="5835"/>
                  </a:cubicBezTo>
                  <a:cubicBezTo>
                    <a:pt x="6335" y="5835"/>
                    <a:pt x="8145" y="4525"/>
                    <a:pt x="8145" y="2906"/>
                  </a:cubicBezTo>
                  <a:cubicBezTo>
                    <a:pt x="8145" y="1310"/>
                    <a:pt x="6335" y="1"/>
                    <a:pt x="4073"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5"/>
            <p:cNvSpPr/>
            <p:nvPr/>
          </p:nvSpPr>
          <p:spPr>
            <a:xfrm>
              <a:off x="985824" y="1761547"/>
              <a:ext cx="161019" cy="147341"/>
            </a:xfrm>
            <a:custGeom>
              <a:rect b="b" l="l" r="r" t="t"/>
              <a:pathLst>
                <a:path extrusionOk="0" h="4621" w="5050">
                  <a:moveTo>
                    <a:pt x="4287" y="0"/>
                  </a:moveTo>
                  <a:cubicBezTo>
                    <a:pt x="4478" y="357"/>
                    <a:pt x="4597" y="786"/>
                    <a:pt x="4597" y="1191"/>
                  </a:cubicBezTo>
                  <a:cubicBezTo>
                    <a:pt x="4597" y="3001"/>
                    <a:pt x="2549" y="4501"/>
                    <a:pt x="0" y="4525"/>
                  </a:cubicBezTo>
                  <a:cubicBezTo>
                    <a:pt x="310" y="4596"/>
                    <a:pt x="643" y="4620"/>
                    <a:pt x="977" y="4620"/>
                  </a:cubicBezTo>
                  <a:cubicBezTo>
                    <a:pt x="3239" y="4620"/>
                    <a:pt x="5049" y="3310"/>
                    <a:pt x="5049" y="1691"/>
                  </a:cubicBezTo>
                  <a:cubicBezTo>
                    <a:pt x="5049" y="1072"/>
                    <a:pt x="4763" y="476"/>
                    <a:pt x="4287"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5"/>
            <p:cNvSpPr/>
            <p:nvPr/>
          </p:nvSpPr>
          <p:spPr>
            <a:xfrm>
              <a:off x="987355" y="1878469"/>
              <a:ext cx="260469" cy="190035"/>
            </a:xfrm>
            <a:custGeom>
              <a:rect b="b" l="l" r="r" t="t"/>
              <a:pathLst>
                <a:path extrusionOk="0" h="5960" w="8169">
                  <a:moveTo>
                    <a:pt x="4072" y="1"/>
                  </a:moveTo>
                  <a:cubicBezTo>
                    <a:pt x="1810" y="1"/>
                    <a:pt x="0" y="1310"/>
                    <a:pt x="0" y="2906"/>
                  </a:cubicBezTo>
                  <a:cubicBezTo>
                    <a:pt x="0" y="4525"/>
                    <a:pt x="1810" y="5835"/>
                    <a:pt x="4072" y="5835"/>
                  </a:cubicBezTo>
                  <a:cubicBezTo>
                    <a:pt x="4715" y="5835"/>
                    <a:pt x="5263" y="5740"/>
                    <a:pt x="5811" y="5573"/>
                  </a:cubicBezTo>
                  <a:cubicBezTo>
                    <a:pt x="5982" y="5693"/>
                    <a:pt x="6398" y="5960"/>
                    <a:pt x="7025" y="5960"/>
                  </a:cubicBezTo>
                  <a:cubicBezTo>
                    <a:pt x="7271" y="5960"/>
                    <a:pt x="7550" y="5919"/>
                    <a:pt x="7859" y="5811"/>
                  </a:cubicBezTo>
                  <a:cubicBezTo>
                    <a:pt x="7930" y="5740"/>
                    <a:pt x="7954" y="5621"/>
                    <a:pt x="7859" y="5597"/>
                  </a:cubicBezTo>
                  <a:cubicBezTo>
                    <a:pt x="7621" y="5478"/>
                    <a:pt x="7240" y="5264"/>
                    <a:pt x="7025" y="4906"/>
                  </a:cubicBezTo>
                  <a:cubicBezTo>
                    <a:pt x="7716" y="4382"/>
                    <a:pt x="8168" y="3692"/>
                    <a:pt x="8168" y="2906"/>
                  </a:cubicBezTo>
                  <a:cubicBezTo>
                    <a:pt x="8168" y="1310"/>
                    <a:pt x="6335" y="1"/>
                    <a:pt x="4072"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5"/>
            <p:cNvSpPr/>
            <p:nvPr/>
          </p:nvSpPr>
          <p:spPr>
            <a:xfrm>
              <a:off x="987355" y="1917209"/>
              <a:ext cx="161753" cy="147341"/>
            </a:xfrm>
            <a:custGeom>
              <a:rect b="b" l="l" r="r" t="t"/>
              <a:pathLst>
                <a:path extrusionOk="0" h="4621" w="5073">
                  <a:moveTo>
                    <a:pt x="762" y="0"/>
                  </a:moveTo>
                  <a:cubicBezTo>
                    <a:pt x="310" y="476"/>
                    <a:pt x="0" y="1072"/>
                    <a:pt x="0" y="1691"/>
                  </a:cubicBezTo>
                  <a:cubicBezTo>
                    <a:pt x="0" y="3310"/>
                    <a:pt x="1810" y="4620"/>
                    <a:pt x="4072" y="4620"/>
                  </a:cubicBezTo>
                  <a:cubicBezTo>
                    <a:pt x="4406" y="4620"/>
                    <a:pt x="4739" y="4596"/>
                    <a:pt x="5073" y="4525"/>
                  </a:cubicBezTo>
                  <a:cubicBezTo>
                    <a:pt x="2501" y="4501"/>
                    <a:pt x="453" y="3001"/>
                    <a:pt x="453" y="1191"/>
                  </a:cubicBezTo>
                  <a:cubicBezTo>
                    <a:pt x="453" y="786"/>
                    <a:pt x="572" y="357"/>
                    <a:pt x="762"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3" name="Shape 1673"/>
        <p:cNvGrpSpPr/>
        <p:nvPr/>
      </p:nvGrpSpPr>
      <p:grpSpPr>
        <a:xfrm>
          <a:off x="0" y="0"/>
          <a:ext cx="0" cy="0"/>
          <a:chOff x="0" y="0"/>
          <a:chExt cx="0" cy="0"/>
        </a:xfrm>
      </p:grpSpPr>
      <p:sp>
        <p:nvSpPr>
          <p:cNvPr id="1674" name="Google Shape;1674;p46"/>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MOTIVATION ICONS</a:t>
            </a:r>
            <a:endParaRPr/>
          </a:p>
        </p:txBody>
      </p:sp>
      <p:grpSp>
        <p:nvGrpSpPr>
          <p:cNvPr id="1675" name="Google Shape;1675;p46"/>
          <p:cNvGrpSpPr/>
          <p:nvPr/>
        </p:nvGrpSpPr>
        <p:grpSpPr>
          <a:xfrm>
            <a:off x="3416752" y="2398706"/>
            <a:ext cx="394192" cy="248379"/>
            <a:chOff x="3416752" y="2398706"/>
            <a:chExt cx="394192" cy="248379"/>
          </a:xfrm>
        </p:grpSpPr>
        <p:sp>
          <p:nvSpPr>
            <p:cNvPr id="1676" name="Google Shape;1676;p46"/>
            <p:cNvSpPr/>
            <p:nvPr/>
          </p:nvSpPr>
          <p:spPr>
            <a:xfrm>
              <a:off x="3499538" y="2457197"/>
              <a:ext cx="168602" cy="137489"/>
            </a:xfrm>
            <a:custGeom>
              <a:rect b="b" l="l" r="r" t="t"/>
              <a:pathLst>
                <a:path extrusionOk="0" h="4311" w="5287">
                  <a:moveTo>
                    <a:pt x="4096" y="0"/>
                  </a:moveTo>
                  <a:lnTo>
                    <a:pt x="2596" y="739"/>
                  </a:lnTo>
                  <a:lnTo>
                    <a:pt x="619" y="739"/>
                  </a:lnTo>
                  <a:cubicBezTo>
                    <a:pt x="262" y="739"/>
                    <a:pt x="0" y="1048"/>
                    <a:pt x="0" y="1382"/>
                  </a:cubicBezTo>
                  <a:lnTo>
                    <a:pt x="0" y="3334"/>
                  </a:lnTo>
                  <a:lnTo>
                    <a:pt x="1072" y="4311"/>
                  </a:lnTo>
                  <a:lnTo>
                    <a:pt x="1929" y="3334"/>
                  </a:lnTo>
                  <a:lnTo>
                    <a:pt x="4525" y="3334"/>
                  </a:lnTo>
                  <a:lnTo>
                    <a:pt x="5287" y="2025"/>
                  </a:lnTo>
                  <a:lnTo>
                    <a:pt x="4525" y="739"/>
                  </a:lnTo>
                  <a:lnTo>
                    <a:pt x="4096" y="0"/>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6"/>
            <p:cNvSpPr/>
            <p:nvPr/>
          </p:nvSpPr>
          <p:spPr>
            <a:xfrm>
              <a:off x="3583058" y="2398706"/>
              <a:ext cx="169400" cy="82059"/>
            </a:xfrm>
            <a:custGeom>
              <a:rect b="b" l="l" r="r" t="t"/>
              <a:pathLst>
                <a:path extrusionOk="0" h="2573" w="5312">
                  <a:moveTo>
                    <a:pt x="620" y="1"/>
                  </a:moveTo>
                  <a:cubicBezTo>
                    <a:pt x="263" y="1"/>
                    <a:pt x="1" y="286"/>
                    <a:pt x="1" y="620"/>
                  </a:cubicBezTo>
                  <a:lnTo>
                    <a:pt x="1" y="2573"/>
                  </a:lnTo>
                  <a:lnTo>
                    <a:pt x="4526" y="2573"/>
                  </a:lnTo>
                  <a:lnTo>
                    <a:pt x="5311" y="1382"/>
                  </a:lnTo>
                  <a:lnTo>
                    <a:pt x="4526" y="1"/>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6"/>
            <p:cNvSpPr/>
            <p:nvPr/>
          </p:nvSpPr>
          <p:spPr>
            <a:xfrm>
              <a:off x="3416752" y="2564292"/>
              <a:ext cx="164839" cy="82793"/>
            </a:xfrm>
            <a:custGeom>
              <a:rect b="b" l="l" r="r" t="t"/>
              <a:pathLst>
                <a:path extrusionOk="0" h="2596" w="5169">
                  <a:moveTo>
                    <a:pt x="620" y="0"/>
                  </a:moveTo>
                  <a:cubicBezTo>
                    <a:pt x="262" y="0"/>
                    <a:pt x="0" y="310"/>
                    <a:pt x="0" y="643"/>
                  </a:cubicBezTo>
                  <a:lnTo>
                    <a:pt x="0" y="2596"/>
                  </a:lnTo>
                  <a:lnTo>
                    <a:pt x="4525" y="2596"/>
                  </a:lnTo>
                  <a:lnTo>
                    <a:pt x="5168" y="1286"/>
                  </a:lnTo>
                  <a:lnTo>
                    <a:pt x="4525" y="0"/>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6"/>
            <p:cNvSpPr/>
            <p:nvPr/>
          </p:nvSpPr>
          <p:spPr>
            <a:xfrm>
              <a:off x="3561788" y="2398706"/>
              <a:ext cx="249157" cy="247645"/>
            </a:xfrm>
            <a:custGeom>
              <a:rect b="b" l="l" r="r" t="t"/>
              <a:pathLst>
                <a:path extrusionOk="0" h="7765" w="7813">
                  <a:moveTo>
                    <a:pt x="5193" y="1"/>
                  </a:moveTo>
                  <a:lnTo>
                    <a:pt x="5193" y="2573"/>
                  </a:lnTo>
                  <a:lnTo>
                    <a:pt x="2597" y="2573"/>
                  </a:lnTo>
                  <a:lnTo>
                    <a:pt x="2597" y="5168"/>
                  </a:lnTo>
                  <a:lnTo>
                    <a:pt x="1" y="5168"/>
                  </a:lnTo>
                  <a:lnTo>
                    <a:pt x="1" y="7764"/>
                  </a:lnTo>
                  <a:lnTo>
                    <a:pt x="7193" y="7764"/>
                  </a:lnTo>
                  <a:cubicBezTo>
                    <a:pt x="7550" y="7764"/>
                    <a:pt x="7812" y="7455"/>
                    <a:pt x="7812" y="7121"/>
                  </a:cubicBezTo>
                  <a:lnTo>
                    <a:pt x="7812" y="620"/>
                  </a:lnTo>
                  <a:cubicBezTo>
                    <a:pt x="7788" y="286"/>
                    <a:pt x="7479" y="1"/>
                    <a:pt x="7145"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 name="Google Shape;1680;p46"/>
          <p:cNvGrpSpPr/>
          <p:nvPr/>
        </p:nvGrpSpPr>
        <p:grpSpPr>
          <a:xfrm>
            <a:off x="5978348" y="2866569"/>
            <a:ext cx="351651" cy="379010"/>
            <a:chOff x="5978348" y="2866569"/>
            <a:chExt cx="351651" cy="379010"/>
          </a:xfrm>
        </p:grpSpPr>
        <p:sp>
          <p:nvSpPr>
            <p:cNvPr id="1681" name="Google Shape;1681;p46"/>
            <p:cNvSpPr/>
            <p:nvPr/>
          </p:nvSpPr>
          <p:spPr>
            <a:xfrm>
              <a:off x="6002648" y="2866569"/>
              <a:ext cx="91939" cy="379010"/>
            </a:xfrm>
            <a:custGeom>
              <a:rect b="b" l="l" r="r" t="t"/>
              <a:pathLst>
                <a:path extrusionOk="0" h="11884" w="2883">
                  <a:moveTo>
                    <a:pt x="334" y="0"/>
                  </a:moveTo>
                  <a:cubicBezTo>
                    <a:pt x="144" y="0"/>
                    <a:pt x="1" y="143"/>
                    <a:pt x="1" y="334"/>
                  </a:cubicBezTo>
                  <a:lnTo>
                    <a:pt x="1" y="11550"/>
                  </a:lnTo>
                  <a:cubicBezTo>
                    <a:pt x="1" y="11717"/>
                    <a:pt x="144" y="11884"/>
                    <a:pt x="334" y="11884"/>
                  </a:cubicBezTo>
                  <a:lnTo>
                    <a:pt x="1930" y="11884"/>
                  </a:lnTo>
                  <a:lnTo>
                    <a:pt x="2882" y="6287"/>
                  </a:lnTo>
                  <a:lnTo>
                    <a:pt x="1930" y="0"/>
                  </a:ln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6"/>
            <p:cNvSpPr/>
            <p:nvPr/>
          </p:nvSpPr>
          <p:spPr>
            <a:xfrm>
              <a:off x="6284396" y="2963012"/>
              <a:ext cx="45603" cy="104097"/>
            </a:xfrm>
            <a:custGeom>
              <a:rect b="b" l="l" r="r" t="t"/>
              <a:pathLst>
                <a:path extrusionOk="0" h="3264" w="1430">
                  <a:moveTo>
                    <a:pt x="715" y="1"/>
                  </a:moveTo>
                  <a:lnTo>
                    <a:pt x="1" y="548"/>
                  </a:lnTo>
                  <a:lnTo>
                    <a:pt x="1" y="3263"/>
                  </a:lnTo>
                  <a:lnTo>
                    <a:pt x="1073" y="3263"/>
                  </a:lnTo>
                  <a:cubicBezTo>
                    <a:pt x="1287" y="3263"/>
                    <a:pt x="1430" y="3097"/>
                    <a:pt x="1430" y="2906"/>
                  </a:cubicBezTo>
                  <a:lnTo>
                    <a:pt x="1430" y="906"/>
                  </a:lnTo>
                  <a:cubicBezTo>
                    <a:pt x="1430" y="691"/>
                    <a:pt x="1263" y="548"/>
                    <a:pt x="1073" y="548"/>
                  </a:cubicBezTo>
                  <a:lnTo>
                    <a:pt x="715"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6"/>
            <p:cNvSpPr/>
            <p:nvPr/>
          </p:nvSpPr>
          <p:spPr>
            <a:xfrm>
              <a:off x="6284396" y="2893901"/>
              <a:ext cx="45603" cy="86620"/>
            </a:xfrm>
            <a:custGeom>
              <a:rect b="b" l="l" r="r" t="t"/>
              <a:pathLst>
                <a:path extrusionOk="0" h="2716" w="1430">
                  <a:moveTo>
                    <a:pt x="1" y="1"/>
                  </a:moveTo>
                  <a:lnTo>
                    <a:pt x="1" y="2715"/>
                  </a:lnTo>
                  <a:lnTo>
                    <a:pt x="1073" y="2715"/>
                  </a:lnTo>
                  <a:cubicBezTo>
                    <a:pt x="1287" y="2715"/>
                    <a:pt x="1430" y="2573"/>
                    <a:pt x="1430" y="2358"/>
                  </a:cubicBezTo>
                  <a:lnTo>
                    <a:pt x="1430" y="358"/>
                  </a:lnTo>
                  <a:cubicBezTo>
                    <a:pt x="1430" y="143"/>
                    <a:pt x="1263" y="1"/>
                    <a:pt x="1073"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6"/>
            <p:cNvSpPr/>
            <p:nvPr/>
          </p:nvSpPr>
          <p:spPr>
            <a:xfrm>
              <a:off x="6065695" y="2866569"/>
              <a:ext cx="236209" cy="379010"/>
            </a:xfrm>
            <a:custGeom>
              <a:rect b="b" l="l" r="r" t="t"/>
              <a:pathLst>
                <a:path extrusionOk="0" h="11884" w="7407">
                  <a:moveTo>
                    <a:pt x="0" y="0"/>
                  </a:moveTo>
                  <a:lnTo>
                    <a:pt x="0" y="11884"/>
                  </a:lnTo>
                  <a:lnTo>
                    <a:pt x="6549" y="11884"/>
                  </a:lnTo>
                  <a:cubicBezTo>
                    <a:pt x="7026" y="11884"/>
                    <a:pt x="7407" y="11479"/>
                    <a:pt x="7407" y="11002"/>
                  </a:cubicBezTo>
                  <a:lnTo>
                    <a:pt x="7407" y="858"/>
                  </a:lnTo>
                  <a:cubicBezTo>
                    <a:pt x="7407" y="381"/>
                    <a:pt x="7026" y="0"/>
                    <a:pt x="6549" y="0"/>
                  </a:cubicBez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6"/>
            <p:cNvSpPr/>
            <p:nvPr/>
          </p:nvSpPr>
          <p:spPr>
            <a:xfrm>
              <a:off x="5978348" y="2908349"/>
              <a:ext cx="50163" cy="28129"/>
            </a:xfrm>
            <a:custGeom>
              <a:rect b="b" l="l" r="r" t="t"/>
              <a:pathLst>
                <a:path extrusionOk="0" h="882" w="1573">
                  <a:moveTo>
                    <a:pt x="429" y="0"/>
                  </a:moveTo>
                  <a:cubicBezTo>
                    <a:pt x="191" y="0"/>
                    <a:pt x="1" y="214"/>
                    <a:pt x="1" y="453"/>
                  </a:cubicBezTo>
                  <a:cubicBezTo>
                    <a:pt x="1" y="691"/>
                    <a:pt x="191" y="881"/>
                    <a:pt x="429" y="881"/>
                  </a:cubicBezTo>
                  <a:lnTo>
                    <a:pt x="1120" y="881"/>
                  </a:lnTo>
                  <a:cubicBezTo>
                    <a:pt x="1358" y="881"/>
                    <a:pt x="1572" y="691"/>
                    <a:pt x="1572" y="453"/>
                  </a:cubicBezTo>
                  <a:cubicBezTo>
                    <a:pt x="1572" y="214"/>
                    <a:pt x="1358" y="0"/>
                    <a:pt x="1120"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6"/>
            <p:cNvSpPr/>
            <p:nvPr/>
          </p:nvSpPr>
          <p:spPr>
            <a:xfrm>
              <a:off x="5978348" y="2974398"/>
              <a:ext cx="50163" cy="28895"/>
            </a:xfrm>
            <a:custGeom>
              <a:rect b="b" l="l" r="r" t="t"/>
              <a:pathLst>
                <a:path extrusionOk="0" h="906" w="1573">
                  <a:moveTo>
                    <a:pt x="429" y="1"/>
                  </a:moveTo>
                  <a:cubicBezTo>
                    <a:pt x="191" y="1"/>
                    <a:pt x="1" y="215"/>
                    <a:pt x="1" y="453"/>
                  </a:cubicBezTo>
                  <a:cubicBezTo>
                    <a:pt x="1" y="692"/>
                    <a:pt x="191" y="906"/>
                    <a:pt x="429" y="906"/>
                  </a:cubicBezTo>
                  <a:lnTo>
                    <a:pt x="1120" y="906"/>
                  </a:lnTo>
                  <a:cubicBezTo>
                    <a:pt x="1358" y="906"/>
                    <a:pt x="1572" y="692"/>
                    <a:pt x="1572" y="453"/>
                  </a:cubicBezTo>
                  <a:cubicBezTo>
                    <a:pt x="1572" y="215"/>
                    <a:pt x="1358" y="1"/>
                    <a:pt x="1120"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6"/>
            <p:cNvSpPr/>
            <p:nvPr/>
          </p:nvSpPr>
          <p:spPr>
            <a:xfrm>
              <a:off x="5978348" y="3041245"/>
              <a:ext cx="50163" cy="28129"/>
            </a:xfrm>
            <a:custGeom>
              <a:rect b="b" l="l" r="r" t="t"/>
              <a:pathLst>
                <a:path extrusionOk="0" h="882" w="1573">
                  <a:moveTo>
                    <a:pt x="429" y="1"/>
                  </a:moveTo>
                  <a:cubicBezTo>
                    <a:pt x="191" y="1"/>
                    <a:pt x="1" y="215"/>
                    <a:pt x="1" y="453"/>
                  </a:cubicBezTo>
                  <a:cubicBezTo>
                    <a:pt x="1" y="691"/>
                    <a:pt x="191" y="882"/>
                    <a:pt x="429" y="882"/>
                  </a:cubicBezTo>
                  <a:lnTo>
                    <a:pt x="1120" y="882"/>
                  </a:lnTo>
                  <a:cubicBezTo>
                    <a:pt x="1358" y="882"/>
                    <a:pt x="1572" y="691"/>
                    <a:pt x="1572" y="453"/>
                  </a:cubicBezTo>
                  <a:cubicBezTo>
                    <a:pt x="1572" y="215"/>
                    <a:pt x="1358" y="1"/>
                    <a:pt x="1120"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6"/>
            <p:cNvSpPr/>
            <p:nvPr/>
          </p:nvSpPr>
          <p:spPr>
            <a:xfrm>
              <a:off x="5978348" y="3108857"/>
              <a:ext cx="50163" cy="28129"/>
            </a:xfrm>
            <a:custGeom>
              <a:rect b="b" l="l" r="r" t="t"/>
              <a:pathLst>
                <a:path extrusionOk="0" h="882" w="1573">
                  <a:moveTo>
                    <a:pt x="429" y="0"/>
                  </a:moveTo>
                  <a:cubicBezTo>
                    <a:pt x="191" y="0"/>
                    <a:pt x="1" y="191"/>
                    <a:pt x="1" y="429"/>
                  </a:cubicBezTo>
                  <a:cubicBezTo>
                    <a:pt x="1" y="667"/>
                    <a:pt x="191" y="881"/>
                    <a:pt x="429" y="881"/>
                  </a:cubicBezTo>
                  <a:lnTo>
                    <a:pt x="1120" y="881"/>
                  </a:lnTo>
                  <a:cubicBezTo>
                    <a:pt x="1358" y="881"/>
                    <a:pt x="1572" y="667"/>
                    <a:pt x="1572" y="429"/>
                  </a:cubicBezTo>
                  <a:cubicBezTo>
                    <a:pt x="1572" y="167"/>
                    <a:pt x="1358" y="0"/>
                    <a:pt x="1120"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6"/>
            <p:cNvSpPr/>
            <p:nvPr/>
          </p:nvSpPr>
          <p:spPr>
            <a:xfrm>
              <a:off x="5978348" y="3174906"/>
              <a:ext cx="50163" cy="28895"/>
            </a:xfrm>
            <a:custGeom>
              <a:rect b="b" l="l" r="r" t="t"/>
              <a:pathLst>
                <a:path extrusionOk="0" h="906" w="1573">
                  <a:moveTo>
                    <a:pt x="429" y="1"/>
                  </a:moveTo>
                  <a:cubicBezTo>
                    <a:pt x="191" y="1"/>
                    <a:pt x="1" y="215"/>
                    <a:pt x="1" y="453"/>
                  </a:cubicBezTo>
                  <a:cubicBezTo>
                    <a:pt x="1" y="692"/>
                    <a:pt x="191" y="906"/>
                    <a:pt x="429" y="906"/>
                  </a:cubicBezTo>
                  <a:lnTo>
                    <a:pt x="1120" y="906"/>
                  </a:lnTo>
                  <a:cubicBezTo>
                    <a:pt x="1358" y="906"/>
                    <a:pt x="1572" y="692"/>
                    <a:pt x="1572" y="453"/>
                  </a:cubicBezTo>
                  <a:cubicBezTo>
                    <a:pt x="1572" y="215"/>
                    <a:pt x="1358" y="1"/>
                    <a:pt x="1120"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6"/>
            <p:cNvSpPr/>
            <p:nvPr/>
          </p:nvSpPr>
          <p:spPr>
            <a:xfrm>
              <a:off x="6104409" y="2921233"/>
              <a:ext cx="156484" cy="116248"/>
            </a:xfrm>
            <a:custGeom>
              <a:rect b="b" l="l" r="r" t="t"/>
              <a:pathLst>
                <a:path extrusionOk="0" h="3645" w="4907">
                  <a:moveTo>
                    <a:pt x="453" y="1"/>
                  </a:moveTo>
                  <a:cubicBezTo>
                    <a:pt x="215" y="1"/>
                    <a:pt x="1" y="215"/>
                    <a:pt x="1" y="453"/>
                  </a:cubicBezTo>
                  <a:lnTo>
                    <a:pt x="1" y="3192"/>
                  </a:lnTo>
                  <a:cubicBezTo>
                    <a:pt x="1" y="3430"/>
                    <a:pt x="215" y="3644"/>
                    <a:pt x="453" y="3644"/>
                  </a:cubicBezTo>
                  <a:lnTo>
                    <a:pt x="4454" y="3644"/>
                  </a:lnTo>
                  <a:cubicBezTo>
                    <a:pt x="4692" y="3644"/>
                    <a:pt x="4907" y="3430"/>
                    <a:pt x="4907" y="3192"/>
                  </a:cubicBezTo>
                  <a:lnTo>
                    <a:pt x="4907" y="453"/>
                  </a:lnTo>
                  <a:cubicBezTo>
                    <a:pt x="4907" y="215"/>
                    <a:pt x="4740" y="1"/>
                    <a:pt x="4454"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6"/>
            <p:cNvSpPr/>
            <p:nvPr/>
          </p:nvSpPr>
          <p:spPr>
            <a:xfrm>
              <a:off x="6105175" y="2921233"/>
              <a:ext cx="29658" cy="116248"/>
            </a:xfrm>
            <a:custGeom>
              <a:rect b="b" l="l" r="r" t="t"/>
              <a:pathLst>
                <a:path extrusionOk="0" h="3645" w="930">
                  <a:moveTo>
                    <a:pt x="453" y="1"/>
                  </a:moveTo>
                  <a:cubicBezTo>
                    <a:pt x="215" y="1"/>
                    <a:pt x="1" y="215"/>
                    <a:pt x="1" y="453"/>
                  </a:cubicBezTo>
                  <a:lnTo>
                    <a:pt x="1" y="3192"/>
                  </a:lnTo>
                  <a:cubicBezTo>
                    <a:pt x="1" y="3430"/>
                    <a:pt x="215" y="3644"/>
                    <a:pt x="453" y="3644"/>
                  </a:cubicBezTo>
                  <a:lnTo>
                    <a:pt x="929" y="3644"/>
                  </a:lnTo>
                  <a:cubicBezTo>
                    <a:pt x="667" y="3644"/>
                    <a:pt x="477" y="3454"/>
                    <a:pt x="477" y="3192"/>
                  </a:cubicBezTo>
                  <a:lnTo>
                    <a:pt x="477" y="453"/>
                  </a:lnTo>
                  <a:cubicBezTo>
                    <a:pt x="477" y="215"/>
                    <a:pt x="691" y="1"/>
                    <a:pt x="929" y="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6"/>
            <p:cNvSpPr/>
            <p:nvPr/>
          </p:nvSpPr>
          <p:spPr>
            <a:xfrm>
              <a:off x="6301872" y="2893901"/>
              <a:ext cx="28127" cy="23569"/>
            </a:xfrm>
            <a:custGeom>
              <a:rect b="b" l="l" r="r" t="t"/>
              <a:pathLst>
                <a:path extrusionOk="0" h="739" w="882">
                  <a:moveTo>
                    <a:pt x="1" y="1"/>
                  </a:moveTo>
                  <a:lnTo>
                    <a:pt x="1" y="739"/>
                  </a:lnTo>
                  <a:lnTo>
                    <a:pt x="882" y="739"/>
                  </a:lnTo>
                  <a:lnTo>
                    <a:pt x="882" y="358"/>
                  </a:lnTo>
                  <a:cubicBezTo>
                    <a:pt x="882" y="143"/>
                    <a:pt x="715" y="1"/>
                    <a:pt x="525" y="1"/>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6"/>
            <p:cNvSpPr/>
            <p:nvPr/>
          </p:nvSpPr>
          <p:spPr>
            <a:xfrm>
              <a:off x="6301872" y="2979724"/>
              <a:ext cx="28127" cy="23569"/>
            </a:xfrm>
            <a:custGeom>
              <a:rect b="b" l="l" r="r" t="t"/>
              <a:pathLst>
                <a:path extrusionOk="0" h="739" w="882">
                  <a:moveTo>
                    <a:pt x="1" y="1"/>
                  </a:moveTo>
                  <a:lnTo>
                    <a:pt x="1" y="739"/>
                  </a:lnTo>
                  <a:lnTo>
                    <a:pt x="882" y="739"/>
                  </a:lnTo>
                  <a:lnTo>
                    <a:pt x="882" y="358"/>
                  </a:lnTo>
                  <a:cubicBezTo>
                    <a:pt x="882" y="167"/>
                    <a:pt x="715" y="1"/>
                    <a:pt x="525"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46"/>
          <p:cNvGrpSpPr/>
          <p:nvPr/>
        </p:nvGrpSpPr>
        <p:grpSpPr>
          <a:xfrm>
            <a:off x="6613246" y="2865804"/>
            <a:ext cx="348621" cy="379776"/>
            <a:chOff x="6613246" y="2865804"/>
            <a:chExt cx="348621" cy="379776"/>
          </a:xfrm>
        </p:grpSpPr>
        <p:sp>
          <p:nvSpPr>
            <p:cNvPr id="1695" name="Google Shape;1695;p46"/>
            <p:cNvSpPr/>
            <p:nvPr/>
          </p:nvSpPr>
          <p:spPr>
            <a:xfrm>
              <a:off x="6632986" y="2889341"/>
              <a:ext cx="308376" cy="331937"/>
            </a:xfrm>
            <a:custGeom>
              <a:rect b="b" l="l" r="r" t="t"/>
              <a:pathLst>
                <a:path extrusionOk="0" h="10408" w="9670">
                  <a:moveTo>
                    <a:pt x="1" y="1"/>
                  </a:moveTo>
                  <a:lnTo>
                    <a:pt x="1" y="10408"/>
                  </a:lnTo>
                  <a:lnTo>
                    <a:pt x="9669" y="10408"/>
                  </a:lnTo>
                  <a:lnTo>
                    <a:pt x="9669" y="1"/>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6"/>
            <p:cNvSpPr/>
            <p:nvPr/>
          </p:nvSpPr>
          <p:spPr>
            <a:xfrm>
              <a:off x="6613246" y="2866569"/>
              <a:ext cx="49398" cy="379010"/>
            </a:xfrm>
            <a:custGeom>
              <a:rect b="b" l="l" r="r" t="t"/>
              <a:pathLst>
                <a:path extrusionOk="0" h="11884" w="1549">
                  <a:moveTo>
                    <a:pt x="1" y="0"/>
                  </a:moveTo>
                  <a:lnTo>
                    <a:pt x="1" y="11884"/>
                  </a:lnTo>
                  <a:lnTo>
                    <a:pt x="1263" y="11169"/>
                  </a:lnTo>
                  <a:lnTo>
                    <a:pt x="1263" y="10455"/>
                  </a:lnTo>
                  <a:lnTo>
                    <a:pt x="1263" y="1429"/>
                  </a:lnTo>
                  <a:lnTo>
                    <a:pt x="1548" y="715"/>
                  </a:lnTo>
                  <a:lnTo>
                    <a:pt x="1"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6"/>
            <p:cNvSpPr/>
            <p:nvPr/>
          </p:nvSpPr>
          <p:spPr>
            <a:xfrm>
              <a:off x="6912470" y="2866569"/>
              <a:ext cx="49398" cy="379010"/>
            </a:xfrm>
            <a:custGeom>
              <a:rect b="b" l="l" r="r" t="t"/>
              <a:pathLst>
                <a:path extrusionOk="0" h="11884" w="1549">
                  <a:moveTo>
                    <a:pt x="1548" y="0"/>
                  </a:moveTo>
                  <a:lnTo>
                    <a:pt x="0" y="715"/>
                  </a:lnTo>
                  <a:lnTo>
                    <a:pt x="262" y="1429"/>
                  </a:lnTo>
                  <a:lnTo>
                    <a:pt x="262" y="10455"/>
                  </a:lnTo>
                  <a:lnTo>
                    <a:pt x="262" y="11169"/>
                  </a:lnTo>
                  <a:lnTo>
                    <a:pt x="1548" y="11884"/>
                  </a:lnTo>
                  <a:lnTo>
                    <a:pt x="1548"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6"/>
            <p:cNvSpPr/>
            <p:nvPr/>
          </p:nvSpPr>
          <p:spPr>
            <a:xfrm>
              <a:off x="6613246" y="2865804"/>
              <a:ext cx="348621" cy="45606"/>
            </a:xfrm>
            <a:custGeom>
              <a:rect b="b" l="l" r="r" t="t"/>
              <a:pathLst>
                <a:path extrusionOk="0" h="1430" w="10932">
                  <a:moveTo>
                    <a:pt x="1" y="0"/>
                  </a:moveTo>
                  <a:lnTo>
                    <a:pt x="1263" y="1429"/>
                  </a:lnTo>
                  <a:lnTo>
                    <a:pt x="9669" y="1429"/>
                  </a:lnTo>
                  <a:lnTo>
                    <a:pt x="10931" y="0"/>
                  </a:ln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6"/>
            <p:cNvSpPr/>
            <p:nvPr/>
          </p:nvSpPr>
          <p:spPr>
            <a:xfrm>
              <a:off x="6715007" y="3135423"/>
              <a:ext cx="53958" cy="83590"/>
            </a:xfrm>
            <a:custGeom>
              <a:rect b="b" l="l" r="r" t="t"/>
              <a:pathLst>
                <a:path extrusionOk="0" h="2621" w="1692">
                  <a:moveTo>
                    <a:pt x="1263" y="1"/>
                  </a:moveTo>
                  <a:cubicBezTo>
                    <a:pt x="1263" y="1"/>
                    <a:pt x="1" y="429"/>
                    <a:pt x="1" y="2025"/>
                  </a:cubicBezTo>
                  <a:lnTo>
                    <a:pt x="596" y="2620"/>
                  </a:lnTo>
                  <a:lnTo>
                    <a:pt x="1263" y="2025"/>
                  </a:lnTo>
                  <a:lnTo>
                    <a:pt x="1692" y="1072"/>
                  </a:lnTo>
                  <a:lnTo>
                    <a:pt x="1263"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6"/>
            <p:cNvSpPr/>
            <p:nvPr/>
          </p:nvSpPr>
          <p:spPr>
            <a:xfrm>
              <a:off x="6806149" y="3135423"/>
              <a:ext cx="54723" cy="87385"/>
            </a:xfrm>
            <a:custGeom>
              <a:rect b="b" l="l" r="r" t="t"/>
              <a:pathLst>
                <a:path extrusionOk="0" h="2740" w="1716">
                  <a:moveTo>
                    <a:pt x="405" y="1"/>
                  </a:moveTo>
                  <a:lnTo>
                    <a:pt x="0" y="1072"/>
                  </a:lnTo>
                  <a:lnTo>
                    <a:pt x="405" y="2025"/>
                  </a:lnTo>
                  <a:lnTo>
                    <a:pt x="1072" y="2739"/>
                  </a:lnTo>
                  <a:lnTo>
                    <a:pt x="1715" y="2025"/>
                  </a:lnTo>
                  <a:cubicBezTo>
                    <a:pt x="1715" y="429"/>
                    <a:pt x="405" y="1"/>
                    <a:pt x="405" y="1"/>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6"/>
            <p:cNvSpPr/>
            <p:nvPr/>
          </p:nvSpPr>
          <p:spPr>
            <a:xfrm>
              <a:off x="6755252" y="3135423"/>
              <a:ext cx="64609" cy="87385"/>
            </a:xfrm>
            <a:custGeom>
              <a:rect b="b" l="l" r="r" t="t"/>
              <a:pathLst>
                <a:path extrusionOk="0" h="2740" w="2026">
                  <a:moveTo>
                    <a:pt x="1" y="1"/>
                  </a:moveTo>
                  <a:lnTo>
                    <a:pt x="1" y="2025"/>
                  </a:lnTo>
                  <a:lnTo>
                    <a:pt x="1025" y="2739"/>
                  </a:lnTo>
                  <a:lnTo>
                    <a:pt x="2025" y="2025"/>
                  </a:lnTo>
                  <a:lnTo>
                    <a:pt x="2025" y="1"/>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6"/>
            <p:cNvSpPr/>
            <p:nvPr/>
          </p:nvSpPr>
          <p:spPr>
            <a:xfrm>
              <a:off x="6613246" y="3199974"/>
              <a:ext cx="348621" cy="45606"/>
            </a:xfrm>
            <a:custGeom>
              <a:rect b="b" l="l" r="r" t="t"/>
              <a:pathLst>
                <a:path extrusionOk="0" h="1430" w="10932">
                  <a:moveTo>
                    <a:pt x="1263" y="1"/>
                  </a:moveTo>
                  <a:lnTo>
                    <a:pt x="1" y="1430"/>
                  </a:lnTo>
                  <a:lnTo>
                    <a:pt x="10931" y="1430"/>
                  </a:lnTo>
                  <a:lnTo>
                    <a:pt x="9669" y="1"/>
                  </a:ln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6"/>
            <p:cNvSpPr/>
            <p:nvPr/>
          </p:nvSpPr>
          <p:spPr>
            <a:xfrm>
              <a:off x="6680853" y="2947385"/>
              <a:ext cx="213408" cy="106808"/>
            </a:xfrm>
            <a:custGeom>
              <a:rect b="b" l="l" r="r" t="t"/>
              <a:pathLst>
                <a:path extrusionOk="0" h="3349" w="6692">
                  <a:moveTo>
                    <a:pt x="5069" y="0"/>
                  </a:moveTo>
                  <a:cubicBezTo>
                    <a:pt x="5024" y="0"/>
                    <a:pt x="4977" y="5"/>
                    <a:pt x="4930" y="14"/>
                  </a:cubicBezTo>
                  <a:cubicBezTo>
                    <a:pt x="4644" y="86"/>
                    <a:pt x="4096" y="181"/>
                    <a:pt x="3334" y="181"/>
                  </a:cubicBezTo>
                  <a:cubicBezTo>
                    <a:pt x="2429" y="181"/>
                    <a:pt x="1596" y="491"/>
                    <a:pt x="976" y="1086"/>
                  </a:cubicBezTo>
                  <a:cubicBezTo>
                    <a:pt x="357" y="1681"/>
                    <a:pt x="0" y="2491"/>
                    <a:pt x="0" y="3348"/>
                  </a:cubicBezTo>
                  <a:lnTo>
                    <a:pt x="6692" y="3348"/>
                  </a:lnTo>
                  <a:cubicBezTo>
                    <a:pt x="6692" y="1991"/>
                    <a:pt x="5954" y="800"/>
                    <a:pt x="5525" y="229"/>
                  </a:cubicBezTo>
                  <a:cubicBezTo>
                    <a:pt x="5411" y="76"/>
                    <a:pt x="5251" y="0"/>
                    <a:pt x="5069"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6"/>
            <p:cNvSpPr/>
            <p:nvPr/>
          </p:nvSpPr>
          <p:spPr>
            <a:xfrm>
              <a:off x="6680853" y="2953158"/>
              <a:ext cx="213408" cy="101035"/>
            </a:xfrm>
            <a:custGeom>
              <a:rect b="b" l="l" r="r" t="t"/>
              <a:pathLst>
                <a:path extrusionOk="0" h="3168" w="6692">
                  <a:moveTo>
                    <a:pt x="3334" y="0"/>
                  </a:moveTo>
                  <a:cubicBezTo>
                    <a:pt x="2429" y="0"/>
                    <a:pt x="1596" y="310"/>
                    <a:pt x="976" y="905"/>
                  </a:cubicBezTo>
                  <a:cubicBezTo>
                    <a:pt x="357" y="1500"/>
                    <a:pt x="0" y="2310"/>
                    <a:pt x="0" y="3167"/>
                  </a:cubicBezTo>
                  <a:lnTo>
                    <a:pt x="6692" y="3167"/>
                  </a:lnTo>
                  <a:lnTo>
                    <a:pt x="6692" y="3048"/>
                  </a:lnTo>
                  <a:lnTo>
                    <a:pt x="1262" y="3048"/>
                  </a:lnTo>
                  <a:cubicBezTo>
                    <a:pt x="1262" y="2191"/>
                    <a:pt x="1619" y="1381"/>
                    <a:pt x="2262" y="786"/>
                  </a:cubicBezTo>
                  <a:cubicBezTo>
                    <a:pt x="2667" y="405"/>
                    <a:pt x="3167" y="95"/>
                    <a:pt x="3715"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6"/>
            <p:cNvSpPr/>
            <p:nvPr/>
          </p:nvSpPr>
          <p:spPr>
            <a:xfrm>
              <a:off x="6860075" y="3036684"/>
              <a:ext cx="39512" cy="39547"/>
            </a:xfrm>
            <a:custGeom>
              <a:rect b="b" l="l" r="r" t="t"/>
              <a:pathLst>
                <a:path extrusionOk="0" h="1240" w="1239">
                  <a:moveTo>
                    <a:pt x="619" y="1"/>
                  </a:moveTo>
                  <a:cubicBezTo>
                    <a:pt x="262" y="1"/>
                    <a:pt x="0" y="286"/>
                    <a:pt x="0" y="620"/>
                  </a:cubicBezTo>
                  <a:cubicBezTo>
                    <a:pt x="0" y="977"/>
                    <a:pt x="262" y="1239"/>
                    <a:pt x="619" y="1239"/>
                  </a:cubicBezTo>
                  <a:cubicBezTo>
                    <a:pt x="977" y="1239"/>
                    <a:pt x="1239" y="953"/>
                    <a:pt x="1239" y="620"/>
                  </a:cubicBezTo>
                  <a:cubicBezTo>
                    <a:pt x="1239" y="263"/>
                    <a:pt x="977" y="1"/>
                    <a:pt x="619"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6"/>
            <p:cNvSpPr/>
            <p:nvPr/>
          </p:nvSpPr>
          <p:spPr>
            <a:xfrm>
              <a:off x="6772728" y="3154399"/>
              <a:ext cx="28127" cy="45606"/>
            </a:xfrm>
            <a:custGeom>
              <a:rect b="b" l="l" r="r" t="t"/>
              <a:pathLst>
                <a:path extrusionOk="0" h="1430" w="882">
                  <a:moveTo>
                    <a:pt x="453" y="1"/>
                  </a:moveTo>
                  <a:lnTo>
                    <a:pt x="143" y="287"/>
                  </a:lnTo>
                  <a:cubicBezTo>
                    <a:pt x="96" y="549"/>
                    <a:pt x="1" y="1001"/>
                    <a:pt x="1" y="1430"/>
                  </a:cubicBezTo>
                  <a:lnTo>
                    <a:pt x="882" y="1430"/>
                  </a:lnTo>
                  <a:cubicBezTo>
                    <a:pt x="882" y="1001"/>
                    <a:pt x="810" y="549"/>
                    <a:pt x="739" y="287"/>
                  </a:cubicBezTo>
                  <a:lnTo>
                    <a:pt x="453" y="1"/>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6"/>
            <p:cNvSpPr/>
            <p:nvPr/>
          </p:nvSpPr>
          <p:spPr>
            <a:xfrm>
              <a:off x="6772728" y="3140749"/>
              <a:ext cx="29658" cy="22803"/>
            </a:xfrm>
            <a:custGeom>
              <a:rect b="b" l="l" r="r" t="t"/>
              <a:pathLst>
                <a:path extrusionOk="0" h="715" w="930">
                  <a:moveTo>
                    <a:pt x="1" y="0"/>
                  </a:moveTo>
                  <a:cubicBezTo>
                    <a:pt x="24" y="119"/>
                    <a:pt x="24" y="381"/>
                    <a:pt x="167" y="715"/>
                  </a:cubicBezTo>
                  <a:lnTo>
                    <a:pt x="739" y="715"/>
                  </a:lnTo>
                  <a:cubicBezTo>
                    <a:pt x="882" y="381"/>
                    <a:pt x="882" y="119"/>
                    <a:pt x="929" y="0"/>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6"/>
            <p:cNvSpPr/>
            <p:nvPr/>
          </p:nvSpPr>
          <p:spPr>
            <a:xfrm>
              <a:off x="6695267" y="2994171"/>
              <a:ext cx="184579" cy="147375"/>
            </a:xfrm>
            <a:custGeom>
              <a:rect b="b" l="l" r="r" t="t"/>
              <a:pathLst>
                <a:path extrusionOk="0" h="4621" w="5788">
                  <a:moveTo>
                    <a:pt x="3706" y="0"/>
                  </a:moveTo>
                  <a:cubicBezTo>
                    <a:pt x="3001" y="0"/>
                    <a:pt x="2319" y="144"/>
                    <a:pt x="1644" y="144"/>
                  </a:cubicBezTo>
                  <a:cubicBezTo>
                    <a:pt x="1437" y="144"/>
                    <a:pt x="1231" y="130"/>
                    <a:pt x="1025" y="95"/>
                  </a:cubicBezTo>
                  <a:cubicBezTo>
                    <a:pt x="1002" y="93"/>
                    <a:pt x="981" y="92"/>
                    <a:pt x="960" y="92"/>
                  </a:cubicBezTo>
                  <a:cubicBezTo>
                    <a:pt x="776" y="92"/>
                    <a:pt x="631" y="182"/>
                    <a:pt x="524" y="310"/>
                  </a:cubicBezTo>
                  <a:cubicBezTo>
                    <a:pt x="191" y="762"/>
                    <a:pt x="1" y="1286"/>
                    <a:pt x="1" y="1881"/>
                  </a:cubicBezTo>
                  <a:cubicBezTo>
                    <a:pt x="1" y="3406"/>
                    <a:pt x="1310" y="4620"/>
                    <a:pt x="2906" y="4620"/>
                  </a:cubicBezTo>
                  <a:cubicBezTo>
                    <a:pt x="4501" y="4620"/>
                    <a:pt x="5787" y="3406"/>
                    <a:pt x="5787" y="1881"/>
                  </a:cubicBezTo>
                  <a:cubicBezTo>
                    <a:pt x="5787" y="1429"/>
                    <a:pt x="5668" y="1000"/>
                    <a:pt x="5454" y="643"/>
                  </a:cubicBezTo>
                  <a:cubicBezTo>
                    <a:pt x="5335" y="429"/>
                    <a:pt x="5168" y="238"/>
                    <a:pt x="4930" y="191"/>
                  </a:cubicBezTo>
                  <a:cubicBezTo>
                    <a:pt x="4512" y="46"/>
                    <a:pt x="4105" y="0"/>
                    <a:pt x="3706"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6"/>
            <p:cNvSpPr/>
            <p:nvPr/>
          </p:nvSpPr>
          <p:spPr>
            <a:xfrm>
              <a:off x="6675527" y="2997074"/>
              <a:ext cx="121533" cy="145207"/>
            </a:xfrm>
            <a:custGeom>
              <a:rect b="b" l="l" r="r" t="t"/>
              <a:pathLst>
                <a:path extrusionOk="0" h="4553" w="3811">
                  <a:moveTo>
                    <a:pt x="1579" y="1"/>
                  </a:moveTo>
                  <a:cubicBezTo>
                    <a:pt x="1395" y="1"/>
                    <a:pt x="1250" y="91"/>
                    <a:pt x="1143" y="219"/>
                  </a:cubicBezTo>
                  <a:cubicBezTo>
                    <a:pt x="929" y="504"/>
                    <a:pt x="762" y="838"/>
                    <a:pt x="691" y="1219"/>
                  </a:cubicBezTo>
                  <a:lnTo>
                    <a:pt x="620" y="1219"/>
                  </a:lnTo>
                  <a:cubicBezTo>
                    <a:pt x="310" y="1219"/>
                    <a:pt x="0" y="1505"/>
                    <a:pt x="0" y="1862"/>
                  </a:cubicBezTo>
                  <a:cubicBezTo>
                    <a:pt x="0" y="2171"/>
                    <a:pt x="262" y="2481"/>
                    <a:pt x="620" y="2481"/>
                  </a:cubicBezTo>
                  <a:lnTo>
                    <a:pt x="715" y="2481"/>
                  </a:lnTo>
                  <a:cubicBezTo>
                    <a:pt x="1048" y="3672"/>
                    <a:pt x="2167" y="4553"/>
                    <a:pt x="3525" y="4553"/>
                  </a:cubicBezTo>
                  <a:lnTo>
                    <a:pt x="3811" y="4553"/>
                  </a:lnTo>
                  <a:cubicBezTo>
                    <a:pt x="2334" y="4386"/>
                    <a:pt x="1191" y="3219"/>
                    <a:pt x="1191" y="1790"/>
                  </a:cubicBezTo>
                  <a:cubicBezTo>
                    <a:pt x="1191" y="1195"/>
                    <a:pt x="1382" y="671"/>
                    <a:pt x="1715" y="219"/>
                  </a:cubicBezTo>
                  <a:cubicBezTo>
                    <a:pt x="1763" y="123"/>
                    <a:pt x="1858" y="76"/>
                    <a:pt x="1953" y="28"/>
                  </a:cubicBezTo>
                  <a:cubicBezTo>
                    <a:pt x="1858" y="28"/>
                    <a:pt x="1739" y="4"/>
                    <a:pt x="1644" y="4"/>
                  </a:cubicBezTo>
                  <a:cubicBezTo>
                    <a:pt x="1621" y="2"/>
                    <a:pt x="1600" y="1"/>
                    <a:pt x="1579"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6"/>
            <p:cNvSpPr/>
            <p:nvPr/>
          </p:nvSpPr>
          <p:spPr>
            <a:xfrm>
              <a:off x="6829684" y="3042776"/>
              <a:ext cx="11417" cy="21272"/>
            </a:xfrm>
            <a:custGeom>
              <a:rect b="b" l="l" r="r" t="t"/>
              <a:pathLst>
                <a:path extrusionOk="0" h="667" w="358">
                  <a:moveTo>
                    <a:pt x="167" y="0"/>
                  </a:moveTo>
                  <a:cubicBezTo>
                    <a:pt x="96" y="0"/>
                    <a:pt x="1" y="95"/>
                    <a:pt x="1" y="191"/>
                  </a:cubicBezTo>
                  <a:lnTo>
                    <a:pt x="1" y="476"/>
                  </a:lnTo>
                  <a:cubicBezTo>
                    <a:pt x="1" y="572"/>
                    <a:pt x="96" y="667"/>
                    <a:pt x="167" y="667"/>
                  </a:cubicBezTo>
                  <a:cubicBezTo>
                    <a:pt x="286" y="667"/>
                    <a:pt x="358" y="572"/>
                    <a:pt x="358" y="476"/>
                  </a:cubicBezTo>
                  <a:lnTo>
                    <a:pt x="358" y="191"/>
                  </a:lnTo>
                  <a:cubicBezTo>
                    <a:pt x="358" y="95"/>
                    <a:pt x="263" y="0"/>
                    <a:pt x="167"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6"/>
            <p:cNvSpPr/>
            <p:nvPr/>
          </p:nvSpPr>
          <p:spPr>
            <a:xfrm>
              <a:off x="6734014" y="3042776"/>
              <a:ext cx="11417" cy="21272"/>
            </a:xfrm>
            <a:custGeom>
              <a:rect b="b" l="l" r="r" t="t"/>
              <a:pathLst>
                <a:path extrusionOk="0" h="667" w="358">
                  <a:moveTo>
                    <a:pt x="167" y="0"/>
                  </a:moveTo>
                  <a:cubicBezTo>
                    <a:pt x="72" y="0"/>
                    <a:pt x="0" y="95"/>
                    <a:pt x="0" y="191"/>
                  </a:cubicBezTo>
                  <a:lnTo>
                    <a:pt x="0" y="476"/>
                  </a:lnTo>
                  <a:cubicBezTo>
                    <a:pt x="0" y="572"/>
                    <a:pt x="72" y="667"/>
                    <a:pt x="167" y="667"/>
                  </a:cubicBezTo>
                  <a:cubicBezTo>
                    <a:pt x="262" y="667"/>
                    <a:pt x="357" y="572"/>
                    <a:pt x="357" y="476"/>
                  </a:cubicBezTo>
                  <a:lnTo>
                    <a:pt x="357" y="191"/>
                  </a:lnTo>
                  <a:cubicBezTo>
                    <a:pt x="357" y="95"/>
                    <a:pt x="262" y="0"/>
                    <a:pt x="167"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6"/>
            <p:cNvSpPr/>
            <p:nvPr/>
          </p:nvSpPr>
          <p:spPr>
            <a:xfrm>
              <a:off x="6771963" y="3060763"/>
              <a:ext cx="34218" cy="16201"/>
            </a:xfrm>
            <a:custGeom>
              <a:rect b="b" l="l" r="r" t="t"/>
              <a:pathLst>
                <a:path extrusionOk="0" h="508" w="1073">
                  <a:moveTo>
                    <a:pt x="191" y="0"/>
                  </a:moveTo>
                  <a:cubicBezTo>
                    <a:pt x="151" y="0"/>
                    <a:pt x="112" y="12"/>
                    <a:pt x="72" y="32"/>
                  </a:cubicBezTo>
                  <a:cubicBezTo>
                    <a:pt x="1" y="127"/>
                    <a:pt x="1" y="222"/>
                    <a:pt x="48" y="317"/>
                  </a:cubicBezTo>
                  <a:cubicBezTo>
                    <a:pt x="167" y="460"/>
                    <a:pt x="310" y="508"/>
                    <a:pt x="501" y="508"/>
                  </a:cubicBezTo>
                  <a:cubicBezTo>
                    <a:pt x="668" y="508"/>
                    <a:pt x="834" y="460"/>
                    <a:pt x="1001" y="317"/>
                  </a:cubicBezTo>
                  <a:cubicBezTo>
                    <a:pt x="1072" y="222"/>
                    <a:pt x="1072" y="103"/>
                    <a:pt x="977" y="32"/>
                  </a:cubicBezTo>
                  <a:cubicBezTo>
                    <a:pt x="938" y="12"/>
                    <a:pt x="894" y="0"/>
                    <a:pt x="853" y="0"/>
                  </a:cubicBezTo>
                  <a:cubicBezTo>
                    <a:pt x="796" y="0"/>
                    <a:pt x="743" y="23"/>
                    <a:pt x="715" y="79"/>
                  </a:cubicBezTo>
                  <a:cubicBezTo>
                    <a:pt x="668" y="127"/>
                    <a:pt x="596" y="151"/>
                    <a:pt x="525" y="151"/>
                  </a:cubicBezTo>
                  <a:cubicBezTo>
                    <a:pt x="477" y="151"/>
                    <a:pt x="382" y="127"/>
                    <a:pt x="358" y="79"/>
                  </a:cubicBezTo>
                  <a:cubicBezTo>
                    <a:pt x="302" y="23"/>
                    <a:pt x="246" y="0"/>
                    <a:pt x="19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6"/>
            <p:cNvSpPr/>
            <p:nvPr/>
          </p:nvSpPr>
          <p:spPr>
            <a:xfrm>
              <a:off x="6654257" y="2911378"/>
              <a:ext cx="267366" cy="22803"/>
            </a:xfrm>
            <a:custGeom>
              <a:rect b="b" l="l" r="r" t="t"/>
              <a:pathLst>
                <a:path extrusionOk="0" h="715" w="8384">
                  <a:moveTo>
                    <a:pt x="1" y="0"/>
                  </a:moveTo>
                  <a:lnTo>
                    <a:pt x="1" y="715"/>
                  </a:lnTo>
                  <a:lnTo>
                    <a:pt x="8383" y="715"/>
                  </a:lnTo>
                  <a:lnTo>
                    <a:pt x="8383"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46"/>
          <p:cNvGrpSpPr/>
          <p:nvPr/>
        </p:nvGrpSpPr>
        <p:grpSpPr>
          <a:xfrm>
            <a:off x="897665" y="2873394"/>
            <a:ext cx="380511" cy="364595"/>
            <a:chOff x="897665" y="2873394"/>
            <a:chExt cx="380511" cy="364595"/>
          </a:xfrm>
        </p:grpSpPr>
        <p:sp>
          <p:nvSpPr>
            <p:cNvPr id="1715" name="Google Shape;1715;p46"/>
            <p:cNvSpPr/>
            <p:nvPr/>
          </p:nvSpPr>
          <p:spPr>
            <a:xfrm>
              <a:off x="897665" y="2873394"/>
              <a:ext cx="240036" cy="184594"/>
            </a:xfrm>
            <a:custGeom>
              <a:rect b="b" l="l" r="r" t="t"/>
              <a:pathLst>
                <a:path extrusionOk="0" h="5788" w="7527">
                  <a:moveTo>
                    <a:pt x="3335" y="1"/>
                  </a:moveTo>
                  <a:cubicBezTo>
                    <a:pt x="1811" y="1"/>
                    <a:pt x="548" y="1215"/>
                    <a:pt x="548" y="2763"/>
                  </a:cubicBezTo>
                  <a:lnTo>
                    <a:pt x="548" y="3025"/>
                  </a:lnTo>
                  <a:cubicBezTo>
                    <a:pt x="548" y="3716"/>
                    <a:pt x="834" y="4335"/>
                    <a:pt x="1215" y="4811"/>
                  </a:cubicBezTo>
                  <a:lnTo>
                    <a:pt x="1" y="5787"/>
                  </a:lnTo>
                  <a:lnTo>
                    <a:pt x="4740" y="5787"/>
                  </a:lnTo>
                  <a:cubicBezTo>
                    <a:pt x="6264" y="5787"/>
                    <a:pt x="7526" y="4573"/>
                    <a:pt x="7526" y="3025"/>
                  </a:cubicBezTo>
                  <a:lnTo>
                    <a:pt x="7526" y="2763"/>
                  </a:lnTo>
                  <a:cubicBezTo>
                    <a:pt x="7526" y="1239"/>
                    <a:pt x="6312" y="1"/>
                    <a:pt x="4740"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6"/>
            <p:cNvSpPr/>
            <p:nvPr/>
          </p:nvSpPr>
          <p:spPr>
            <a:xfrm>
              <a:off x="996397" y="3000996"/>
              <a:ext cx="137510" cy="58523"/>
            </a:xfrm>
            <a:custGeom>
              <a:rect b="b" l="l" r="r" t="t"/>
              <a:pathLst>
                <a:path extrusionOk="0" h="1835" w="4312">
                  <a:moveTo>
                    <a:pt x="3287" y="0"/>
                  </a:moveTo>
                  <a:cubicBezTo>
                    <a:pt x="1930" y="0"/>
                    <a:pt x="691" y="715"/>
                    <a:pt x="1" y="1834"/>
                  </a:cubicBezTo>
                  <a:lnTo>
                    <a:pt x="1691" y="1834"/>
                  </a:lnTo>
                  <a:cubicBezTo>
                    <a:pt x="2882" y="1810"/>
                    <a:pt x="3882" y="1072"/>
                    <a:pt x="4311"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6"/>
            <p:cNvSpPr/>
            <p:nvPr/>
          </p:nvSpPr>
          <p:spPr>
            <a:xfrm>
              <a:off x="1000957" y="3025298"/>
              <a:ext cx="277220" cy="212691"/>
            </a:xfrm>
            <a:custGeom>
              <a:rect b="b" l="l" r="r" t="t"/>
              <a:pathLst>
                <a:path extrusionOk="0" h="6669" w="8693">
                  <a:moveTo>
                    <a:pt x="3192" y="0"/>
                  </a:moveTo>
                  <a:cubicBezTo>
                    <a:pt x="1429" y="0"/>
                    <a:pt x="1" y="1429"/>
                    <a:pt x="1" y="3168"/>
                  </a:cubicBezTo>
                  <a:lnTo>
                    <a:pt x="1" y="3477"/>
                  </a:lnTo>
                  <a:cubicBezTo>
                    <a:pt x="1" y="5240"/>
                    <a:pt x="1429" y="6668"/>
                    <a:pt x="3192" y="6668"/>
                  </a:cubicBezTo>
                  <a:lnTo>
                    <a:pt x="8693" y="6668"/>
                  </a:lnTo>
                  <a:lnTo>
                    <a:pt x="7264" y="5502"/>
                  </a:lnTo>
                  <a:cubicBezTo>
                    <a:pt x="7716" y="4930"/>
                    <a:pt x="8002" y="4239"/>
                    <a:pt x="8002" y="3477"/>
                  </a:cubicBezTo>
                  <a:lnTo>
                    <a:pt x="8002" y="3168"/>
                  </a:lnTo>
                  <a:cubicBezTo>
                    <a:pt x="8002" y="1429"/>
                    <a:pt x="6573" y="0"/>
                    <a:pt x="4811"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46"/>
          <p:cNvGrpSpPr/>
          <p:nvPr/>
        </p:nvGrpSpPr>
        <p:grpSpPr>
          <a:xfrm>
            <a:off x="7248144" y="2865804"/>
            <a:ext cx="344061" cy="379776"/>
            <a:chOff x="7248144" y="2865804"/>
            <a:chExt cx="344061" cy="379776"/>
          </a:xfrm>
        </p:grpSpPr>
        <p:sp>
          <p:nvSpPr>
            <p:cNvPr id="1719" name="Google Shape;1719;p46"/>
            <p:cNvSpPr/>
            <p:nvPr/>
          </p:nvSpPr>
          <p:spPr>
            <a:xfrm>
              <a:off x="7255734" y="2865804"/>
              <a:ext cx="328882" cy="157262"/>
            </a:xfrm>
            <a:custGeom>
              <a:rect b="b" l="l" r="r" t="t"/>
              <a:pathLst>
                <a:path extrusionOk="0" h="4931" w="10313">
                  <a:moveTo>
                    <a:pt x="5145" y="0"/>
                  </a:moveTo>
                  <a:cubicBezTo>
                    <a:pt x="3787" y="0"/>
                    <a:pt x="2501" y="501"/>
                    <a:pt x="1525" y="1429"/>
                  </a:cubicBezTo>
                  <a:cubicBezTo>
                    <a:pt x="548" y="2382"/>
                    <a:pt x="1" y="3620"/>
                    <a:pt x="1" y="4930"/>
                  </a:cubicBezTo>
                  <a:lnTo>
                    <a:pt x="10312" y="4906"/>
                  </a:lnTo>
                  <a:cubicBezTo>
                    <a:pt x="10312" y="3596"/>
                    <a:pt x="9765" y="2334"/>
                    <a:pt x="8788" y="1429"/>
                  </a:cubicBezTo>
                  <a:cubicBezTo>
                    <a:pt x="7812" y="501"/>
                    <a:pt x="6526" y="0"/>
                    <a:pt x="5145"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6"/>
            <p:cNvSpPr/>
            <p:nvPr/>
          </p:nvSpPr>
          <p:spPr>
            <a:xfrm>
              <a:off x="7256499" y="2865804"/>
              <a:ext cx="185345" cy="157262"/>
            </a:xfrm>
            <a:custGeom>
              <a:rect b="b" l="l" r="r" t="t"/>
              <a:pathLst>
                <a:path extrusionOk="0" h="4931" w="5812">
                  <a:moveTo>
                    <a:pt x="5168" y="0"/>
                  </a:moveTo>
                  <a:cubicBezTo>
                    <a:pt x="3787" y="0"/>
                    <a:pt x="2501" y="501"/>
                    <a:pt x="1525" y="1429"/>
                  </a:cubicBezTo>
                  <a:cubicBezTo>
                    <a:pt x="548" y="2334"/>
                    <a:pt x="0" y="3596"/>
                    <a:pt x="0" y="4930"/>
                  </a:cubicBezTo>
                  <a:lnTo>
                    <a:pt x="1310" y="4930"/>
                  </a:lnTo>
                  <a:cubicBezTo>
                    <a:pt x="1310" y="3620"/>
                    <a:pt x="1858" y="2382"/>
                    <a:pt x="2834" y="1429"/>
                  </a:cubicBezTo>
                  <a:cubicBezTo>
                    <a:pt x="3644" y="643"/>
                    <a:pt x="4692" y="167"/>
                    <a:pt x="5811" y="24"/>
                  </a:cubicBezTo>
                  <a:cubicBezTo>
                    <a:pt x="5597" y="0"/>
                    <a:pt x="5359" y="0"/>
                    <a:pt x="5168"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6"/>
            <p:cNvSpPr/>
            <p:nvPr/>
          </p:nvSpPr>
          <p:spPr>
            <a:xfrm>
              <a:off x="7262558" y="3052630"/>
              <a:ext cx="114708" cy="117014"/>
            </a:xfrm>
            <a:custGeom>
              <a:rect b="b" l="l" r="r" t="t"/>
              <a:pathLst>
                <a:path extrusionOk="0" h="3669" w="3597">
                  <a:moveTo>
                    <a:pt x="1239" y="1"/>
                  </a:moveTo>
                  <a:lnTo>
                    <a:pt x="1" y="167"/>
                  </a:lnTo>
                  <a:cubicBezTo>
                    <a:pt x="1" y="2835"/>
                    <a:pt x="2359" y="3668"/>
                    <a:pt x="2359" y="3668"/>
                  </a:cubicBezTo>
                  <a:lnTo>
                    <a:pt x="3597" y="3668"/>
                  </a:lnTo>
                  <a:lnTo>
                    <a:pt x="3597" y="1906"/>
                  </a:lnTo>
                  <a:lnTo>
                    <a:pt x="1239"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6"/>
            <p:cNvSpPr/>
            <p:nvPr/>
          </p:nvSpPr>
          <p:spPr>
            <a:xfrm>
              <a:off x="7262558" y="3053396"/>
              <a:ext cx="105620" cy="116248"/>
            </a:xfrm>
            <a:custGeom>
              <a:rect b="b" l="l" r="r" t="t"/>
              <a:pathLst>
                <a:path extrusionOk="0" h="3645" w="3312">
                  <a:moveTo>
                    <a:pt x="1239" y="1"/>
                  </a:moveTo>
                  <a:lnTo>
                    <a:pt x="1" y="143"/>
                  </a:lnTo>
                  <a:cubicBezTo>
                    <a:pt x="1" y="2811"/>
                    <a:pt x="2335" y="3644"/>
                    <a:pt x="2335" y="3644"/>
                  </a:cubicBezTo>
                  <a:lnTo>
                    <a:pt x="3311" y="3644"/>
                  </a:lnTo>
                  <a:cubicBezTo>
                    <a:pt x="3311" y="3644"/>
                    <a:pt x="954" y="2834"/>
                    <a:pt x="954" y="143"/>
                  </a:cubicBezTo>
                  <a:lnTo>
                    <a:pt x="1358" y="96"/>
                  </a:lnTo>
                  <a:lnTo>
                    <a:pt x="1239" y="1"/>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6"/>
            <p:cNvSpPr/>
            <p:nvPr/>
          </p:nvSpPr>
          <p:spPr>
            <a:xfrm>
              <a:off x="7464582" y="3052630"/>
              <a:ext cx="113943" cy="117014"/>
            </a:xfrm>
            <a:custGeom>
              <a:rect b="b" l="l" r="r" t="t"/>
              <a:pathLst>
                <a:path extrusionOk="0" h="3669" w="3573">
                  <a:moveTo>
                    <a:pt x="2358" y="1"/>
                  </a:moveTo>
                  <a:lnTo>
                    <a:pt x="1" y="1906"/>
                  </a:lnTo>
                  <a:lnTo>
                    <a:pt x="1" y="3668"/>
                  </a:lnTo>
                  <a:lnTo>
                    <a:pt x="1215" y="3668"/>
                  </a:lnTo>
                  <a:cubicBezTo>
                    <a:pt x="1215" y="3668"/>
                    <a:pt x="3573" y="2835"/>
                    <a:pt x="3573" y="167"/>
                  </a:cubicBezTo>
                  <a:lnTo>
                    <a:pt x="2358"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6"/>
            <p:cNvSpPr/>
            <p:nvPr/>
          </p:nvSpPr>
          <p:spPr>
            <a:xfrm>
              <a:off x="7317250" y="3146809"/>
              <a:ext cx="208114" cy="98771"/>
            </a:xfrm>
            <a:custGeom>
              <a:rect b="b" l="l" r="r" t="t"/>
              <a:pathLst>
                <a:path extrusionOk="0" h="3097" w="6526">
                  <a:moveTo>
                    <a:pt x="1739" y="1"/>
                  </a:moveTo>
                  <a:cubicBezTo>
                    <a:pt x="1739" y="1"/>
                    <a:pt x="667" y="358"/>
                    <a:pt x="96" y="1549"/>
                  </a:cubicBezTo>
                  <a:cubicBezTo>
                    <a:pt x="72" y="1596"/>
                    <a:pt x="48" y="1692"/>
                    <a:pt x="1" y="1739"/>
                  </a:cubicBezTo>
                  <a:lnTo>
                    <a:pt x="1358" y="3097"/>
                  </a:lnTo>
                  <a:lnTo>
                    <a:pt x="5192" y="3097"/>
                  </a:lnTo>
                  <a:lnTo>
                    <a:pt x="6526" y="1739"/>
                  </a:lnTo>
                  <a:cubicBezTo>
                    <a:pt x="6026" y="406"/>
                    <a:pt x="4811" y="1"/>
                    <a:pt x="4811" y="1"/>
                  </a:cubicBez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6"/>
            <p:cNvSpPr/>
            <p:nvPr/>
          </p:nvSpPr>
          <p:spPr>
            <a:xfrm>
              <a:off x="7316484" y="3146809"/>
              <a:ext cx="77493" cy="55493"/>
            </a:xfrm>
            <a:custGeom>
              <a:rect b="b" l="l" r="r" t="t"/>
              <a:pathLst>
                <a:path extrusionOk="0" h="1740" w="2430">
                  <a:moveTo>
                    <a:pt x="1739" y="1"/>
                  </a:moveTo>
                  <a:cubicBezTo>
                    <a:pt x="1739" y="1"/>
                    <a:pt x="644" y="358"/>
                    <a:pt x="96" y="1549"/>
                  </a:cubicBezTo>
                  <a:cubicBezTo>
                    <a:pt x="48" y="1596"/>
                    <a:pt x="25" y="1692"/>
                    <a:pt x="1" y="1739"/>
                  </a:cubicBezTo>
                  <a:lnTo>
                    <a:pt x="715" y="1739"/>
                  </a:lnTo>
                  <a:cubicBezTo>
                    <a:pt x="739" y="1668"/>
                    <a:pt x="787" y="1596"/>
                    <a:pt x="810" y="1549"/>
                  </a:cubicBezTo>
                  <a:cubicBezTo>
                    <a:pt x="1358" y="358"/>
                    <a:pt x="2430" y="1"/>
                    <a:pt x="2430" y="1"/>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6"/>
            <p:cNvSpPr/>
            <p:nvPr/>
          </p:nvSpPr>
          <p:spPr>
            <a:xfrm>
              <a:off x="7530658" y="3003261"/>
              <a:ext cx="61548" cy="60787"/>
            </a:xfrm>
            <a:custGeom>
              <a:rect b="b" l="l" r="r" t="t"/>
              <a:pathLst>
                <a:path extrusionOk="0" h="1906" w="1930">
                  <a:moveTo>
                    <a:pt x="977" y="1"/>
                  </a:moveTo>
                  <a:cubicBezTo>
                    <a:pt x="429" y="1"/>
                    <a:pt x="0" y="406"/>
                    <a:pt x="0" y="953"/>
                  </a:cubicBezTo>
                  <a:cubicBezTo>
                    <a:pt x="0" y="1477"/>
                    <a:pt x="429" y="1906"/>
                    <a:pt x="977" y="1906"/>
                  </a:cubicBezTo>
                  <a:cubicBezTo>
                    <a:pt x="1501" y="1906"/>
                    <a:pt x="1929" y="1477"/>
                    <a:pt x="1929" y="953"/>
                  </a:cubicBezTo>
                  <a:cubicBezTo>
                    <a:pt x="1929" y="453"/>
                    <a:pt x="1501" y="1"/>
                    <a:pt x="977"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6"/>
            <p:cNvSpPr/>
            <p:nvPr/>
          </p:nvSpPr>
          <p:spPr>
            <a:xfrm>
              <a:off x="7387886" y="3124038"/>
              <a:ext cx="66108" cy="66113"/>
            </a:xfrm>
            <a:custGeom>
              <a:rect b="b" l="l" r="r" t="t"/>
              <a:pathLst>
                <a:path extrusionOk="0" h="2073" w="2073">
                  <a:moveTo>
                    <a:pt x="1048" y="0"/>
                  </a:moveTo>
                  <a:cubicBezTo>
                    <a:pt x="477" y="0"/>
                    <a:pt x="0" y="477"/>
                    <a:pt x="0" y="1024"/>
                  </a:cubicBezTo>
                  <a:cubicBezTo>
                    <a:pt x="0" y="1596"/>
                    <a:pt x="477" y="2072"/>
                    <a:pt x="1048" y="2072"/>
                  </a:cubicBezTo>
                  <a:cubicBezTo>
                    <a:pt x="1596" y="2072"/>
                    <a:pt x="2072" y="1596"/>
                    <a:pt x="2072" y="1024"/>
                  </a:cubicBezTo>
                  <a:cubicBezTo>
                    <a:pt x="2072" y="477"/>
                    <a:pt x="1596" y="0"/>
                    <a:pt x="1048"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6"/>
            <p:cNvSpPr/>
            <p:nvPr/>
          </p:nvSpPr>
          <p:spPr>
            <a:xfrm>
              <a:off x="7279269" y="2925028"/>
              <a:ext cx="282545" cy="231699"/>
            </a:xfrm>
            <a:custGeom>
              <a:rect b="b" l="l" r="r" t="t"/>
              <a:pathLst>
                <a:path extrusionOk="0" h="7265" w="8860">
                  <a:moveTo>
                    <a:pt x="3502" y="1"/>
                  </a:moveTo>
                  <a:cubicBezTo>
                    <a:pt x="2097" y="2001"/>
                    <a:pt x="96" y="2216"/>
                    <a:pt x="96" y="2216"/>
                  </a:cubicBezTo>
                  <a:cubicBezTo>
                    <a:pt x="48" y="2478"/>
                    <a:pt x="1" y="2787"/>
                    <a:pt x="1" y="3073"/>
                  </a:cubicBezTo>
                  <a:cubicBezTo>
                    <a:pt x="1" y="5407"/>
                    <a:pt x="2001" y="7264"/>
                    <a:pt x="4454" y="7264"/>
                  </a:cubicBezTo>
                  <a:cubicBezTo>
                    <a:pt x="6883" y="7264"/>
                    <a:pt x="8860" y="5383"/>
                    <a:pt x="8860" y="3073"/>
                  </a:cubicBezTo>
                  <a:cubicBezTo>
                    <a:pt x="8860" y="2787"/>
                    <a:pt x="8812" y="2478"/>
                    <a:pt x="8765" y="2216"/>
                  </a:cubicBezTo>
                  <a:cubicBezTo>
                    <a:pt x="6240" y="2216"/>
                    <a:pt x="3502" y="1"/>
                    <a:pt x="3502"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6"/>
            <p:cNvSpPr/>
            <p:nvPr/>
          </p:nvSpPr>
          <p:spPr>
            <a:xfrm>
              <a:off x="7248144" y="2991110"/>
              <a:ext cx="183049" cy="165618"/>
            </a:xfrm>
            <a:custGeom>
              <a:rect b="b" l="l" r="r" t="t"/>
              <a:pathLst>
                <a:path extrusionOk="0" h="5193" w="5740">
                  <a:moveTo>
                    <a:pt x="1739" y="1"/>
                  </a:moveTo>
                  <a:lnTo>
                    <a:pt x="1739" y="1"/>
                  </a:lnTo>
                  <a:cubicBezTo>
                    <a:pt x="1310" y="120"/>
                    <a:pt x="1072" y="144"/>
                    <a:pt x="1072" y="144"/>
                  </a:cubicBezTo>
                  <a:cubicBezTo>
                    <a:pt x="1048" y="239"/>
                    <a:pt x="1048" y="287"/>
                    <a:pt x="1001" y="382"/>
                  </a:cubicBezTo>
                  <a:lnTo>
                    <a:pt x="953" y="382"/>
                  </a:lnTo>
                  <a:cubicBezTo>
                    <a:pt x="405" y="382"/>
                    <a:pt x="0" y="787"/>
                    <a:pt x="0" y="1334"/>
                  </a:cubicBezTo>
                  <a:cubicBezTo>
                    <a:pt x="0" y="1858"/>
                    <a:pt x="405" y="2287"/>
                    <a:pt x="953" y="2287"/>
                  </a:cubicBezTo>
                  <a:cubicBezTo>
                    <a:pt x="1048" y="2287"/>
                    <a:pt x="1096" y="2287"/>
                    <a:pt x="1167" y="2263"/>
                  </a:cubicBezTo>
                  <a:cubicBezTo>
                    <a:pt x="1715" y="3954"/>
                    <a:pt x="3382" y="5192"/>
                    <a:pt x="5383" y="5192"/>
                  </a:cubicBezTo>
                  <a:lnTo>
                    <a:pt x="5740" y="5192"/>
                  </a:lnTo>
                  <a:cubicBezTo>
                    <a:pt x="3525" y="5026"/>
                    <a:pt x="1691" y="3216"/>
                    <a:pt x="1691" y="1001"/>
                  </a:cubicBezTo>
                  <a:cubicBezTo>
                    <a:pt x="1691" y="787"/>
                    <a:pt x="1739" y="358"/>
                    <a:pt x="1739"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6"/>
            <p:cNvSpPr/>
            <p:nvPr/>
          </p:nvSpPr>
          <p:spPr>
            <a:xfrm>
              <a:off x="7488116" y="3008587"/>
              <a:ext cx="11449" cy="25865"/>
            </a:xfrm>
            <a:custGeom>
              <a:rect b="b" l="l" r="r" t="t"/>
              <a:pathLst>
                <a:path extrusionOk="0" h="811" w="359">
                  <a:moveTo>
                    <a:pt x="191" y="1"/>
                  </a:moveTo>
                  <a:cubicBezTo>
                    <a:pt x="96" y="1"/>
                    <a:pt x="1" y="96"/>
                    <a:pt x="1" y="191"/>
                  </a:cubicBezTo>
                  <a:lnTo>
                    <a:pt x="1" y="644"/>
                  </a:lnTo>
                  <a:cubicBezTo>
                    <a:pt x="1" y="715"/>
                    <a:pt x="96" y="810"/>
                    <a:pt x="191" y="810"/>
                  </a:cubicBezTo>
                  <a:cubicBezTo>
                    <a:pt x="310" y="810"/>
                    <a:pt x="358" y="715"/>
                    <a:pt x="358" y="644"/>
                  </a:cubicBezTo>
                  <a:lnTo>
                    <a:pt x="358" y="191"/>
                  </a:lnTo>
                  <a:cubicBezTo>
                    <a:pt x="358" y="96"/>
                    <a:pt x="287" y="1"/>
                    <a:pt x="191"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6"/>
            <p:cNvSpPr/>
            <p:nvPr/>
          </p:nvSpPr>
          <p:spPr>
            <a:xfrm>
              <a:off x="7479028" y="3043509"/>
              <a:ext cx="31157" cy="12215"/>
            </a:xfrm>
            <a:custGeom>
              <a:rect b="b" l="l" r="r" t="t"/>
              <a:pathLst>
                <a:path extrusionOk="0" h="383" w="977">
                  <a:moveTo>
                    <a:pt x="167" y="1"/>
                  </a:moveTo>
                  <a:cubicBezTo>
                    <a:pt x="95" y="1"/>
                    <a:pt x="0" y="96"/>
                    <a:pt x="0" y="192"/>
                  </a:cubicBezTo>
                  <a:cubicBezTo>
                    <a:pt x="0" y="287"/>
                    <a:pt x="95" y="382"/>
                    <a:pt x="167" y="382"/>
                  </a:cubicBezTo>
                  <a:lnTo>
                    <a:pt x="810" y="382"/>
                  </a:lnTo>
                  <a:cubicBezTo>
                    <a:pt x="881" y="382"/>
                    <a:pt x="976" y="311"/>
                    <a:pt x="976" y="192"/>
                  </a:cubicBezTo>
                  <a:cubicBezTo>
                    <a:pt x="976" y="96"/>
                    <a:pt x="881" y="1"/>
                    <a:pt x="810" y="1"/>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6"/>
            <p:cNvSpPr/>
            <p:nvPr/>
          </p:nvSpPr>
          <p:spPr>
            <a:xfrm>
              <a:off x="7341550" y="3008587"/>
              <a:ext cx="11417" cy="25865"/>
            </a:xfrm>
            <a:custGeom>
              <a:rect b="b" l="l" r="r" t="t"/>
              <a:pathLst>
                <a:path extrusionOk="0" h="811" w="358">
                  <a:moveTo>
                    <a:pt x="167" y="1"/>
                  </a:moveTo>
                  <a:cubicBezTo>
                    <a:pt x="72" y="1"/>
                    <a:pt x="1" y="96"/>
                    <a:pt x="1" y="191"/>
                  </a:cubicBezTo>
                  <a:lnTo>
                    <a:pt x="1" y="644"/>
                  </a:lnTo>
                  <a:cubicBezTo>
                    <a:pt x="1" y="715"/>
                    <a:pt x="72" y="810"/>
                    <a:pt x="167" y="810"/>
                  </a:cubicBezTo>
                  <a:cubicBezTo>
                    <a:pt x="286" y="810"/>
                    <a:pt x="358" y="715"/>
                    <a:pt x="358" y="644"/>
                  </a:cubicBezTo>
                  <a:lnTo>
                    <a:pt x="358" y="191"/>
                  </a:lnTo>
                  <a:cubicBezTo>
                    <a:pt x="358" y="96"/>
                    <a:pt x="263" y="1"/>
                    <a:pt x="167"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6"/>
            <p:cNvSpPr/>
            <p:nvPr/>
          </p:nvSpPr>
          <p:spPr>
            <a:xfrm>
              <a:off x="7331696" y="3043509"/>
              <a:ext cx="31157" cy="12215"/>
            </a:xfrm>
            <a:custGeom>
              <a:rect b="b" l="l" r="r" t="t"/>
              <a:pathLst>
                <a:path extrusionOk="0" h="383" w="977">
                  <a:moveTo>
                    <a:pt x="191" y="1"/>
                  </a:moveTo>
                  <a:cubicBezTo>
                    <a:pt x="95" y="1"/>
                    <a:pt x="0" y="96"/>
                    <a:pt x="0" y="192"/>
                  </a:cubicBezTo>
                  <a:cubicBezTo>
                    <a:pt x="0" y="287"/>
                    <a:pt x="95" y="382"/>
                    <a:pt x="191" y="382"/>
                  </a:cubicBezTo>
                  <a:lnTo>
                    <a:pt x="810" y="382"/>
                  </a:lnTo>
                  <a:cubicBezTo>
                    <a:pt x="905" y="382"/>
                    <a:pt x="976" y="311"/>
                    <a:pt x="976" y="192"/>
                  </a:cubicBezTo>
                  <a:cubicBezTo>
                    <a:pt x="976" y="96"/>
                    <a:pt x="905" y="1"/>
                    <a:pt x="810" y="1"/>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6"/>
            <p:cNvSpPr/>
            <p:nvPr/>
          </p:nvSpPr>
          <p:spPr>
            <a:xfrm>
              <a:off x="7402300" y="3037162"/>
              <a:ext cx="39544" cy="17031"/>
            </a:xfrm>
            <a:custGeom>
              <a:rect b="b" l="l" r="r" t="t"/>
              <a:pathLst>
                <a:path extrusionOk="0" h="534" w="1240">
                  <a:moveTo>
                    <a:pt x="201" y="0"/>
                  </a:moveTo>
                  <a:cubicBezTo>
                    <a:pt x="158" y="0"/>
                    <a:pt x="115" y="12"/>
                    <a:pt x="72" y="33"/>
                  </a:cubicBezTo>
                  <a:cubicBezTo>
                    <a:pt x="1" y="129"/>
                    <a:pt x="1" y="200"/>
                    <a:pt x="48" y="295"/>
                  </a:cubicBezTo>
                  <a:cubicBezTo>
                    <a:pt x="168" y="438"/>
                    <a:pt x="382" y="533"/>
                    <a:pt x="596" y="533"/>
                  </a:cubicBezTo>
                  <a:cubicBezTo>
                    <a:pt x="787" y="533"/>
                    <a:pt x="1001" y="462"/>
                    <a:pt x="1192" y="295"/>
                  </a:cubicBezTo>
                  <a:cubicBezTo>
                    <a:pt x="1239" y="224"/>
                    <a:pt x="1239" y="81"/>
                    <a:pt x="1144" y="33"/>
                  </a:cubicBezTo>
                  <a:cubicBezTo>
                    <a:pt x="1112" y="12"/>
                    <a:pt x="1070" y="0"/>
                    <a:pt x="1027" y="0"/>
                  </a:cubicBezTo>
                  <a:cubicBezTo>
                    <a:pt x="975" y="0"/>
                    <a:pt x="921" y="18"/>
                    <a:pt x="882" y="57"/>
                  </a:cubicBezTo>
                  <a:cubicBezTo>
                    <a:pt x="834" y="152"/>
                    <a:pt x="739" y="176"/>
                    <a:pt x="620" y="176"/>
                  </a:cubicBezTo>
                  <a:cubicBezTo>
                    <a:pt x="525" y="176"/>
                    <a:pt x="406" y="152"/>
                    <a:pt x="358" y="57"/>
                  </a:cubicBezTo>
                  <a:cubicBezTo>
                    <a:pt x="306" y="18"/>
                    <a:pt x="253" y="0"/>
                    <a:pt x="20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6"/>
            <p:cNvSpPr/>
            <p:nvPr/>
          </p:nvSpPr>
          <p:spPr>
            <a:xfrm>
              <a:off x="7305865" y="3182528"/>
              <a:ext cx="22801" cy="44075"/>
            </a:xfrm>
            <a:custGeom>
              <a:rect b="b" l="l" r="r" t="t"/>
              <a:pathLst>
                <a:path extrusionOk="0" h="1382" w="715">
                  <a:moveTo>
                    <a:pt x="358" y="0"/>
                  </a:moveTo>
                  <a:cubicBezTo>
                    <a:pt x="167" y="0"/>
                    <a:pt x="0" y="143"/>
                    <a:pt x="0" y="357"/>
                  </a:cubicBezTo>
                  <a:lnTo>
                    <a:pt x="0" y="1024"/>
                  </a:lnTo>
                  <a:cubicBezTo>
                    <a:pt x="0" y="1215"/>
                    <a:pt x="167" y="1381"/>
                    <a:pt x="358" y="1381"/>
                  </a:cubicBezTo>
                  <a:cubicBezTo>
                    <a:pt x="572" y="1381"/>
                    <a:pt x="715" y="1215"/>
                    <a:pt x="715" y="1024"/>
                  </a:cubicBezTo>
                  <a:lnTo>
                    <a:pt x="715" y="357"/>
                  </a:lnTo>
                  <a:cubicBezTo>
                    <a:pt x="715" y="143"/>
                    <a:pt x="572" y="0"/>
                    <a:pt x="358"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6"/>
            <p:cNvSpPr/>
            <p:nvPr/>
          </p:nvSpPr>
          <p:spPr>
            <a:xfrm>
              <a:off x="7292184" y="3199974"/>
              <a:ext cx="69903" cy="44075"/>
            </a:xfrm>
            <a:custGeom>
              <a:rect b="b" l="l" r="r" t="t"/>
              <a:pathLst>
                <a:path extrusionOk="0" h="1382" w="2192">
                  <a:moveTo>
                    <a:pt x="1144" y="1"/>
                  </a:moveTo>
                  <a:cubicBezTo>
                    <a:pt x="1001" y="1"/>
                    <a:pt x="882" y="25"/>
                    <a:pt x="763" y="48"/>
                  </a:cubicBezTo>
                  <a:cubicBezTo>
                    <a:pt x="263" y="263"/>
                    <a:pt x="1" y="858"/>
                    <a:pt x="167" y="1382"/>
                  </a:cubicBezTo>
                  <a:lnTo>
                    <a:pt x="2096" y="1382"/>
                  </a:lnTo>
                  <a:cubicBezTo>
                    <a:pt x="2144" y="1263"/>
                    <a:pt x="2168" y="1144"/>
                    <a:pt x="2168" y="1025"/>
                  </a:cubicBezTo>
                  <a:cubicBezTo>
                    <a:pt x="2192" y="477"/>
                    <a:pt x="1715" y="1"/>
                    <a:pt x="1144"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6"/>
            <p:cNvSpPr/>
            <p:nvPr/>
          </p:nvSpPr>
          <p:spPr>
            <a:xfrm>
              <a:off x="7513182" y="3182528"/>
              <a:ext cx="22833" cy="44075"/>
            </a:xfrm>
            <a:custGeom>
              <a:rect b="b" l="l" r="r" t="t"/>
              <a:pathLst>
                <a:path extrusionOk="0" h="1382" w="716">
                  <a:moveTo>
                    <a:pt x="358" y="0"/>
                  </a:moveTo>
                  <a:cubicBezTo>
                    <a:pt x="144" y="0"/>
                    <a:pt x="1" y="143"/>
                    <a:pt x="1" y="357"/>
                  </a:cubicBezTo>
                  <a:lnTo>
                    <a:pt x="1" y="1024"/>
                  </a:lnTo>
                  <a:cubicBezTo>
                    <a:pt x="1" y="1215"/>
                    <a:pt x="144" y="1381"/>
                    <a:pt x="358" y="1381"/>
                  </a:cubicBezTo>
                  <a:cubicBezTo>
                    <a:pt x="572" y="1381"/>
                    <a:pt x="715" y="1215"/>
                    <a:pt x="715" y="1024"/>
                  </a:cubicBezTo>
                  <a:lnTo>
                    <a:pt x="715" y="357"/>
                  </a:lnTo>
                  <a:cubicBezTo>
                    <a:pt x="715" y="143"/>
                    <a:pt x="572" y="0"/>
                    <a:pt x="358"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6"/>
            <p:cNvSpPr/>
            <p:nvPr/>
          </p:nvSpPr>
          <p:spPr>
            <a:xfrm>
              <a:off x="7479761" y="3199974"/>
              <a:ext cx="70668" cy="44075"/>
            </a:xfrm>
            <a:custGeom>
              <a:rect b="b" l="l" r="r" t="t"/>
              <a:pathLst>
                <a:path extrusionOk="0" h="1382" w="2216">
                  <a:moveTo>
                    <a:pt x="1049" y="1"/>
                  </a:moveTo>
                  <a:cubicBezTo>
                    <a:pt x="453" y="1"/>
                    <a:pt x="1" y="477"/>
                    <a:pt x="25" y="1025"/>
                  </a:cubicBezTo>
                  <a:cubicBezTo>
                    <a:pt x="25" y="1144"/>
                    <a:pt x="72" y="1263"/>
                    <a:pt x="96" y="1382"/>
                  </a:cubicBezTo>
                  <a:lnTo>
                    <a:pt x="2025" y="1382"/>
                  </a:lnTo>
                  <a:cubicBezTo>
                    <a:pt x="2216" y="858"/>
                    <a:pt x="1930" y="263"/>
                    <a:pt x="1430" y="48"/>
                  </a:cubicBezTo>
                  <a:cubicBezTo>
                    <a:pt x="1311" y="25"/>
                    <a:pt x="1192" y="1"/>
                    <a:pt x="1049"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46"/>
          <p:cNvGrpSpPr/>
          <p:nvPr/>
        </p:nvGrpSpPr>
        <p:grpSpPr>
          <a:xfrm>
            <a:off x="2163666" y="2881750"/>
            <a:ext cx="380511" cy="347118"/>
            <a:chOff x="2163666" y="2881750"/>
            <a:chExt cx="380511" cy="347118"/>
          </a:xfrm>
        </p:grpSpPr>
        <p:sp>
          <p:nvSpPr>
            <p:cNvPr id="1740" name="Google Shape;1740;p46"/>
            <p:cNvSpPr/>
            <p:nvPr/>
          </p:nvSpPr>
          <p:spPr>
            <a:xfrm>
              <a:off x="2163666" y="2882516"/>
              <a:ext cx="380511" cy="346353"/>
            </a:xfrm>
            <a:custGeom>
              <a:rect b="b" l="l" r="r" t="t"/>
              <a:pathLst>
                <a:path extrusionOk="0" h="10860" w="11932">
                  <a:moveTo>
                    <a:pt x="810" y="0"/>
                  </a:moveTo>
                  <a:cubicBezTo>
                    <a:pt x="358" y="0"/>
                    <a:pt x="0" y="358"/>
                    <a:pt x="0" y="810"/>
                  </a:cubicBezTo>
                  <a:lnTo>
                    <a:pt x="0" y="10074"/>
                  </a:lnTo>
                  <a:cubicBezTo>
                    <a:pt x="0" y="10502"/>
                    <a:pt x="358" y="10860"/>
                    <a:pt x="810" y="10860"/>
                  </a:cubicBezTo>
                  <a:lnTo>
                    <a:pt x="11146" y="10860"/>
                  </a:lnTo>
                  <a:cubicBezTo>
                    <a:pt x="11574" y="10860"/>
                    <a:pt x="11932" y="10502"/>
                    <a:pt x="11932" y="10074"/>
                  </a:cubicBezTo>
                  <a:lnTo>
                    <a:pt x="11932" y="810"/>
                  </a:lnTo>
                  <a:cubicBezTo>
                    <a:pt x="11908" y="358"/>
                    <a:pt x="11551" y="0"/>
                    <a:pt x="11146" y="0"/>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6"/>
            <p:cNvSpPr/>
            <p:nvPr/>
          </p:nvSpPr>
          <p:spPr>
            <a:xfrm>
              <a:off x="2163666" y="2881750"/>
              <a:ext cx="53193" cy="346353"/>
            </a:xfrm>
            <a:custGeom>
              <a:rect b="b" l="l" r="r" t="t"/>
              <a:pathLst>
                <a:path extrusionOk="0" h="10860" w="1668">
                  <a:moveTo>
                    <a:pt x="810" y="1"/>
                  </a:moveTo>
                  <a:cubicBezTo>
                    <a:pt x="358" y="1"/>
                    <a:pt x="0" y="358"/>
                    <a:pt x="0" y="786"/>
                  </a:cubicBezTo>
                  <a:lnTo>
                    <a:pt x="0" y="10050"/>
                  </a:lnTo>
                  <a:cubicBezTo>
                    <a:pt x="0" y="10503"/>
                    <a:pt x="358" y="10860"/>
                    <a:pt x="810" y="10860"/>
                  </a:cubicBezTo>
                  <a:lnTo>
                    <a:pt x="1668" y="10860"/>
                  </a:lnTo>
                  <a:cubicBezTo>
                    <a:pt x="1215" y="10860"/>
                    <a:pt x="858" y="10503"/>
                    <a:pt x="858" y="10050"/>
                  </a:cubicBezTo>
                  <a:lnTo>
                    <a:pt x="858" y="786"/>
                  </a:lnTo>
                  <a:cubicBezTo>
                    <a:pt x="858" y="358"/>
                    <a:pt x="1215" y="1"/>
                    <a:pt x="1668" y="1"/>
                  </a:cubicBez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6"/>
            <p:cNvSpPr/>
            <p:nvPr/>
          </p:nvSpPr>
          <p:spPr>
            <a:xfrm>
              <a:off x="2163666" y="2882516"/>
              <a:ext cx="379746" cy="345587"/>
            </a:xfrm>
            <a:custGeom>
              <a:rect b="b" l="l" r="r" t="t"/>
              <a:pathLst>
                <a:path extrusionOk="0" h="10836" w="11908">
                  <a:moveTo>
                    <a:pt x="5787" y="2882"/>
                  </a:moveTo>
                  <a:lnTo>
                    <a:pt x="5787" y="5240"/>
                  </a:lnTo>
                  <a:lnTo>
                    <a:pt x="1810" y="5240"/>
                  </a:lnTo>
                  <a:lnTo>
                    <a:pt x="1810" y="2882"/>
                  </a:lnTo>
                  <a:close/>
                  <a:moveTo>
                    <a:pt x="10122" y="2882"/>
                  </a:moveTo>
                  <a:lnTo>
                    <a:pt x="10122" y="5240"/>
                  </a:lnTo>
                  <a:lnTo>
                    <a:pt x="6168" y="5240"/>
                  </a:lnTo>
                  <a:lnTo>
                    <a:pt x="6168" y="2882"/>
                  </a:lnTo>
                  <a:close/>
                  <a:moveTo>
                    <a:pt x="8478" y="5597"/>
                  </a:moveTo>
                  <a:lnTo>
                    <a:pt x="8478" y="7954"/>
                  </a:lnTo>
                  <a:lnTo>
                    <a:pt x="3430" y="7954"/>
                  </a:lnTo>
                  <a:lnTo>
                    <a:pt x="3430" y="5597"/>
                  </a:lnTo>
                  <a:close/>
                  <a:moveTo>
                    <a:pt x="3073" y="0"/>
                  </a:moveTo>
                  <a:lnTo>
                    <a:pt x="3073" y="2525"/>
                  </a:lnTo>
                  <a:lnTo>
                    <a:pt x="0" y="2525"/>
                  </a:lnTo>
                  <a:lnTo>
                    <a:pt x="0" y="2882"/>
                  </a:lnTo>
                  <a:lnTo>
                    <a:pt x="1453" y="2882"/>
                  </a:lnTo>
                  <a:lnTo>
                    <a:pt x="1453" y="5240"/>
                  </a:lnTo>
                  <a:lnTo>
                    <a:pt x="0" y="5240"/>
                  </a:lnTo>
                  <a:lnTo>
                    <a:pt x="0" y="5597"/>
                  </a:lnTo>
                  <a:lnTo>
                    <a:pt x="3073" y="5597"/>
                  </a:lnTo>
                  <a:lnTo>
                    <a:pt x="3073" y="7954"/>
                  </a:lnTo>
                  <a:lnTo>
                    <a:pt x="0" y="7954"/>
                  </a:lnTo>
                  <a:lnTo>
                    <a:pt x="0" y="8312"/>
                  </a:lnTo>
                  <a:lnTo>
                    <a:pt x="1453" y="8312"/>
                  </a:lnTo>
                  <a:lnTo>
                    <a:pt x="1453" y="10836"/>
                  </a:lnTo>
                  <a:lnTo>
                    <a:pt x="1810" y="10836"/>
                  </a:lnTo>
                  <a:lnTo>
                    <a:pt x="1810" y="8312"/>
                  </a:lnTo>
                  <a:lnTo>
                    <a:pt x="5787" y="8312"/>
                  </a:lnTo>
                  <a:lnTo>
                    <a:pt x="5787" y="10836"/>
                  </a:lnTo>
                  <a:lnTo>
                    <a:pt x="6145" y="10836"/>
                  </a:lnTo>
                  <a:lnTo>
                    <a:pt x="6145" y="8312"/>
                  </a:lnTo>
                  <a:lnTo>
                    <a:pt x="10098" y="8312"/>
                  </a:lnTo>
                  <a:lnTo>
                    <a:pt x="10098" y="10836"/>
                  </a:lnTo>
                  <a:lnTo>
                    <a:pt x="10455" y="10836"/>
                  </a:lnTo>
                  <a:lnTo>
                    <a:pt x="10455" y="8312"/>
                  </a:lnTo>
                  <a:lnTo>
                    <a:pt x="11908" y="8312"/>
                  </a:lnTo>
                  <a:lnTo>
                    <a:pt x="11908" y="7954"/>
                  </a:lnTo>
                  <a:lnTo>
                    <a:pt x="8836" y="7954"/>
                  </a:lnTo>
                  <a:lnTo>
                    <a:pt x="8836" y="5597"/>
                  </a:lnTo>
                  <a:lnTo>
                    <a:pt x="11908" y="5597"/>
                  </a:lnTo>
                  <a:lnTo>
                    <a:pt x="11908" y="5240"/>
                  </a:lnTo>
                  <a:lnTo>
                    <a:pt x="10455" y="5240"/>
                  </a:lnTo>
                  <a:lnTo>
                    <a:pt x="10455" y="2882"/>
                  </a:lnTo>
                  <a:lnTo>
                    <a:pt x="11908" y="2882"/>
                  </a:lnTo>
                  <a:lnTo>
                    <a:pt x="11908" y="2525"/>
                  </a:lnTo>
                  <a:lnTo>
                    <a:pt x="8836" y="2525"/>
                  </a:lnTo>
                  <a:lnTo>
                    <a:pt x="8836" y="0"/>
                  </a:lnTo>
                  <a:lnTo>
                    <a:pt x="8478" y="0"/>
                  </a:lnTo>
                  <a:lnTo>
                    <a:pt x="8478" y="2525"/>
                  </a:lnTo>
                  <a:lnTo>
                    <a:pt x="3430" y="2525"/>
                  </a:lnTo>
                  <a:lnTo>
                    <a:pt x="3430" y="0"/>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6"/>
            <p:cNvSpPr/>
            <p:nvPr/>
          </p:nvSpPr>
          <p:spPr>
            <a:xfrm>
              <a:off x="2163666" y="2963012"/>
              <a:ext cx="27362" cy="11418"/>
            </a:xfrm>
            <a:custGeom>
              <a:rect b="b" l="l" r="r" t="t"/>
              <a:pathLst>
                <a:path extrusionOk="0" h="358" w="858">
                  <a:moveTo>
                    <a:pt x="0" y="1"/>
                  </a:moveTo>
                  <a:lnTo>
                    <a:pt x="0" y="358"/>
                  </a:lnTo>
                  <a:lnTo>
                    <a:pt x="858" y="358"/>
                  </a:lnTo>
                  <a:lnTo>
                    <a:pt x="858" y="1"/>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6"/>
            <p:cNvSpPr/>
            <p:nvPr/>
          </p:nvSpPr>
          <p:spPr>
            <a:xfrm>
              <a:off x="2163666" y="3049601"/>
              <a:ext cx="27362" cy="11418"/>
            </a:xfrm>
            <a:custGeom>
              <a:rect b="b" l="l" r="r" t="t"/>
              <a:pathLst>
                <a:path extrusionOk="0" h="358" w="858">
                  <a:moveTo>
                    <a:pt x="0" y="1"/>
                  </a:moveTo>
                  <a:lnTo>
                    <a:pt x="0" y="358"/>
                  </a:lnTo>
                  <a:lnTo>
                    <a:pt x="858" y="358"/>
                  </a:lnTo>
                  <a:lnTo>
                    <a:pt x="858" y="1"/>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6"/>
            <p:cNvSpPr/>
            <p:nvPr/>
          </p:nvSpPr>
          <p:spPr>
            <a:xfrm>
              <a:off x="2163666" y="3136189"/>
              <a:ext cx="27362" cy="11418"/>
            </a:xfrm>
            <a:custGeom>
              <a:rect b="b" l="l" r="r" t="t"/>
              <a:pathLst>
                <a:path extrusionOk="0" h="358" w="858">
                  <a:moveTo>
                    <a:pt x="0" y="0"/>
                  </a:moveTo>
                  <a:lnTo>
                    <a:pt x="0" y="358"/>
                  </a:lnTo>
                  <a:lnTo>
                    <a:pt x="858" y="358"/>
                  </a:lnTo>
                  <a:lnTo>
                    <a:pt x="858"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46"/>
          <p:cNvGrpSpPr/>
          <p:nvPr/>
        </p:nvGrpSpPr>
        <p:grpSpPr>
          <a:xfrm>
            <a:off x="5343450" y="2866569"/>
            <a:ext cx="353182" cy="379010"/>
            <a:chOff x="5343450" y="2866569"/>
            <a:chExt cx="353182" cy="379010"/>
          </a:xfrm>
        </p:grpSpPr>
        <p:sp>
          <p:nvSpPr>
            <p:cNvPr id="1747" name="Google Shape;1747;p46"/>
            <p:cNvSpPr/>
            <p:nvPr/>
          </p:nvSpPr>
          <p:spPr>
            <a:xfrm>
              <a:off x="5489283" y="2866569"/>
              <a:ext cx="63812" cy="353943"/>
            </a:xfrm>
            <a:custGeom>
              <a:rect b="b" l="l" r="r" t="t"/>
              <a:pathLst>
                <a:path extrusionOk="0" h="11098" w="2001">
                  <a:moveTo>
                    <a:pt x="286" y="0"/>
                  </a:moveTo>
                  <a:cubicBezTo>
                    <a:pt x="119" y="0"/>
                    <a:pt x="0" y="143"/>
                    <a:pt x="0" y="286"/>
                  </a:cubicBezTo>
                  <a:lnTo>
                    <a:pt x="0" y="11098"/>
                  </a:lnTo>
                  <a:lnTo>
                    <a:pt x="2001" y="11098"/>
                  </a:lnTo>
                  <a:lnTo>
                    <a:pt x="2001" y="286"/>
                  </a:lnTo>
                  <a:cubicBezTo>
                    <a:pt x="2001" y="119"/>
                    <a:pt x="1834" y="0"/>
                    <a:pt x="1667" y="0"/>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6"/>
            <p:cNvSpPr/>
            <p:nvPr/>
          </p:nvSpPr>
          <p:spPr>
            <a:xfrm>
              <a:off x="5343450" y="3183262"/>
              <a:ext cx="353182" cy="62318"/>
            </a:xfrm>
            <a:custGeom>
              <a:rect b="b" l="l" r="r" t="t"/>
              <a:pathLst>
                <a:path extrusionOk="0" h="1954" w="11075">
                  <a:moveTo>
                    <a:pt x="5550" y="1"/>
                  </a:moveTo>
                  <a:cubicBezTo>
                    <a:pt x="1644" y="1"/>
                    <a:pt x="1" y="1954"/>
                    <a:pt x="1" y="1954"/>
                  </a:cubicBezTo>
                  <a:lnTo>
                    <a:pt x="11074" y="1954"/>
                  </a:lnTo>
                  <a:cubicBezTo>
                    <a:pt x="11074" y="1954"/>
                    <a:pt x="9455" y="1"/>
                    <a:pt x="5550" y="1"/>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6"/>
            <p:cNvSpPr/>
            <p:nvPr/>
          </p:nvSpPr>
          <p:spPr>
            <a:xfrm>
              <a:off x="5344215" y="3182528"/>
              <a:ext cx="195199" cy="61553"/>
            </a:xfrm>
            <a:custGeom>
              <a:rect b="b" l="l" r="r" t="t"/>
              <a:pathLst>
                <a:path extrusionOk="0" h="1930" w="6121">
                  <a:moveTo>
                    <a:pt x="5526" y="0"/>
                  </a:moveTo>
                  <a:cubicBezTo>
                    <a:pt x="1620" y="0"/>
                    <a:pt x="1" y="1929"/>
                    <a:pt x="1" y="1929"/>
                  </a:cubicBezTo>
                  <a:lnTo>
                    <a:pt x="1191" y="1929"/>
                  </a:lnTo>
                  <a:cubicBezTo>
                    <a:pt x="1192" y="1930"/>
                    <a:pt x="1192" y="1930"/>
                    <a:pt x="1193" y="1930"/>
                  </a:cubicBezTo>
                  <a:cubicBezTo>
                    <a:pt x="1254" y="1930"/>
                    <a:pt x="2714" y="212"/>
                    <a:pt x="6121" y="24"/>
                  </a:cubicBezTo>
                  <a:cubicBezTo>
                    <a:pt x="5954" y="24"/>
                    <a:pt x="5740" y="0"/>
                    <a:pt x="5526"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6"/>
            <p:cNvSpPr/>
            <p:nvPr/>
          </p:nvSpPr>
          <p:spPr>
            <a:xfrm>
              <a:off x="5377636" y="2893901"/>
              <a:ext cx="286340" cy="95741"/>
            </a:xfrm>
            <a:custGeom>
              <a:rect b="b" l="l" r="r" t="t"/>
              <a:pathLst>
                <a:path extrusionOk="0" h="3002" w="8979">
                  <a:moveTo>
                    <a:pt x="429" y="1"/>
                  </a:moveTo>
                  <a:cubicBezTo>
                    <a:pt x="191" y="1"/>
                    <a:pt x="0" y="191"/>
                    <a:pt x="0" y="405"/>
                  </a:cubicBezTo>
                  <a:lnTo>
                    <a:pt x="0" y="2596"/>
                  </a:lnTo>
                  <a:cubicBezTo>
                    <a:pt x="0" y="2834"/>
                    <a:pt x="191" y="3001"/>
                    <a:pt x="429" y="3001"/>
                  </a:cubicBezTo>
                  <a:lnTo>
                    <a:pt x="7478" y="3001"/>
                  </a:lnTo>
                  <a:cubicBezTo>
                    <a:pt x="7597" y="3001"/>
                    <a:pt x="7692" y="2954"/>
                    <a:pt x="7788" y="2882"/>
                  </a:cubicBezTo>
                  <a:lnTo>
                    <a:pt x="8812" y="1810"/>
                  </a:lnTo>
                  <a:cubicBezTo>
                    <a:pt x="8978" y="1596"/>
                    <a:pt x="8978" y="1334"/>
                    <a:pt x="8812" y="1191"/>
                  </a:cubicBezTo>
                  <a:lnTo>
                    <a:pt x="7788" y="120"/>
                  </a:lnTo>
                  <a:cubicBezTo>
                    <a:pt x="7692" y="24"/>
                    <a:pt x="7597" y="1"/>
                    <a:pt x="7478"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6"/>
            <p:cNvSpPr/>
            <p:nvPr/>
          </p:nvSpPr>
          <p:spPr>
            <a:xfrm>
              <a:off x="5401171" y="2915939"/>
              <a:ext cx="235476" cy="49401"/>
            </a:xfrm>
            <a:custGeom>
              <a:rect b="b" l="l" r="r" t="t"/>
              <a:pathLst>
                <a:path extrusionOk="0" h="1549" w="7384">
                  <a:moveTo>
                    <a:pt x="1" y="0"/>
                  </a:moveTo>
                  <a:lnTo>
                    <a:pt x="1" y="1548"/>
                  </a:lnTo>
                  <a:lnTo>
                    <a:pt x="6621" y="1548"/>
                  </a:lnTo>
                  <a:lnTo>
                    <a:pt x="7383" y="762"/>
                  </a:lnTo>
                  <a:lnTo>
                    <a:pt x="6621" y="0"/>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6"/>
            <p:cNvSpPr/>
            <p:nvPr/>
          </p:nvSpPr>
          <p:spPr>
            <a:xfrm>
              <a:off x="5376871" y="3032889"/>
              <a:ext cx="286340" cy="95741"/>
            </a:xfrm>
            <a:custGeom>
              <a:rect b="b" l="l" r="r" t="t"/>
              <a:pathLst>
                <a:path extrusionOk="0" h="3002" w="8979">
                  <a:moveTo>
                    <a:pt x="1501" y="1"/>
                  </a:moveTo>
                  <a:cubicBezTo>
                    <a:pt x="1382" y="1"/>
                    <a:pt x="1287" y="48"/>
                    <a:pt x="1191" y="120"/>
                  </a:cubicBezTo>
                  <a:lnTo>
                    <a:pt x="167" y="1191"/>
                  </a:lnTo>
                  <a:cubicBezTo>
                    <a:pt x="1" y="1382"/>
                    <a:pt x="1" y="1668"/>
                    <a:pt x="167" y="1810"/>
                  </a:cubicBezTo>
                  <a:lnTo>
                    <a:pt x="1191" y="2882"/>
                  </a:lnTo>
                  <a:cubicBezTo>
                    <a:pt x="1287" y="2977"/>
                    <a:pt x="1382" y="3001"/>
                    <a:pt x="1501" y="3001"/>
                  </a:cubicBezTo>
                  <a:lnTo>
                    <a:pt x="8550" y="3001"/>
                  </a:lnTo>
                  <a:cubicBezTo>
                    <a:pt x="8788" y="3001"/>
                    <a:pt x="8979" y="2811"/>
                    <a:pt x="8979" y="2573"/>
                  </a:cubicBezTo>
                  <a:lnTo>
                    <a:pt x="8979" y="405"/>
                  </a:lnTo>
                  <a:cubicBezTo>
                    <a:pt x="8979" y="167"/>
                    <a:pt x="8788" y="1"/>
                    <a:pt x="8550"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6"/>
            <p:cNvSpPr/>
            <p:nvPr/>
          </p:nvSpPr>
          <p:spPr>
            <a:xfrm>
              <a:off x="5404966" y="3057191"/>
              <a:ext cx="234710" cy="49401"/>
            </a:xfrm>
            <a:custGeom>
              <a:rect b="b" l="l" r="r" t="t"/>
              <a:pathLst>
                <a:path extrusionOk="0" h="1549" w="7360">
                  <a:moveTo>
                    <a:pt x="739" y="1"/>
                  </a:moveTo>
                  <a:lnTo>
                    <a:pt x="1" y="787"/>
                  </a:lnTo>
                  <a:lnTo>
                    <a:pt x="739" y="1549"/>
                  </a:lnTo>
                  <a:lnTo>
                    <a:pt x="7359" y="1549"/>
                  </a:lnTo>
                  <a:lnTo>
                    <a:pt x="7359" y="1"/>
                  </a:ln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6"/>
            <p:cNvSpPr/>
            <p:nvPr/>
          </p:nvSpPr>
          <p:spPr>
            <a:xfrm>
              <a:off x="5489283" y="2988845"/>
              <a:ext cx="63812" cy="22803"/>
            </a:xfrm>
            <a:custGeom>
              <a:rect b="b" l="l" r="r" t="t"/>
              <a:pathLst>
                <a:path extrusionOk="0" h="715" w="2001">
                  <a:moveTo>
                    <a:pt x="0" y="0"/>
                  </a:moveTo>
                  <a:lnTo>
                    <a:pt x="0" y="715"/>
                  </a:lnTo>
                  <a:lnTo>
                    <a:pt x="2001" y="715"/>
                  </a:lnTo>
                  <a:lnTo>
                    <a:pt x="2001"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6"/>
            <p:cNvSpPr/>
            <p:nvPr/>
          </p:nvSpPr>
          <p:spPr>
            <a:xfrm>
              <a:off x="5489283" y="3129364"/>
              <a:ext cx="63812" cy="22803"/>
            </a:xfrm>
            <a:custGeom>
              <a:rect b="b" l="l" r="r" t="t"/>
              <a:pathLst>
                <a:path extrusionOk="0" h="715" w="2001">
                  <a:moveTo>
                    <a:pt x="0" y="0"/>
                  </a:moveTo>
                  <a:lnTo>
                    <a:pt x="0" y="714"/>
                  </a:lnTo>
                  <a:lnTo>
                    <a:pt x="2001" y="714"/>
                  </a:lnTo>
                  <a:lnTo>
                    <a:pt x="2001"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 name="Google Shape;1756;p46"/>
          <p:cNvGrpSpPr/>
          <p:nvPr/>
        </p:nvGrpSpPr>
        <p:grpSpPr>
          <a:xfrm>
            <a:off x="2797034" y="2953891"/>
            <a:ext cx="379778" cy="204335"/>
            <a:chOff x="2797034" y="2953891"/>
            <a:chExt cx="379778" cy="204335"/>
          </a:xfrm>
        </p:grpSpPr>
        <p:sp>
          <p:nvSpPr>
            <p:cNvPr id="1757" name="Google Shape;1757;p46"/>
            <p:cNvSpPr/>
            <p:nvPr/>
          </p:nvSpPr>
          <p:spPr>
            <a:xfrm>
              <a:off x="2882850" y="2953891"/>
              <a:ext cx="208880" cy="190685"/>
            </a:xfrm>
            <a:custGeom>
              <a:rect b="b" l="l" r="r" t="t"/>
              <a:pathLst>
                <a:path extrusionOk="0" h="5979" w="6550">
                  <a:moveTo>
                    <a:pt x="3287" y="1"/>
                  </a:moveTo>
                  <a:cubicBezTo>
                    <a:pt x="1906" y="1"/>
                    <a:pt x="1715" y="1073"/>
                    <a:pt x="1" y="1073"/>
                  </a:cubicBezTo>
                  <a:lnTo>
                    <a:pt x="1453" y="5978"/>
                  </a:lnTo>
                  <a:cubicBezTo>
                    <a:pt x="1453" y="5978"/>
                    <a:pt x="2573" y="5454"/>
                    <a:pt x="3287" y="5454"/>
                  </a:cubicBezTo>
                  <a:cubicBezTo>
                    <a:pt x="4002" y="5454"/>
                    <a:pt x="5121" y="5978"/>
                    <a:pt x="5121" y="5978"/>
                  </a:cubicBezTo>
                  <a:lnTo>
                    <a:pt x="6550" y="1073"/>
                  </a:lnTo>
                  <a:cubicBezTo>
                    <a:pt x="4859" y="1073"/>
                    <a:pt x="4668" y="1"/>
                    <a:pt x="3287" y="1"/>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6"/>
            <p:cNvSpPr/>
            <p:nvPr/>
          </p:nvSpPr>
          <p:spPr>
            <a:xfrm>
              <a:off x="3005881" y="2987314"/>
              <a:ext cx="170930" cy="170912"/>
            </a:xfrm>
            <a:custGeom>
              <a:rect b="b" l="l" r="r" t="t"/>
              <a:pathLst>
                <a:path extrusionOk="0" h="5359" w="5360">
                  <a:moveTo>
                    <a:pt x="2668" y="1"/>
                  </a:moveTo>
                  <a:cubicBezTo>
                    <a:pt x="1191" y="1"/>
                    <a:pt x="1" y="1191"/>
                    <a:pt x="1" y="2668"/>
                  </a:cubicBezTo>
                  <a:cubicBezTo>
                    <a:pt x="1" y="4168"/>
                    <a:pt x="1191" y="5359"/>
                    <a:pt x="2668" y="5359"/>
                  </a:cubicBezTo>
                  <a:cubicBezTo>
                    <a:pt x="4168" y="5359"/>
                    <a:pt x="5359" y="4168"/>
                    <a:pt x="5359" y="2668"/>
                  </a:cubicBezTo>
                  <a:cubicBezTo>
                    <a:pt x="5359" y="1215"/>
                    <a:pt x="4168" y="1"/>
                    <a:pt x="2668" y="1"/>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6"/>
            <p:cNvSpPr/>
            <p:nvPr/>
          </p:nvSpPr>
          <p:spPr>
            <a:xfrm>
              <a:off x="3033976" y="3015412"/>
              <a:ext cx="113975" cy="113984"/>
            </a:xfrm>
            <a:custGeom>
              <a:rect b="b" l="l" r="r" t="t"/>
              <a:pathLst>
                <a:path extrusionOk="0" h="3574" w="3574">
                  <a:moveTo>
                    <a:pt x="1787" y="1"/>
                  </a:moveTo>
                  <a:cubicBezTo>
                    <a:pt x="811" y="1"/>
                    <a:pt x="1" y="811"/>
                    <a:pt x="1" y="1787"/>
                  </a:cubicBezTo>
                  <a:cubicBezTo>
                    <a:pt x="1" y="2763"/>
                    <a:pt x="811" y="3573"/>
                    <a:pt x="1787" y="3573"/>
                  </a:cubicBezTo>
                  <a:cubicBezTo>
                    <a:pt x="2787" y="3573"/>
                    <a:pt x="3573" y="2763"/>
                    <a:pt x="3573" y="1787"/>
                  </a:cubicBezTo>
                  <a:cubicBezTo>
                    <a:pt x="3573" y="811"/>
                    <a:pt x="2787" y="1"/>
                    <a:pt x="1787"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6"/>
            <p:cNvSpPr/>
            <p:nvPr/>
          </p:nvSpPr>
          <p:spPr>
            <a:xfrm>
              <a:off x="3033976" y="3022269"/>
              <a:ext cx="107119" cy="107127"/>
            </a:xfrm>
            <a:custGeom>
              <a:rect b="b" l="l" r="r" t="t"/>
              <a:pathLst>
                <a:path extrusionOk="0" h="3359" w="3359">
                  <a:moveTo>
                    <a:pt x="930" y="0"/>
                  </a:moveTo>
                  <a:cubicBezTo>
                    <a:pt x="358" y="286"/>
                    <a:pt x="1" y="881"/>
                    <a:pt x="1" y="1572"/>
                  </a:cubicBezTo>
                  <a:cubicBezTo>
                    <a:pt x="1" y="2548"/>
                    <a:pt x="811" y="3358"/>
                    <a:pt x="1787" y="3358"/>
                  </a:cubicBezTo>
                  <a:cubicBezTo>
                    <a:pt x="2478" y="3358"/>
                    <a:pt x="3073" y="2977"/>
                    <a:pt x="3359" y="2429"/>
                  </a:cubicBezTo>
                  <a:lnTo>
                    <a:pt x="3359" y="2429"/>
                  </a:lnTo>
                  <a:cubicBezTo>
                    <a:pt x="3097" y="2548"/>
                    <a:pt x="2835" y="2644"/>
                    <a:pt x="2501" y="2644"/>
                  </a:cubicBezTo>
                  <a:cubicBezTo>
                    <a:pt x="1525" y="2644"/>
                    <a:pt x="715" y="1834"/>
                    <a:pt x="715" y="858"/>
                  </a:cubicBezTo>
                  <a:cubicBezTo>
                    <a:pt x="715" y="548"/>
                    <a:pt x="811" y="262"/>
                    <a:pt x="930"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6"/>
            <p:cNvSpPr/>
            <p:nvPr/>
          </p:nvSpPr>
          <p:spPr>
            <a:xfrm>
              <a:off x="2797034" y="2987314"/>
              <a:ext cx="170930" cy="170912"/>
            </a:xfrm>
            <a:custGeom>
              <a:rect b="b" l="l" r="r" t="t"/>
              <a:pathLst>
                <a:path extrusionOk="0" h="5359" w="5360">
                  <a:moveTo>
                    <a:pt x="2668" y="1"/>
                  </a:moveTo>
                  <a:cubicBezTo>
                    <a:pt x="1191" y="1"/>
                    <a:pt x="1" y="1191"/>
                    <a:pt x="1" y="2668"/>
                  </a:cubicBezTo>
                  <a:cubicBezTo>
                    <a:pt x="1" y="4168"/>
                    <a:pt x="1191" y="5359"/>
                    <a:pt x="2668" y="5359"/>
                  </a:cubicBezTo>
                  <a:cubicBezTo>
                    <a:pt x="4168" y="5359"/>
                    <a:pt x="5359" y="4168"/>
                    <a:pt x="5359" y="2668"/>
                  </a:cubicBezTo>
                  <a:cubicBezTo>
                    <a:pt x="5359" y="1215"/>
                    <a:pt x="4168" y="1"/>
                    <a:pt x="2668" y="1"/>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6"/>
            <p:cNvSpPr/>
            <p:nvPr/>
          </p:nvSpPr>
          <p:spPr>
            <a:xfrm>
              <a:off x="2825129" y="3015412"/>
              <a:ext cx="113975" cy="113984"/>
            </a:xfrm>
            <a:custGeom>
              <a:rect b="b" l="l" r="r" t="t"/>
              <a:pathLst>
                <a:path extrusionOk="0" h="3574" w="3574">
                  <a:moveTo>
                    <a:pt x="1787" y="1"/>
                  </a:moveTo>
                  <a:cubicBezTo>
                    <a:pt x="811" y="1"/>
                    <a:pt x="1" y="811"/>
                    <a:pt x="1" y="1787"/>
                  </a:cubicBezTo>
                  <a:cubicBezTo>
                    <a:pt x="1" y="2763"/>
                    <a:pt x="811" y="3573"/>
                    <a:pt x="1787" y="3573"/>
                  </a:cubicBezTo>
                  <a:cubicBezTo>
                    <a:pt x="2787" y="3573"/>
                    <a:pt x="3573" y="2763"/>
                    <a:pt x="3573" y="1787"/>
                  </a:cubicBezTo>
                  <a:cubicBezTo>
                    <a:pt x="3573" y="811"/>
                    <a:pt x="2811" y="1"/>
                    <a:pt x="1787"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6"/>
            <p:cNvSpPr/>
            <p:nvPr/>
          </p:nvSpPr>
          <p:spPr>
            <a:xfrm>
              <a:off x="2825894" y="3022269"/>
              <a:ext cx="107884" cy="107127"/>
            </a:xfrm>
            <a:custGeom>
              <a:rect b="b" l="l" r="r" t="t"/>
              <a:pathLst>
                <a:path extrusionOk="0" h="3359" w="3383">
                  <a:moveTo>
                    <a:pt x="929" y="0"/>
                  </a:moveTo>
                  <a:cubicBezTo>
                    <a:pt x="382" y="286"/>
                    <a:pt x="1" y="881"/>
                    <a:pt x="1" y="1572"/>
                  </a:cubicBezTo>
                  <a:cubicBezTo>
                    <a:pt x="1" y="2548"/>
                    <a:pt x="810" y="3358"/>
                    <a:pt x="1787" y="3358"/>
                  </a:cubicBezTo>
                  <a:cubicBezTo>
                    <a:pt x="2477" y="3358"/>
                    <a:pt x="3073" y="2977"/>
                    <a:pt x="3382" y="2429"/>
                  </a:cubicBezTo>
                  <a:lnTo>
                    <a:pt x="3382" y="2429"/>
                  </a:lnTo>
                  <a:cubicBezTo>
                    <a:pt x="3120" y="2548"/>
                    <a:pt x="2811" y="2644"/>
                    <a:pt x="2525" y="2644"/>
                  </a:cubicBezTo>
                  <a:cubicBezTo>
                    <a:pt x="1525" y="2644"/>
                    <a:pt x="739" y="1834"/>
                    <a:pt x="739" y="858"/>
                  </a:cubicBezTo>
                  <a:cubicBezTo>
                    <a:pt x="739" y="548"/>
                    <a:pt x="810" y="262"/>
                    <a:pt x="929"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6"/>
            <p:cNvSpPr/>
            <p:nvPr/>
          </p:nvSpPr>
          <p:spPr>
            <a:xfrm>
              <a:off x="2973226" y="2977460"/>
              <a:ext cx="26628" cy="26598"/>
            </a:xfrm>
            <a:custGeom>
              <a:rect b="b" l="l" r="r" t="t"/>
              <a:pathLst>
                <a:path extrusionOk="0" h="834" w="835">
                  <a:moveTo>
                    <a:pt x="429" y="0"/>
                  </a:moveTo>
                  <a:cubicBezTo>
                    <a:pt x="191" y="0"/>
                    <a:pt x="1" y="167"/>
                    <a:pt x="1" y="429"/>
                  </a:cubicBezTo>
                  <a:cubicBezTo>
                    <a:pt x="1" y="643"/>
                    <a:pt x="191" y="834"/>
                    <a:pt x="429" y="834"/>
                  </a:cubicBezTo>
                  <a:cubicBezTo>
                    <a:pt x="668" y="834"/>
                    <a:pt x="834" y="667"/>
                    <a:pt x="834" y="429"/>
                  </a:cubicBezTo>
                  <a:cubicBezTo>
                    <a:pt x="834" y="214"/>
                    <a:pt x="668" y="0"/>
                    <a:pt x="429" y="0"/>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46"/>
          <p:cNvGrpSpPr/>
          <p:nvPr/>
        </p:nvGrpSpPr>
        <p:grpSpPr>
          <a:xfrm>
            <a:off x="7882277" y="2865804"/>
            <a:ext cx="344061" cy="379776"/>
            <a:chOff x="7882277" y="2865804"/>
            <a:chExt cx="344061" cy="379776"/>
          </a:xfrm>
        </p:grpSpPr>
        <p:sp>
          <p:nvSpPr>
            <p:cNvPr id="1766" name="Google Shape;1766;p46"/>
            <p:cNvSpPr/>
            <p:nvPr/>
          </p:nvSpPr>
          <p:spPr>
            <a:xfrm>
              <a:off x="7952913" y="2866569"/>
              <a:ext cx="203554" cy="81294"/>
            </a:xfrm>
            <a:custGeom>
              <a:rect b="b" l="l" r="r" t="t"/>
              <a:pathLst>
                <a:path extrusionOk="0" h="2549" w="6383">
                  <a:moveTo>
                    <a:pt x="0" y="0"/>
                  </a:moveTo>
                  <a:lnTo>
                    <a:pt x="0" y="2548"/>
                  </a:lnTo>
                  <a:lnTo>
                    <a:pt x="6383" y="2548"/>
                  </a:lnTo>
                  <a:lnTo>
                    <a:pt x="6383" y="0"/>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6"/>
            <p:cNvSpPr/>
            <p:nvPr/>
          </p:nvSpPr>
          <p:spPr>
            <a:xfrm>
              <a:off x="7882277" y="2866569"/>
              <a:ext cx="209645" cy="250643"/>
            </a:xfrm>
            <a:custGeom>
              <a:rect b="b" l="l" r="r" t="t"/>
              <a:pathLst>
                <a:path extrusionOk="0" h="7859" w="6574">
                  <a:moveTo>
                    <a:pt x="2215" y="0"/>
                  </a:moveTo>
                  <a:lnTo>
                    <a:pt x="310" y="1334"/>
                  </a:lnTo>
                  <a:cubicBezTo>
                    <a:pt x="72" y="1477"/>
                    <a:pt x="1" y="1810"/>
                    <a:pt x="191" y="2048"/>
                  </a:cubicBezTo>
                  <a:lnTo>
                    <a:pt x="4263" y="7859"/>
                  </a:lnTo>
                  <a:lnTo>
                    <a:pt x="6573" y="6216"/>
                  </a:lnTo>
                  <a:lnTo>
                    <a:pt x="2215" y="0"/>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6"/>
            <p:cNvSpPr/>
            <p:nvPr/>
          </p:nvSpPr>
          <p:spPr>
            <a:xfrm>
              <a:off x="7985568" y="2991110"/>
              <a:ext cx="106353" cy="114717"/>
            </a:xfrm>
            <a:custGeom>
              <a:rect b="b" l="l" r="r" t="t"/>
              <a:pathLst>
                <a:path extrusionOk="0" h="3597" w="3335">
                  <a:moveTo>
                    <a:pt x="1739" y="1"/>
                  </a:moveTo>
                  <a:lnTo>
                    <a:pt x="0" y="2454"/>
                  </a:lnTo>
                  <a:lnTo>
                    <a:pt x="0" y="2525"/>
                  </a:lnTo>
                  <a:lnTo>
                    <a:pt x="1524" y="3597"/>
                  </a:lnTo>
                  <a:lnTo>
                    <a:pt x="3334" y="2311"/>
                  </a:lnTo>
                  <a:lnTo>
                    <a:pt x="1739" y="1"/>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6"/>
            <p:cNvSpPr/>
            <p:nvPr/>
          </p:nvSpPr>
          <p:spPr>
            <a:xfrm>
              <a:off x="8015928" y="2865804"/>
              <a:ext cx="210410" cy="251409"/>
            </a:xfrm>
            <a:custGeom>
              <a:rect b="b" l="l" r="r" t="t"/>
              <a:pathLst>
                <a:path extrusionOk="0" h="7883" w="6598">
                  <a:moveTo>
                    <a:pt x="4383" y="0"/>
                  </a:moveTo>
                  <a:lnTo>
                    <a:pt x="1" y="6240"/>
                  </a:lnTo>
                  <a:lnTo>
                    <a:pt x="2335" y="7883"/>
                  </a:lnTo>
                  <a:lnTo>
                    <a:pt x="6407" y="2072"/>
                  </a:lnTo>
                  <a:cubicBezTo>
                    <a:pt x="6598" y="1834"/>
                    <a:pt x="6526" y="1501"/>
                    <a:pt x="6288" y="1334"/>
                  </a:cubicBezTo>
                  <a:lnTo>
                    <a:pt x="4383" y="0"/>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6"/>
            <p:cNvSpPr/>
            <p:nvPr/>
          </p:nvSpPr>
          <p:spPr>
            <a:xfrm>
              <a:off x="7946057" y="3029062"/>
              <a:ext cx="216501" cy="216518"/>
            </a:xfrm>
            <a:custGeom>
              <a:rect b="b" l="l" r="r" t="t"/>
              <a:pathLst>
                <a:path extrusionOk="0" h="6789" w="6789">
                  <a:moveTo>
                    <a:pt x="3467" y="0"/>
                  </a:moveTo>
                  <a:cubicBezTo>
                    <a:pt x="3439" y="0"/>
                    <a:pt x="3411" y="1"/>
                    <a:pt x="3383" y="2"/>
                  </a:cubicBezTo>
                  <a:cubicBezTo>
                    <a:pt x="1525" y="2"/>
                    <a:pt x="1" y="1502"/>
                    <a:pt x="1" y="3383"/>
                  </a:cubicBezTo>
                  <a:cubicBezTo>
                    <a:pt x="1" y="5265"/>
                    <a:pt x="1525" y="6789"/>
                    <a:pt x="3383" y="6789"/>
                  </a:cubicBezTo>
                  <a:cubicBezTo>
                    <a:pt x="5264" y="6789"/>
                    <a:pt x="6788" y="5265"/>
                    <a:pt x="6788" y="3383"/>
                  </a:cubicBezTo>
                  <a:cubicBezTo>
                    <a:pt x="6788" y="1530"/>
                    <a:pt x="5309" y="0"/>
                    <a:pt x="3467"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6"/>
            <p:cNvSpPr/>
            <p:nvPr/>
          </p:nvSpPr>
          <p:spPr>
            <a:xfrm>
              <a:off x="7977213" y="3060189"/>
              <a:ext cx="154188" cy="153499"/>
            </a:xfrm>
            <a:custGeom>
              <a:rect b="b" l="l" r="r" t="t"/>
              <a:pathLst>
                <a:path extrusionOk="0" h="4813" w="4835">
                  <a:moveTo>
                    <a:pt x="2489" y="0"/>
                  </a:moveTo>
                  <a:cubicBezTo>
                    <a:pt x="2461" y="0"/>
                    <a:pt x="2434" y="1"/>
                    <a:pt x="2406" y="2"/>
                  </a:cubicBezTo>
                  <a:cubicBezTo>
                    <a:pt x="1072" y="2"/>
                    <a:pt x="0" y="1074"/>
                    <a:pt x="0" y="2407"/>
                  </a:cubicBezTo>
                  <a:cubicBezTo>
                    <a:pt x="0" y="3741"/>
                    <a:pt x="1072" y="4812"/>
                    <a:pt x="2406" y="4812"/>
                  </a:cubicBezTo>
                  <a:cubicBezTo>
                    <a:pt x="3763" y="4812"/>
                    <a:pt x="4835" y="3741"/>
                    <a:pt x="4835" y="2407"/>
                  </a:cubicBezTo>
                  <a:cubicBezTo>
                    <a:pt x="4835" y="1101"/>
                    <a:pt x="3807" y="0"/>
                    <a:pt x="2489"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46"/>
          <p:cNvGrpSpPr/>
          <p:nvPr/>
        </p:nvGrpSpPr>
        <p:grpSpPr>
          <a:xfrm>
            <a:off x="4069859" y="2865645"/>
            <a:ext cx="371423" cy="379935"/>
            <a:chOff x="4069859" y="2865645"/>
            <a:chExt cx="371423" cy="379935"/>
          </a:xfrm>
        </p:grpSpPr>
        <p:sp>
          <p:nvSpPr>
            <p:cNvPr id="1773" name="Google Shape;1773;p46"/>
            <p:cNvSpPr/>
            <p:nvPr/>
          </p:nvSpPr>
          <p:spPr>
            <a:xfrm>
              <a:off x="4069859" y="2865645"/>
              <a:ext cx="148129" cy="379935"/>
            </a:xfrm>
            <a:custGeom>
              <a:rect b="b" l="l" r="r" t="t"/>
              <a:pathLst>
                <a:path extrusionOk="0" h="11913" w="4645">
                  <a:moveTo>
                    <a:pt x="3712" y="1"/>
                  </a:moveTo>
                  <a:cubicBezTo>
                    <a:pt x="3346" y="1"/>
                    <a:pt x="3030" y="246"/>
                    <a:pt x="2930" y="625"/>
                  </a:cubicBezTo>
                  <a:lnTo>
                    <a:pt x="1" y="11865"/>
                  </a:lnTo>
                  <a:lnTo>
                    <a:pt x="1692" y="11865"/>
                  </a:lnTo>
                  <a:lnTo>
                    <a:pt x="1692" y="11913"/>
                  </a:lnTo>
                  <a:lnTo>
                    <a:pt x="4526" y="1029"/>
                  </a:lnTo>
                  <a:cubicBezTo>
                    <a:pt x="4645" y="601"/>
                    <a:pt x="4383" y="148"/>
                    <a:pt x="3930" y="29"/>
                  </a:cubicBezTo>
                  <a:cubicBezTo>
                    <a:pt x="3857" y="10"/>
                    <a:pt x="3783" y="1"/>
                    <a:pt x="3712" y="1"/>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6"/>
            <p:cNvSpPr/>
            <p:nvPr/>
          </p:nvSpPr>
          <p:spPr>
            <a:xfrm>
              <a:off x="4168591" y="2931120"/>
              <a:ext cx="228619" cy="41811"/>
            </a:xfrm>
            <a:custGeom>
              <a:rect b="b" l="l" r="r" t="t"/>
              <a:pathLst>
                <a:path extrusionOk="0" h="1311" w="7169">
                  <a:moveTo>
                    <a:pt x="668" y="0"/>
                  </a:moveTo>
                  <a:cubicBezTo>
                    <a:pt x="310" y="0"/>
                    <a:pt x="1" y="286"/>
                    <a:pt x="1" y="643"/>
                  </a:cubicBezTo>
                  <a:cubicBezTo>
                    <a:pt x="1" y="1001"/>
                    <a:pt x="310" y="1310"/>
                    <a:pt x="668" y="1310"/>
                  </a:cubicBezTo>
                  <a:lnTo>
                    <a:pt x="7169" y="1310"/>
                  </a:lnTo>
                  <a:lnTo>
                    <a:pt x="7169"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6"/>
            <p:cNvSpPr/>
            <p:nvPr/>
          </p:nvSpPr>
          <p:spPr>
            <a:xfrm>
              <a:off x="4113931" y="3143779"/>
              <a:ext cx="228619" cy="41811"/>
            </a:xfrm>
            <a:custGeom>
              <a:rect b="b" l="l" r="r" t="t"/>
              <a:pathLst>
                <a:path extrusionOk="0" h="1311" w="7169">
                  <a:moveTo>
                    <a:pt x="643" y="0"/>
                  </a:moveTo>
                  <a:cubicBezTo>
                    <a:pt x="286" y="0"/>
                    <a:pt x="0" y="286"/>
                    <a:pt x="0" y="643"/>
                  </a:cubicBezTo>
                  <a:cubicBezTo>
                    <a:pt x="0" y="1001"/>
                    <a:pt x="286" y="1310"/>
                    <a:pt x="643" y="1310"/>
                  </a:cubicBezTo>
                  <a:lnTo>
                    <a:pt x="7168" y="1310"/>
                  </a:lnTo>
                  <a:lnTo>
                    <a:pt x="7168"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6"/>
            <p:cNvSpPr/>
            <p:nvPr/>
          </p:nvSpPr>
          <p:spPr>
            <a:xfrm>
              <a:off x="4141261" y="3037449"/>
              <a:ext cx="228619" cy="41811"/>
            </a:xfrm>
            <a:custGeom>
              <a:rect b="b" l="l" r="r" t="t"/>
              <a:pathLst>
                <a:path extrusionOk="0" h="1311" w="7169">
                  <a:moveTo>
                    <a:pt x="643" y="0"/>
                  </a:moveTo>
                  <a:cubicBezTo>
                    <a:pt x="286" y="0"/>
                    <a:pt x="0" y="286"/>
                    <a:pt x="0" y="643"/>
                  </a:cubicBezTo>
                  <a:cubicBezTo>
                    <a:pt x="0" y="1001"/>
                    <a:pt x="286" y="1310"/>
                    <a:pt x="643" y="1310"/>
                  </a:cubicBezTo>
                  <a:lnTo>
                    <a:pt x="7169" y="1310"/>
                  </a:lnTo>
                  <a:lnTo>
                    <a:pt x="7169"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6"/>
            <p:cNvSpPr/>
            <p:nvPr/>
          </p:nvSpPr>
          <p:spPr>
            <a:xfrm>
              <a:off x="4293153" y="2865645"/>
              <a:ext cx="148129" cy="379935"/>
            </a:xfrm>
            <a:custGeom>
              <a:rect b="b" l="l" r="r" t="t"/>
              <a:pathLst>
                <a:path extrusionOk="0" h="11913" w="4645">
                  <a:moveTo>
                    <a:pt x="3710" y="1"/>
                  </a:moveTo>
                  <a:cubicBezTo>
                    <a:pt x="3339" y="1"/>
                    <a:pt x="3005" y="246"/>
                    <a:pt x="2906" y="625"/>
                  </a:cubicBezTo>
                  <a:lnTo>
                    <a:pt x="0" y="11865"/>
                  </a:lnTo>
                  <a:lnTo>
                    <a:pt x="1691" y="11865"/>
                  </a:lnTo>
                  <a:lnTo>
                    <a:pt x="1691" y="11913"/>
                  </a:lnTo>
                  <a:lnTo>
                    <a:pt x="4525" y="1029"/>
                  </a:lnTo>
                  <a:cubicBezTo>
                    <a:pt x="4644" y="601"/>
                    <a:pt x="4382" y="148"/>
                    <a:pt x="3930" y="29"/>
                  </a:cubicBezTo>
                  <a:cubicBezTo>
                    <a:pt x="3856" y="10"/>
                    <a:pt x="3782" y="1"/>
                    <a:pt x="3710" y="1"/>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46"/>
          <p:cNvGrpSpPr/>
          <p:nvPr/>
        </p:nvGrpSpPr>
        <p:grpSpPr>
          <a:xfrm>
            <a:off x="7949884" y="3464299"/>
            <a:ext cx="220264" cy="379010"/>
            <a:chOff x="7949884" y="3464299"/>
            <a:chExt cx="220264" cy="379010"/>
          </a:xfrm>
        </p:grpSpPr>
        <p:sp>
          <p:nvSpPr>
            <p:cNvPr id="1779" name="Google Shape;1779;p46"/>
            <p:cNvSpPr/>
            <p:nvPr/>
          </p:nvSpPr>
          <p:spPr>
            <a:xfrm>
              <a:off x="7949884" y="3516698"/>
              <a:ext cx="220264" cy="326611"/>
            </a:xfrm>
            <a:custGeom>
              <a:rect b="b" l="l" r="r" t="t"/>
              <a:pathLst>
                <a:path extrusionOk="0" h="10241" w="6907">
                  <a:moveTo>
                    <a:pt x="2858" y="0"/>
                  </a:moveTo>
                  <a:lnTo>
                    <a:pt x="0" y="1858"/>
                  </a:lnTo>
                  <a:cubicBezTo>
                    <a:pt x="0" y="3882"/>
                    <a:pt x="619" y="4739"/>
                    <a:pt x="976" y="5025"/>
                  </a:cubicBezTo>
                  <a:cubicBezTo>
                    <a:pt x="1119" y="5192"/>
                    <a:pt x="1215" y="5382"/>
                    <a:pt x="1215" y="5597"/>
                  </a:cubicBezTo>
                  <a:lnTo>
                    <a:pt x="1215" y="10241"/>
                  </a:lnTo>
                  <a:lnTo>
                    <a:pt x="5692" y="10241"/>
                  </a:lnTo>
                  <a:lnTo>
                    <a:pt x="5692" y="5811"/>
                  </a:lnTo>
                  <a:cubicBezTo>
                    <a:pt x="5692" y="5549"/>
                    <a:pt x="5835" y="5263"/>
                    <a:pt x="6073" y="5144"/>
                  </a:cubicBezTo>
                  <a:cubicBezTo>
                    <a:pt x="6430" y="4978"/>
                    <a:pt x="6906" y="4382"/>
                    <a:pt x="6906" y="2596"/>
                  </a:cubicBezTo>
                  <a:lnTo>
                    <a:pt x="2858" y="0"/>
                  </a:lnTo>
                  <a:close/>
                </a:path>
              </a:pathLst>
            </a:custGeom>
            <a:solidFill>
              <a:srgbClr val="FDA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6"/>
            <p:cNvSpPr/>
            <p:nvPr/>
          </p:nvSpPr>
          <p:spPr>
            <a:xfrm>
              <a:off x="7977213" y="3464299"/>
              <a:ext cx="110148" cy="139753"/>
            </a:xfrm>
            <a:custGeom>
              <a:rect b="b" l="l" r="r" t="t"/>
              <a:pathLst>
                <a:path extrusionOk="0" h="4382" w="3454">
                  <a:moveTo>
                    <a:pt x="1739" y="0"/>
                  </a:moveTo>
                  <a:cubicBezTo>
                    <a:pt x="1263" y="0"/>
                    <a:pt x="858" y="405"/>
                    <a:pt x="858" y="881"/>
                  </a:cubicBezTo>
                  <a:lnTo>
                    <a:pt x="0" y="2072"/>
                  </a:lnTo>
                  <a:lnTo>
                    <a:pt x="858" y="3525"/>
                  </a:lnTo>
                  <a:cubicBezTo>
                    <a:pt x="858" y="4001"/>
                    <a:pt x="1263" y="4382"/>
                    <a:pt x="1739" y="4382"/>
                  </a:cubicBezTo>
                  <a:cubicBezTo>
                    <a:pt x="2215" y="4382"/>
                    <a:pt x="2596" y="4001"/>
                    <a:pt x="2596" y="3525"/>
                  </a:cubicBezTo>
                  <a:lnTo>
                    <a:pt x="3453" y="2001"/>
                  </a:lnTo>
                  <a:lnTo>
                    <a:pt x="2596" y="881"/>
                  </a:lnTo>
                  <a:cubicBezTo>
                    <a:pt x="2596" y="405"/>
                    <a:pt x="2215" y="0"/>
                    <a:pt x="1739" y="0"/>
                  </a:cubicBezTo>
                  <a:close/>
                </a:path>
              </a:pathLst>
            </a:custGeom>
            <a:solidFill>
              <a:srgbClr val="FDBC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6"/>
            <p:cNvSpPr/>
            <p:nvPr/>
          </p:nvSpPr>
          <p:spPr>
            <a:xfrm>
              <a:off x="8087329" y="3464299"/>
              <a:ext cx="82818" cy="135224"/>
            </a:xfrm>
            <a:custGeom>
              <a:rect b="b" l="l" r="r" t="t"/>
              <a:pathLst>
                <a:path extrusionOk="0" h="4240" w="2597">
                  <a:moveTo>
                    <a:pt x="1739" y="0"/>
                  </a:moveTo>
                  <a:cubicBezTo>
                    <a:pt x="1263" y="0"/>
                    <a:pt x="858" y="405"/>
                    <a:pt x="858" y="881"/>
                  </a:cubicBezTo>
                  <a:lnTo>
                    <a:pt x="0" y="2001"/>
                  </a:lnTo>
                  <a:lnTo>
                    <a:pt x="858" y="4239"/>
                  </a:lnTo>
                  <a:lnTo>
                    <a:pt x="2596" y="4239"/>
                  </a:lnTo>
                  <a:lnTo>
                    <a:pt x="2596" y="881"/>
                  </a:lnTo>
                  <a:cubicBezTo>
                    <a:pt x="2596" y="405"/>
                    <a:pt x="2215" y="0"/>
                    <a:pt x="1739" y="0"/>
                  </a:cubicBezTo>
                  <a:close/>
                </a:path>
              </a:pathLst>
            </a:custGeom>
            <a:solidFill>
              <a:srgbClr val="FDBC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6"/>
            <p:cNvSpPr/>
            <p:nvPr/>
          </p:nvSpPr>
          <p:spPr>
            <a:xfrm>
              <a:off x="8060000" y="3464299"/>
              <a:ext cx="54691" cy="135224"/>
            </a:xfrm>
            <a:custGeom>
              <a:rect b="b" l="l" r="r" t="t"/>
              <a:pathLst>
                <a:path extrusionOk="0" h="4240" w="1715">
                  <a:moveTo>
                    <a:pt x="857" y="0"/>
                  </a:moveTo>
                  <a:cubicBezTo>
                    <a:pt x="381" y="0"/>
                    <a:pt x="0" y="405"/>
                    <a:pt x="0" y="881"/>
                  </a:cubicBezTo>
                  <a:lnTo>
                    <a:pt x="0" y="4239"/>
                  </a:lnTo>
                  <a:lnTo>
                    <a:pt x="1715" y="4239"/>
                  </a:lnTo>
                  <a:lnTo>
                    <a:pt x="1715" y="881"/>
                  </a:lnTo>
                  <a:cubicBezTo>
                    <a:pt x="1715" y="405"/>
                    <a:pt x="1334" y="0"/>
                    <a:pt x="857" y="0"/>
                  </a:cubicBezTo>
                  <a:close/>
                </a:path>
              </a:pathLst>
            </a:custGeom>
            <a:solidFill>
              <a:srgbClr val="FDA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6"/>
            <p:cNvSpPr/>
            <p:nvPr/>
          </p:nvSpPr>
          <p:spPr>
            <a:xfrm>
              <a:off x="7949884" y="3464299"/>
              <a:ext cx="54691" cy="139753"/>
            </a:xfrm>
            <a:custGeom>
              <a:rect b="b" l="l" r="r" t="t"/>
              <a:pathLst>
                <a:path extrusionOk="0" h="4382" w="1715">
                  <a:moveTo>
                    <a:pt x="857" y="0"/>
                  </a:moveTo>
                  <a:cubicBezTo>
                    <a:pt x="381" y="0"/>
                    <a:pt x="0" y="405"/>
                    <a:pt x="0" y="881"/>
                  </a:cubicBezTo>
                  <a:lnTo>
                    <a:pt x="0" y="3525"/>
                  </a:lnTo>
                  <a:cubicBezTo>
                    <a:pt x="0" y="4001"/>
                    <a:pt x="381" y="4382"/>
                    <a:pt x="857" y="4382"/>
                  </a:cubicBezTo>
                  <a:cubicBezTo>
                    <a:pt x="1334" y="4382"/>
                    <a:pt x="1715" y="4001"/>
                    <a:pt x="1715" y="3525"/>
                  </a:cubicBezTo>
                  <a:lnTo>
                    <a:pt x="1715" y="881"/>
                  </a:lnTo>
                  <a:cubicBezTo>
                    <a:pt x="1715" y="405"/>
                    <a:pt x="1334" y="0"/>
                    <a:pt x="857"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6"/>
            <p:cNvSpPr/>
            <p:nvPr/>
          </p:nvSpPr>
          <p:spPr>
            <a:xfrm>
              <a:off x="8047850" y="3572127"/>
              <a:ext cx="122298" cy="54728"/>
            </a:xfrm>
            <a:custGeom>
              <a:rect b="b" l="l" r="r" t="t"/>
              <a:pathLst>
                <a:path extrusionOk="0" h="1716" w="3835">
                  <a:moveTo>
                    <a:pt x="857" y="1"/>
                  </a:moveTo>
                  <a:cubicBezTo>
                    <a:pt x="381" y="1"/>
                    <a:pt x="0" y="382"/>
                    <a:pt x="0" y="858"/>
                  </a:cubicBezTo>
                  <a:cubicBezTo>
                    <a:pt x="0" y="1334"/>
                    <a:pt x="381" y="1715"/>
                    <a:pt x="857" y="1715"/>
                  </a:cubicBezTo>
                  <a:lnTo>
                    <a:pt x="2977" y="1715"/>
                  </a:lnTo>
                  <a:cubicBezTo>
                    <a:pt x="3453" y="1715"/>
                    <a:pt x="3834" y="1334"/>
                    <a:pt x="3834" y="858"/>
                  </a:cubicBezTo>
                  <a:cubicBezTo>
                    <a:pt x="3834" y="382"/>
                    <a:pt x="3453" y="1"/>
                    <a:pt x="2977"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46"/>
          <p:cNvGrpSpPr/>
          <p:nvPr/>
        </p:nvGrpSpPr>
        <p:grpSpPr>
          <a:xfrm>
            <a:off x="1531798" y="3463693"/>
            <a:ext cx="336471" cy="380382"/>
            <a:chOff x="1531798" y="3463693"/>
            <a:chExt cx="336471" cy="380382"/>
          </a:xfrm>
        </p:grpSpPr>
        <p:sp>
          <p:nvSpPr>
            <p:cNvPr id="1786" name="Google Shape;1786;p46"/>
            <p:cNvSpPr/>
            <p:nvPr/>
          </p:nvSpPr>
          <p:spPr>
            <a:xfrm>
              <a:off x="1651035" y="3745304"/>
              <a:ext cx="97233" cy="98006"/>
            </a:xfrm>
            <a:custGeom>
              <a:rect b="b" l="l" r="r" t="t"/>
              <a:pathLst>
                <a:path extrusionOk="0" h="3073" w="3049">
                  <a:moveTo>
                    <a:pt x="1" y="0"/>
                  </a:moveTo>
                  <a:lnTo>
                    <a:pt x="1" y="3073"/>
                  </a:lnTo>
                  <a:lnTo>
                    <a:pt x="858" y="3073"/>
                  </a:lnTo>
                  <a:lnTo>
                    <a:pt x="1525" y="2858"/>
                  </a:lnTo>
                  <a:lnTo>
                    <a:pt x="2168" y="3073"/>
                  </a:lnTo>
                  <a:lnTo>
                    <a:pt x="3049" y="3073"/>
                  </a:lnTo>
                  <a:lnTo>
                    <a:pt x="3049" y="0"/>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6"/>
            <p:cNvSpPr/>
            <p:nvPr/>
          </p:nvSpPr>
          <p:spPr>
            <a:xfrm>
              <a:off x="1638884" y="3745304"/>
              <a:ext cx="123064" cy="98006"/>
            </a:xfrm>
            <a:custGeom>
              <a:rect b="b" l="l" r="r" t="t"/>
              <a:pathLst>
                <a:path extrusionOk="0" h="3073" w="3859">
                  <a:moveTo>
                    <a:pt x="382" y="0"/>
                  </a:moveTo>
                  <a:lnTo>
                    <a:pt x="1" y="1310"/>
                  </a:lnTo>
                  <a:lnTo>
                    <a:pt x="382" y="3049"/>
                  </a:lnTo>
                  <a:lnTo>
                    <a:pt x="3430" y="3049"/>
                  </a:lnTo>
                  <a:lnTo>
                    <a:pt x="3430" y="3073"/>
                  </a:lnTo>
                  <a:lnTo>
                    <a:pt x="3859" y="1263"/>
                  </a:lnTo>
                  <a:lnTo>
                    <a:pt x="3430" y="0"/>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6"/>
            <p:cNvSpPr/>
            <p:nvPr/>
          </p:nvSpPr>
          <p:spPr>
            <a:xfrm>
              <a:off x="1748235" y="3745304"/>
              <a:ext cx="61548" cy="98006"/>
            </a:xfrm>
            <a:custGeom>
              <a:rect b="b" l="l" r="r" t="t"/>
              <a:pathLst>
                <a:path extrusionOk="0" h="3073" w="1930">
                  <a:moveTo>
                    <a:pt x="1" y="0"/>
                  </a:moveTo>
                  <a:lnTo>
                    <a:pt x="1" y="3073"/>
                  </a:lnTo>
                  <a:lnTo>
                    <a:pt x="1930" y="3073"/>
                  </a:lnTo>
                  <a:cubicBezTo>
                    <a:pt x="1930" y="691"/>
                    <a:pt x="1" y="0"/>
                    <a:pt x="1"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6"/>
            <p:cNvSpPr/>
            <p:nvPr/>
          </p:nvSpPr>
          <p:spPr>
            <a:xfrm>
              <a:off x="1589519" y="3745304"/>
              <a:ext cx="61548" cy="98006"/>
            </a:xfrm>
            <a:custGeom>
              <a:rect b="b" l="l" r="r" t="t"/>
              <a:pathLst>
                <a:path extrusionOk="0" h="3073" w="1930">
                  <a:moveTo>
                    <a:pt x="1930" y="0"/>
                  </a:moveTo>
                  <a:cubicBezTo>
                    <a:pt x="1930" y="0"/>
                    <a:pt x="1" y="691"/>
                    <a:pt x="1" y="3073"/>
                  </a:cubicBezTo>
                  <a:lnTo>
                    <a:pt x="1930" y="3073"/>
                  </a:lnTo>
                  <a:lnTo>
                    <a:pt x="1930" y="0"/>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6"/>
            <p:cNvSpPr/>
            <p:nvPr/>
          </p:nvSpPr>
          <p:spPr>
            <a:xfrm>
              <a:off x="1589519" y="3746834"/>
              <a:ext cx="61548" cy="97240"/>
            </a:xfrm>
            <a:custGeom>
              <a:rect b="b" l="l" r="r" t="t"/>
              <a:pathLst>
                <a:path extrusionOk="0" h="3049" w="1930">
                  <a:moveTo>
                    <a:pt x="1930" y="0"/>
                  </a:moveTo>
                  <a:cubicBezTo>
                    <a:pt x="1930" y="0"/>
                    <a:pt x="1" y="643"/>
                    <a:pt x="1" y="3048"/>
                  </a:cubicBezTo>
                  <a:lnTo>
                    <a:pt x="477" y="3048"/>
                  </a:lnTo>
                  <a:cubicBezTo>
                    <a:pt x="477" y="1429"/>
                    <a:pt x="1358" y="595"/>
                    <a:pt x="1930" y="238"/>
                  </a:cubicBezTo>
                  <a:lnTo>
                    <a:pt x="1930" y="0"/>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6"/>
            <p:cNvSpPr/>
            <p:nvPr/>
          </p:nvSpPr>
          <p:spPr>
            <a:xfrm>
              <a:off x="1679895" y="3764280"/>
              <a:ext cx="41042" cy="79030"/>
            </a:xfrm>
            <a:custGeom>
              <a:rect b="b" l="l" r="r" t="t"/>
              <a:pathLst>
                <a:path extrusionOk="0" h="2478" w="1287">
                  <a:moveTo>
                    <a:pt x="644" y="1"/>
                  </a:moveTo>
                  <a:lnTo>
                    <a:pt x="286" y="429"/>
                  </a:lnTo>
                  <a:cubicBezTo>
                    <a:pt x="286" y="429"/>
                    <a:pt x="1" y="1477"/>
                    <a:pt x="1" y="2478"/>
                  </a:cubicBezTo>
                  <a:lnTo>
                    <a:pt x="1287" y="2478"/>
                  </a:lnTo>
                  <a:cubicBezTo>
                    <a:pt x="1287" y="1501"/>
                    <a:pt x="1001" y="429"/>
                    <a:pt x="1001" y="429"/>
                  </a:cubicBezTo>
                  <a:lnTo>
                    <a:pt x="644" y="1"/>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6"/>
            <p:cNvSpPr/>
            <p:nvPr/>
          </p:nvSpPr>
          <p:spPr>
            <a:xfrm>
              <a:off x="1676865" y="3751363"/>
              <a:ext cx="46368" cy="25865"/>
            </a:xfrm>
            <a:custGeom>
              <a:rect b="b" l="l" r="r" t="t"/>
              <a:pathLst>
                <a:path extrusionOk="0" h="811" w="1454">
                  <a:moveTo>
                    <a:pt x="0" y="1"/>
                  </a:moveTo>
                  <a:cubicBezTo>
                    <a:pt x="0" y="1"/>
                    <a:pt x="24" y="334"/>
                    <a:pt x="381" y="811"/>
                  </a:cubicBezTo>
                  <a:lnTo>
                    <a:pt x="1072" y="811"/>
                  </a:lnTo>
                  <a:cubicBezTo>
                    <a:pt x="1429" y="334"/>
                    <a:pt x="1453" y="1"/>
                    <a:pt x="1453"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6"/>
            <p:cNvSpPr/>
            <p:nvPr/>
          </p:nvSpPr>
          <p:spPr>
            <a:xfrm>
              <a:off x="1616115" y="3807590"/>
              <a:ext cx="11417" cy="35720"/>
            </a:xfrm>
            <a:custGeom>
              <a:rect b="b" l="l" r="r" t="t"/>
              <a:pathLst>
                <a:path extrusionOk="0" h="1120" w="358">
                  <a:moveTo>
                    <a:pt x="167" y="0"/>
                  </a:moveTo>
                  <a:cubicBezTo>
                    <a:pt x="96" y="0"/>
                    <a:pt x="0" y="72"/>
                    <a:pt x="0" y="167"/>
                  </a:cubicBezTo>
                  <a:lnTo>
                    <a:pt x="0" y="1120"/>
                  </a:lnTo>
                  <a:lnTo>
                    <a:pt x="357" y="1120"/>
                  </a:lnTo>
                  <a:lnTo>
                    <a:pt x="357" y="167"/>
                  </a:lnTo>
                  <a:cubicBezTo>
                    <a:pt x="357" y="72"/>
                    <a:pt x="262" y="0"/>
                    <a:pt x="167"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6"/>
            <p:cNvSpPr/>
            <p:nvPr/>
          </p:nvSpPr>
          <p:spPr>
            <a:xfrm>
              <a:off x="1771802" y="3807590"/>
              <a:ext cx="11417" cy="35720"/>
            </a:xfrm>
            <a:custGeom>
              <a:rect b="b" l="l" r="r" t="t"/>
              <a:pathLst>
                <a:path extrusionOk="0" h="1120" w="358">
                  <a:moveTo>
                    <a:pt x="167" y="0"/>
                  </a:moveTo>
                  <a:cubicBezTo>
                    <a:pt x="95" y="0"/>
                    <a:pt x="0" y="72"/>
                    <a:pt x="0" y="167"/>
                  </a:cubicBezTo>
                  <a:lnTo>
                    <a:pt x="0" y="1120"/>
                  </a:lnTo>
                  <a:lnTo>
                    <a:pt x="357" y="1120"/>
                  </a:lnTo>
                  <a:lnTo>
                    <a:pt x="357" y="167"/>
                  </a:lnTo>
                  <a:cubicBezTo>
                    <a:pt x="357" y="72"/>
                    <a:pt x="262" y="0"/>
                    <a:pt x="167"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6"/>
            <p:cNvSpPr/>
            <p:nvPr/>
          </p:nvSpPr>
          <p:spPr>
            <a:xfrm>
              <a:off x="1539388" y="3463693"/>
              <a:ext cx="321292" cy="160866"/>
            </a:xfrm>
            <a:custGeom>
              <a:rect b="b" l="l" r="r" t="t"/>
              <a:pathLst>
                <a:path extrusionOk="0" h="5044" w="10075">
                  <a:moveTo>
                    <a:pt x="7614" y="1"/>
                  </a:moveTo>
                  <a:cubicBezTo>
                    <a:pt x="7554" y="1"/>
                    <a:pt x="7493" y="7"/>
                    <a:pt x="7431" y="19"/>
                  </a:cubicBezTo>
                  <a:cubicBezTo>
                    <a:pt x="6979" y="114"/>
                    <a:pt x="6193" y="233"/>
                    <a:pt x="5026" y="233"/>
                  </a:cubicBezTo>
                  <a:cubicBezTo>
                    <a:pt x="3692" y="233"/>
                    <a:pt x="2430" y="734"/>
                    <a:pt x="1477" y="1639"/>
                  </a:cubicBezTo>
                  <a:cubicBezTo>
                    <a:pt x="525" y="2567"/>
                    <a:pt x="1" y="3758"/>
                    <a:pt x="1" y="5044"/>
                  </a:cubicBezTo>
                  <a:lnTo>
                    <a:pt x="10075" y="5044"/>
                  </a:lnTo>
                  <a:cubicBezTo>
                    <a:pt x="10075" y="2996"/>
                    <a:pt x="8955" y="1186"/>
                    <a:pt x="8336" y="353"/>
                  </a:cubicBezTo>
                  <a:cubicBezTo>
                    <a:pt x="8159" y="136"/>
                    <a:pt x="7900" y="1"/>
                    <a:pt x="7614" y="1"/>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6"/>
            <p:cNvSpPr/>
            <p:nvPr/>
          </p:nvSpPr>
          <p:spPr>
            <a:xfrm>
              <a:off x="1537889" y="3471889"/>
              <a:ext cx="322025" cy="153435"/>
            </a:xfrm>
            <a:custGeom>
              <a:rect b="b" l="l" r="r" t="t"/>
              <a:pathLst>
                <a:path extrusionOk="0" h="4811" w="10098">
                  <a:moveTo>
                    <a:pt x="4620" y="0"/>
                  </a:moveTo>
                  <a:lnTo>
                    <a:pt x="4620" y="0"/>
                  </a:lnTo>
                  <a:cubicBezTo>
                    <a:pt x="3430" y="96"/>
                    <a:pt x="2358" y="572"/>
                    <a:pt x="1501" y="1382"/>
                  </a:cubicBezTo>
                  <a:cubicBezTo>
                    <a:pt x="548" y="2310"/>
                    <a:pt x="0" y="3501"/>
                    <a:pt x="0" y="4811"/>
                  </a:cubicBezTo>
                  <a:lnTo>
                    <a:pt x="10098" y="4811"/>
                  </a:lnTo>
                  <a:lnTo>
                    <a:pt x="10098" y="4573"/>
                  </a:lnTo>
                  <a:lnTo>
                    <a:pt x="1239" y="4573"/>
                  </a:lnTo>
                  <a:cubicBezTo>
                    <a:pt x="1239" y="3287"/>
                    <a:pt x="1763" y="2072"/>
                    <a:pt x="2715" y="1143"/>
                  </a:cubicBezTo>
                  <a:cubicBezTo>
                    <a:pt x="3263" y="596"/>
                    <a:pt x="3906" y="238"/>
                    <a:pt x="4620" y="0"/>
                  </a:cubicBez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6"/>
            <p:cNvSpPr/>
            <p:nvPr/>
          </p:nvSpPr>
          <p:spPr>
            <a:xfrm>
              <a:off x="1809751" y="3597195"/>
              <a:ext cx="58518" cy="59288"/>
            </a:xfrm>
            <a:custGeom>
              <a:rect b="b" l="l" r="r" t="t"/>
              <a:pathLst>
                <a:path extrusionOk="0" h="1859" w="1835">
                  <a:moveTo>
                    <a:pt x="930" y="1"/>
                  </a:moveTo>
                  <a:cubicBezTo>
                    <a:pt x="406" y="1"/>
                    <a:pt x="1" y="429"/>
                    <a:pt x="1" y="929"/>
                  </a:cubicBezTo>
                  <a:cubicBezTo>
                    <a:pt x="1" y="1430"/>
                    <a:pt x="406" y="1858"/>
                    <a:pt x="930" y="1858"/>
                  </a:cubicBezTo>
                  <a:cubicBezTo>
                    <a:pt x="1430" y="1858"/>
                    <a:pt x="1835" y="1430"/>
                    <a:pt x="1835" y="929"/>
                  </a:cubicBezTo>
                  <a:cubicBezTo>
                    <a:pt x="1835" y="429"/>
                    <a:pt x="1430" y="1"/>
                    <a:pt x="930"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6"/>
            <p:cNvSpPr/>
            <p:nvPr/>
          </p:nvSpPr>
          <p:spPr>
            <a:xfrm>
              <a:off x="1560658" y="3534622"/>
              <a:ext cx="279516" cy="222099"/>
            </a:xfrm>
            <a:custGeom>
              <a:rect b="b" l="l" r="r" t="t"/>
              <a:pathLst>
                <a:path extrusionOk="0" h="6964" w="8765">
                  <a:moveTo>
                    <a:pt x="5630" y="0"/>
                  </a:moveTo>
                  <a:cubicBezTo>
                    <a:pt x="4545" y="0"/>
                    <a:pt x="3498" y="221"/>
                    <a:pt x="2461" y="221"/>
                  </a:cubicBezTo>
                  <a:cubicBezTo>
                    <a:pt x="2157" y="221"/>
                    <a:pt x="1853" y="202"/>
                    <a:pt x="1549" y="153"/>
                  </a:cubicBezTo>
                  <a:cubicBezTo>
                    <a:pt x="1512" y="147"/>
                    <a:pt x="1475" y="144"/>
                    <a:pt x="1437" y="144"/>
                  </a:cubicBezTo>
                  <a:cubicBezTo>
                    <a:pt x="1185" y="144"/>
                    <a:pt x="932" y="279"/>
                    <a:pt x="787" y="486"/>
                  </a:cubicBezTo>
                  <a:cubicBezTo>
                    <a:pt x="287" y="1129"/>
                    <a:pt x="1" y="1963"/>
                    <a:pt x="1" y="2844"/>
                  </a:cubicBezTo>
                  <a:cubicBezTo>
                    <a:pt x="1" y="5130"/>
                    <a:pt x="1977" y="6964"/>
                    <a:pt x="4383" y="6964"/>
                  </a:cubicBezTo>
                  <a:cubicBezTo>
                    <a:pt x="6788" y="6964"/>
                    <a:pt x="8765" y="5130"/>
                    <a:pt x="8765" y="2844"/>
                  </a:cubicBezTo>
                  <a:cubicBezTo>
                    <a:pt x="8741" y="2153"/>
                    <a:pt x="8550" y="1534"/>
                    <a:pt x="8264" y="962"/>
                  </a:cubicBezTo>
                  <a:cubicBezTo>
                    <a:pt x="8074" y="629"/>
                    <a:pt x="7788" y="391"/>
                    <a:pt x="7455" y="272"/>
                  </a:cubicBezTo>
                  <a:cubicBezTo>
                    <a:pt x="6831" y="66"/>
                    <a:pt x="6225" y="0"/>
                    <a:pt x="5630"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6"/>
            <p:cNvSpPr/>
            <p:nvPr/>
          </p:nvSpPr>
          <p:spPr>
            <a:xfrm>
              <a:off x="1531798" y="3539182"/>
              <a:ext cx="179286" cy="217539"/>
            </a:xfrm>
            <a:custGeom>
              <a:rect b="b" l="l" r="r" t="t"/>
              <a:pathLst>
                <a:path extrusionOk="0" h="6821" w="5622">
                  <a:moveTo>
                    <a:pt x="2342" y="1"/>
                  </a:moveTo>
                  <a:cubicBezTo>
                    <a:pt x="2090" y="1"/>
                    <a:pt x="1837" y="136"/>
                    <a:pt x="1692" y="343"/>
                  </a:cubicBezTo>
                  <a:cubicBezTo>
                    <a:pt x="1358" y="796"/>
                    <a:pt x="1120" y="1296"/>
                    <a:pt x="1001" y="1867"/>
                  </a:cubicBezTo>
                  <a:lnTo>
                    <a:pt x="906" y="1867"/>
                  </a:lnTo>
                  <a:cubicBezTo>
                    <a:pt x="406" y="1867"/>
                    <a:pt x="1" y="2272"/>
                    <a:pt x="1" y="2772"/>
                  </a:cubicBezTo>
                  <a:cubicBezTo>
                    <a:pt x="1" y="3296"/>
                    <a:pt x="406" y="3701"/>
                    <a:pt x="906" y="3701"/>
                  </a:cubicBezTo>
                  <a:lnTo>
                    <a:pt x="1025" y="3701"/>
                  </a:lnTo>
                  <a:cubicBezTo>
                    <a:pt x="1501" y="5511"/>
                    <a:pt x="3216" y="6821"/>
                    <a:pt x="5264" y="6821"/>
                  </a:cubicBezTo>
                  <a:lnTo>
                    <a:pt x="5621" y="6821"/>
                  </a:lnTo>
                  <a:cubicBezTo>
                    <a:pt x="3382" y="6630"/>
                    <a:pt x="1620" y="4868"/>
                    <a:pt x="1620" y="2701"/>
                  </a:cubicBezTo>
                  <a:cubicBezTo>
                    <a:pt x="1620" y="1796"/>
                    <a:pt x="1930" y="986"/>
                    <a:pt x="2406" y="343"/>
                  </a:cubicBezTo>
                  <a:cubicBezTo>
                    <a:pt x="2501" y="224"/>
                    <a:pt x="2644" y="105"/>
                    <a:pt x="2787" y="34"/>
                  </a:cubicBezTo>
                  <a:cubicBezTo>
                    <a:pt x="2668" y="34"/>
                    <a:pt x="2573" y="10"/>
                    <a:pt x="2454" y="10"/>
                  </a:cubicBezTo>
                  <a:cubicBezTo>
                    <a:pt x="2417" y="4"/>
                    <a:pt x="2380" y="1"/>
                    <a:pt x="2342"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6"/>
            <p:cNvSpPr/>
            <p:nvPr/>
          </p:nvSpPr>
          <p:spPr>
            <a:xfrm>
              <a:off x="1767242" y="3610877"/>
              <a:ext cx="11417" cy="25865"/>
            </a:xfrm>
            <a:custGeom>
              <a:rect b="b" l="l" r="r" t="t"/>
              <a:pathLst>
                <a:path extrusionOk="0" h="811" w="358">
                  <a:moveTo>
                    <a:pt x="167" y="0"/>
                  </a:moveTo>
                  <a:cubicBezTo>
                    <a:pt x="72" y="0"/>
                    <a:pt x="0" y="72"/>
                    <a:pt x="0" y="167"/>
                  </a:cubicBezTo>
                  <a:lnTo>
                    <a:pt x="0" y="620"/>
                  </a:lnTo>
                  <a:cubicBezTo>
                    <a:pt x="0" y="715"/>
                    <a:pt x="72" y="810"/>
                    <a:pt x="167" y="810"/>
                  </a:cubicBezTo>
                  <a:cubicBezTo>
                    <a:pt x="262" y="810"/>
                    <a:pt x="358" y="715"/>
                    <a:pt x="358" y="620"/>
                  </a:cubicBezTo>
                  <a:lnTo>
                    <a:pt x="358" y="167"/>
                  </a:lnTo>
                  <a:cubicBezTo>
                    <a:pt x="358" y="72"/>
                    <a:pt x="262" y="0"/>
                    <a:pt x="167"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6"/>
            <p:cNvSpPr/>
            <p:nvPr/>
          </p:nvSpPr>
          <p:spPr>
            <a:xfrm>
              <a:off x="1757356" y="3645033"/>
              <a:ext cx="30423" cy="11449"/>
            </a:xfrm>
            <a:custGeom>
              <a:rect b="b" l="l" r="r" t="t"/>
              <a:pathLst>
                <a:path extrusionOk="0" h="359" w="954">
                  <a:moveTo>
                    <a:pt x="191" y="1"/>
                  </a:moveTo>
                  <a:cubicBezTo>
                    <a:pt x="96" y="1"/>
                    <a:pt x="1" y="96"/>
                    <a:pt x="1" y="168"/>
                  </a:cubicBezTo>
                  <a:cubicBezTo>
                    <a:pt x="1" y="263"/>
                    <a:pt x="96" y="358"/>
                    <a:pt x="191" y="358"/>
                  </a:cubicBezTo>
                  <a:lnTo>
                    <a:pt x="787" y="358"/>
                  </a:lnTo>
                  <a:cubicBezTo>
                    <a:pt x="858" y="358"/>
                    <a:pt x="953" y="287"/>
                    <a:pt x="953" y="168"/>
                  </a:cubicBezTo>
                  <a:cubicBezTo>
                    <a:pt x="953" y="96"/>
                    <a:pt x="858" y="1"/>
                    <a:pt x="787" y="1"/>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6"/>
            <p:cNvSpPr/>
            <p:nvPr/>
          </p:nvSpPr>
          <p:spPr>
            <a:xfrm>
              <a:off x="1621409" y="3610877"/>
              <a:ext cx="11449" cy="25865"/>
            </a:xfrm>
            <a:custGeom>
              <a:rect b="b" l="l" r="r" t="t"/>
              <a:pathLst>
                <a:path extrusionOk="0" h="811" w="359">
                  <a:moveTo>
                    <a:pt x="191" y="0"/>
                  </a:moveTo>
                  <a:cubicBezTo>
                    <a:pt x="96" y="0"/>
                    <a:pt x="1" y="72"/>
                    <a:pt x="1" y="167"/>
                  </a:cubicBezTo>
                  <a:lnTo>
                    <a:pt x="1" y="620"/>
                  </a:lnTo>
                  <a:cubicBezTo>
                    <a:pt x="1" y="715"/>
                    <a:pt x="96" y="810"/>
                    <a:pt x="191" y="810"/>
                  </a:cubicBezTo>
                  <a:cubicBezTo>
                    <a:pt x="287" y="810"/>
                    <a:pt x="358" y="715"/>
                    <a:pt x="358" y="620"/>
                  </a:cubicBezTo>
                  <a:lnTo>
                    <a:pt x="358" y="167"/>
                  </a:lnTo>
                  <a:cubicBezTo>
                    <a:pt x="358" y="72"/>
                    <a:pt x="287" y="0"/>
                    <a:pt x="19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6"/>
            <p:cNvSpPr/>
            <p:nvPr/>
          </p:nvSpPr>
          <p:spPr>
            <a:xfrm>
              <a:off x="1612320" y="3645033"/>
              <a:ext cx="30391" cy="11449"/>
            </a:xfrm>
            <a:custGeom>
              <a:rect b="b" l="l" r="r" t="t"/>
              <a:pathLst>
                <a:path extrusionOk="0" h="359" w="953">
                  <a:moveTo>
                    <a:pt x="167" y="1"/>
                  </a:moveTo>
                  <a:cubicBezTo>
                    <a:pt x="95" y="1"/>
                    <a:pt x="0" y="96"/>
                    <a:pt x="0" y="168"/>
                  </a:cubicBezTo>
                  <a:cubicBezTo>
                    <a:pt x="0" y="263"/>
                    <a:pt x="95" y="358"/>
                    <a:pt x="167" y="358"/>
                  </a:cubicBezTo>
                  <a:lnTo>
                    <a:pt x="762" y="358"/>
                  </a:lnTo>
                  <a:cubicBezTo>
                    <a:pt x="857" y="358"/>
                    <a:pt x="953" y="287"/>
                    <a:pt x="953" y="168"/>
                  </a:cubicBezTo>
                  <a:cubicBezTo>
                    <a:pt x="953" y="96"/>
                    <a:pt x="857" y="1"/>
                    <a:pt x="762" y="1"/>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6"/>
            <p:cNvSpPr/>
            <p:nvPr/>
          </p:nvSpPr>
          <p:spPr>
            <a:xfrm>
              <a:off x="1680660" y="3638878"/>
              <a:ext cx="39512" cy="17605"/>
            </a:xfrm>
            <a:custGeom>
              <a:rect b="b" l="l" r="r" t="t"/>
              <a:pathLst>
                <a:path extrusionOk="0" h="552" w="1239">
                  <a:moveTo>
                    <a:pt x="205" y="0"/>
                  </a:moveTo>
                  <a:cubicBezTo>
                    <a:pt x="160" y="0"/>
                    <a:pt x="116" y="18"/>
                    <a:pt x="72" y="51"/>
                  </a:cubicBezTo>
                  <a:cubicBezTo>
                    <a:pt x="0" y="123"/>
                    <a:pt x="0" y="218"/>
                    <a:pt x="48" y="313"/>
                  </a:cubicBezTo>
                  <a:cubicBezTo>
                    <a:pt x="167" y="456"/>
                    <a:pt x="382" y="551"/>
                    <a:pt x="596" y="551"/>
                  </a:cubicBezTo>
                  <a:cubicBezTo>
                    <a:pt x="810" y="551"/>
                    <a:pt x="1001" y="456"/>
                    <a:pt x="1191" y="313"/>
                  </a:cubicBezTo>
                  <a:cubicBezTo>
                    <a:pt x="1239" y="218"/>
                    <a:pt x="1239" y="99"/>
                    <a:pt x="1167" y="51"/>
                  </a:cubicBezTo>
                  <a:cubicBezTo>
                    <a:pt x="1123" y="18"/>
                    <a:pt x="1074" y="0"/>
                    <a:pt x="1027" y="0"/>
                  </a:cubicBezTo>
                  <a:cubicBezTo>
                    <a:pt x="972" y="0"/>
                    <a:pt x="920" y="24"/>
                    <a:pt x="882" y="75"/>
                  </a:cubicBezTo>
                  <a:cubicBezTo>
                    <a:pt x="834" y="170"/>
                    <a:pt x="739" y="194"/>
                    <a:pt x="620" y="194"/>
                  </a:cubicBezTo>
                  <a:cubicBezTo>
                    <a:pt x="524" y="194"/>
                    <a:pt x="405" y="170"/>
                    <a:pt x="358" y="75"/>
                  </a:cubicBezTo>
                  <a:cubicBezTo>
                    <a:pt x="307" y="24"/>
                    <a:pt x="256" y="0"/>
                    <a:pt x="205"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46"/>
          <p:cNvGrpSpPr/>
          <p:nvPr/>
        </p:nvGrpSpPr>
        <p:grpSpPr>
          <a:xfrm>
            <a:off x="3452437" y="3463533"/>
            <a:ext cx="309875" cy="379010"/>
            <a:chOff x="3452437" y="3463533"/>
            <a:chExt cx="309875" cy="379010"/>
          </a:xfrm>
        </p:grpSpPr>
        <p:sp>
          <p:nvSpPr>
            <p:cNvPr id="1806" name="Google Shape;1806;p46"/>
            <p:cNvSpPr/>
            <p:nvPr/>
          </p:nvSpPr>
          <p:spPr>
            <a:xfrm>
              <a:off x="3452437" y="3513668"/>
              <a:ext cx="309142" cy="328875"/>
            </a:xfrm>
            <a:custGeom>
              <a:rect b="b" l="l" r="r" t="t"/>
              <a:pathLst>
                <a:path extrusionOk="0" h="10312" w="9694">
                  <a:moveTo>
                    <a:pt x="1382" y="0"/>
                  </a:moveTo>
                  <a:lnTo>
                    <a:pt x="1" y="667"/>
                  </a:lnTo>
                  <a:lnTo>
                    <a:pt x="1" y="5430"/>
                  </a:lnTo>
                  <a:cubicBezTo>
                    <a:pt x="1" y="8097"/>
                    <a:pt x="2144" y="10312"/>
                    <a:pt x="4835" y="10312"/>
                  </a:cubicBezTo>
                  <a:cubicBezTo>
                    <a:pt x="7502" y="10312"/>
                    <a:pt x="9693" y="8145"/>
                    <a:pt x="9693" y="5454"/>
                  </a:cubicBezTo>
                  <a:lnTo>
                    <a:pt x="9693" y="643"/>
                  </a:lnTo>
                  <a:lnTo>
                    <a:pt x="8360" y="0"/>
                  </a:lnTo>
                  <a:lnTo>
                    <a:pt x="6978" y="667"/>
                  </a:lnTo>
                  <a:lnTo>
                    <a:pt x="6978" y="5477"/>
                  </a:lnTo>
                  <a:cubicBezTo>
                    <a:pt x="6978" y="6644"/>
                    <a:pt x="6026" y="7597"/>
                    <a:pt x="4835" y="7597"/>
                  </a:cubicBezTo>
                  <a:cubicBezTo>
                    <a:pt x="3668" y="7597"/>
                    <a:pt x="2763" y="6620"/>
                    <a:pt x="2763" y="5454"/>
                  </a:cubicBezTo>
                  <a:lnTo>
                    <a:pt x="2763" y="667"/>
                  </a:lnTo>
                  <a:lnTo>
                    <a:pt x="1382"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6"/>
            <p:cNvSpPr/>
            <p:nvPr/>
          </p:nvSpPr>
          <p:spPr>
            <a:xfrm>
              <a:off x="3620274" y="3513668"/>
              <a:ext cx="110913" cy="242287"/>
            </a:xfrm>
            <a:custGeom>
              <a:rect b="b" l="l" r="r" t="t"/>
              <a:pathLst>
                <a:path extrusionOk="0" h="7597" w="3478">
                  <a:moveTo>
                    <a:pt x="3120" y="0"/>
                  </a:moveTo>
                  <a:lnTo>
                    <a:pt x="1739" y="667"/>
                  </a:lnTo>
                  <a:lnTo>
                    <a:pt x="1739" y="5477"/>
                  </a:lnTo>
                  <a:cubicBezTo>
                    <a:pt x="1739" y="6525"/>
                    <a:pt x="1001" y="7383"/>
                    <a:pt x="1" y="7573"/>
                  </a:cubicBezTo>
                  <a:cubicBezTo>
                    <a:pt x="72" y="7573"/>
                    <a:pt x="191" y="7597"/>
                    <a:pt x="310" y="7597"/>
                  </a:cubicBezTo>
                  <a:cubicBezTo>
                    <a:pt x="1477" y="7597"/>
                    <a:pt x="2454" y="6644"/>
                    <a:pt x="2454" y="5477"/>
                  </a:cubicBezTo>
                  <a:lnTo>
                    <a:pt x="2454" y="667"/>
                  </a:lnTo>
                  <a:lnTo>
                    <a:pt x="3478" y="191"/>
                  </a:lnTo>
                  <a:lnTo>
                    <a:pt x="3120"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6"/>
            <p:cNvSpPr/>
            <p:nvPr/>
          </p:nvSpPr>
          <p:spPr>
            <a:xfrm>
              <a:off x="3453202" y="3513668"/>
              <a:ext cx="165605" cy="328875"/>
            </a:xfrm>
            <a:custGeom>
              <a:rect b="b" l="l" r="r" t="t"/>
              <a:pathLst>
                <a:path extrusionOk="0" h="10312" w="5193">
                  <a:moveTo>
                    <a:pt x="1358" y="0"/>
                  </a:moveTo>
                  <a:lnTo>
                    <a:pt x="0" y="667"/>
                  </a:lnTo>
                  <a:lnTo>
                    <a:pt x="0" y="5430"/>
                  </a:lnTo>
                  <a:cubicBezTo>
                    <a:pt x="0" y="8097"/>
                    <a:pt x="2144" y="10312"/>
                    <a:pt x="4811" y="10312"/>
                  </a:cubicBezTo>
                  <a:lnTo>
                    <a:pt x="5192" y="10312"/>
                  </a:lnTo>
                  <a:cubicBezTo>
                    <a:pt x="2692" y="10121"/>
                    <a:pt x="715" y="8026"/>
                    <a:pt x="715" y="5430"/>
                  </a:cubicBezTo>
                  <a:lnTo>
                    <a:pt x="715" y="667"/>
                  </a:lnTo>
                  <a:lnTo>
                    <a:pt x="1715" y="191"/>
                  </a:lnTo>
                  <a:lnTo>
                    <a:pt x="1358"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6"/>
            <p:cNvSpPr/>
            <p:nvPr/>
          </p:nvSpPr>
          <p:spPr>
            <a:xfrm>
              <a:off x="3453202" y="3463533"/>
              <a:ext cx="87379" cy="71407"/>
            </a:xfrm>
            <a:custGeom>
              <a:rect b="b" l="l" r="r" t="t"/>
              <a:pathLst>
                <a:path extrusionOk="0" h="2239" w="2740">
                  <a:moveTo>
                    <a:pt x="429" y="0"/>
                  </a:moveTo>
                  <a:cubicBezTo>
                    <a:pt x="191" y="0"/>
                    <a:pt x="0" y="215"/>
                    <a:pt x="0" y="453"/>
                  </a:cubicBezTo>
                  <a:lnTo>
                    <a:pt x="0" y="2239"/>
                  </a:lnTo>
                  <a:lnTo>
                    <a:pt x="2739" y="2239"/>
                  </a:lnTo>
                  <a:lnTo>
                    <a:pt x="2739" y="453"/>
                  </a:lnTo>
                  <a:cubicBezTo>
                    <a:pt x="2739" y="215"/>
                    <a:pt x="2549" y="24"/>
                    <a:pt x="2287" y="0"/>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6"/>
            <p:cNvSpPr/>
            <p:nvPr/>
          </p:nvSpPr>
          <p:spPr>
            <a:xfrm>
              <a:off x="3453202" y="3464299"/>
              <a:ext cx="36482" cy="71407"/>
            </a:xfrm>
            <a:custGeom>
              <a:rect b="b" l="l" r="r" t="t"/>
              <a:pathLst>
                <a:path extrusionOk="0" h="2239" w="1144">
                  <a:moveTo>
                    <a:pt x="429" y="0"/>
                  </a:moveTo>
                  <a:cubicBezTo>
                    <a:pt x="191" y="0"/>
                    <a:pt x="0" y="214"/>
                    <a:pt x="0" y="453"/>
                  </a:cubicBezTo>
                  <a:lnTo>
                    <a:pt x="0" y="2239"/>
                  </a:lnTo>
                  <a:lnTo>
                    <a:pt x="715" y="2239"/>
                  </a:lnTo>
                  <a:lnTo>
                    <a:pt x="715" y="453"/>
                  </a:lnTo>
                  <a:cubicBezTo>
                    <a:pt x="715" y="191"/>
                    <a:pt x="905" y="0"/>
                    <a:pt x="1144" y="0"/>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6"/>
            <p:cNvSpPr/>
            <p:nvPr/>
          </p:nvSpPr>
          <p:spPr>
            <a:xfrm>
              <a:off x="3674965" y="3463533"/>
              <a:ext cx="87347" cy="71407"/>
            </a:xfrm>
            <a:custGeom>
              <a:rect b="b" l="l" r="r" t="t"/>
              <a:pathLst>
                <a:path extrusionOk="0" h="2239" w="2739">
                  <a:moveTo>
                    <a:pt x="453" y="0"/>
                  </a:moveTo>
                  <a:cubicBezTo>
                    <a:pt x="215" y="0"/>
                    <a:pt x="0" y="215"/>
                    <a:pt x="0" y="453"/>
                  </a:cubicBezTo>
                  <a:lnTo>
                    <a:pt x="0" y="2239"/>
                  </a:lnTo>
                  <a:lnTo>
                    <a:pt x="2739" y="2239"/>
                  </a:lnTo>
                  <a:lnTo>
                    <a:pt x="2739" y="453"/>
                  </a:lnTo>
                  <a:cubicBezTo>
                    <a:pt x="2739" y="215"/>
                    <a:pt x="2525" y="24"/>
                    <a:pt x="2287" y="0"/>
                  </a:cubicBez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6"/>
            <p:cNvSpPr/>
            <p:nvPr/>
          </p:nvSpPr>
          <p:spPr>
            <a:xfrm>
              <a:off x="3674965" y="3464299"/>
              <a:ext cx="37248" cy="71407"/>
            </a:xfrm>
            <a:custGeom>
              <a:rect b="b" l="l" r="r" t="t"/>
              <a:pathLst>
                <a:path extrusionOk="0" h="2239" w="1168">
                  <a:moveTo>
                    <a:pt x="453" y="0"/>
                  </a:moveTo>
                  <a:cubicBezTo>
                    <a:pt x="215" y="0"/>
                    <a:pt x="0" y="214"/>
                    <a:pt x="0" y="453"/>
                  </a:cubicBezTo>
                  <a:lnTo>
                    <a:pt x="0" y="2239"/>
                  </a:lnTo>
                  <a:lnTo>
                    <a:pt x="715" y="2239"/>
                  </a:lnTo>
                  <a:lnTo>
                    <a:pt x="715" y="453"/>
                  </a:lnTo>
                  <a:cubicBezTo>
                    <a:pt x="715" y="191"/>
                    <a:pt x="929" y="0"/>
                    <a:pt x="1167" y="0"/>
                  </a:cubicBez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46"/>
          <p:cNvGrpSpPr/>
          <p:nvPr/>
        </p:nvGrpSpPr>
        <p:grpSpPr>
          <a:xfrm>
            <a:off x="6013491" y="3464490"/>
            <a:ext cx="276710" cy="378341"/>
            <a:chOff x="6013491" y="3464490"/>
            <a:chExt cx="276710" cy="378341"/>
          </a:xfrm>
        </p:grpSpPr>
        <p:sp>
          <p:nvSpPr>
            <p:cNvPr id="1814" name="Google Shape;1814;p46"/>
            <p:cNvSpPr/>
            <p:nvPr/>
          </p:nvSpPr>
          <p:spPr>
            <a:xfrm>
              <a:off x="6136331" y="3630618"/>
              <a:ext cx="153869" cy="212213"/>
            </a:xfrm>
            <a:custGeom>
              <a:rect b="b" l="l" r="r" t="t"/>
              <a:pathLst>
                <a:path extrusionOk="0" h="6654" w="4825">
                  <a:moveTo>
                    <a:pt x="2691" y="1"/>
                  </a:moveTo>
                  <a:lnTo>
                    <a:pt x="0" y="1025"/>
                  </a:lnTo>
                  <a:lnTo>
                    <a:pt x="2096" y="6526"/>
                  </a:lnTo>
                  <a:cubicBezTo>
                    <a:pt x="2120" y="6612"/>
                    <a:pt x="2197" y="6654"/>
                    <a:pt x="2277" y="6654"/>
                  </a:cubicBezTo>
                  <a:cubicBezTo>
                    <a:pt x="2352" y="6654"/>
                    <a:pt x="2431" y="6618"/>
                    <a:pt x="2477" y="6549"/>
                  </a:cubicBezTo>
                  <a:lnTo>
                    <a:pt x="3215" y="5383"/>
                  </a:lnTo>
                  <a:lnTo>
                    <a:pt x="4525" y="5787"/>
                  </a:lnTo>
                  <a:cubicBezTo>
                    <a:pt x="4547" y="5794"/>
                    <a:pt x="4568" y="5797"/>
                    <a:pt x="4589" y="5797"/>
                  </a:cubicBezTo>
                  <a:cubicBezTo>
                    <a:pt x="4725" y="5797"/>
                    <a:pt x="4825" y="5667"/>
                    <a:pt x="4763" y="5502"/>
                  </a:cubicBezTo>
                  <a:lnTo>
                    <a:pt x="2691" y="1"/>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6"/>
            <p:cNvSpPr/>
            <p:nvPr/>
          </p:nvSpPr>
          <p:spPr>
            <a:xfrm>
              <a:off x="6013491" y="3630618"/>
              <a:ext cx="153231" cy="212213"/>
            </a:xfrm>
            <a:custGeom>
              <a:rect b="b" l="l" r="r" t="t"/>
              <a:pathLst>
                <a:path extrusionOk="0" h="6654" w="4805">
                  <a:moveTo>
                    <a:pt x="2137" y="1"/>
                  </a:moveTo>
                  <a:lnTo>
                    <a:pt x="42" y="5502"/>
                  </a:lnTo>
                  <a:cubicBezTo>
                    <a:pt x="0" y="5667"/>
                    <a:pt x="103" y="5797"/>
                    <a:pt x="224" y="5797"/>
                  </a:cubicBezTo>
                  <a:cubicBezTo>
                    <a:pt x="242" y="5797"/>
                    <a:pt x="261" y="5794"/>
                    <a:pt x="280" y="5787"/>
                  </a:cubicBezTo>
                  <a:lnTo>
                    <a:pt x="1590" y="5383"/>
                  </a:lnTo>
                  <a:lnTo>
                    <a:pt x="2352" y="6549"/>
                  </a:lnTo>
                  <a:cubicBezTo>
                    <a:pt x="2386" y="6618"/>
                    <a:pt x="2459" y="6654"/>
                    <a:pt x="2533" y="6654"/>
                  </a:cubicBezTo>
                  <a:cubicBezTo>
                    <a:pt x="2614" y="6654"/>
                    <a:pt x="2696" y="6612"/>
                    <a:pt x="2733" y="6526"/>
                  </a:cubicBezTo>
                  <a:lnTo>
                    <a:pt x="4805" y="1025"/>
                  </a:lnTo>
                  <a:lnTo>
                    <a:pt x="2137" y="1"/>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6"/>
            <p:cNvSpPr/>
            <p:nvPr/>
          </p:nvSpPr>
          <p:spPr>
            <a:xfrm>
              <a:off x="6019359" y="3464490"/>
              <a:ext cx="265070" cy="249623"/>
            </a:xfrm>
            <a:custGeom>
              <a:rect b="b" l="l" r="r" t="t"/>
              <a:pathLst>
                <a:path extrusionOk="0" h="7827" w="8312">
                  <a:moveTo>
                    <a:pt x="5093" y="1"/>
                  </a:moveTo>
                  <a:cubicBezTo>
                    <a:pt x="4935" y="1"/>
                    <a:pt x="4774" y="37"/>
                    <a:pt x="4621" y="113"/>
                  </a:cubicBezTo>
                  <a:cubicBezTo>
                    <a:pt x="4478" y="197"/>
                    <a:pt x="4323" y="238"/>
                    <a:pt x="4165" y="238"/>
                  </a:cubicBezTo>
                  <a:cubicBezTo>
                    <a:pt x="4007" y="238"/>
                    <a:pt x="3847" y="197"/>
                    <a:pt x="3692" y="113"/>
                  </a:cubicBezTo>
                  <a:cubicBezTo>
                    <a:pt x="3547" y="44"/>
                    <a:pt x="3392" y="11"/>
                    <a:pt x="3239" y="11"/>
                  </a:cubicBezTo>
                  <a:cubicBezTo>
                    <a:pt x="2863" y="11"/>
                    <a:pt x="2497" y="210"/>
                    <a:pt x="2311" y="566"/>
                  </a:cubicBezTo>
                  <a:cubicBezTo>
                    <a:pt x="2144" y="875"/>
                    <a:pt x="1882" y="1042"/>
                    <a:pt x="1549" y="1113"/>
                  </a:cubicBezTo>
                  <a:cubicBezTo>
                    <a:pt x="1001" y="1185"/>
                    <a:pt x="596" y="1733"/>
                    <a:pt x="691" y="2304"/>
                  </a:cubicBezTo>
                  <a:cubicBezTo>
                    <a:pt x="763" y="2614"/>
                    <a:pt x="644" y="2947"/>
                    <a:pt x="405" y="3185"/>
                  </a:cubicBezTo>
                  <a:cubicBezTo>
                    <a:pt x="1" y="3614"/>
                    <a:pt x="1" y="4257"/>
                    <a:pt x="405" y="4638"/>
                  </a:cubicBezTo>
                  <a:cubicBezTo>
                    <a:pt x="644" y="4876"/>
                    <a:pt x="715" y="5210"/>
                    <a:pt x="691" y="5543"/>
                  </a:cubicBezTo>
                  <a:cubicBezTo>
                    <a:pt x="596" y="6114"/>
                    <a:pt x="1001" y="6638"/>
                    <a:pt x="1549" y="6734"/>
                  </a:cubicBezTo>
                  <a:cubicBezTo>
                    <a:pt x="1882" y="6781"/>
                    <a:pt x="2144" y="6996"/>
                    <a:pt x="2311" y="7258"/>
                  </a:cubicBezTo>
                  <a:cubicBezTo>
                    <a:pt x="2494" y="7624"/>
                    <a:pt x="2851" y="7827"/>
                    <a:pt x="3220" y="7827"/>
                  </a:cubicBezTo>
                  <a:cubicBezTo>
                    <a:pt x="3380" y="7827"/>
                    <a:pt x="3541" y="7789"/>
                    <a:pt x="3692" y="7710"/>
                  </a:cubicBezTo>
                  <a:cubicBezTo>
                    <a:pt x="3847" y="7639"/>
                    <a:pt x="4007" y="7603"/>
                    <a:pt x="4165" y="7603"/>
                  </a:cubicBezTo>
                  <a:cubicBezTo>
                    <a:pt x="4323" y="7603"/>
                    <a:pt x="4478" y="7639"/>
                    <a:pt x="4621" y="7710"/>
                  </a:cubicBezTo>
                  <a:cubicBezTo>
                    <a:pt x="4777" y="7781"/>
                    <a:pt x="4943" y="7816"/>
                    <a:pt x="5105" y="7816"/>
                  </a:cubicBezTo>
                  <a:cubicBezTo>
                    <a:pt x="5483" y="7816"/>
                    <a:pt x="5842" y="7625"/>
                    <a:pt x="6026" y="7258"/>
                  </a:cubicBezTo>
                  <a:cubicBezTo>
                    <a:pt x="6169" y="6972"/>
                    <a:pt x="6454" y="6781"/>
                    <a:pt x="6764" y="6734"/>
                  </a:cubicBezTo>
                  <a:cubicBezTo>
                    <a:pt x="7335" y="6638"/>
                    <a:pt x="7717" y="6114"/>
                    <a:pt x="7645" y="5543"/>
                  </a:cubicBezTo>
                  <a:cubicBezTo>
                    <a:pt x="7574" y="5210"/>
                    <a:pt x="7693" y="4876"/>
                    <a:pt x="7931" y="4638"/>
                  </a:cubicBezTo>
                  <a:cubicBezTo>
                    <a:pt x="8312" y="4233"/>
                    <a:pt x="8312" y="3566"/>
                    <a:pt x="7931" y="3185"/>
                  </a:cubicBezTo>
                  <a:cubicBezTo>
                    <a:pt x="7693" y="2947"/>
                    <a:pt x="7597" y="2614"/>
                    <a:pt x="7645" y="2304"/>
                  </a:cubicBezTo>
                  <a:cubicBezTo>
                    <a:pt x="7717" y="1733"/>
                    <a:pt x="7335" y="1185"/>
                    <a:pt x="6764" y="1113"/>
                  </a:cubicBezTo>
                  <a:cubicBezTo>
                    <a:pt x="6454" y="1042"/>
                    <a:pt x="6169" y="828"/>
                    <a:pt x="6026" y="566"/>
                  </a:cubicBezTo>
                  <a:cubicBezTo>
                    <a:pt x="5840" y="212"/>
                    <a:pt x="5476" y="1"/>
                    <a:pt x="5093"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6"/>
            <p:cNvSpPr/>
            <p:nvPr/>
          </p:nvSpPr>
          <p:spPr>
            <a:xfrm>
              <a:off x="6059604" y="3496957"/>
              <a:ext cx="184579" cy="183828"/>
            </a:xfrm>
            <a:custGeom>
              <a:rect b="b" l="l" r="r" t="t"/>
              <a:pathLst>
                <a:path extrusionOk="0" h="5764" w="5788">
                  <a:moveTo>
                    <a:pt x="2882" y="0"/>
                  </a:moveTo>
                  <a:cubicBezTo>
                    <a:pt x="1287" y="0"/>
                    <a:pt x="1" y="1310"/>
                    <a:pt x="1" y="2882"/>
                  </a:cubicBezTo>
                  <a:cubicBezTo>
                    <a:pt x="1" y="4501"/>
                    <a:pt x="1311" y="5763"/>
                    <a:pt x="2882" y="5763"/>
                  </a:cubicBezTo>
                  <a:cubicBezTo>
                    <a:pt x="4502" y="5763"/>
                    <a:pt x="5788" y="4453"/>
                    <a:pt x="5788" y="2882"/>
                  </a:cubicBezTo>
                  <a:cubicBezTo>
                    <a:pt x="5788" y="1310"/>
                    <a:pt x="4478" y="24"/>
                    <a:pt x="2882"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46"/>
          <p:cNvGrpSpPr/>
          <p:nvPr/>
        </p:nvGrpSpPr>
        <p:grpSpPr>
          <a:xfrm>
            <a:off x="1531798" y="2899227"/>
            <a:ext cx="378247" cy="312164"/>
            <a:chOff x="1531798" y="2899227"/>
            <a:chExt cx="378247" cy="312164"/>
          </a:xfrm>
        </p:grpSpPr>
        <p:sp>
          <p:nvSpPr>
            <p:cNvPr id="1819" name="Google Shape;1819;p46"/>
            <p:cNvSpPr/>
            <p:nvPr/>
          </p:nvSpPr>
          <p:spPr>
            <a:xfrm>
              <a:off x="1579665" y="3093644"/>
              <a:ext cx="282545" cy="34221"/>
            </a:xfrm>
            <a:custGeom>
              <a:rect b="b" l="l" r="r" t="t"/>
              <a:pathLst>
                <a:path extrusionOk="0" h="1073" w="8860">
                  <a:moveTo>
                    <a:pt x="0" y="1"/>
                  </a:moveTo>
                  <a:lnTo>
                    <a:pt x="0" y="1072"/>
                  </a:lnTo>
                  <a:lnTo>
                    <a:pt x="8859" y="1072"/>
                  </a:lnTo>
                  <a:lnTo>
                    <a:pt x="8859" y="1"/>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6"/>
            <p:cNvSpPr/>
            <p:nvPr/>
          </p:nvSpPr>
          <p:spPr>
            <a:xfrm>
              <a:off x="1561424" y="2981255"/>
              <a:ext cx="34218" cy="213457"/>
            </a:xfrm>
            <a:custGeom>
              <a:rect b="b" l="l" r="r" t="t"/>
              <a:pathLst>
                <a:path extrusionOk="0" h="6693" w="1073">
                  <a:moveTo>
                    <a:pt x="1" y="0"/>
                  </a:moveTo>
                  <a:lnTo>
                    <a:pt x="1" y="6692"/>
                  </a:lnTo>
                  <a:lnTo>
                    <a:pt x="1072" y="6692"/>
                  </a:lnTo>
                  <a:lnTo>
                    <a:pt x="1072"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6"/>
            <p:cNvSpPr/>
            <p:nvPr/>
          </p:nvSpPr>
          <p:spPr>
            <a:xfrm>
              <a:off x="1541684" y="3179467"/>
              <a:ext cx="75962" cy="31924"/>
            </a:xfrm>
            <a:custGeom>
              <a:rect b="b" l="l" r="r" t="t"/>
              <a:pathLst>
                <a:path extrusionOk="0" h="1001" w="2382">
                  <a:moveTo>
                    <a:pt x="310" y="1"/>
                  </a:moveTo>
                  <a:cubicBezTo>
                    <a:pt x="167" y="1"/>
                    <a:pt x="0" y="120"/>
                    <a:pt x="0" y="310"/>
                  </a:cubicBezTo>
                  <a:lnTo>
                    <a:pt x="0" y="691"/>
                  </a:lnTo>
                  <a:cubicBezTo>
                    <a:pt x="0" y="834"/>
                    <a:pt x="119" y="1001"/>
                    <a:pt x="310" y="1001"/>
                  </a:cubicBezTo>
                  <a:lnTo>
                    <a:pt x="2096" y="1001"/>
                  </a:lnTo>
                  <a:cubicBezTo>
                    <a:pt x="2239" y="1001"/>
                    <a:pt x="2382" y="882"/>
                    <a:pt x="2382" y="691"/>
                  </a:cubicBezTo>
                  <a:lnTo>
                    <a:pt x="2382" y="287"/>
                  </a:lnTo>
                  <a:cubicBezTo>
                    <a:pt x="2358" y="120"/>
                    <a:pt x="2239" y="1"/>
                    <a:pt x="2096" y="1"/>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6"/>
            <p:cNvSpPr/>
            <p:nvPr/>
          </p:nvSpPr>
          <p:spPr>
            <a:xfrm>
              <a:off x="1843937" y="2981255"/>
              <a:ext cx="34218" cy="213457"/>
            </a:xfrm>
            <a:custGeom>
              <a:rect b="b" l="l" r="r" t="t"/>
              <a:pathLst>
                <a:path extrusionOk="0" h="6693" w="1073">
                  <a:moveTo>
                    <a:pt x="1" y="0"/>
                  </a:moveTo>
                  <a:lnTo>
                    <a:pt x="1" y="6692"/>
                  </a:lnTo>
                  <a:lnTo>
                    <a:pt x="1072" y="6692"/>
                  </a:lnTo>
                  <a:lnTo>
                    <a:pt x="1072"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6"/>
            <p:cNvSpPr/>
            <p:nvPr/>
          </p:nvSpPr>
          <p:spPr>
            <a:xfrm>
              <a:off x="1822667" y="3179467"/>
              <a:ext cx="75994" cy="31924"/>
            </a:xfrm>
            <a:custGeom>
              <a:rect b="b" l="l" r="r" t="t"/>
              <a:pathLst>
                <a:path extrusionOk="0" h="1001" w="2383">
                  <a:moveTo>
                    <a:pt x="310" y="1"/>
                  </a:moveTo>
                  <a:cubicBezTo>
                    <a:pt x="167" y="1"/>
                    <a:pt x="1" y="120"/>
                    <a:pt x="1" y="287"/>
                  </a:cubicBezTo>
                  <a:lnTo>
                    <a:pt x="1" y="691"/>
                  </a:lnTo>
                  <a:cubicBezTo>
                    <a:pt x="1" y="882"/>
                    <a:pt x="167" y="1001"/>
                    <a:pt x="310" y="1001"/>
                  </a:cubicBezTo>
                  <a:lnTo>
                    <a:pt x="2096" y="1001"/>
                  </a:lnTo>
                  <a:cubicBezTo>
                    <a:pt x="2263" y="1001"/>
                    <a:pt x="2382" y="834"/>
                    <a:pt x="2382" y="691"/>
                  </a:cubicBezTo>
                  <a:lnTo>
                    <a:pt x="2382" y="310"/>
                  </a:lnTo>
                  <a:cubicBezTo>
                    <a:pt x="2382" y="120"/>
                    <a:pt x="2239" y="1"/>
                    <a:pt x="2096" y="1"/>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6"/>
            <p:cNvSpPr/>
            <p:nvPr/>
          </p:nvSpPr>
          <p:spPr>
            <a:xfrm>
              <a:off x="1531798" y="2900726"/>
              <a:ext cx="158015" cy="126868"/>
            </a:xfrm>
            <a:custGeom>
              <a:rect b="b" l="l" r="r" t="t"/>
              <a:pathLst>
                <a:path extrusionOk="0" h="3978" w="4955">
                  <a:moveTo>
                    <a:pt x="2525" y="1"/>
                  </a:moveTo>
                  <a:lnTo>
                    <a:pt x="763" y="858"/>
                  </a:lnTo>
                  <a:lnTo>
                    <a:pt x="1" y="2525"/>
                  </a:lnTo>
                  <a:lnTo>
                    <a:pt x="1" y="3454"/>
                  </a:lnTo>
                  <a:cubicBezTo>
                    <a:pt x="1" y="3740"/>
                    <a:pt x="239" y="3978"/>
                    <a:pt x="525" y="3978"/>
                  </a:cubicBezTo>
                  <a:lnTo>
                    <a:pt x="977" y="3978"/>
                  </a:lnTo>
                  <a:lnTo>
                    <a:pt x="3502" y="2239"/>
                  </a:lnTo>
                  <a:lnTo>
                    <a:pt x="4954"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6"/>
            <p:cNvSpPr/>
            <p:nvPr/>
          </p:nvSpPr>
          <p:spPr>
            <a:xfrm>
              <a:off x="1610024" y="2900726"/>
              <a:ext cx="205085" cy="126868"/>
            </a:xfrm>
            <a:custGeom>
              <a:rect b="b" l="l" r="r" t="t"/>
              <a:pathLst>
                <a:path extrusionOk="0" h="3978" w="6431">
                  <a:moveTo>
                    <a:pt x="4002" y="1"/>
                  </a:moveTo>
                  <a:lnTo>
                    <a:pt x="1049" y="2239"/>
                  </a:lnTo>
                  <a:lnTo>
                    <a:pt x="1" y="3978"/>
                  </a:lnTo>
                  <a:lnTo>
                    <a:pt x="2454" y="3978"/>
                  </a:lnTo>
                  <a:lnTo>
                    <a:pt x="5192" y="1977"/>
                  </a:lnTo>
                  <a:lnTo>
                    <a:pt x="6431"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6"/>
            <p:cNvSpPr/>
            <p:nvPr/>
          </p:nvSpPr>
          <p:spPr>
            <a:xfrm>
              <a:off x="1736851" y="2900726"/>
              <a:ext cx="173195" cy="126868"/>
            </a:xfrm>
            <a:custGeom>
              <a:rect b="b" l="l" r="r" t="t"/>
              <a:pathLst>
                <a:path extrusionOk="0" h="3978" w="5431">
                  <a:moveTo>
                    <a:pt x="3978" y="1"/>
                  </a:moveTo>
                  <a:lnTo>
                    <a:pt x="1239" y="1977"/>
                  </a:lnTo>
                  <a:lnTo>
                    <a:pt x="1" y="3978"/>
                  </a:lnTo>
                  <a:lnTo>
                    <a:pt x="2430" y="3978"/>
                  </a:lnTo>
                  <a:lnTo>
                    <a:pt x="4573" y="3049"/>
                  </a:lnTo>
                  <a:lnTo>
                    <a:pt x="5430" y="977"/>
                  </a:lnTo>
                  <a:lnTo>
                    <a:pt x="5430" y="525"/>
                  </a:lnTo>
                  <a:cubicBezTo>
                    <a:pt x="5430" y="239"/>
                    <a:pt x="5192" y="1"/>
                    <a:pt x="4907" y="1"/>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6"/>
            <p:cNvSpPr/>
            <p:nvPr/>
          </p:nvSpPr>
          <p:spPr>
            <a:xfrm>
              <a:off x="1531798" y="2899227"/>
              <a:ext cx="80554" cy="82059"/>
            </a:xfrm>
            <a:custGeom>
              <a:rect b="b" l="l" r="r" t="t"/>
              <a:pathLst>
                <a:path extrusionOk="0" h="2573" w="2526">
                  <a:moveTo>
                    <a:pt x="525" y="0"/>
                  </a:moveTo>
                  <a:cubicBezTo>
                    <a:pt x="239" y="0"/>
                    <a:pt x="1" y="238"/>
                    <a:pt x="1" y="548"/>
                  </a:cubicBezTo>
                  <a:lnTo>
                    <a:pt x="1" y="2572"/>
                  </a:lnTo>
                  <a:lnTo>
                    <a:pt x="2525" y="48"/>
                  </a:lnTo>
                  <a:lnTo>
                    <a:pt x="2525"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6"/>
            <p:cNvSpPr/>
            <p:nvPr/>
          </p:nvSpPr>
          <p:spPr>
            <a:xfrm>
              <a:off x="1561424" y="2900726"/>
              <a:ext cx="176224" cy="126868"/>
            </a:xfrm>
            <a:custGeom>
              <a:rect b="b" l="l" r="r" t="t"/>
              <a:pathLst>
                <a:path extrusionOk="0" h="3978" w="5526">
                  <a:moveTo>
                    <a:pt x="4001" y="1"/>
                  </a:moveTo>
                  <a:lnTo>
                    <a:pt x="1" y="3978"/>
                  </a:lnTo>
                  <a:lnTo>
                    <a:pt x="1525" y="3978"/>
                  </a:lnTo>
                  <a:lnTo>
                    <a:pt x="5526"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6"/>
            <p:cNvSpPr/>
            <p:nvPr/>
          </p:nvSpPr>
          <p:spPr>
            <a:xfrm>
              <a:off x="1687485" y="2900726"/>
              <a:ext cx="175459" cy="126868"/>
            </a:xfrm>
            <a:custGeom>
              <a:rect b="b" l="l" r="r" t="t"/>
              <a:pathLst>
                <a:path extrusionOk="0" h="3978" w="5502">
                  <a:moveTo>
                    <a:pt x="3978" y="1"/>
                  </a:moveTo>
                  <a:lnTo>
                    <a:pt x="1" y="3978"/>
                  </a:lnTo>
                  <a:lnTo>
                    <a:pt x="1501" y="3978"/>
                  </a:lnTo>
                  <a:lnTo>
                    <a:pt x="5502"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6"/>
            <p:cNvSpPr/>
            <p:nvPr/>
          </p:nvSpPr>
          <p:spPr>
            <a:xfrm>
              <a:off x="1813578" y="2931885"/>
              <a:ext cx="96467" cy="97240"/>
            </a:xfrm>
            <a:custGeom>
              <a:rect b="b" l="l" r="r" t="t"/>
              <a:pathLst>
                <a:path extrusionOk="0" h="3049" w="3025">
                  <a:moveTo>
                    <a:pt x="3024" y="0"/>
                  </a:moveTo>
                  <a:lnTo>
                    <a:pt x="0" y="3049"/>
                  </a:lnTo>
                  <a:lnTo>
                    <a:pt x="2501" y="3049"/>
                  </a:lnTo>
                  <a:cubicBezTo>
                    <a:pt x="2786" y="3049"/>
                    <a:pt x="3024" y="2787"/>
                    <a:pt x="3024" y="2501"/>
                  </a:cubicBezTo>
                  <a:lnTo>
                    <a:pt x="3024"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6"/>
            <p:cNvSpPr/>
            <p:nvPr/>
          </p:nvSpPr>
          <p:spPr>
            <a:xfrm>
              <a:off x="1561424" y="3027563"/>
              <a:ext cx="34218" cy="22835"/>
            </a:xfrm>
            <a:custGeom>
              <a:rect b="b" l="l" r="r" t="t"/>
              <a:pathLst>
                <a:path extrusionOk="0" h="716" w="1073">
                  <a:moveTo>
                    <a:pt x="1" y="1"/>
                  </a:moveTo>
                  <a:lnTo>
                    <a:pt x="1" y="715"/>
                  </a:lnTo>
                  <a:lnTo>
                    <a:pt x="1072" y="715"/>
                  </a:lnTo>
                  <a:lnTo>
                    <a:pt x="1072" y="1"/>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6"/>
            <p:cNvSpPr/>
            <p:nvPr/>
          </p:nvSpPr>
          <p:spPr>
            <a:xfrm>
              <a:off x="1843937" y="3027563"/>
              <a:ext cx="34218" cy="22835"/>
            </a:xfrm>
            <a:custGeom>
              <a:rect b="b" l="l" r="r" t="t"/>
              <a:pathLst>
                <a:path extrusionOk="0" h="716" w="1073">
                  <a:moveTo>
                    <a:pt x="1" y="1"/>
                  </a:moveTo>
                  <a:lnTo>
                    <a:pt x="1" y="715"/>
                  </a:lnTo>
                  <a:lnTo>
                    <a:pt x="1072" y="715"/>
                  </a:lnTo>
                  <a:lnTo>
                    <a:pt x="1072" y="1"/>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46"/>
          <p:cNvGrpSpPr/>
          <p:nvPr/>
        </p:nvGrpSpPr>
        <p:grpSpPr>
          <a:xfrm>
            <a:off x="2805389" y="3464299"/>
            <a:ext cx="332676" cy="379010"/>
            <a:chOff x="2805389" y="3464299"/>
            <a:chExt cx="332676" cy="379010"/>
          </a:xfrm>
        </p:grpSpPr>
        <p:sp>
          <p:nvSpPr>
            <p:cNvPr id="1834" name="Google Shape;1834;p46"/>
            <p:cNvSpPr/>
            <p:nvPr/>
          </p:nvSpPr>
          <p:spPr>
            <a:xfrm>
              <a:off x="2863110" y="3762015"/>
              <a:ext cx="216469" cy="81294"/>
            </a:xfrm>
            <a:custGeom>
              <a:rect b="b" l="l" r="r" t="t"/>
              <a:pathLst>
                <a:path extrusionOk="0" h="2549" w="6788">
                  <a:moveTo>
                    <a:pt x="1168" y="0"/>
                  </a:moveTo>
                  <a:cubicBezTo>
                    <a:pt x="620" y="405"/>
                    <a:pt x="1" y="1215"/>
                    <a:pt x="1" y="2549"/>
                  </a:cubicBezTo>
                  <a:lnTo>
                    <a:pt x="6788" y="2549"/>
                  </a:lnTo>
                  <a:cubicBezTo>
                    <a:pt x="6788" y="1215"/>
                    <a:pt x="6169" y="405"/>
                    <a:pt x="5645"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6"/>
            <p:cNvSpPr/>
            <p:nvPr/>
          </p:nvSpPr>
          <p:spPr>
            <a:xfrm>
              <a:off x="2863110" y="3762015"/>
              <a:ext cx="52427" cy="81294"/>
            </a:xfrm>
            <a:custGeom>
              <a:rect b="b" l="l" r="r" t="t"/>
              <a:pathLst>
                <a:path extrusionOk="0" h="2549" w="1644">
                  <a:moveTo>
                    <a:pt x="1168" y="0"/>
                  </a:moveTo>
                  <a:cubicBezTo>
                    <a:pt x="882" y="239"/>
                    <a:pt x="572" y="548"/>
                    <a:pt x="358" y="1001"/>
                  </a:cubicBezTo>
                  <a:cubicBezTo>
                    <a:pt x="310" y="1096"/>
                    <a:pt x="286" y="1191"/>
                    <a:pt x="215" y="1310"/>
                  </a:cubicBezTo>
                  <a:cubicBezTo>
                    <a:pt x="72" y="1691"/>
                    <a:pt x="1" y="2144"/>
                    <a:pt x="1" y="2549"/>
                  </a:cubicBezTo>
                  <a:lnTo>
                    <a:pt x="477" y="2549"/>
                  </a:lnTo>
                  <a:cubicBezTo>
                    <a:pt x="477" y="1215"/>
                    <a:pt x="1120" y="405"/>
                    <a:pt x="1644"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6"/>
            <p:cNvSpPr/>
            <p:nvPr/>
          </p:nvSpPr>
          <p:spPr>
            <a:xfrm>
              <a:off x="2900325" y="3747568"/>
              <a:ext cx="142803" cy="72205"/>
            </a:xfrm>
            <a:custGeom>
              <a:rect b="b" l="l" r="r" t="t"/>
              <a:pathLst>
                <a:path extrusionOk="0" h="2264" w="4478">
                  <a:moveTo>
                    <a:pt x="739" y="1"/>
                  </a:moveTo>
                  <a:cubicBezTo>
                    <a:pt x="739" y="1"/>
                    <a:pt x="382" y="120"/>
                    <a:pt x="1" y="453"/>
                  </a:cubicBezTo>
                  <a:cubicBezTo>
                    <a:pt x="1" y="453"/>
                    <a:pt x="453" y="1787"/>
                    <a:pt x="1644" y="2263"/>
                  </a:cubicBezTo>
                  <a:lnTo>
                    <a:pt x="2834" y="2263"/>
                  </a:lnTo>
                  <a:cubicBezTo>
                    <a:pt x="3978" y="1787"/>
                    <a:pt x="4478" y="453"/>
                    <a:pt x="4478" y="453"/>
                  </a:cubicBezTo>
                  <a:cubicBezTo>
                    <a:pt x="4073" y="120"/>
                    <a:pt x="3716" y="1"/>
                    <a:pt x="3716"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6"/>
            <p:cNvSpPr/>
            <p:nvPr/>
          </p:nvSpPr>
          <p:spPr>
            <a:xfrm>
              <a:off x="2900325" y="3746069"/>
              <a:ext cx="38778" cy="25099"/>
            </a:xfrm>
            <a:custGeom>
              <a:rect b="b" l="l" r="r" t="t"/>
              <a:pathLst>
                <a:path extrusionOk="0" h="787" w="1216">
                  <a:moveTo>
                    <a:pt x="739" y="0"/>
                  </a:moveTo>
                  <a:cubicBezTo>
                    <a:pt x="739" y="0"/>
                    <a:pt x="715" y="0"/>
                    <a:pt x="644" y="48"/>
                  </a:cubicBezTo>
                  <a:cubicBezTo>
                    <a:pt x="405" y="143"/>
                    <a:pt x="215" y="286"/>
                    <a:pt x="1" y="453"/>
                  </a:cubicBezTo>
                  <a:cubicBezTo>
                    <a:pt x="1" y="500"/>
                    <a:pt x="24" y="619"/>
                    <a:pt x="143" y="786"/>
                  </a:cubicBezTo>
                  <a:lnTo>
                    <a:pt x="477" y="453"/>
                  </a:lnTo>
                  <a:cubicBezTo>
                    <a:pt x="858" y="119"/>
                    <a:pt x="1215" y="0"/>
                    <a:pt x="1215" y="0"/>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6"/>
            <p:cNvSpPr/>
            <p:nvPr/>
          </p:nvSpPr>
          <p:spPr>
            <a:xfrm>
              <a:off x="2952721" y="3766576"/>
              <a:ext cx="38013" cy="57757"/>
            </a:xfrm>
            <a:custGeom>
              <a:rect b="b" l="l" r="r" t="t"/>
              <a:pathLst>
                <a:path extrusionOk="0" h="1811" w="1192">
                  <a:moveTo>
                    <a:pt x="572" y="0"/>
                  </a:moveTo>
                  <a:lnTo>
                    <a:pt x="239" y="381"/>
                  </a:lnTo>
                  <a:cubicBezTo>
                    <a:pt x="239" y="381"/>
                    <a:pt x="96" y="953"/>
                    <a:pt x="1" y="1667"/>
                  </a:cubicBezTo>
                  <a:cubicBezTo>
                    <a:pt x="167" y="1715"/>
                    <a:pt x="382" y="1786"/>
                    <a:pt x="596" y="1810"/>
                  </a:cubicBezTo>
                  <a:cubicBezTo>
                    <a:pt x="787" y="1786"/>
                    <a:pt x="1001" y="1715"/>
                    <a:pt x="1191" y="1667"/>
                  </a:cubicBezTo>
                  <a:cubicBezTo>
                    <a:pt x="1096" y="953"/>
                    <a:pt x="953" y="381"/>
                    <a:pt x="882" y="381"/>
                  </a:cubicBezTo>
                  <a:lnTo>
                    <a:pt x="572" y="0"/>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6"/>
            <p:cNvSpPr/>
            <p:nvPr/>
          </p:nvSpPr>
          <p:spPr>
            <a:xfrm>
              <a:off x="2949691" y="3752894"/>
              <a:ext cx="44837" cy="25865"/>
            </a:xfrm>
            <a:custGeom>
              <a:rect b="b" l="l" r="r" t="t"/>
              <a:pathLst>
                <a:path extrusionOk="0" h="811" w="1406">
                  <a:moveTo>
                    <a:pt x="0" y="1"/>
                  </a:moveTo>
                  <a:cubicBezTo>
                    <a:pt x="0" y="1"/>
                    <a:pt x="0" y="334"/>
                    <a:pt x="358" y="810"/>
                  </a:cubicBezTo>
                  <a:lnTo>
                    <a:pt x="1048" y="810"/>
                  </a:lnTo>
                  <a:cubicBezTo>
                    <a:pt x="1382" y="334"/>
                    <a:pt x="1406" y="1"/>
                    <a:pt x="1406"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6"/>
            <p:cNvSpPr/>
            <p:nvPr/>
          </p:nvSpPr>
          <p:spPr>
            <a:xfrm>
              <a:off x="2888941" y="3808355"/>
              <a:ext cx="11417" cy="34954"/>
            </a:xfrm>
            <a:custGeom>
              <a:rect b="b" l="l" r="r" t="t"/>
              <a:pathLst>
                <a:path extrusionOk="0" h="1096" w="358">
                  <a:moveTo>
                    <a:pt x="191" y="0"/>
                  </a:moveTo>
                  <a:cubicBezTo>
                    <a:pt x="96" y="0"/>
                    <a:pt x="0" y="95"/>
                    <a:pt x="0" y="167"/>
                  </a:cubicBezTo>
                  <a:lnTo>
                    <a:pt x="0" y="1096"/>
                  </a:lnTo>
                  <a:lnTo>
                    <a:pt x="358" y="1096"/>
                  </a:lnTo>
                  <a:lnTo>
                    <a:pt x="358" y="167"/>
                  </a:lnTo>
                  <a:cubicBezTo>
                    <a:pt x="358" y="95"/>
                    <a:pt x="262" y="0"/>
                    <a:pt x="191"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6"/>
            <p:cNvSpPr/>
            <p:nvPr/>
          </p:nvSpPr>
          <p:spPr>
            <a:xfrm>
              <a:off x="3043097" y="3808355"/>
              <a:ext cx="11417" cy="34954"/>
            </a:xfrm>
            <a:custGeom>
              <a:rect b="b" l="l" r="r" t="t"/>
              <a:pathLst>
                <a:path extrusionOk="0" h="1096" w="358">
                  <a:moveTo>
                    <a:pt x="167" y="0"/>
                  </a:moveTo>
                  <a:cubicBezTo>
                    <a:pt x="72" y="0"/>
                    <a:pt x="1" y="95"/>
                    <a:pt x="1" y="167"/>
                  </a:cubicBezTo>
                  <a:lnTo>
                    <a:pt x="1" y="1096"/>
                  </a:lnTo>
                  <a:lnTo>
                    <a:pt x="358" y="1096"/>
                  </a:lnTo>
                  <a:lnTo>
                    <a:pt x="358" y="167"/>
                  </a:lnTo>
                  <a:cubicBezTo>
                    <a:pt x="358" y="95"/>
                    <a:pt x="263" y="0"/>
                    <a:pt x="167"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6"/>
            <p:cNvSpPr/>
            <p:nvPr/>
          </p:nvSpPr>
          <p:spPr>
            <a:xfrm>
              <a:off x="2816040" y="3479480"/>
              <a:ext cx="309110" cy="148141"/>
            </a:xfrm>
            <a:custGeom>
              <a:rect b="b" l="l" r="r" t="t"/>
              <a:pathLst>
                <a:path extrusionOk="0" h="4645" w="9693">
                  <a:moveTo>
                    <a:pt x="4858" y="0"/>
                  </a:moveTo>
                  <a:cubicBezTo>
                    <a:pt x="3572" y="0"/>
                    <a:pt x="2358" y="477"/>
                    <a:pt x="1429" y="1358"/>
                  </a:cubicBezTo>
                  <a:cubicBezTo>
                    <a:pt x="500" y="2239"/>
                    <a:pt x="0" y="3406"/>
                    <a:pt x="0" y="4644"/>
                  </a:cubicBezTo>
                  <a:lnTo>
                    <a:pt x="9693" y="4644"/>
                  </a:lnTo>
                  <a:cubicBezTo>
                    <a:pt x="9693" y="3406"/>
                    <a:pt x="9193" y="2239"/>
                    <a:pt x="8264" y="1358"/>
                  </a:cubicBezTo>
                  <a:cubicBezTo>
                    <a:pt x="7383" y="477"/>
                    <a:pt x="6120" y="0"/>
                    <a:pt x="4858" y="0"/>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6"/>
            <p:cNvSpPr/>
            <p:nvPr/>
          </p:nvSpPr>
          <p:spPr>
            <a:xfrm>
              <a:off x="2816774" y="3478714"/>
              <a:ext cx="177755" cy="148141"/>
            </a:xfrm>
            <a:custGeom>
              <a:rect b="b" l="l" r="r" t="t"/>
              <a:pathLst>
                <a:path extrusionOk="0" h="4645" w="5574">
                  <a:moveTo>
                    <a:pt x="4859" y="1"/>
                  </a:moveTo>
                  <a:cubicBezTo>
                    <a:pt x="3549" y="1"/>
                    <a:pt x="2335" y="477"/>
                    <a:pt x="1430" y="1334"/>
                  </a:cubicBezTo>
                  <a:cubicBezTo>
                    <a:pt x="501" y="2239"/>
                    <a:pt x="1" y="3406"/>
                    <a:pt x="1" y="4644"/>
                  </a:cubicBezTo>
                  <a:lnTo>
                    <a:pt x="1430" y="4644"/>
                  </a:lnTo>
                  <a:cubicBezTo>
                    <a:pt x="1430" y="3430"/>
                    <a:pt x="1930" y="2263"/>
                    <a:pt x="2859" y="1382"/>
                  </a:cubicBezTo>
                  <a:cubicBezTo>
                    <a:pt x="3597" y="667"/>
                    <a:pt x="4550" y="215"/>
                    <a:pt x="5574" y="72"/>
                  </a:cubicBezTo>
                  <a:cubicBezTo>
                    <a:pt x="5335" y="24"/>
                    <a:pt x="5097" y="1"/>
                    <a:pt x="4859" y="1"/>
                  </a:cubicBez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6"/>
            <p:cNvSpPr/>
            <p:nvPr/>
          </p:nvSpPr>
          <p:spPr>
            <a:xfrm>
              <a:off x="2832750" y="3479480"/>
              <a:ext cx="277220" cy="81294"/>
            </a:xfrm>
            <a:custGeom>
              <a:rect b="b" l="l" r="r" t="t"/>
              <a:pathLst>
                <a:path extrusionOk="0" h="2549" w="8693">
                  <a:moveTo>
                    <a:pt x="0" y="0"/>
                  </a:moveTo>
                  <a:lnTo>
                    <a:pt x="0" y="2549"/>
                  </a:lnTo>
                  <a:lnTo>
                    <a:pt x="8692" y="2549"/>
                  </a:lnTo>
                  <a:lnTo>
                    <a:pt x="8692" y="0"/>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6"/>
            <p:cNvSpPr/>
            <p:nvPr/>
          </p:nvSpPr>
          <p:spPr>
            <a:xfrm>
              <a:off x="3078782" y="3600990"/>
              <a:ext cx="59284" cy="59288"/>
            </a:xfrm>
            <a:custGeom>
              <a:rect b="b" l="l" r="r" t="t"/>
              <a:pathLst>
                <a:path extrusionOk="0" h="1859" w="1859">
                  <a:moveTo>
                    <a:pt x="930" y="1"/>
                  </a:moveTo>
                  <a:cubicBezTo>
                    <a:pt x="406" y="1"/>
                    <a:pt x="1" y="429"/>
                    <a:pt x="1" y="930"/>
                  </a:cubicBezTo>
                  <a:cubicBezTo>
                    <a:pt x="1" y="1430"/>
                    <a:pt x="406" y="1858"/>
                    <a:pt x="930" y="1858"/>
                  </a:cubicBezTo>
                  <a:cubicBezTo>
                    <a:pt x="1430" y="1858"/>
                    <a:pt x="1858" y="1430"/>
                    <a:pt x="1858" y="930"/>
                  </a:cubicBezTo>
                  <a:cubicBezTo>
                    <a:pt x="1858" y="429"/>
                    <a:pt x="1430" y="1"/>
                    <a:pt x="930"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2835015" y="3581663"/>
              <a:ext cx="273425" cy="176589"/>
            </a:xfrm>
            <a:custGeom>
              <a:rect b="b" l="l" r="r" t="t"/>
              <a:pathLst>
                <a:path extrusionOk="0" h="5537" w="8574">
                  <a:moveTo>
                    <a:pt x="2112" y="0"/>
                  </a:moveTo>
                  <a:cubicBezTo>
                    <a:pt x="1692" y="0"/>
                    <a:pt x="1269" y="61"/>
                    <a:pt x="834" y="226"/>
                  </a:cubicBezTo>
                  <a:cubicBezTo>
                    <a:pt x="334" y="416"/>
                    <a:pt x="0" y="916"/>
                    <a:pt x="0" y="1440"/>
                  </a:cubicBezTo>
                  <a:cubicBezTo>
                    <a:pt x="0" y="3679"/>
                    <a:pt x="1929" y="5536"/>
                    <a:pt x="4287" y="5536"/>
                  </a:cubicBezTo>
                  <a:cubicBezTo>
                    <a:pt x="6669" y="5536"/>
                    <a:pt x="8574" y="3703"/>
                    <a:pt x="8574" y="1440"/>
                  </a:cubicBezTo>
                  <a:cubicBezTo>
                    <a:pt x="8574" y="1059"/>
                    <a:pt x="8502" y="678"/>
                    <a:pt x="8383" y="297"/>
                  </a:cubicBezTo>
                  <a:cubicBezTo>
                    <a:pt x="8348" y="121"/>
                    <a:pt x="8182" y="23"/>
                    <a:pt x="8020" y="23"/>
                  </a:cubicBezTo>
                  <a:cubicBezTo>
                    <a:pt x="7964" y="23"/>
                    <a:pt x="7908" y="34"/>
                    <a:pt x="7859" y="59"/>
                  </a:cubicBezTo>
                  <a:cubicBezTo>
                    <a:pt x="7131" y="386"/>
                    <a:pt x="6460" y="497"/>
                    <a:pt x="5826" y="497"/>
                  </a:cubicBezTo>
                  <a:cubicBezTo>
                    <a:pt x="4485" y="497"/>
                    <a:pt x="3311" y="0"/>
                    <a:pt x="2112"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6"/>
            <p:cNvSpPr/>
            <p:nvPr/>
          </p:nvSpPr>
          <p:spPr>
            <a:xfrm>
              <a:off x="2805389" y="3585809"/>
              <a:ext cx="177755" cy="173208"/>
            </a:xfrm>
            <a:custGeom>
              <a:rect b="b" l="l" r="r" t="t"/>
              <a:pathLst>
                <a:path extrusionOk="0" h="5431" w="5574">
                  <a:moveTo>
                    <a:pt x="2025" y="0"/>
                  </a:moveTo>
                  <a:lnTo>
                    <a:pt x="1763" y="96"/>
                  </a:lnTo>
                  <a:cubicBezTo>
                    <a:pt x="1525" y="191"/>
                    <a:pt x="1311" y="334"/>
                    <a:pt x="1191" y="548"/>
                  </a:cubicBezTo>
                  <a:cubicBezTo>
                    <a:pt x="1144" y="524"/>
                    <a:pt x="1049" y="477"/>
                    <a:pt x="929" y="477"/>
                  </a:cubicBezTo>
                  <a:cubicBezTo>
                    <a:pt x="429" y="477"/>
                    <a:pt x="1" y="905"/>
                    <a:pt x="1" y="1406"/>
                  </a:cubicBezTo>
                  <a:cubicBezTo>
                    <a:pt x="1" y="1906"/>
                    <a:pt x="429" y="2334"/>
                    <a:pt x="929" y="2334"/>
                  </a:cubicBezTo>
                  <a:lnTo>
                    <a:pt x="1049" y="2334"/>
                  </a:lnTo>
                  <a:cubicBezTo>
                    <a:pt x="1525" y="4120"/>
                    <a:pt x="3192" y="5430"/>
                    <a:pt x="5216" y="5430"/>
                  </a:cubicBezTo>
                  <a:lnTo>
                    <a:pt x="5573" y="5430"/>
                  </a:lnTo>
                  <a:cubicBezTo>
                    <a:pt x="3359" y="5216"/>
                    <a:pt x="1644" y="3454"/>
                    <a:pt x="1644" y="1310"/>
                  </a:cubicBezTo>
                  <a:cubicBezTo>
                    <a:pt x="1644" y="953"/>
                    <a:pt x="1787" y="429"/>
                    <a:pt x="2025"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6"/>
            <p:cNvSpPr/>
            <p:nvPr/>
          </p:nvSpPr>
          <p:spPr>
            <a:xfrm>
              <a:off x="3037038" y="3613141"/>
              <a:ext cx="11417" cy="25865"/>
            </a:xfrm>
            <a:custGeom>
              <a:rect b="b" l="l" r="r" t="t"/>
              <a:pathLst>
                <a:path extrusionOk="0" h="811" w="358">
                  <a:moveTo>
                    <a:pt x="191" y="1"/>
                  </a:moveTo>
                  <a:cubicBezTo>
                    <a:pt x="95" y="1"/>
                    <a:pt x="0" y="96"/>
                    <a:pt x="0" y="191"/>
                  </a:cubicBezTo>
                  <a:lnTo>
                    <a:pt x="0" y="644"/>
                  </a:lnTo>
                  <a:cubicBezTo>
                    <a:pt x="0" y="739"/>
                    <a:pt x="95" y="810"/>
                    <a:pt x="191" y="810"/>
                  </a:cubicBezTo>
                  <a:cubicBezTo>
                    <a:pt x="310" y="810"/>
                    <a:pt x="357" y="739"/>
                    <a:pt x="357" y="644"/>
                  </a:cubicBezTo>
                  <a:lnTo>
                    <a:pt x="357" y="191"/>
                  </a:lnTo>
                  <a:cubicBezTo>
                    <a:pt x="357" y="96"/>
                    <a:pt x="262" y="1"/>
                    <a:pt x="191" y="1"/>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6"/>
            <p:cNvSpPr/>
            <p:nvPr/>
          </p:nvSpPr>
          <p:spPr>
            <a:xfrm>
              <a:off x="3027152" y="3648095"/>
              <a:ext cx="31157" cy="11418"/>
            </a:xfrm>
            <a:custGeom>
              <a:rect b="b" l="l" r="r" t="t"/>
              <a:pathLst>
                <a:path extrusionOk="0" h="358" w="977">
                  <a:moveTo>
                    <a:pt x="191" y="0"/>
                  </a:moveTo>
                  <a:cubicBezTo>
                    <a:pt x="96" y="0"/>
                    <a:pt x="1" y="72"/>
                    <a:pt x="1" y="167"/>
                  </a:cubicBezTo>
                  <a:cubicBezTo>
                    <a:pt x="1" y="262"/>
                    <a:pt x="96" y="357"/>
                    <a:pt x="191" y="357"/>
                  </a:cubicBezTo>
                  <a:lnTo>
                    <a:pt x="786" y="357"/>
                  </a:lnTo>
                  <a:cubicBezTo>
                    <a:pt x="906" y="357"/>
                    <a:pt x="977" y="286"/>
                    <a:pt x="977" y="167"/>
                  </a:cubicBezTo>
                  <a:cubicBezTo>
                    <a:pt x="977" y="72"/>
                    <a:pt x="882" y="0"/>
                    <a:pt x="786"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6"/>
            <p:cNvSpPr/>
            <p:nvPr/>
          </p:nvSpPr>
          <p:spPr>
            <a:xfrm>
              <a:off x="2894266" y="3613141"/>
              <a:ext cx="12182" cy="25865"/>
            </a:xfrm>
            <a:custGeom>
              <a:rect b="b" l="l" r="r" t="t"/>
              <a:pathLst>
                <a:path extrusionOk="0" h="811" w="382">
                  <a:moveTo>
                    <a:pt x="191" y="1"/>
                  </a:moveTo>
                  <a:cubicBezTo>
                    <a:pt x="95" y="1"/>
                    <a:pt x="0" y="96"/>
                    <a:pt x="0" y="191"/>
                  </a:cubicBezTo>
                  <a:lnTo>
                    <a:pt x="0" y="644"/>
                  </a:lnTo>
                  <a:cubicBezTo>
                    <a:pt x="0" y="739"/>
                    <a:pt x="95" y="810"/>
                    <a:pt x="191" y="810"/>
                  </a:cubicBezTo>
                  <a:cubicBezTo>
                    <a:pt x="286" y="810"/>
                    <a:pt x="381" y="739"/>
                    <a:pt x="381" y="644"/>
                  </a:cubicBezTo>
                  <a:lnTo>
                    <a:pt x="381" y="191"/>
                  </a:lnTo>
                  <a:cubicBezTo>
                    <a:pt x="381" y="96"/>
                    <a:pt x="286" y="1"/>
                    <a:pt x="191" y="1"/>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6"/>
            <p:cNvSpPr/>
            <p:nvPr/>
          </p:nvSpPr>
          <p:spPr>
            <a:xfrm>
              <a:off x="2885146" y="3648095"/>
              <a:ext cx="30391" cy="11418"/>
            </a:xfrm>
            <a:custGeom>
              <a:rect b="b" l="l" r="r" t="t"/>
              <a:pathLst>
                <a:path extrusionOk="0" h="358" w="953">
                  <a:moveTo>
                    <a:pt x="191" y="0"/>
                  </a:moveTo>
                  <a:cubicBezTo>
                    <a:pt x="96" y="0"/>
                    <a:pt x="0" y="72"/>
                    <a:pt x="0" y="167"/>
                  </a:cubicBezTo>
                  <a:cubicBezTo>
                    <a:pt x="0" y="262"/>
                    <a:pt x="96" y="357"/>
                    <a:pt x="191" y="357"/>
                  </a:cubicBezTo>
                  <a:lnTo>
                    <a:pt x="786" y="357"/>
                  </a:lnTo>
                  <a:cubicBezTo>
                    <a:pt x="858" y="357"/>
                    <a:pt x="953" y="286"/>
                    <a:pt x="953" y="167"/>
                  </a:cubicBezTo>
                  <a:cubicBezTo>
                    <a:pt x="953" y="72"/>
                    <a:pt x="858" y="0"/>
                    <a:pt x="786"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6"/>
            <p:cNvSpPr/>
            <p:nvPr/>
          </p:nvSpPr>
          <p:spPr>
            <a:xfrm>
              <a:off x="2952721" y="3641780"/>
              <a:ext cx="39544" cy="17732"/>
            </a:xfrm>
            <a:custGeom>
              <a:rect b="b" l="l" r="r" t="t"/>
              <a:pathLst>
                <a:path extrusionOk="0" h="556" w="1240">
                  <a:moveTo>
                    <a:pt x="195" y="0"/>
                  </a:moveTo>
                  <a:cubicBezTo>
                    <a:pt x="159" y="0"/>
                    <a:pt x="126" y="12"/>
                    <a:pt x="96" y="32"/>
                  </a:cubicBezTo>
                  <a:cubicBezTo>
                    <a:pt x="1" y="127"/>
                    <a:pt x="1" y="222"/>
                    <a:pt x="48" y="317"/>
                  </a:cubicBezTo>
                  <a:cubicBezTo>
                    <a:pt x="167" y="460"/>
                    <a:pt x="382" y="555"/>
                    <a:pt x="596" y="555"/>
                  </a:cubicBezTo>
                  <a:cubicBezTo>
                    <a:pt x="787" y="555"/>
                    <a:pt x="1001" y="460"/>
                    <a:pt x="1191" y="317"/>
                  </a:cubicBezTo>
                  <a:cubicBezTo>
                    <a:pt x="1239" y="222"/>
                    <a:pt x="1239" y="103"/>
                    <a:pt x="1144" y="32"/>
                  </a:cubicBezTo>
                  <a:cubicBezTo>
                    <a:pt x="1114" y="12"/>
                    <a:pt x="1076" y="0"/>
                    <a:pt x="1037" y="0"/>
                  </a:cubicBezTo>
                  <a:cubicBezTo>
                    <a:pt x="982" y="0"/>
                    <a:pt x="924" y="23"/>
                    <a:pt x="882" y="79"/>
                  </a:cubicBezTo>
                  <a:cubicBezTo>
                    <a:pt x="834" y="151"/>
                    <a:pt x="739" y="198"/>
                    <a:pt x="620" y="198"/>
                  </a:cubicBezTo>
                  <a:cubicBezTo>
                    <a:pt x="501" y="198"/>
                    <a:pt x="406" y="127"/>
                    <a:pt x="358" y="79"/>
                  </a:cubicBezTo>
                  <a:cubicBezTo>
                    <a:pt x="302" y="23"/>
                    <a:pt x="246" y="0"/>
                    <a:pt x="195"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6"/>
            <p:cNvSpPr/>
            <p:nvPr/>
          </p:nvSpPr>
          <p:spPr>
            <a:xfrm>
              <a:off x="2832750" y="3479480"/>
              <a:ext cx="277220" cy="41811"/>
            </a:xfrm>
            <a:custGeom>
              <a:rect b="b" l="l" r="r" t="t"/>
              <a:pathLst>
                <a:path extrusionOk="0" h="1311" w="8693">
                  <a:moveTo>
                    <a:pt x="0" y="0"/>
                  </a:moveTo>
                  <a:lnTo>
                    <a:pt x="0" y="1310"/>
                  </a:lnTo>
                  <a:lnTo>
                    <a:pt x="8692" y="1310"/>
                  </a:lnTo>
                  <a:lnTo>
                    <a:pt x="8692" y="0"/>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6"/>
            <p:cNvSpPr/>
            <p:nvPr/>
          </p:nvSpPr>
          <p:spPr>
            <a:xfrm>
              <a:off x="2806154" y="3464299"/>
              <a:ext cx="331911" cy="34189"/>
            </a:xfrm>
            <a:custGeom>
              <a:rect b="b" l="l" r="r" t="t"/>
              <a:pathLst>
                <a:path extrusionOk="0" h="1072" w="10408">
                  <a:moveTo>
                    <a:pt x="310" y="0"/>
                  </a:moveTo>
                  <a:cubicBezTo>
                    <a:pt x="120" y="0"/>
                    <a:pt x="1" y="167"/>
                    <a:pt x="1" y="310"/>
                  </a:cubicBezTo>
                  <a:lnTo>
                    <a:pt x="1" y="786"/>
                  </a:lnTo>
                  <a:cubicBezTo>
                    <a:pt x="1" y="953"/>
                    <a:pt x="167" y="1072"/>
                    <a:pt x="310" y="1072"/>
                  </a:cubicBezTo>
                  <a:lnTo>
                    <a:pt x="10098" y="1072"/>
                  </a:lnTo>
                  <a:cubicBezTo>
                    <a:pt x="10288" y="1072"/>
                    <a:pt x="10407" y="929"/>
                    <a:pt x="10407" y="786"/>
                  </a:cubicBezTo>
                  <a:lnTo>
                    <a:pt x="10407" y="310"/>
                  </a:lnTo>
                  <a:cubicBezTo>
                    <a:pt x="10407" y="119"/>
                    <a:pt x="10288" y="0"/>
                    <a:pt x="10098"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46"/>
          <p:cNvGrpSpPr/>
          <p:nvPr/>
        </p:nvGrpSpPr>
        <p:grpSpPr>
          <a:xfrm>
            <a:off x="4069126" y="3463980"/>
            <a:ext cx="336439" cy="389216"/>
            <a:chOff x="4069126" y="3463980"/>
            <a:chExt cx="336439" cy="389216"/>
          </a:xfrm>
        </p:grpSpPr>
        <p:sp>
          <p:nvSpPr>
            <p:cNvPr id="1856" name="Google Shape;1856;p46"/>
            <p:cNvSpPr/>
            <p:nvPr/>
          </p:nvSpPr>
          <p:spPr>
            <a:xfrm>
              <a:off x="4069126" y="3493161"/>
              <a:ext cx="336439" cy="360034"/>
            </a:xfrm>
            <a:custGeom>
              <a:rect b="b" l="l" r="r" t="t"/>
              <a:pathLst>
                <a:path extrusionOk="0" h="11289" w="10550">
                  <a:moveTo>
                    <a:pt x="3310" y="0"/>
                  </a:moveTo>
                  <a:lnTo>
                    <a:pt x="1881" y="548"/>
                  </a:lnTo>
                  <a:cubicBezTo>
                    <a:pt x="1691" y="1453"/>
                    <a:pt x="1905" y="1905"/>
                    <a:pt x="2024" y="2072"/>
                  </a:cubicBezTo>
                  <a:cubicBezTo>
                    <a:pt x="2072" y="2167"/>
                    <a:pt x="2072" y="2310"/>
                    <a:pt x="1977" y="2405"/>
                  </a:cubicBezTo>
                  <a:cubicBezTo>
                    <a:pt x="1572" y="2882"/>
                    <a:pt x="0" y="4811"/>
                    <a:pt x="905" y="7073"/>
                  </a:cubicBezTo>
                  <a:cubicBezTo>
                    <a:pt x="1587" y="8788"/>
                    <a:pt x="4136" y="9052"/>
                    <a:pt x="5770" y="9052"/>
                  </a:cubicBezTo>
                  <a:cubicBezTo>
                    <a:pt x="6132" y="9052"/>
                    <a:pt x="6450" y="9039"/>
                    <a:pt x="6692" y="9026"/>
                  </a:cubicBezTo>
                  <a:cubicBezTo>
                    <a:pt x="7621" y="9050"/>
                    <a:pt x="7216" y="10121"/>
                    <a:pt x="8121" y="11288"/>
                  </a:cubicBezTo>
                  <a:lnTo>
                    <a:pt x="10550" y="11288"/>
                  </a:lnTo>
                  <a:lnTo>
                    <a:pt x="10550" y="4930"/>
                  </a:lnTo>
                  <a:cubicBezTo>
                    <a:pt x="8240" y="4930"/>
                    <a:pt x="7644" y="5739"/>
                    <a:pt x="7644" y="5739"/>
                  </a:cubicBezTo>
                  <a:cubicBezTo>
                    <a:pt x="7644" y="5739"/>
                    <a:pt x="7001" y="4930"/>
                    <a:pt x="5573" y="4930"/>
                  </a:cubicBezTo>
                  <a:cubicBezTo>
                    <a:pt x="4644" y="4930"/>
                    <a:pt x="4287" y="5263"/>
                    <a:pt x="3953" y="5501"/>
                  </a:cubicBezTo>
                  <a:cubicBezTo>
                    <a:pt x="3929" y="5514"/>
                    <a:pt x="3902" y="5519"/>
                    <a:pt x="3878" y="5519"/>
                  </a:cubicBezTo>
                  <a:cubicBezTo>
                    <a:pt x="3808" y="5519"/>
                    <a:pt x="3751" y="5470"/>
                    <a:pt x="3787" y="5382"/>
                  </a:cubicBezTo>
                  <a:cubicBezTo>
                    <a:pt x="3858" y="4906"/>
                    <a:pt x="3953" y="4049"/>
                    <a:pt x="3834" y="3215"/>
                  </a:cubicBezTo>
                  <a:cubicBezTo>
                    <a:pt x="3810" y="2905"/>
                    <a:pt x="3977" y="2620"/>
                    <a:pt x="4287" y="2548"/>
                  </a:cubicBezTo>
                  <a:cubicBezTo>
                    <a:pt x="4453" y="2501"/>
                    <a:pt x="4739" y="2286"/>
                    <a:pt x="4882" y="1477"/>
                  </a:cubicBezTo>
                  <a:lnTo>
                    <a:pt x="3310" y="0"/>
                  </a:lnTo>
                  <a:close/>
                </a:path>
              </a:pathLst>
            </a:custGeom>
            <a:solidFill>
              <a:srgbClr val="FDA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6"/>
            <p:cNvSpPr/>
            <p:nvPr/>
          </p:nvSpPr>
          <p:spPr>
            <a:xfrm>
              <a:off x="4145821" y="3469274"/>
              <a:ext cx="48632" cy="61202"/>
            </a:xfrm>
            <a:custGeom>
              <a:rect b="b" l="l" r="r" t="t"/>
              <a:pathLst>
                <a:path extrusionOk="0" h="1919" w="1525">
                  <a:moveTo>
                    <a:pt x="835" y="0"/>
                  </a:moveTo>
                  <a:cubicBezTo>
                    <a:pt x="656" y="0"/>
                    <a:pt x="497" y="114"/>
                    <a:pt x="477" y="297"/>
                  </a:cubicBezTo>
                  <a:lnTo>
                    <a:pt x="0" y="749"/>
                  </a:lnTo>
                  <a:lnTo>
                    <a:pt x="262" y="1464"/>
                  </a:lnTo>
                  <a:cubicBezTo>
                    <a:pt x="238" y="1678"/>
                    <a:pt x="358" y="1868"/>
                    <a:pt x="572" y="1916"/>
                  </a:cubicBezTo>
                  <a:cubicBezTo>
                    <a:pt x="588" y="1918"/>
                    <a:pt x="604" y="1919"/>
                    <a:pt x="621" y="1919"/>
                  </a:cubicBezTo>
                  <a:cubicBezTo>
                    <a:pt x="797" y="1919"/>
                    <a:pt x="979" y="1803"/>
                    <a:pt x="1001" y="1606"/>
                  </a:cubicBezTo>
                  <a:lnTo>
                    <a:pt x="1524" y="1011"/>
                  </a:lnTo>
                  <a:lnTo>
                    <a:pt x="1215" y="440"/>
                  </a:lnTo>
                  <a:cubicBezTo>
                    <a:pt x="1262" y="249"/>
                    <a:pt x="1143" y="35"/>
                    <a:pt x="929" y="11"/>
                  </a:cubicBezTo>
                  <a:cubicBezTo>
                    <a:pt x="897" y="4"/>
                    <a:pt x="866" y="0"/>
                    <a:pt x="835" y="0"/>
                  </a:cubicBezTo>
                  <a:close/>
                </a:path>
              </a:pathLst>
            </a:custGeom>
            <a:solidFill>
              <a:srgbClr val="FDBC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6"/>
            <p:cNvSpPr/>
            <p:nvPr/>
          </p:nvSpPr>
          <p:spPr>
            <a:xfrm>
              <a:off x="4194422" y="3478618"/>
              <a:ext cx="41042" cy="61648"/>
            </a:xfrm>
            <a:custGeom>
              <a:rect b="b" l="l" r="r" t="t"/>
              <a:pathLst>
                <a:path extrusionOk="0" h="1933" w="1287">
                  <a:moveTo>
                    <a:pt x="875" y="1"/>
                  </a:moveTo>
                  <a:cubicBezTo>
                    <a:pt x="680" y="1"/>
                    <a:pt x="499" y="117"/>
                    <a:pt x="477" y="313"/>
                  </a:cubicBezTo>
                  <a:lnTo>
                    <a:pt x="0" y="718"/>
                  </a:lnTo>
                  <a:lnTo>
                    <a:pt x="167" y="1790"/>
                  </a:lnTo>
                  <a:lnTo>
                    <a:pt x="953" y="1933"/>
                  </a:lnTo>
                  <a:lnTo>
                    <a:pt x="1239" y="456"/>
                  </a:lnTo>
                  <a:cubicBezTo>
                    <a:pt x="1286" y="242"/>
                    <a:pt x="1120" y="27"/>
                    <a:pt x="929" y="4"/>
                  </a:cubicBezTo>
                  <a:cubicBezTo>
                    <a:pt x="911" y="2"/>
                    <a:pt x="893" y="1"/>
                    <a:pt x="875" y="1"/>
                  </a:cubicBezTo>
                  <a:close/>
                </a:path>
              </a:pathLst>
            </a:custGeom>
            <a:solidFill>
              <a:srgbClr val="FDBC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6"/>
            <p:cNvSpPr/>
            <p:nvPr/>
          </p:nvSpPr>
          <p:spPr>
            <a:xfrm>
              <a:off x="4176180" y="3474058"/>
              <a:ext cx="34218" cy="61648"/>
            </a:xfrm>
            <a:custGeom>
              <a:rect b="b" l="l" r="r" t="t"/>
              <a:pathLst>
                <a:path extrusionOk="0" h="1933" w="1073">
                  <a:moveTo>
                    <a:pt x="690" y="1"/>
                  </a:moveTo>
                  <a:cubicBezTo>
                    <a:pt x="513" y="1"/>
                    <a:pt x="332" y="115"/>
                    <a:pt x="310" y="290"/>
                  </a:cubicBezTo>
                  <a:lnTo>
                    <a:pt x="1" y="1790"/>
                  </a:lnTo>
                  <a:lnTo>
                    <a:pt x="739" y="1933"/>
                  </a:lnTo>
                  <a:lnTo>
                    <a:pt x="1049" y="456"/>
                  </a:lnTo>
                  <a:cubicBezTo>
                    <a:pt x="1073" y="242"/>
                    <a:pt x="953" y="28"/>
                    <a:pt x="739" y="4"/>
                  </a:cubicBezTo>
                  <a:cubicBezTo>
                    <a:pt x="723" y="2"/>
                    <a:pt x="707" y="1"/>
                    <a:pt x="690" y="1"/>
                  </a:cubicBezTo>
                  <a:close/>
                </a:path>
              </a:pathLst>
            </a:custGeom>
            <a:solidFill>
              <a:srgbClr val="FDA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6"/>
            <p:cNvSpPr/>
            <p:nvPr/>
          </p:nvSpPr>
          <p:spPr>
            <a:xfrm>
              <a:off x="4127580" y="3463980"/>
              <a:ext cx="33453" cy="61425"/>
            </a:xfrm>
            <a:custGeom>
              <a:rect b="b" l="l" r="r" t="t"/>
              <a:pathLst>
                <a:path extrusionOk="0" h="1926" w="1049">
                  <a:moveTo>
                    <a:pt x="640" y="1"/>
                  </a:moveTo>
                  <a:cubicBezTo>
                    <a:pt x="472" y="1"/>
                    <a:pt x="307" y="133"/>
                    <a:pt x="287" y="320"/>
                  </a:cubicBezTo>
                  <a:lnTo>
                    <a:pt x="48" y="1487"/>
                  </a:lnTo>
                  <a:cubicBezTo>
                    <a:pt x="1" y="1677"/>
                    <a:pt x="120" y="1891"/>
                    <a:pt x="334" y="1915"/>
                  </a:cubicBezTo>
                  <a:cubicBezTo>
                    <a:pt x="366" y="1922"/>
                    <a:pt x="397" y="1926"/>
                    <a:pt x="427" y="1926"/>
                  </a:cubicBezTo>
                  <a:cubicBezTo>
                    <a:pt x="602" y="1926"/>
                    <a:pt x="746" y="1812"/>
                    <a:pt x="787" y="1630"/>
                  </a:cubicBezTo>
                  <a:lnTo>
                    <a:pt x="1025" y="463"/>
                  </a:lnTo>
                  <a:cubicBezTo>
                    <a:pt x="1049" y="248"/>
                    <a:pt x="930" y="58"/>
                    <a:pt x="715" y="10"/>
                  </a:cubicBezTo>
                  <a:cubicBezTo>
                    <a:pt x="690" y="4"/>
                    <a:pt x="665" y="1"/>
                    <a:pt x="640"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6"/>
            <p:cNvSpPr/>
            <p:nvPr/>
          </p:nvSpPr>
          <p:spPr>
            <a:xfrm>
              <a:off x="4168591" y="3520398"/>
              <a:ext cx="56987" cy="29851"/>
            </a:xfrm>
            <a:custGeom>
              <a:rect b="b" l="l" r="r" t="t"/>
              <a:pathLst>
                <a:path extrusionOk="0" h="936" w="1787">
                  <a:moveTo>
                    <a:pt x="423" y="0"/>
                  </a:moveTo>
                  <a:cubicBezTo>
                    <a:pt x="232" y="0"/>
                    <a:pt x="68" y="117"/>
                    <a:pt x="25" y="313"/>
                  </a:cubicBezTo>
                  <a:cubicBezTo>
                    <a:pt x="1" y="504"/>
                    <a:pt x="120" y="718"/>
                    <a:pt x="334" y="742"/>
                  </a:cubicBezTo>
                  <a:lnTo>
                    <a:pt x="1287" y="932"/>
                  </a:lnTo>
                  <a:cubicBezTo>
                    <a:pt x="1305" y="934"/>
                    <a:pt x="1323" y="935"/>
                    <a:pt x="1340" y="935"/>
                  </a:cubicBezTo>
                  <a:cubicBezTo>
                    <a:pt x="1532" y="935"/>
                    <a:pt x="1696" y="819"/>
                    <a:pt x="1739" y="623"/>
                  </a:cubicBezTo>
                  <a:cubicBezTo>
                    <a:pt x="1787" y="432"/>
                    <a:pt x="1644" y="218"/>
                    <a:pt x="1430" y="194"/>
                  </a:cubicBezTo>
                  <a:lnTo>
                    <a:pt x="477" y="3"/>
                  </a:lnTo>
                  <a:cubicBezTo>
                    <a:pt x="459" y="1"/>
                    <a:pt x="441" y="0"/>
                    <a:pt x="423"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46"/>
          <p:cNvGrpSpPr/>
          <p:nvPr/>
        </p:nvGrpSpPr>
        <p:grpSpPr>
          <a:xfrm>
            <a:off x="2169757" y="3463533"/>
            <a:ext cx="331879" cy="379776"/>
            <a:chOff x="2169757" y="3463533"/>
            <a:chExt cx="331879" cy="379776"/>
          </a:xfrm>
        </p:grpSpPr>
        <p:sp>
          <p:nvSpPr>
            <p:cNvPr id="1863" name="Google Shape;1863;p46"/>
            <p:cNvSpPr/>
            <p:nvPr/>
          </p:nvSpPr>
          <p:spPr>
            <a:xfrm>
              <a:off x="2235801" y="3746834"/>
              <a:ext cx="201290" cy="96475"/>
            </a:xfrm>
            <a:custGeom>
              <a:rect b="b" l="l" r="r" t="t"/>
              <a:pathLst>
                <a:path extrusionOk="0" h="3025" w="6312">
                  <a:moveTo>
                    <a:pt x="1668" y="0"/>
                  </a:moveTo>
                  <a:cubicBezTo>
                    <a:pt x="1668" y="0"/>
                    <a:pt x="620" y="357"/>
                    <a:pt x="96" y="1500"/>
                  </a:cubicBezTo>
                  <a:cubicBezTo>
                    <a:pt x="72" y="1572"/>
                    <a:pt x="25" y="1667"/>
                    <a:pt x="1" y="1715"/>
                  </a:cubicBezTo>
                  <a:lnTo>
                    <a:pt x="1311" y="3025"/>
                  </a:lnTo>
                  <a:lnTo>
                    <a:pt x="5002" y="3025"/>
                  </a:lnTo>
                  <a:lnTo>
                    <a:pt x="6312" y="1715"/>
                  </a:lnTo>
                  <a:cubicBezTo>
                    <a:pt x="5812" y="405"/>
                    <a:pt x="4645" y="0"/>
                    <a:pt x="4645" y="0"/>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6"/>
            <p:cNvSpPr/>
            <p:nvPr/>
          </p:nvSpPr>
          <p:spPr>
            <a:xfrm>
              <a:off x="2235068" y="3746834"/>
              <a:ext cx="75962" cy="54696"/>
            </a:xfrm>
            <a:custGeom>
              <a:rect b="b" l="l" r="r" t="t"/>
              <a:pathLst>
                <a:path extrusionOk="0" h="1715" w="2382">
                  <a:moveTo>
                    <a:pt x="1667" y="0"/>
                  </a:moveTo>
                  <a:cubicBezTo>
                    <a:pt x="1667" y="0"/>
                    <a:pt x="619" y="357"/>
                    <a:pt x="95" y="1500"/>
                  </a:cubicBezTo>
                  <a:cubicBezTo>
                    <a:pt x="48" y="1572"/>
                    <a:pt x="24" y="1667"/>
                    <a:pt x="0" y="1715"/>
                  </a:cubicBezTo>
                  <a:lnTo>
                    <a:pt x="714" y="1715"/>
                  </a:lnTo>
                  <a:cubicBezTo>
                    <a:pt x="738" y="1667"/>
                    <a:pt x="762" y="1572"/>
                    <a:pt x="810" y="1500"/>
                  </a:cubicBezTo>
                  <a:cubicBezTo>
                    <a:pt x="1334" y="381"/>
                    <a:pt x="2381" y="0"/>
                    <a:pt x="2381" y="0"/>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6"/>
            <p:cNvSpPr/>
            <p:nvPr/>
          </p:nvSpPr>
          <p:spPr>
            <a:xfrm>
              <a:off x="2175816" y="3463533"/>
              <a:ext cx="318996" cy="164087"/>
            </a:xfrm>
            <a:custGeom>
              <a:rect b="b" l="l" r="r" t="t"/>
              <a:pathLst>
                <a:path extrusionOk="0" h="5145" w="10003">
                  <a:moveTo>
                    <a:pt x="5002" y="0"/>
                  </a:moveTo>
                  <a:cubicBezTo>
                    <a:pt x="3787" y="453"/>
                    <a:pt x="2477" y="834"/>
                    <a:pt x="1501" y="1763"/>
                  </a:cubicBezTo>
                  <a:cubicBezTo>
                    <a:pt x="548" y="2644"/>
                    <a:pt x="1" y="3882"/>
                    <a:pt x="1" y="5144"/>
                  </a:cubicBezTo>
                  <a:lnTo>
                    <a:pt x="10003" y="5144"/>
                  </a:lnTo>
                  <a:cubicBezTo>
                    <a:pt x="10003" y="3882"/>
                    <a:pt x="9479" y="2691"/>
                    <a:pt x="8526" y="1763"/>
                  </a:cubicBezTo>
                  <a:cubicBezTo>
                    <a:pt x="7550" y="834"/>
                    <a:pt x="6240" y="477"/>
                    <a:pt x="5002"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6"/>
            <p:cNvSpPr/>
            <p:nvPr/>
          </p:nvSpPr>
          <p:spPr>
            <a:xfrm>
              <a:off x="2175816" y="3463533"/>
              <a:ext cx="174693" cy="164087"/>
            </a:xfrm>
            <a:custGeom>
              <a:rect b="b" l="l" r="r" t="t"/>
              <a:pathLst>
                <a:path extrusionOk="0" h="5145" w="5478">
                  <a:moveTo>
                    <a:pt x="5002" y="0"/>
                  </a:moveTo>
                  <a:cubicBezTo>
                    <a:pt x="3787" y="453"/>
                    <a:pt x="2477" y="834"/>
                    <a:pt x="1501" y="1763"/>
                  </a:cubicBezTo>
                  <a:cubicBezTo>
                    <a:pt x="548" y="2644"/>
                    <a:pt x="1" y="3858"/>
                    <a:pt x="1" y="5144"/>
                  </a:cubicBezTo>
                  <a:lnTo>
                    <a:pt x="953" y="5144"/>
                  </a:lnTo>
                  <a:cubicBezTo>
                    <a:pt x="1001" y="3882"/>
                    <a:pt x="1501" y="2691"/>
                    <a:pt x="2453" y="1763"/>
                  </a:cubicBezTo>
                  <a:cubicBezTo>
                    <a:pt x="3311" y="953"/>
                    <a:pt x="4406" y="572"/>
                    <a:pt x="5478" y="191"/>
                  </a:cubicBezTo>
                  <a:cubicBezTo>
                    <a:pt x="5335" y="119"/>
                    <a:pt x="5168" y="72"/>
                    <a:pt x="5002"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6"/>
            <p:cNvSpPr/>
            <p:nvPr/>
          </p:nvSpPr>
          <p:spPr>
            <a:xfrm>
              <a:off x="2442385" y="3600990"/>
              <a:ext cx="59252" cy="59288"/>
            </a:xfrm>
            <a:custGeom>
              <a:rect b="b" l="l" r="r" t="t"/>
              <a:pathLst>
                <a:path extrusionOk="0" h="1859" w="1858">
                  <a:moveTo>
                    <a:pt x="929" y="1"/>
                  </a:moveTo>
                  <a:cubicBezTo>
                    <a:pt x="429" y="1"/>
                    <a:pt x="0" y="429"/>
                    <a:pt x="0" y="930"/>
                  </a:cubicBezTo>
                  <a:cubicBezTo>
                    <a:pt x="0" y="1430"/>
                    <a:pt x="429" y="1858"/>
                    <a:pt x="929" y="1858"/>
                  </a:cubicBezTo>
                  <a:cubicBezTo>
                    <a:pt x="1453" y="1858"/>
                    <a:pt x="1858" y="1430"/>
                    <a:pt x="1858" y="930"/>
                  </a:cubicBezTo>
                  <a:cubicBezTo>
                    <a:pt x="1858" y="429"/>
                    <a:pt x="1453" y="1"/>
                    <a:pt x="929"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6"/>
            <p:cNvSpPr/>
            <p:nvPr/>
          </p:nvSpPr>
          <p:spPr>
            <a:xfrm>
              <a:off x="2303408" y="3725562"/>
              <a:ext cx="64577" cy="64582"/>
            </a:xfrm>
            <a:custGeom>
              <a:rect b="b" l="l" r="r" t="t"/>
              <a:pathLst>
                <a:path extrusionOk="0" h="2025" w="2025">
                  <a:moveTo>
                    <a:pt x="1001" y="0"/>
                  </a:moveTo>
                  <a:cubicBezTo>
                    <a:pt x="453" y="0"/>
                    <a:pt x="0" y="453"/>
                    <a:pt x="0" y="1024"/>
                  </a:cubicBezTo>
                  <a:cubicBezTo>
                    <a:pt x="0" y="1572"/>
                    <a:pt x="453" y="2025"/>
                    <a:pt x="1001" y="2025"/>
                  </a:cubicBezTo>
                  <a:cubicBezTo>
                    <a:pt x="1572" y="2025"/>
                    <a:pt x="2025" y="1572"/>
                    <a:pt x="2025" y="1024"/>
                  </a:cubicBezTo>
                  <a:cubicBezTo>
                    <a:pt x="2025" y="453"/>
                    <a:pt x="1572" y="0"/>
                    <a:pt x="1001"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6"/>
            <p:cNvSpPr/>
            <p:nvPr/>
          </p:nvSpPr>
          <p:spPr>
            <a:xfrm>
              <a:off x="2200117" y="3536631"/>
              <a:ext cx="271926" cy="221621"/>
            </a:xfrm>
            <a:custGeom>
              <a:rect b="b" l="l" r="r" t="t"/>
              <a:pathLst>
                <a:path extrusionOk="0" h="6949" w="8527">
                  <a:moveTo>
                    <a:pt x="2665" y="0"/>
                  </a:moveTo>
                  <a:cubicBezTo>
                    <a:pt x="2124" y="0"/>
                    <a:pt x="1591" y="204"/>
                    <a:pt x="1144" y="542"/>
                  </a:cubicBezTo>
                  <a:cubicBezTo>
                    <a:pt x="405" y="1066"/>
                    <a:pt x="1" y="1947"/>
                    <a:pt x="1" y="2852"/>
                  </a:cubicBezTo>
                  <a:cubicBezTo>
                    <a:pt x="1" y="5091"/>
                    <a:pt x="1930" y="6948"/>
                    <a:pt x="4287" y="6948"/>
                  </a:cubicBezTo>
                  <a:cubicBezTo>
                    <a:pt x="6621" y="6948"/>
                    <a:pt x="8526" y="5115"/>
                    <a:pt x="8526" y="2852"/>
                  </a:cubicBezTo>
                  <a:cubicBezTo>
                    <a:pt x="8526" y="1947"/>
                    <a:pt x="8121" y="1066"/>
                    <a:pt x="7383" y="542"/>
                  </a:cubicBezTo>
                  <a:cubicBezTo>
                    <a:pt x="6924" y="204"/>
                    <a:pt x="6391" y="0"/>
                    <a:pt x="5853" y="0"/>
                  </a:cubicBezTo>
                  <a:cubicBezTo>
                    <a:pt x="5331" y="0"/>
                    <a:pt x="4804" y="192"/>
                    <a:pt x="4335" y="638"/>
                  </a:cubicBezTo>
                  <a:cubicBezTo>
                    <a:pt x="4311" y="649"/>
                    <a:pt x="4281" y="655"/>
                    <a:pt x="4254" y="655"/>
                  </a:cubicBezTo>
                  <a:cubicBezTo>
                    <a:pt x="4228" y="655"/>
                    <a:pt x="4204" y="649"/>
                    <a:pt x="4192" y="638"/>
                  </a:cubicBezTo>
                  <a:cubicBezTo>
                    <a:pt x="3723" y="192"/>
                    <a:pt x="3190" y="0"/>
                    <a:pt x="2665"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6"/>
            <p:cNvSpPr/>
            <p:nvPr/>
          </p:nvSpPr>
          <p:spPr>
            <a:xfrm>
              <a:off x="2169757" y="3536854"/>
              <a:ext cx="176958" cy="222163"/>
            </a:xfrm>
            <a:custGeom>
              <a:rect b="b" l="l" r="r" t="t"/>
              <a:pathLst>
                <a:path extrusionOk="0" h="6966" w="5549">
                  <a:moveTo>
                    <a:pt x="3560" y="0"/>
                  </a:moveTo>
                  <a:cubicBezTo>
                    <a:pt x="3029" y="0"/>
                    <a:pt x="2512" y="191"/>
                    <a:pt x="2072" y="535"/>
                  </a:cubicBezTo>
                  <a:cubicBezTo>
                    <a:pt x="1572" y="916"/>
                    <a:pt x="1215" y="1464"/>
                    <a:pt x="1024" y="2012"/>
                  </a:cubicBezTo>
                  <a:lnTo>
                    <a:pt x="905" y="2012"/>
                  </a:lnTo>
                  <a:cubicBezTo>
                    <a:pt x="405" y="2012"/>
                    <a:pt x="0" y="2440"/>
                    <a:pt x="0" y="2941"/>
                  </a:cubicBezTo>
                  <a:cubicBezTo>
                    <a:pt x="0" y="3441"/>
                    <a:pt x="405" y="3869"/>
                    <a:pt x="905" y="3869"/>
                  </a:cubicBezTo>
                  <a:lnTo>
                    <a:pt x="1024" y="3869"/>
                  </a:lnTo>
                  <a:cubicBezTo>
                    <a:pt x="1500" y="5655"/>
                    <a:pt x="3167" y="6965"/>
                    <a:pt x="5192" y="6965"/>
                  </a:cubicBezTo>
                  <a:lnTo>
                    <a:pt x="5549" y="6965"/>
                  </a:lnTo>
                  <a:cubicBezTo>
                    <a:pt x="3358" y="6751"/>
                    <a:pt x="1619" y="4989"/>
                    <a:pt x="1619" y="2845"/>
                  </a:cubicBezTo>
                  <a:cubicBezTo>
                    <a:pt x="1619" y="1940"/>
                    <a:pt x="2048" y="1059"/>
                    <a:pt x="2786" y="535"/>
                  </a:cubicBezTo>
                  <a:cubicBezTo>
                    <a:pt x="3144" y="273"/>
                    <a:pt x="3525" y="83"/>
                    <a:pt x="3953" y="35"/>
                  </a:cubicBezTo>
                  <a:cubicBezTo>
                    <a:pt x="3822" y="12"/>
                    <a:pt x="3691" y="0"/>
                    <a:pt x="3560"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6"/>
            <p:cNvSpPr/>
            <p:nvPr/>
          </p:nvSpPr>
          <p:spPr>
            <a:xfrm>
              <a:off x="2402140" y="3613141"/>
              <a:ext cx="11417" cy="25865"/>
            </a:xfrm>
            <a:custGeom>
              <a:rect b="b" l="l" r="r" t="t"/>
              <a:pathLst>
                <a:path extrusionOk="0" h="811" w="358">
                  <a:moveTo>
                    <a:pt x="167" y="1"/>
                  </a:moveTo>
                  <a:cubicBezTo>
                    <a:pt x="95" y="1"/>
                    <a:pt x="0" y="96"/>
                    <a:pt x="0" y="191"/>
                  </a:cubicBezTo>
                  <a:lnTo>
                    <a:pt x="0" y="644"/>
                  </a:lnTo>
                  <a:cubicBezTo>
                    <a:pt x="0" y="739"/>
                    <a:pt x="95" y="810"/>
                    <a:pt x="167" y="810"/>
                  </a:cubicBezTo>
                  <a:cubicBezTo>
                    <a:pt x="262" y="810"/>
                    <a:pt x="357" y="739"/>
                    <a:pt x="357" y="644"/>
                  </a:cubicBezTo>
                  <a:lnTo>
                    <a:pt x="357" y="191"/>
                  </a:lnTo>
                  <a:cubicBezTo>
                    <a:pt x="357" y="96"/>
                    <a:pt x="262" y="1"/>
                    <a:pt x="167"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6"/>
            <p:cNvSpPr/>
            <p:nvPr/>
          </p:nvSpPr>
          <p:spPr>
            <a:xfrm>
              <a:off x="2391488" y="3648095"/>
              <a:ext cx="31188" cy="11418"/>
            </a:xfrm>
            <a:custGeom>
              <a:rect b="b" l="l" r="r" t="t"/>
              <a:pathLst>
                <a:path extrusionOk="0" h="358" w="978">
                  <a:moveTo>
                    <a:pt x="191" y="0"/>
                  </a:moveTo>
                  <a:cubicBezTo>
                    <a:pt x="96" y="0"/>
                    <a:pt x="1" y="72"/>
                    <a:pt x="1" y="167"/>
                  </a:cubicBezTo>
                  <a:cubicBezTo>
                    <a:pt x="1" y="262"/>
                    <a:pt x="96" y="357"/>
                    <a:pt x="191" y="357"/>
                  </a:cubicBezTo>
                  <a:lnTo>
                    <a:pt x="787" y="357"/>
                  </a:lnTo>
                  <a:cubicBezTo>
                    <a:pt x="906" y="357"/>
                    <a:pt x="977" y="286"/>
                    <a:pt x="953" y="167"/>
                  </a:cubicBezTo>
                  <a:cubicBezTo>
                    <a:pt x="953" y="72"/>
                    <a:pt x="858" y="0"/>
                    <a:pt x="787"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6"/>
            <p:cNvSpPr/>
            <p:nvPr/>
          </p:nvSpPr>
          <p:spPr>
            <a:xfrm>
              <a:off x="2258603" y="3613141"/>
              <a:ext cx="11417" cy="25865"/>
            </a:xfrm>
            <a:custGeom>
              <a:rect b="b" l="l" r="r" t="t"/>
              <a:pathLst>
                <a:path extrusionOk="0" h="811" w="358">
                  <a:moveTo>
                    <a:pt x="191" y="1"/>
                  </a:moveTo>
                  <a:cubicBezTo>
                    <a:pt x="96" y="1"/>
                    <a:pt x="0" y="96"/>
                    <a:pt x="0" y="191"/>
                  </a:cubicBezTo>
                  <a:lnTo>
                    <a:pt x="0" y="644"/>
                  </a:lnTo>
                  <a:cubicBezTo>
                    <a:pt x="0" y="739"/>
                    <a:pt x="96" y="810"/>
                    <a:pt x="191" y="810"/>
                  </a:cubicBezTo>
                  <a:cubicBezTo>
                    <a:pt x="262" y="810"/>
                    <a:pt x="358" y="739"/>
                    <a:pt x="358" y="644"/>
                  </a:cubicBezTo>
                  <a:lnTo>
                    <a:pt x="358" y="191"/>
                  </a:lnTo>
                  <a:cubicBezTo>
                    <a:pt x="358" y="96"/>
                    <a:pt x="262" y="1"/>
                    <a:pt x="191"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6"/>
            <p:cNvSpPr/>
            <p:nvPr/>
          </p:nvSpPr>
          <p:spPr>
            <a:xfrm>
              <a:off x="2249482" y="3648095"/>
              <a:ext cx="30423" cy="11418"/>
            </a:xfrm>
            <a:custGeom>
              <a:rect b="b" l="l" r="r" t="t"/>
              <a:pathLst>
                <a:path extrusionOk="0" h="358" w="954">
                  <a:moveTo>
                    <a:pt x="167" y="0"/>
                  </a:moveTo>
                  <a:cubicBezTo>
                    <a:pt x="72" y="0"/>
                    <a:pt x="1" y="72"/>
                    <a:pt x="1" y="167"/>
                  </a:cubicBezTo>
                  <a:cubicBezTo>
                    <a:pt x="1" y="262"/>
                    <a:pt x="72" y="357"/>
                    <a:pt x="167" y="357"/>
                  </a:cubicBezTo>
                  <a:lnTo>
                    <a:pt x="763" y="357"/>
                  </a:lnTo>
                  <a:cubicBezTo>
                    <a:pt x="858" y="357"/>
                    <a:pt x="953" y="286"/>
                    <a:pt x="953" y="167"/>
                  </a:cubicBezTo>
                  <a:cubicBezTo>
                    <a:pt x="953" y="72"/>
                    <a:pt x="858" y="0"/>
                    <a:pt x="763"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6"/>
            <p:cNvSpPr/>
            <p:nvPr/>
          </p:nvSpPr>
          <p:spPr>
            <a:xfrm>
              <a:off x="2316324" y="3641430"/>
              <a:ext cx="39512" cy="18083"/>
            </a:xfrm>
            <a:custGeom>
              <a:rect b="b" l="l" r="r" t="t"/>
              <a:pathLst>
                <a:path extrusionOk="0" h="567" w="1239">
                  <a:moveTo>
                    <a:pt x="200" y="1"/>
                  </a:moveTo>
                  <a:cubicBezTo>
                    <a:pt x="167" y="1"/>
                    <a:pt x="133" y="14"/>
                    <a:pt x="95" y="43"/>
                  </a:cubicBezTo>
                  <a:cubicBezTo>
                    <a:pt x="0" y="138"/>
                    <a:pt x="0" y="233"/>
                    <a:pt x="72" y="328"/>
                  </a:cubicBezTo>
                  <a:cubicBezTo>
                    <a:pt x="191" y="471"/>
                    <a:pt x="405" y="566"/>
                    <a:pt x="596" y="566"/>
                  </a:cubicBezTo>
                  <a:cubicBezTo>
                    <a:pt x="810" y="566"/>
                    <a:pt x="1024" y="471"/>
                    <a:pt x="1167" y="328"/>
                  </a:cubicBezTo>
                  <a:cubicBezTo>
                    <a:pt x="1239" y="233"/>
                    <a:pt x="1239" y="114"/>
                    <a:pt x="1143" y="43"/>
                  </a:cubicBezTo>
                  <a:cubicBezTo>
                    <a:pt x="1114" y="23"/>
                    <a:pt x="1076" y="11"/>
                    <a:pt x="1038" y="11"/>
                  </a:cubicBezTo>
                  <a:cubicBezTo>
                    <a:pt x="985" y="11"/>
                    <a:pt x="933" y="34"/>
                    <a:pt x="905" y="90"/>
                  </a:cubicBezTo>
                  <a:cubicBezTo>
                    <a:pt x="834" y="162"/>
                    <a:pt x="762" y="209"/>
                    <a:pt x="643" y="209"/>
                  </a:cubicBezTo>
                  <a:cubicBezTo>
                    <a:pt x="500" y="209"/>
                    <a:pt x="429" y="138"/>
                    <a:pt x="357" y="90"/>
                  </a:cubicBezTo>
                  <a:cubicBezTo>
                    <a:pt x="300" y="32"/>
                    <a:pt x="251" y="1"/>
                    <a:pt x="200"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6"/>
            <p:cNvSpPr/>
            <p:nvPr/>
          </p:nvSpPr>
          <p:spPr>
            <a:xfrm>
              <a:off x="2223651" y="3781757"/>
              <a:ext cx="22833" cy="43310"/>
            </a:xfrm>
            <a:custGeom>
              <a:rect b="b" l="l" r="r" t="t"/>
              <a:pathLst>
                <a:path extrusionOk="0" h="1358" w="716">
                  <a:moveTo>
                    <a:pt x="358" y="1"/>
                  </a:moveTo>
                  <a:cubicBezTo>
                    <a:pt x="144" y="1"/>
                    <a:pt x="1" y="143"/>
                    <a:pt x="1" y="358"/>
                  </a:cubicBezTo>
                  <a:lnTo>
                    <a:pt x="1" y="1001"/>
                  </a:lnTo>
                  <a:cubicBezTo>
                    <a:pt x="1" y="1215"/>
                    <a:pt x="144" y="1358"/>
                    <a:pt x="358" y="1358"/>
                  </a:cubicBezTo>
                  <a:cubicBezTo>
                    <a:pt x="572" y="1358"/>
                    <a:pt x="715" y="1191"/>
                    <a:pt x="715" y="1001"/>
                  </a:cubicBezTo>
                  <a:lnTo>
                    <a:pt x="715" y="358"/>
                  </a:lnTo>
                  <a:cubicBezTo>
                    <a:pt x="715" y="143"/>
                    <a:pt x="572" y="1"/>
                    <a:pt x="358"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6"/>
            <p:cNvSpPr/>
            <p:nvPr/>
          </p:nvSpPr>
          <p:spPr>
            <a:xfrm>
              <a:off x="2210002" y="3799999"/>
              <a:ext cx="68372" cy="43310"/>
            </a:xfrm>
            <a:custGeom>
              <a:rect b="b" l="l" r="r" t="t"/>
              <a:pathLst>
                <a:path extrusionOk="0" h="1358" w="2144">
                  <a:moveTo>
                    <a:pt x="1143" y="0"/>
                  </a:moveTo>
                  <a:cubicBezTo>
                    <a:pt x="1024" y="0"/>
                    <a:pt x="881" y="24"/>
                    <a:pt x="786" y="48"/>
                  </a:cubicBezTo>
                  <a:cubicBezTo>
                    <a:pt x="286" y="262"/>
                    <a:pt x="0" y="857"/>
                    <a:pt x="215" y="1358"/>
                  </a:cubicBezTo>
                  <a:lnTo>
                    <a:pt x="2096" y="1358"/>
                  </a:lnTo>
                  <a:cubicBezTo>
                    <a:pt x="2120" y="1238"/>
                    <a:pt x="2143" y="1119"/>
                    <a:pt x="2143" y="1000"/>
                  </a:cubicBezTo>
                  <a:cubicBezTo>
                    <a:pt x="2143" y="429"/>
                    <a:pt x="1715" y="0"/>
                    <a:pt x="1143"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6"/>
            <p:cNvSpPr/>
            <p:nvPr/>
          </p:nvSpPr>
          <p:spPr>
            <a:xfrm>
              <a:off x="2424909" y="3781757"/>
              <a:ext cx="22833" cy="43310"/>
            </a:xfrm>
            <a:custGeom>
              <a:rect b="b" l="l" r="r" t="t"/>
              <a:pathLst>
                <a:path extrusionOk="0" h="1358" w="716">
                  <a:moveTo>
                    <a:pt x="358" y="1"/>
                  </a:moveTo>
                  <a:cubicBezTo>
                    <a:pt x="144" y="1"/>
                    <a:pt x="1" y="143"/>
                    <a:pt x="1" y="358"/>
                  </a:cubicBezTo>
                  <a:lnTo>
                    <a:pt x="1" y="1001"/>
                  </a:lnTo>
                  <a:cubicBezTo>
                    <a:pt x="1" y="1191"/>
                    <a:pt x="144" y="1358"/>
                    <a:pt x="358" y="1358"/>
                  </a:cubicBezTo>
                  <a:cubicBezTo>
                    <a:pt x="572" y="1358"/>
                    <a:pt x="715" y="1215"/>
                    <a:pt x="715" y="1001"/>
                  </a:cubicBezTo>
                  <a:lnTo>
                    <a:pt x="715" y="358"/>
                  </a:lnTo>
                  <a:cubicBezTo>
                    <a:pt x="715" y="143"/>
                    <a:pt x="572" y="1"/>
                    <a:pt x="358"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6"/>
            <p:cNvSpPr/>
            <p:nvPr/>
          </p:nvSpPr>
          <p:spPr>
            <a:xfrm>
              <a:off x="2392254" y="3799999"/>
              <a:ext cx="68372" cy="43310"/>
            </a:xfrm>
            <a:custGeom>
              <a:rect b="b" l="l" r="r" t="t"/>
              <a:pathLst>
                <a:path extrusionOk="0" h="1358" w="2144">
                  <a:moveTo>
                    <a:pt x="1025" y="0"/>
                  </a:moveTo>
                  <a:cubicBezTo>
                    <a:pt x="477" y="0"/>
                    <a:pt x="1" y="429"/>
                    <a:pt x="48" y="1000"/>
                  </a:cubicBezTo>
                  <a:cubicBezTo>
                    <a:pt x="48" y="1119"/>
                    <a:pt x="72" y="1238"/>
                    <a:pt x="96" y="1358"/>
                  </a:cubicBezTo>
                  <a:lnTo>
                    <a:pt x="1953" y="1358"/>
                  </a:lnTo>
                  <a:cubicBezTo>
                    <a:pt x="2144" y="857"/>
                    <a:pt x="1882" y="262"/>
                    <a:pt x="1382" y="48"/>
                  </a:cubicBezTo>
                  <a:cubicBezTo>
                    <a:pt x="1287" y="24"/>
                    <a:pt x="1144" y="0"/>
                    <a:pt x="1025" y="0"/>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46"/>
          <p:cNvGrpSpPr/>
          <p:nvPr/>
        </p:nvGrpSpPr>
        <p:grpSpPr>
          <a:xfrm>
            <a:off x="4708552" y="2866027"/>
            <a:ext cx="356977" cy="380318"/>
            <a:chOff x="4708552" y="2866027"/>
            <a:chExt cx="356977" cy="380318"/>
          </a:xfrm>
        </p:grpSpPr>
        <p:sp>
          <p:nvSpPr>
            <p:cNvPr id="1881" name="Google Shape;1881;p46"/>
            <p:cNvSpPr/>
            <p:nvPr/>
          </p:nvSpPr>
          <p:spPr>
            <a:xfrm>
              <a:off x="4753804" y="2866027"/>
              <a:ext cx="121884" cy="87896"/>
            </a:xfrm>
            <a:custGeom>
              <a:rect b="b" l="l" r="r" t="t"/>
              <a:pathLst>
                <a:path extrusionOk="0" h="2756" w="3822">
                  <a:moveTo>
                    <a:pt x="1540" y="1"/>
                  </a:moveTo>
                  <a:cubicBezTo>
                    <a:pt x="600" y="1"/>
                    <a:pt x="1" y="856"/>
                    <a:pt x="582" y="2208"/>
                  </a:cubicBezTo>
                  <a:lnTo>
                    <a:pt x="1535" y="2756"/>
                  </a:lnTo>
                  <a:lnTo>
                    <a:pt x="3821" y="2208"/>
                  </a:lnTo>
                  <a:lnTo>
                    <a:pt x="3535" y="1137"/>
                  </a:lnTo>
                  <a:cubicBezTo>
                    <a:pt x="2877" y="348"/>
                    <a:pt x="2139" y="1"/>
                    <a:pt x="1540" y="1"/>
                  </a:cubicBez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6"/>
            <p:cNvSpPr/>
            <p:nvPr/>
          </p:nvSpPr>
          <p:spPr>
            <a:xfrm>
              <a:off x="4898425" y="2866027"/>
              <a:ext cx="122617" cy="87896"/>
            </a:xfrm>
            <a:custGeom>
              <a:rect b="b" l="l" r="r" t="t"/>
              <a:pathLst>
                <a:path extrusionOk="0" h="2756" w="3845">
                  <a:moveTo>
                    <a:pt x="2306" y="1"/>
                  </a:moveTo>
                  <a:cubicBezTo>
                    <a:pt x="1706" y="1"/>
                    <a:pt x="968" y="348"/>
                    <a:pt x="310" y="1137"/>
                  </a:cubicBezTo>
                  <a:lnTo>
                    <a:pt x="0" y="2208"/>
                  </a:lnTo>
                  <a:lnTo>
                    <a:pt x="2310" y="2756"/>
                  </a:lnTo>
                  <a:lnTo>
                    <a:pt x="3263" y="2208"/>
                  </a:lnTo>
                  <a:cubicBezTo>
                    <a:pt x="3845" y="856"/>
                    <a:pt x="3245" y="1"/>
                    <a:pt x="2306" y="1"/>
                  </a:cubicBez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6"/>
            <p:cNvSpPr/>
            <p:nvPr/>
          </p:nvSpPr>
          <p:spPr>
            <a:xfrm>
              <a:off x="4851324" y="2894667"/>
              <a:ext cx="72199" cy="74469"/>
            </a:xfrm>
            <a:custGeom>
              <a:rect b="b" l="l" r="r" t="t"/>
              <a:pathLst>
                <a:path extrusionOk="0" h="2335" w="2264">
                  <a:moveTo>
                    <a:pt x="1120" y="0"/>
                  </a:moveTo>
                  <a:cubicBezTo>
                    <a:pt x="501" y="0"/>
                    <a:pt x="1" y="524"/>
                    <a:pt x="1" y="1143"/>
                  </a:cubicBezTo>
                  <a:lnTo>
                    <a:pt x="1" y="2334"/>
                  </a:lnTo>
                  <a:lnTo>
                    <a:pt x="2263" y="2334"/>
                  </a:lnTo>
                  <a:lnTo>
                    <a:pt x="2263" y="1143"/>
                  </a:lnTo>
                  <a:cubicBezTo>
                    <a:pt x="2263" y="524"/>
                    <a:pt x="1763" y="0"/>
                    <a:pt x="1120" y="0"/>
                  </a:cubicBez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6"/>
            <p:cNvSpPr/>
            <p:nvPr/>
          </p:nvSpPr>
          <p:spPr>
            <a:xfrm>
              <a:off x="4823994" y="2969104"/>
              <a:ext cx="126093" cy="276476"/>
            </a:xfrm>
            <a:custGeom>
              <a:rect b="b" l="l" r="r" t="t"/>
              <a:pathLst>
                <a:path extrusionOk="0" h="8669" w="3954">
                  <a:moveTo>
                    <a:pt x="1977" y="0"/>
                  </a:moveTo>
                  <a:lnTo>
                    <a:pt x="739" y="238"/>
                  </a:lnTo>
                  <a:lnTo>
                    <a:pt x="1" y="4692"/>
                  </a:lnTo>
                  <a:lnTo>
                    <a:pt x="739" y="8669"/>
                  </a:lnTo>
                  <a:lnTo>
                    <a:pt x="3239" y="8669"/>
                  </a:lnTo>
                  <a:lnTo>
                    <a:pt x="3954" y="4787"/>
                  </a:lnTo>
                  <a:lnTo>
                    <a:pt x="3239" y="238"/>
                  </a:lnTo>
                  <a:lnTo>
                    <a:pt x="1977" y="0"/>
                  </a:ln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6"/>
            <p:cNvSpPr/>
            <p:nvPr/>
          </p:nvSpPr>
          <p:spPr>
            <a:xfrm>
              <a:off x="4721468" y="2976694"/>
              <a:ext cx="126093" cy="268886"/>
            </a:xfrm>
            <a:custGeom>
              <a:rect b="b" l="l" r="r" t="t"/>
              <a:pathLst>
                <a:path extrusionOk="0" h="8431" w="3954">
                  <a:moveTo>
                    <a:pt x="3954" y="0"/>
                  </a:moveTo>
                  <a:lnTo>
                    <a:pt x="1" y="762"/>
                  </a:lnTo>
                  <a:lnTo>
                    <a:pt x="1" y="7383"/>
                  </a:lnTo>
                  <a:cubicBezTo>
                    <a:pt x="1" y="7954"/>
                    <a:pt x="477" y="8431"/>
                    <a:pt x="1025" y="8431"/>
                  </a:cubicBezTo>
                  <a:lnTo>
                    <a:pt x="3954" y="8431"/>
                  </a:lnTo>
                  <a:lnTo>
                    <a:pt x="3954" y="0"/>
                  </a:lnTo>
                  <a:close/>
                </a:path>
              </a:pathLst>
            </a:custGeom>
            <a:solidFill>
              <a:srgbClr val="ED8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6"/>
            <p:cNvSpPr/>
            <p:nvPr/>
          </p:nvSpPr>
          <p:spPr>
            <a:xfrm>
              <a:off x="4721468" y="2977460"/>
              <a:ext cx="126093" cy="268886"/>
            </a:xfrm>
            <a:custGeom>
              <a:rect b="b" l="l" r="r" t="t"/>
              <a:pathLst>
                <a:path extrusionOk="0" h="8431" w="3954">
                  <a:moveTo>
                    <a:pt x="3954" y="0"/>
                  </a:moveTo>
                  <a:lnTo>
                    <a:pt x="1" y="786"/>
                  </a:lnTo>
                  <a:lnTo>
                    <a:pt x="1" y="7383"/>
                  </a:lnTo>
                  <a:cubicBezTo>
                    <a:pt x="1" y="7954"/>
                    <a:pt x="477" y="8430"/>
                    <a:pt x="1025" y="8430"/>
                  </a:cubicBezTo>
                  <a:lnTo>
                    <a:pt x="1977" y="8430"/>
                  </a:lnTo>
                  <a:cubicBezTo>
                    <a:pt x="1430" y="8407"/>
                    <a:pt x="953" y="7954"/>
                    <a:pt x="953" y="7383"/>
                  </a:cubicBezTo>
                  <a:lnTo>
                    <a:pt x="953" y="786"/>
                  </a:lnTo>
                  <a:lnTo>
                    <a:pt x="3954" y="191"/>
                  </a:lnTo>
                  <a:lnTo>
                    <a:pt x="3954" y="0"/>
                  </a:ln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6"/>
            <p:cNvSpPr/>
            <p:nvPr/>
          </p:nvSpPr>
          <p:spPr>
            <a:xfrm>
              <a:off x="4927286" y="2976694"/>
              <a:ext cx="126093" cy="268886"/>
            </a:xfrm>
            <a:custGeom>
              <a:rect b="b" l="l" r="r" t="t"/>
              <a:pathLst>
                <a:path extrusionOk="0" h="8431" w="3954">
                  <a:moveTo>
                    <a:pt x="0" y="0"/>
                  </a:moveTo>
                  <a:lnTo>
                    <a:pt x="0" y="8431"/>
                  </a:lnTo>
                  <a:lnTo>
                    <a:pt x="2906" y="8431"/>
                  </a:lnTo>
                  <a:cubicBezTo>
                    <a:pt x="3477" y="8431"/>
                    <a:pt x="3954" y="7954"/>
                    <a:pt x="3954" y="7383"/>
                  </a:cubicBezTo>
                  <a:lnTo>
                    <a:pt x="3954" y="762"/>
                  </a:lnTo>
                  <a:lnTo>
                    <a:pt x="0" y="0"/>
                  </a:lnTo>
                  <a:close/>
                </a:path>
              </a:pathLst>
            </a:custGeom>
            <a:solidFill>
              <a:srgbClr val="ED83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6"/>
            <p:cNvSpPr/>
            <p:nvPr/>
          </p:nvSpPr>
          <p:spPr>
            <a:xfrm>
              <a:off x="4823994" y="2936446"/>
              <a:ext cx="123064" cy="64582"/>
            </a:xfrm>
            <a:custGeom>
              <a:rect b="b" l="l" r="r" t="t"/>
              <a:pathLst>
                <a:path extrusionOk="0" h="2025" w="3859">
                  <a:moveTo>
                    <a:pt x="739" y="0"/>
                  </a:moveTo>
                  <a:lnTo>
                    <a:pt x="1" y="1024"/>
                  </a:lnTo>
                  <a:lnTo>
                    <a:pt x="739" y="2024"/>
                  </a:lnTo>
                  <a:lnTo>
                    <a:pt x="3239" y="2024"/>
                  </a:lnTo>
                  <a:lnTo>
                    <a:pt x="3859" y="1381"/>
                  </a:lnTo>
                  <a:lnTo>
                    <a:pt x="3239" y="0"/>
                  </a:ln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6"/>
            <p:cNvSpPr/>
            <p:nvPr/>
          </p:nvSpPr>
          <p:spPr>
            <a:xfrm>
              <a:off x="4708552" y="2937179"/>
              <a:ext cx="139009" cy="64614"/>
            </a:xfrm>
            <a:custGeom>
              <a:rect b="b" l="l" r="r" t="t"/>
              <a:pathLst>
                <a:path extrusionOk="0" h="2026" w="4359">
                  <a:moveTo>
                    <a:pt x="406" y="1"/>
                  </a:moveTo>
                  <a:cubicBezTo>
                    <a:pt x="191" y="1"/>
                    <a:pt x="1" y="192"/>
                    <a:pt x="1" y="406"/>
                  </a:cubicBezTo>
                  <a:lnTo>
                    <a:pt x="1" y="1644"/>
                  </a:lnTo>
                  <a:cubicBezTo>
                    <a:pt x="1" y="1859"/>
                    <a:pt x="191" y="2025"/>
                    <a:pt x="406" y="2025"/>
                  </a:cubicBezTo>
                  <a:lnTo>
                    <a:pt x="4359" y="2025"/>
                  </a:lnTo>
                  <a:lnTo>
                    <a:pt x="4359"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6"/>
            <p:cNvSpPr/>
            <p:nvPr/>
          </p:nvSpPr>
          <p:spPr>
            <a:xfrm>
              <a:off x="4708552" y="2936446"/>
              <a:ext cx="43339" cy="64582"/>
            </a:xfrm>
            <a:custGeom>
              <a:rect b="b" l="l" r="r" t="t"/>
              <a:pathLst>
                <a:path extrusionOk="0" h="2025" w="1359">
                  <a:moveTo>
                    <a:pt x="406" y="0"/>
                  </a:moveTo>
                  <a:cubicBezTo>
                    <a:pt x="191" y="0"/>
                    <a:pt x="1" y="191"/>
                    <a:pt x="1" y="405"/>
                  </a:cubicBezTo>
                  <a:lnTo>
                    <a:pt x="1" y="1643"/>
                  </a:lnTo>
                  <a:cubicBezTo>
                    <a:pt x="1" y="1858"/>
                    <a:pt x="191" y="2024"/>
                    <a:pt x="406" y="2024"/>
                  </a:cubicBezTo>
                  <a:lnTo>
                    <a:pt x="1358" y="2024"/>
                  </a:lnTo>
                  <a:cubicBezTo>
                    <a:pt x="1144" y="2024"/>
                    <a:pt x="953" y="1858"/>
                    <a:pt x="953" y="1643"/>
                  </a:cubicBezTo>
                  <a:lnTo>
                    <a:pt x="953" y="405"/>
                  </a:lnTo>
                  <a:cubicBezTo>
                    <a:pt x="953" y="191"/>
                    <a:pt x="1144" y="0"/>
                    <a:pt x="1358"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6"/>
            <p:cNvSpPr/>
            <p:nvPr/>
          </p:nvSpPr>
          <p:spPr>
            <a:xfrm>
              <a:off x="4927286" y="2935681"/>
              <a:ext cx="138243" cy="65348"/>
            </a:xfrm>
            <a:custGeom>
              <a:rect b="b" l="l" r="r" t="t"/>
              <a:pathLst>
                <a:path extrusionOk="0" h="2049" w="4335">
                  <a:moveTo>
                    <a:pt x="0" y="0"/>
                  </a:moveTo>
                  <a:lnTo>
                    <a:pt x="0" y="2048"/>
                  </a:lnTo>
                  <a:lnTo>
                    <a:pt x="3954" y="2048"/>
                  </a:lnTo>
                  <a:cubicBezTo>
                    <a:pt x="4168" y="2048"/>
                    <a:pt x="4335" y="1882"/>
                    <a:pt x="4335" y="1667"/>
                  </a:cubicBezTo>
                  <a:lnTo>
                    <a:pt x="4335" y="429"/>
                  </a:lnTo>
                  <a:cubicBezTo>
                    <a:pt x="4335" y="215"/>
                    <a:pt x="4168" y="24"/>
                    <a:pt x="3954"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46"/>
          <p:cNvGrpSpPr/>
          <p:nvPr/>
        </p:nvGrpSpPr>
        <p:grpSpPr>
          <a:xfrm>
            <a:off x="7302070" y="3464299"/>
            <a:ext cx="235444" cy="379010"/>
            <a:chOff x="7302070" y="3464299"/>
            <a:chExt cx="235444" cy="379010"/>
          </a:xfrm>
        </p:grpSpPr>
        <p:sp>
          <p:nvSpPr>
            <p:cNvPr id="1893" name="Google Shape;1893;p46"/>
            <p:cNvSpPr/>
            <p:nvPr/>
          </p:nvSpPr>
          <p:spPr>
            <a:xfrm>
              <a:off x="7387886" y="3737713"/>
              <a:ext cx="70668" cy="105596"/>
            </a:xfrm>
            <a:custGeom>
              <a:rect b="b" l="l" r="r" t="t"/>
              <a:pathLst>
                <a:path extrusionOk="0" h="3311" w="2216">
                  <a:moveTo>
                    <a:pt x="0" y="0"/>
                  </a:moveTo>
                  <a:lnTo>
                    <a:pt x="381" y="3049"/>
                  </a:lnTo>
                  <a:cubicBezTo>
                    <a:pt x="405" y="3191"/>
                    <a:pt x="524" y="3311"/>
                    <a:pt x="691" y="3311"/>
                  </a:cubicBezTo>
                  <a:lnTo>
                    <a:pt x="1548" y="3311"/>
                  </a:lnTo>
                  <a:cubicBezTo>
                    <a:pt x="1691" y="3311"/>
                    <a:pt x="1810" y="3191"/>
                    <a:pt x="1834" y="3049"/>
                  </a:cubicBezTo>
                  <a:lnTo>
                    <a:pt x="2215" y="0"/>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6"/>
            <p:cNvSpPr/>
            <p:nvPr/>
          </p:nvSpPr>
          <p:spPr>
            <a:xfrm>
              <a:off x="7387886" y="3737713"/>
              <a:ext cx="44837" cy="105596"/>
            </a:xfrm>
            <a:custGeom>
              <a:rect b="b" l="l" r="r" t="t"/>
              <a:pathLst>
                <a:path extrusionOk="0" h="3311" w="1406">
                  <a:moveTo>
                    <a:pt x="0" y="0"/>
                  </a:moveTo>
                  <a:lnTo>
                    <a:pt x="381" y="3049"/>
                  </a:lnTo>
                  <a:cubicBezTo>
                    <a:pt x="405" y="3191"/>
                    <a:pt x="524" y="3311"/>
                    <a:pt x="691" y="3311"/>
                  </a:cubicBezTo>
                  <a:lnTo>
                    <a:pt x="1405" y="3311"/>
                  </a:lnTo>
                  <a:cubicBezTo>
                    <a:pt x="1239" y="3311"/>
                    <a:pt x="1120" y="3191"/>
                    <a:pt x="1096" y="3049"/>
                  </a:cubicBezTo>
                  <a:lnTo>
                    <a:pt x="715"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6"/>
            <p:cNvSpPr/>
            <p:nvPr/>
          </p:nvSpPr>
          <p:spPr>
            <a:xfrm>
              <a:off x="7319546" y="3642004"/>
              <a:ext cx="208114" cy="106361"/>
            </a:xfrm>
            <a:custGeom>
              <a:rect b="b" l="l" r="r" t="t"/>
              <a:pathLst>
                <a:path extrusionOk="0" h="3335" w="6526">
                  <a:moveTo>
                    <a:pt x="3263" y="1"/>
                  </a:moveTo>
                  <a:lnTo>
                    <a:pt x="0" y="668"/>
                  </a:lnTo>
                  <a:cubicBezTo>
                    <a:pt x="0" y="668"/>
                    <a:pt x="95" y="3335"/>
                    <a:pt x="3191" y="3335"/>
                  </a:cubicBezTo>
                  <a:cubicBezTo>
                    <a:pt x="6287" y="3335"/>
                    <a:pt x="6525" y="668"/>
                    <a:pt x="6525" y="668"/>
                  </a:cubicBezTo>
                  <a:lnTo>
                    <a:pt x="3263" y="1"/>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6"/>
            <p:cNvSpPr/>
            <p:nvPr/>
          </p:nvSpPr>
          <p:spPr>
            <a:xfrm>
              <a:off x="7320279" y="3642769"/>
              <a:ext cx="114708" cy="106361"/>
            </a:xfrm>
            <a:custGeom>
              <a:rect b="b" l="l" r="r" t="t"/>
              <a:pathLst>
                <a:path extrusionOk="0" h="3335" w="3597">
                  <a:moveTo>
                    <a:pt x="3240" y="1"/>
                  </a:moveTo>
                  <a:lnTo>
                    <a:pt x="1" y="667"/>
                  </a:lnTo>
                  <a:cubicBezTo>
                    <a:pt x="1" y="667"/>
                    <a:pt x="96" y="3335"/>
                    <a:pt x="3192" y="3335"/>
                  </a:cubicBezTo>
                  <a:lnTo>
                    <a:pt x="3549" y="3335"/>
                  </a:lnTo>
                  <a:cubicBezTo>
                    <a:pt x="787" y="3096"/>
                    <a:pt x="715" y="644"/>
                    <a:pt x="715" y="644"/>
                  </a:cubicBezTo>
                  <a:lnTo>
                    <a:pt x="3597" y="72"/>
                  </a:lnTo>
                  <a:lnTo>
                    <a:pt x="3240" y="1"/>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6"/>
            <p:cNvSpPr/>
            <p:nvPr/>
          </p:nvSpPr>
          <p:spPr>
            <a:xfrm>
              <a:off x="7302070" y="3464299"/>
              <a:ext cx="229385" cy="178502"/>
            </a:xfrm>
            <a:custGeom>
              <a:rect b="b" l="l" r="r" t="t"/>
              <a:pathLst>
                <a:path extrusionOk="0" h="5597" w="7193">
                  <a:moveTo>
                    <a:pt x="4001" y="0"/>
                  </a:moveTo>
                  <a:cubicBezTo>
                    <a:pt x="3620" y="72"/>
                    <a:pt x="2739" y="310"/>
                    <a:pt x="2548" y="1358"/>
                  </a:cubicBezTo>
                  <a:cubicBezTo>
                    <a:pt x="2466" y="1783"/>
                    <a:pt x="2236" y="2010"/>
                    <a:pt x="2011" y="2010"/>
                  </a:cubicBezTo>
                  <a:cubicBezTo>
                    <a:pt x="1783" y="2010"/>
                    <a:pt x="1561" y="1778"/>
                    <a:pt x="1501" y="1286"/>
                  </a:cubicBezTo>
                  <a:cubicBezTo>
                    <a:pt x="1501" y="1205"/>
                    <a:pt x="1434" y="1168"/>
                    <a:pt x="1369" y="1168"/>
                  </a:cubicBezTo>
                  <a:cubicBezTo>
                    <a:pt x="1339" y="1168"/>
                    <a:pt x="1309" y="1176"/>
                    <a:pt x="1286" y="1191"/>
                  </a:cubicBezTo>
                  <a:cubicBezTo>
                    <a:pt x="953" y="1524"/>
                    <a:pt x="0" y="2263"/>
                    <a:pt x="572" y="4954"/>
                  </a:cubicBezTo>
                  <a:lnTo>
                    <a:pt x="3811" y="5597"/>
                  </a:lnTo>
                  <a:lnTo>
                    <a:pt x="7073" y="4954"/>
                  </a:lnTo>
                  <a:cubicBezTo>
                    <a:pt x="7073" y="4954"/>
                    <a:pt x="7192" y="3334"/>
                    <a:pt x="5692" y="1620"/>
                  </a:cubicBezTo>
                  <a:cubicBezTo>
                    <a:pt x="5672" y="1580"/>
                    <a:pt x="5631" y="1561"/>
                    <a:pt x="5589" y="1561"/>
                  </a:cubicBezTo>
                  <a:cubicBezTo>
                    <a:pt x="5530" y="1561"/>
                    <a:pt x="5468" y="1598"/>
                    <a:pt x="5454" y="1667"/>
                  </a:cubicBezTo>
                  <a:cubicBezTo>
                    <a:pt x="5406" y="1977"/>
                    <a:pt x="5239" y="2501"/>
                    <a:pt x="4858" y="2858"/>
                  </a:cubicBezTo>
                  <a:cubicBezTo>
                    <a:pt x="4858" y="2858"/>
                    <a:pt x="4858" y="1977"/>
                    <a:pt x="4335" y="1310"/>
                  </a:cubicBezTo>
                  <a:cubicBezTo>
                    <a:pt x="4025" y="929"/>
                    <a:pt x="4049" y="476"/>
                    <a:pt x="4144" y="191"/>
                  </a:cubicBezTo>
                  <a:cubicBezTo>
                    <a:pt x="4168" y="95"/>
                    <a:pt x="4096" y="0"/>
                    <a:pt x="400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6"/>
            <p:cNvSpPr/>
            <p:nvPr/>
          </p:nvSpPr>
          <p:spPr>
            <a:xfrm>
              <a:off x="7329400" y="3540235"/>
              <a:ext cx="171664" cy="102566"/>
            </a:xfrm>
            <a:custGeom>
              <a:rect b="b" l="l" r="r" t="t"/>
              <a:pathLst>
                <a:path extrusionOk="0" h="3216" w="5383">
                  <a:moveTo>
                    <a:pt x="2692" y="1"/>
                  </a:moveTo>
                  <a:cubicBezTo>
                    <a:pt x="1930" y="72"/>
                    <a:pt x="2215" y="1025"/>
                    <a:pt x="1596" y="1310"/>
                  </a:cubicBezTo>
                  <a:cubicBezTo>
                    <a:pt x="1498" y="1357"/>
                    <a:pt x="1410" y="1376"/>
                    <a:pt x="1331" y="1376"/>
                  </a:cubicBezTo>
                  <a:cubicBezTo>
                    <a:pt x="1046" y="1376"/>
                    <a:pt x="880" y="1121"/>
                    <a:pt x="786" y="953"/>
                  </a:cubicBezTo>
                  <a:cubicBezTo>
                    <a:pt x="773" y="914"/>
                    <a:pt x="731" y="896"/>
                    <a:pt x="684" y="896"/>
                  </a:cubicBezTo>
                  <a:cubicBezTo>
                    <a:pt x="646" y="896"/>
                    <a:pt x="604" y="908"/>
                    <a:pt x="572" y="929"/>
                  </a:cubicBezTo>
                  <a:cubicBezTo>
                    <a:pt x="1" y="1739"/>
                    <a:pt x="525" y="2573"/>
                    <a:pt x="525" y="2573"/>
                  </a:cubicBezTo>
                  <a:lnTo>
                    <a:pt x="2930" y="3216"/>
                  </a:lnTo>
                  <a:lnTo>
                    <a:pt x="4978" y="2573"/>
                  </a:lnTo>
                  <a:cubicBezTo>
                    <a:pt x="5383" y="1834"/>
                    <a:pt x="4906" y="1263"/>
                    <a:pt x="4668" y="1025"/>
                  </a:cubicBezTo>
                  <a:cubicBezTo>
                    <a:pt x="4642" y="998"/>
                    <a:pt x="4613" y="988"/>
                    <a:pt x="4585" y="988"/>
                  </a:cubicBezTo>
                  <a:cubicBezTo>
                    <a:pt x="4536" y="988"/>
                    <a:pt x="4493" y="1018"/>
                    <a:pt x="4478" y="1048"/>
                  </a:cubicBezTo>
                  <a:cubicBezTo>
                    <a:pt x="4396" y="1195"/>
                    <a:pt x="4248" y="1375"/>
                    <a:pt x="3964" y="1375"/>
                  </a:cubicBezTo>
                  <a:cubicBezTo>
                    <a:pt x="3833" y="1375"/>
                    <a:pt x="3673" y="1337"/>
                    <a:pt x="3478" y="1239"/>
                  </a:cubicBezTo>
                  <a:cubicBezTo>
                    <a:pt x="2835" y="882"/>
                    <a:pt x="2811" y="358"/>
                    <a:pt x="2811" y="120"/>
                  </a:cubicBezTo>
                  <a:cubicBezTo>
                    <a:pt x="2811" y="72"/>
                    <a:pt x="2739" y="1"/>
                    <a:pt x="2692"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6"/>
            <p:cNvSpPr/>
            <p:nvPr/>
          </p:nvSpPr>
          <p:spPr>
            <a:xfrm>
              <a:off x="7308895" y="3622262"/>
              <a:ext cx="228619" cy="41046"/>
            </a:xfrm>
            <a:custGeom>
              <a:rect b="b" l="l" r="r" t="t"/>
              <a:pathLst>
                <a:path extrusionOk="0" h="1287" w="7169">
                  <a:moveTo>
                    <a:pt x="334" y="1"/>
                  </a:moveTo>
                  <a:cubicBezTo>
                    <a:pt x="144" y="1"/>
                    <a:pt x="1" y="143"/>
                    <a:pt x="1" y="334"/>
                  </a:cubicBezTo>
                  <a:lnTo>
                    <a:pt x="1" y="953"/>
                  </a:lnTo>
                  <a:cubicBezTo>
                    <a:pt x="1" y="1120"/>
                    <a:pt x="144" y="1287"/>
                    <a:pt x="334" y="1287"/>
                  </a:cubicBezTo>
                  <a:lnTo>
                    <a:pt x="6859" y="1287"/>
                  </a:lnTo>
                  <a:cubicBezTo>
                    <a:pt x="7026" y="1287"/>
                    <a:pt x="7169" y="1120"/>
                    <a:pt x="7169" y="953"/>
                  </a:cubicBezTo>
                  <a:lnTo>
                    <a:pt x="7169" y="334"/>
                  </a:lnTo>
                  <a:cubicBezTo>
                    <a:pt x="7169" y="120"/>
                    <a:pt x="7026" y="1"/>
                    <a:pt x="6859"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6"/>
            <p:cNvSpPr/>
            <p:nvPr/>
          </p:nvSpPr>
          <p:spPr>
            <a:xfrm>
              <a:off x="7308895" y="3622262"/>
              <a:ext cx="33453" cy="41046"/>
            </a:xfrm>
            <a:custGeom>
              <a:rect b="b" l="l" r="r" t="t"/>
              <a:pathLst>
                <a:path extrusionOk="0" h="1287" w="1049">
                  <a:moveTo>
                    <a:pt x="334" y="1"/>
                  </a:moveTo>
                  <a:cubicBezTo>
                    <a:pt x="144" y="1"/>
                    <a:pt x="1" y="143"/>
                    <a:pt x="1" y="310"/>
                  </a:cubicBezTo>
                  <a:lnTo>
                    <a:pt x="1" y="953"/>
                  </a:lnTo>
                  <a:cubicBezTo>
                    <a:pt x="1" y="1120"/>
                    <a:pt x="144" y="1287"/>
                    <a:pt x="334" y="1287"/>
                  </a:cubicBezTo>
                  <a:lnTo>
                    <a:pt x="1048" y="1287"/>
                  </a:lnTo>
                  <a:cubicBezTo>
                    <a:pt x="858" y="1287"/>
                    <a:pt x="715" y="1120"/>
                    <a:pt x="715" y="953"/>
                  </a:cubicBezTo>
                  <a:lnTo>
                    <a:pt x="715" y="310"/>
                  </a:lnTo>
                  <a:cubicBezTo>
                    <a:pt x="715" y="143"/>
                    <a:pt x="858" y="1"/>
                    <a:pt x="1048" y="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46"/>
          <p:cNvGrpSpPr/>
          <p:nvPr/>
        </p:nvGrpSpPr>
        <p:grpSpPr>
          <a:xfrm>
            <a:off x="5338156" y="3464299"/>
            <a:ext cx="355446" cy="379010"/>
            <a:chOff x="5338156" y="3464299"/>
            <a:chExt cx="355446" cy="379010"/>
          </a:xfrm>
        </p:grpSpPr>
        <p:sp>
          <p:nvSpPr>
            <p:cNvPr id="1902" name="Google Shape;1902;p46"/>
            <p:cNvSpPr/>
            <p:nvPr/>
          </p:nvSpPr>
          <p:spPr>
            <a:xfrm>
              <a:off x="5338890" y="3566068"/>
              <a:ext cx="354712" cy="277242"/>
            </a:xfrm>
            <a:custGeom>
              <a:rect b="b" l="l" r="r" t="t"/>
              <a:pathLst>
                <a:path extrusionOk="0" h="8693" w="11123">
                  <a:moveTo>
                    <a:pt x="3549" y="0"/>
                  </a:moveTo>
                  <a:cubicBezTo>
                    <a:pt x="1" y="3692"/>
                    <a:pt x="477" y="8693"/>
                    <a:pt x="5550" y="8693"/>
                  </a:cubicBezTo>
                  <a:cubicBezTo>
                    <a:pt x="10598" y="8693"/>
                    <a:pt x="11122" y="3692"/>
                    <a:pt x="7550"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6"/>
            <p:cNvSpPr/>
            <p:nvPr/>
          </p:nvSpPr>
          <p:spPr>
            <a:xfrm>
              <a:off x="5338156" y="3566068"/>
              <a:ext cx="189108" cy="277242"/>
            </a:xfrm>
            <a:custGeom>
              <a:rect b="b" l="l" r="r" t="t"/>
              <a:pathLst>
                <a:path extrusionOk="0" h="8693" w="5930">
                  <a:moveTo>
                    <a:pt x="3572" y="0"/>
                  </a:moveTo>
                  <a:cubicBezTo>
                    <a:pt x="0" y="3692"/>
                    <a:pt x="500" y="8693"/>
                    <a:pt x="5573" y="8693"/>
                  </a:cubicBezTo>
                  <a:lnTo>
                    <a:pt x="5930" y="8693"/>
                  </a:lnTo>
                  <a:cubicBezTo>
                    <a:pt x="1215" y="8454"/>
                    <a:pt x="810" y="3596"/>
                    <a:pt x="4287"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6"/>
            <p:cNvSpPr/>
            <p:nvPr/>
          </p:nvSpPr>
          <p:spPr>
            <a:xfrm>
              <a:off x="5436122" y="3549739"/>
              <a:ext cx="156452" cy="34571"/>
            </a:xfrm>
            <a:custGeom>
              <a:rect b="b" l="l" r="r" t="t"/>
              <a:pathLst>
                <a:path extrusionOk="0" h="1084" w="4906">
                  <a:moveTo>
                    <a:pt x="425" y="1"/>
                  </a:moveTo>
                  <a:cubicBezTo>
                    <a:pt x="307" y="1"/>
                    <a:pt x="182" y="69"/>
                    <a:pt x="119" y="179"/>
                  </a:cubicBezTo>
                  <a:cubicBezTo>
                    <a:pt x="0" y="346"/>
                    <a:pt x="48" y="584"/>
                    <a:pt x="238" y="655"/>
                  </a:cubicBezTo>
                  <a:cubicBezTo>
                    <a:pt x="715" y="941"/>
                    <a:pt x="1548" y="1084"/>
                    <a:pt x="2501" y="1084"/>
                  </a:cubicBezTo>
                  <a:cubicBezTo>
                    <a:pt x="3453" y="1084"/>
                    <a:pt x="4287" y="941"/>
                    <a:pt x="4692" y="655"/>
                  </a:cubicBezTo>
                  <a:cubicBezTo>
                    <a:pt x="4858" y="584"/>
                    <a:pt x="4906" y="369"/>
                    <a:pt x="4811" y="179"/>
                  </a:cubicBezTo>
                  <a:cubicBezTo>
                    <a:pt x="4745" y="80"/>
                    <a:pt x="4634" y="27"/>
                    <a:pt x="4508" y="27"/>
                  </a:cubicBezTo>
                  <a:cubicBezTo>
                    <a:pt x="4452" y="27"/>
                    <a:pt x="4393" y="38"/>
                    <a:pt x="4334" y="60"/>
                  </a:cubicBezTo>
                  <a:cubicBezTo>
                    <a:pt x="4096" y="227"/>
                    <a:pt x="3453" y="393"/>
                    <a:pt x="2477" y="393"/>
                  </a:cubicBezTo>
                  <a:cubicBezTo>
                    <a:pt x="1524" y="393"/>
                    <a:pt x="857" y="227"/>
                    <a:pt x="595" y="60"/>
                  </a:cubicBezTo>
                  <a:cubicBezTo>
                    <a:pt x="547" y="19"/>
                    <a:pt x="487" y="1"/>
                    <a:pt x="425"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6"/>
            <p:cNvSpPr/>
            <p:nvPr/>
          </p:nvSpPr>
          <p:spPr>
            <a:xfrm>
              <a:off x="5434368" y="3464299"/>
              <a:ext cx="163277" cy="82793"/>
            </a:xfrm>
            <a:custGeom>
              <a:rect b="b" l="l" r="r" t="t"/>
              <a:pathLst>
                <a:path extrusionOk="0" h="2596" w="5120">
                  <a:moveTo>
                    <a:pt x="1508" y="0"/>
                  </a:moveTo>
                  <a:cubicBezTo>
                    <a:pt x="1082" y="0"/>
                    <a:pt x="1094" y="324"/>
                    <a:pt x="726" y="324"/>
                  </a:cubicBezTo>
                  <a:cubicBezTo>
                    <a:pt x="683" y="324"/>
                    <a:pt x="634" y="320"/>
                    <a:pt x="579" y="310"/>
                  </a:cubicBezTo>
                  <a:cubicBezTo>
                    <a:pt x="555" y="305"/>
                    <a:pt x="531" y="303"/>
                    <a:pt x="509" y="303"/>
                  </a:cubicBezTo>
                  <a:cubicBezTo>
                    <a:pt x="70" y="303"/>
                    <a:pt x="1" y="1164"/>
                    <a:pt x="793" y="2024"/>
                  </a:cubicBezTo>
                  <a:lnTo>
                    <a:pt x="793" y="2596"/>
                  </a:lnTo>
                  <a:lnTo>
                    <a:pt x="4318" y="2596"/>
                  </a:lnTo>
                  <a:lnTo>
                    <a:pt x="4318" y="2024"/>
                  </a:lnTo>
                  <a:cubicBezTo>
                    <a:pt x="5120" y="1154"/>
                    <a:pt x="5040" y="306"/>
                    <a:pt x="4567" y="306"/>
                  </a:cubicBezTo>
                  <a:cubicBezTo>
                    <a:pt x="4548" y="306"/>
                    <a:pt x="4528" y="307"/>
                    <a:pt x="4508" y="310"/>
                  </a:cubicBezTo>
                  <a:cubicBezTo>
                    <a:pt x="4456" y="320"/>
                    <a:pt x="4409" y="324"/>
                    <a:pt x="4368" y="324"/>
                  </a:cubicBezTo>
                  <a:cubicBezTo>
                    <a:pt x="4017" y="324"/>
                    <a:pt x="4030" y="0"/>
                    <a:pt x="3603" y="0"/>
                  </a:cubicBezTo>
                  <a:cubicBezTo>
                    <a:pt x="3080" y="0"/>
                    <a:pt x="3008" y="453"/>
                    <a:pt x="2556" y="453"/>
                  </a:cubicBezTo>
                  <a:cubicBezTo>
                    <a:pt x="2103" y="453"/>
                    <a:pt x="2008" y="0"/>
                    <a:pt x="1508"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6"/>
            <p:cNvSpPr/>
            <p:nvPr/>
          </p:nvSpPr>
          <p:spPr>
            <a:xfrm>
              <a:off x="5435134" y="3473388"/>
              <a:ext cx="48090" cy="73704"/>
            </a:xfrm>
            <a:custGeom>
              <a:rect b="b" l="l" r="r" t="t"/>
              <a:pathLst>
                <a:path extrusionOk="0" h="2311" w="1508">
                  <a:moveTo>
                    <a:pt x="912" y="1"/>
                  </a:moveTo>
                  <a:cubicBezTo>
                    <a:pt x="862" y="18"/>
                    <a:pt x="799" y="35"/>
                    <a:pt x="708" y="35"/>
                  </a:cubicBezTo>
                  <a:cubicBezTo>
                    <a:pt x="670" y="35"/>
                    <a:pt x="628" y="32"/>
                    <a:pt x="579" y="25"/>
                  </a:cubicBezTo>
                  <a:cubicBezTo>
                    <a:pt x="554" y="20"/>
                    <a:pt x="531" y="18"/>
                    <a:pt x="508" y="18"/>
                  </a:cubicBezTo>
                  <a:cubicBezTo>
                    <a:pt x="69" y="18"/>
                    <a:pt x="0" y="879"/>
                    <a:pt x="793" y="1739"/>
                  </a:cubicBezTo>
                  <a:lnTo>
                    <a:pt x="793" y="2311"/>
                  </a:lnTo>
                  <a:lnTo>
                    <a:pt x="1508" y="2311"/>
                  </a:lnTo>
                  <a:lnTo>
                    <a:pt x="1508" y="1954"/>
                  </a:lnTo>
                  <a:cubicBezTo>
                    <a:pt x="1031" y="1192"/>
                    <a:pt x="865" y="430"/>
                    <a:pt x="912"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6"/>
            <p:cNvSpPr/>
            <p:nvPr/>
          </p:nvSpPr>
          <p:spPr>
            <a:xfrm>
              <a:off x="5481661" y="3649594"/>
              <a:ext cx="69169" cy="113984"/>
            </a:xfrm>
            <a:custGeom>
              <a:rect b="b" l="l" r="r" t="t"/>
              <a:pathLst>
                <a:path extrusionOk="0" h="3574" w="2169">
                  <a:moveTo>
                    <a:pt x="977" y="858"/>
                  </a:moveTo>
                  <a:lnTo>
                    <a:pt x="977" y="1382"/>
                  </a:lnTo>
                  <a:cubicBezTo>
                    <a:pt x="834" y="1287"/>
                    <a:pt x="715" y="1215"/>
                    <a:pt x="715" y="1096"/>
                  </a:cubicBezTo>
                  <a:cubicBezTo>
                    <a:pt x="715" y="1025"/>
                    <a:pt x="763" y="906"/>
                    <a:pt x="977" y="858"/>
                  </a:cubicBezTo>
                  <a:close/>
                  <a:moveTo>
                    <a:pt x="1239" y="2168"/>
                  </a:moveTo>
                  <a:cubicBezTo>
                    <a:pt x="1382" y="2239"/>
                    <a:pt x="1477" y="2335"/>
                    <a:pt x="1501" y="2478"/>
                  </a:cubicBezTo>
                  <a:cubicBezTo>
                    <a:pt x="1501" y="2620"/>
                    <a:pt x="1382" y="2716"/>
                    <a:pt x="1239" y="2740"/>
                  </a:cubicBezTo>
                  <a:lnTo>
                    <a:pt x="1239" y="2168"/>
                  </a:lnTo>
                  <a:close/>
                  <a:moveTo>
                    <a:pt x="1120" y="1"/>
                  </a:moveTo>
                  <a:cubicBezTo>
                    <a:pt x="1001" y="1"/>
                    <a:pt x="954" y="72"/>
                    <a:pt x="954" y="120"/>
                  </a:cubicBezTo>
                  <a:lnTo>
                    <a:pt x="954" y="239"/>
                  </a:lnTo>
                  <a:cubicBezTo>
                    <a:pt x="501" y="334"/>
                    <a:pt x="96" y="596"/>
                    <a:pt x="96" y="1144"/>
                  </a:cubicBezTo>
                  <a:cubicBezTo>
                    <a:pt x="96" y="1692"/>
                    <a:pt x="573" y="1882"/>
                    <a:pt x="954" y="2025"/>
                  </a:cubicBezTo>
                  <a:lnTo>
                    <a:pt x="954" y="2740"/>
                  </a:lnTo>
                  <a:cubicBezTo>
                    <a:pt x="620" y="2716"/>
                    <a:pt x="477" y="2454"/>
                    <a:pt x="287" y="2454"/>
                  </a:cubicBezTo>
                  <a:cubicBezTo>
                    <a:pt x="120" y="2454"/>
                    <a:pt x="1" y="2644"/>
                    <a:pt x="1" y="2811"/>
                  </a:cubicBezTo>
                  <a:cubicBezTo>
                    <a:pt x="1" y="3073"/>
                    <a:pt x="430" y="3335"/>
                    <a:pt x="954" y="3359"/>
                  </a:cubicBezTo>
                  <a:lnTo>
                    <a:pt x="954" y="3454"/>
                  </a:lnTo>
                  <a:cubicBezTo>
                    <a:pt x="954" y="3525"/>
                    <a:pt x="1049" y="3573"/>
                    <a:pt x="1120" y="3573"/>
                  </a:cubicBezTo>
                  <a:cubicBezTo>
                    <a:pt x="1216" y="3573"/>
                    <a:pt x="1311" y="3525"/>
                    <a:pt x="1311" y="3454"/>
                  </a:cubicBezTo>
                  <a:lnTo>
                    <a:pt x="1311" y="3335"/>
                  </a:lnTo>
                  <a:cubicBezTo>
                    <a:pt x="1811" y="3240"/>
                    <a:pt x="2168" y="2930"/>
                    <a:pt x="2168" y="2382"/>
                  </a:cubicBezTo>
                  <a:cubicBezTo>
                    <a:pt x="2168" y="1811"/>
                    <a:pt x="1692" y="1620"/>
                    <a:pt x="1311" y="1454"/>
                  </a:cubicBezTo>
                  <a:lnTo>
                    <a:pt x="1311" y="834"/>
                  </a:lnTo>
                  <a:cubicBezTo>
                    <a:pt x="1573" y="834"/>
                    <a:pt x="1668" y="977"/>
                    <a:pt x="1811" y="977"/>
                  </a:cubicBezTo>
                  <a:cubicBezTo>
                    <a:pt x="2001" y="977"/>
                    <a:pt x="2073" y="739"/>
                    <a:pt x="2073" y="620"/>
                  </a:cubicBezTo>
                  <a:cubicBezTo>
                    <a:pt x="2073" y="334"/>
                    <a:pt x="1573" y="239"/>
                    <a:pt x="1311" y="239"/>
                  </a:cubicBezTo>
                  <a:lnTo>
                    <a:pt x="1311" y="120"/>
                  </a:lnTo>
                  <a:cubicBezTo>
                    <a:pt x="1311" y="72"/>
                    <a:pt x="1216" y="1"/>
                    <a:pt x="1120"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6"/>
            <p:cNvSpPr/>
            <p:nvPr/>
          </p:nvSpPr>
          <p:spPr>
            <a:xfrm>
              <a:off x="5442947" y="3528307"/>
              <a:ext cx="145833" cy="33997"/>
            </a:xfrm>
            <a:custGeom>
              <a:rect b="b" l="l" r="r" t="t"/>
              <a:pathLst>
                <a:path extrusionOk="0" h="1066" w="4573">
                  <a:moveTo>
                    <a:pt x="348" y="0"/>
                  </a:moveTo>
                  <a:cubicBezTo>
                    <a:pt x="240" y="0"/>
                    <a:pt x="132" y="63"/>
                    <a:pt x="72" y="184"/>
                  </a:cubicBezTo>
                  <a:cubicBezTo>
                    <a:pt x="0" y="327"/>
                    <a:pt x="48" y="565"/>
                    <a:pt x="191" y="660"/>
                  </a:cubicBezTo>
                  <a:cubicBezTo>
                    <a:pt x="643" y="922"/>
                    <a:pt x="1429" y="1065"/>
                    <a:pt x="2287" y="1065"/>
                  </a:cubicBezTo>
                  <a:cubicBezTo>
                    <a:pt x="3144" y="1065"/>
                    <a:pt x="3930" y="922"/>
                    <a:pt x="4358" y="660"/>
                  </a:cubicBezTo>
                  <a:cubicBezTo>
                    <a:pt x="4525" y="565"/>
                    <a:pt x="4573" y="327"/>
                    <a:pt x="4478" y="184"/>
                  </a:cubicBezTo>
                  <a:cubicBezTo>
                    <a:pt x="4431" y="75"/>
                    <a:pt x="4322" y="16"/>
                    <a:pt x="4213" y="16"/>
                  </a:cubicBezTo>
                  <a:cubicBezTo>
                    <a:pt x="4155" y="16"/>
                    <a:pt x="4098" y="32"/>
                    <a:pt x="4049" y="65"/>
                  </a:cubicBezTo>
                  <a:cubicBezTo>
                    <a:pt x="3763" y="208"/>
                    <a:pt x="3168" y="375"/>
                    <a:pt x="2287" y="375"/>
                  </a:cubicBezTo>
                  <a:cubicBezTo>
                    <a:pt x="1358" y="375"/>
                    <a:pt x="762" y="208"/>
                    <a:pt x="524" y="65"/>
                  </a:cubicBezTo>
                  <a:cubicBezTo>
                    <a:pt x="472" y="21"/>
                    <a:pt x="410" y="0"/>
                    <a:pt x="348"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 name="Google Shape;1909;p46"/>
          <p:cNvGrpSpPr/>
          <p:nvPr/>
        </p:nvGrpSpPr>
        <p:grpSpPr>
          <a:xfrm>
            <a:off x="895401" y="3464299"/>
            <a:ext cx="336471" cy="379010"/>
            <a:chOff x="895401" y="3464299"/>
            <a:chExt cx="336471" cy="379010"/>
          </a:xfrm>
        </p:grpSpPr>
        <p:sp>
          <p:nvSpPr>
            <p:cNvPr id="1910" name="Google Shape;1910;p46"/>
            <p:cNvSpPr/>
            <p:nvPr/>
          </p:nvSpPr>
          <p:spPr>
            <a:xfrm>
              <a:off x="910581" y="3484263"/>
              <a:ext cx="321292" cy="247358"/>
            </a:xfrm>
            <a:custGeom>
              <a:rect b="b" l="l" r="r" t="t"/>
              <a:pathLst>
                <a:path extrusionOk="0" h="7756" w="10075">
                  <a:moveTo>
                    <a:pt x="2518" y="1"/>
                  </a:moveTo>
                  <a:cubicBezTo>
                    <a:pt x="1839" y="1"/>
                    <a:pt x="1159" y="107"/>
                    <a:pt x="477" y="398"/>
                  </a:cubicBezTo>
                  <a:lnTo>
                    <a:pt x="1" y="2208"/>
                  </a:lnTo>
                  <a:lnTo>
                    <a:pt x="1" y="4923"/>
                  </a:lnTo>
                  <a:lnTo>
                    <a:pt x="477" y="7352"/>
                  </a:lnTo>
                  <a:cubicBezTo>
                    <a:pt x="1152" y="7058"/>
                    <a:pt x="1828" y="6951"/>
                    <a:pt x="2504" y="6951"/>
                  </a:cubicBezTo>
                  <a:cubicBezTo>
                    <a:pt x="4355" y="6951"/>
                    <a:pt x="6208" y="7756"/>
                    <a:pt x="8050" y="7756"/>
                  </a:cubicBezTo>
                  <a:cubicBezTo>
                    <a:pt x="8647" y="7756"/>
                    <a:pt x="9242" y="7671"/>
                    <a:pt x="9836" y="7447"/>
                  </a:cubicBezTo>
                  <a:cubicBezTo>
                    <a:pt x="9979" y="7400"/>
                    <a:pt x="10074" y="7281"/>
                    <a:pt x="10074" y="7114"/>
                  </a:cubicBezTo>
                  <a:lnTo>
                    <a:pt x="10074" y="898"/>
                  </a:lnTo>
                  <a:cubicBezTo>
                    <a:pt x="10074" y="698"/>
                    <a:pt x="9906" y="548"/>
                    <a:pt x="9725" y="548"/>
                  </a:cubicBezTo>
                  <a:cubicBezTo>
                    <a:pt x="9690" y="548"/>
                    <a:pt x="9656" y="554"/>
                    <a:pt x="9622" y="565"/>
                  </a:cubicBezTo>
                  <a:cubicBezTo>
                    <a:pt x="9097" y="729"/>
                    <a:pt x="8574" y="793"/>
                    <a:pt x="8051" y="793"/>
                  </a:cubicBezTo>
                  <a:cubicBezTo>
                    <a:pt x="6207" y="793"/>
                    <a:pt x="4369" y="1"/>
                    <a:pt x="2518" y="1"/>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6"/>
            <p:cNvSpPr/>
            <p:nvPr/>
          </p:nvSpPr>
          <p:spPr>
            <a:xfrm>
              <a:off x="895401" y="3464299"/>
              <a:ext cx="30391" cy="379010"/>
            </a:xfrm>
            <a:custGeom>
              <a:rect b="b" l="l" r="r" t="t"/>
              <a:pathLst>
                <a:path extrusionOk="0" h="11884" w="953">
                  <a:moveTo>
                    <a:pt x="262" y="0"/>
                  </a:moveTo>
                  <a:cubicBezTo>
                    <a:pt x="119" y="0"/>
                    <a:pt x="0" y="119"/>
                    <a:pt x="0" y="286"/>
                  </a:cubicBezTo>
                  <a:lnTo>
                    <a:pt x="0" y="11884"/>
                  </a:lnTo>
                  <a:lnTo>
                    <a:pt x="953" y="11884"/>
                  </a:lnTo>
                  <a:lnTo>
                    <a:pt x="953" y="286"/>
                  </a:lnTo>
                  <a:cubicBezTo>
                    <a:pt x="953" y="119"/>
                    <a:pt x="834" y="0"/>
                    <a:pt x="691"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6"/>
            <p:cNvSpPr/>
            <p:nvPr/>
          </p:nvSpPr>
          <p:spPr>
            <a:xfrm>
              <a:off x="895401" y="3520493"/>
              <a:ext cx="30391" cy="28895"/>
            </a:xfrm>
            <a:custGeom>
              <a:rect b="b" l="l" r="r" t="t"/>
              <a:pathLst>
                <a:path extrusionOk="0" h="906" w="953">
                  <a:moveTo>
                    <a:pt x="468" y="0"/>
                  </a:moveTo>
                  <a:cubicBezTo>
                    <a:pt x="310" y="0"/>
                    <a:pt x="155" y="24"/>
                    <a:pt x="0" y="72"/>
                  </a:cubicBezTo>
                  <a:lnTo>
                    <a:pt x="0" y="905"/>
                  </a:lnTo>
                  <a:cubicBezTo>
                    <a:pt x="167" y="858"/>
                    <a:pt x="334" y="834"/>
                    <a:pt x="494" y="834"/>
                  </a:cubicBezTo>
                  <a:cubicBezTo>
                    <a:pt x="655" y="834"/>
                    <a:pt x="810" y="858"/>
                    <a:pt x="953" y="905"/>
                  </a:cubicBezTo>
                  <a:lnTo>
                    <a:pt x="953" y="72"/>
                  </a:lnTo>
                  <a:cubicBezTo>
                    <a:pt x="786" y="24"/>
                    <a:pt x="625" y="0"/>
                    <a:pt x="468" y="0"/>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6"/>
            <p:cNvSpPr/>
            <p:nvPr/>
          </p:nvSpPr>
          <p:spPr>
            <a:xfrm>
              <a:off x="895401" y="3658715"/>
              <a:ext cx="30391" cy="28895"/>
            </a:xfrm>
            <a:custGeom>
              <a:rect b="b" l="l" r="r" t="t"/>
              <a:pathLst>
                <a:path extrusionOk="0" h="906" w="953">
                  <a:moveTo>
                    <a:pt x="468" y="1"/>
                  </a:moveTo>
                  <a:cubicBezTo>
                    <a:pt x="310" y="1"/>
                    <a:pt x="155" y="24"/>
                    <a:pt x="0" y="72"/>
                  </a:cubicBezTo>
                  <a:lnTo>
                    <a:pt x="0" y="906"/>
                  </a:lnTo>
                  <a:cubicBezTo>
                    <a:pt x="167" y="858"/>
                    <a:pt x="334" y="834"/>
                    <a:pt x="494" y="834"/>
                  </a:cubicBezTo>
                  <a:cubicBezTo>
                    <a:pt x="655" y="834"/>
                    <a:pt x="810" y="858"/>
                    <a:pt x="953" y="906"/>
                  </a:cubicBezTo>
                  <a:lnTo>
                    <a:pt x="953" y="72"/>
                  </a:lnTo>
                  <a:cubicBezTo>
                    <a:pt x="786" y="24"/>
                    <a:pt x="625" y="1"/>
                    <a:pt x="468" y="1"/>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 name="Google Shape;1914;p46"/>
          <p:cNvGrpSpPr/>
          <p:nvPr/>
        </p:nvGrpSpPr>
        <p:grpSpPr>
          <a:xfrm>
            <a:off x="4741207" y="3464299"/>
            <a:ext cx="277985" cy="378245"/>
            <a:chOff x="4741207" y="3464299"/>
            <a:chExt cx="277985" cy="378245"/>
          </a:xfrm>
        </p:grpSpPr>
        <p:sp>
          <p:nvSpPr>
            <p:cNvPr id="1915" name="Google Shape;1915;p46"/>
            <p:cNvSpPr/>
            <p:nvPr/>
          </p:nvSpPr>
          <p:spPr>
            <a:xfrm>
              <a:off x="4852089" y="3802264"/>
              <a:ext cx="53958" cy="40280"/>
            </a:xfrm>
            <a:custGeom>
              <a:rect b="b" l="l" r="r" t="t"/>
              <a:pathLst>
                <a:path extrusionOk="0" h="1263" w="1692">
                  <a:moveTo>
                    <a:pt x="1" y="1"/>
                  </a:moveTo>
                  <a:lnTo>
                    <a:pt x="1" y="691"/>
                  </a:lnTo>
                  <a:cubicBezTo>
                    <a:pt x="1" y="1025"/>
                    <a:pt x="263" y="1263"/>
                    <a:pt x="572" y="1263"/>
                  </a:cubicBezTo>
                  <a:lnTo>
                    <a:pt x="1144" y="1263"/>
                  </a:lnTo>
                  <a:cubicBezTo>
                    <a:pt x="1453" y="1263"/>
                    <a:pt x="1692" y="1001"/>
                    <a:pt x="1692" y="691"/>
                  </a:cubicBezTo>
                  <a:lnTo>
                    <a:pt x="1692" y="1"/>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6"/>
            <p:cNvSpPr/>
            <p:nvPr/>
          </p:nvSpPr>
          <p:spPr>
            <a:xfrm>
              <a:off x="4809580" y="3766576"/>
              <a:ext cx="140507" cy="48636"/>
            </a:xfrm>
            <a:custGeom>
              <a:rect b="b" l="l" r="r" t="t"/>
              <a:pathLst>
                <a:path extrusionOk="0" h="1525" w="4406">
                  <a:moveTo>
                    <a:pt x="2215" y="0"/>
                  </a:moveTo>
                  <a:lnTo>
                    <a:pt x="500" y="500"/>
                  </a:lnTo>
                  <a:cubicBezTo>
                    <a:pt x="191" y="500"/>
                    <a:pt x="0" y="739"/>
                    <a:pt x="0" y="1000"/>
                  </a:cubicBezTo>
                  <a:cubicBezTo>
                    <a:pt x="0" y="1286"/>
                    <a:pt x="238" y="1524"/>
                    <a:pt x="500" y="1524"/>
                  </a:cubicBezTo>
                  <a:lnTo>
                    <a:pt x="3906" y="1524"/>
                  </a:lnTo>
                  <a:cubicBezTo>
                    <a:pt x="4192" y="1524"/>
                    <a:pt x="4406" y="1286"/>
                    <a:pt x="4406" y="1000"/>
                  </a:cubicBezTo>
                  <a:cubicBezTo>
                    <a:pt x="4406" y="739"/>
                    <a:pt x="4192" y="500"/>
                    <a:pt x="3906" y="500"/>
                  </a:cubicBezTo>
                  <a:lnTo>
                    <a:pt x="2215"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6"/>
            <p:cNvSpPr/>
            <p:nvPr/>
          </p:nvSpPr>
          <p:spPr>
            <a:xfrm>
              <a:off x="4808814" y="3766576"/>
              <a:ext cx="82053" cy="48700"/>
            </a:xfrm>
            <a:custGeom>
              <a:rect b="b" l="l" r="r" t="t"/>
              <a:pathLst>
                <a:path extrusionOk="0" h="1527" w="2573">
                  <a:moveTo>
                    <a:pt x="2215" y="0"/>
                  </a:moveTo>
                  <a:lnTo>
                    <a:pt x="500" y="500"/>
                  </a:lnTo>
                  <a:cubicBezTo>
                    <a:pt x="191" y="500"/>
                    <a:pt x="0" y="739"/>
                    <a:pt x="0" y="1000"/>
                  </a:cubicBezTo>
                  <a:cubicBezTo>
                    <a:pt x="0" y="1286"/>
                    <a:pt x="238" y="1524"/>
                    <a:pt x="500" y="1524"/>
                  </a:cubicBezTo>
                  <a:lnTo>
                    <a:pt x="1142" y="1524"/>
                  </a:lnTo>
                  <a:cubicBezTo>
                    <a:pt x="910" y="1503"/>
                    <a:pt x="715" y="1286"/>
                    <a:pt x="715" y="1048"/>
                  </a:cubicBezTo>
                  <a:cubicBezTo>
                    <a:pt x="715" y="739"/>
                    <a:pt x="953" y="524"/>
                    <a:pt x="1215" y="524"/>
                  </a:cubicBezTo>
                  <a:lnTo>
                    <a:pt x="2572" y="119"/>
                  </a:lnTo>
                  <a:lnTo>
                    <a:pt x="2215" y="0"/>
                  </a:lnTo>
                  <a:close/>
                  <a:moveTo>
                    <a:pt x="1142" y="1524"/>
                  </a:moveTo>
                  <a:cubicBezTo>
                    <a:pt x="1154" y="1525"/>
                    <a:pt x="1166" y="1526"/>
                    <a:pt x="1179" y="1526"/>
                  </a:cubicBezTo>
                  <a:cubicBezTo>
                    <a:pt x="1191" y="1526"/>
                    <a:pt x="1203" y="1525"/>
                    <a:pt x="1215" y="1524"/>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6"/>
            <p:cNvSpPr/>
            <p:nvPr/>
          </p:nvSpPr>
          <p:spPr>
            <a:xfrm>
              <a:off x="4741207" y="3464299"/>
              <a:ext cx="277985" cy="302309"/>
            </a:xfrm>
            <a:custGeom>
              <a:rect b="b" l="l" r="r" t="t"/>
              <a:pathLst>
                <a:path extrusionOk="0" h="9479" w="8717">
                  <a:moveTo>
                    <a:pt x="4335" y="0"/>
                  </a:moveTo>
                  <a:cubicBezTo>
                    <a:pt x="1954" y="0"/>
                    <a:pt x="1" y="1953"/>
                    <a:pt x="1" y="4358"/>
                  </a:cubicBezTo>
                  <a:cubicBezTo>
                    <a:pt x="1" y="5358"/>
                    <a:pt x="406" y="6192"/>
                    <a:pt x="953" y="7025"/>
                  </a:cubicBezTo>
                  <a:cubicBezTo>
                    <a:pt x="1382" y="7787"/>
                    <a:pt x="1930" y="8168"/>
                    <a:pt x="2263" y="8978"/>
                  </a:cubicBezTo>
                  <a:lnTo>
                    <a:pt x="4407" y="9478"/>
                  </a:lnTo>
                  <a:lnTo>
                    <a:pt x="6455" y="8978"/>
                  </a:lnTo>
                  <a:cubicBezTo>
                    <a:pt x="6788" y="8168"/>
                    <a:pt x="7288" y="7787"/>
                    <a:pt x="7764" y="7025"/>
                  </a:cubicBezTo>
                  <a:cubicBezTo>
                    <a:pt x="8264" y="6192"/>
                    <a:pt x="8717" y="5358"/>
                    <a:pt x="8717" y="4358"/>
                  </a:cubicBezTo>
                  <a:cubicBezTo>
                    <a:pt x="8693" y="1953"/>
                    <a:pt x="6717" y="0"/>
                    <a:pt x="433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6"/>
            <p:cNvSpPr/>
            <p:nvPr/>
          </p:nvSpPr>
          <p:spPr>
            <a:xfrm>
              <a:off x="4741207" y="3465798"/>
              <a:ext cx="151924" cy="301575"/>
            </a:xfrm>
            <a:custGeom>
              <a:rect b="b" l="l" r="r" t="t"/>
              <a:pathLst>
                <a:path extrusionOk="0" h="9456" w="4764">
                  <a:moveTo>
                    <a:pt x="4335" y="1"/>
                  </a:moveTo>
                  <a:cubicBezTo>
                    <a:pt x="1954" y="1"/>
                    <a:pt x="1" y="1930"/>
                    <a:pt x="1" y="4335"/>
                  </a:cubicBezTo>
                  <a:cubicBezTo>
                    <a:pt x="1" y="5359"/>
                    <a:pt x="406" y="6193"/>
                    <a:pt x="953" y="7026"/>
                  </a:cubicBezTo>
                  <a:cubicBezTo>
                    <a:pt x="1406" y="7764"/>
                    <a:pt x="1930" y="8145"/>
                    <a:pt x="2263" y="8955"/>
                  </a:cubicBezTo>
                  <a:lnTo>
                    <a:pt x="4407" y="9455"/>
                  </a:lnTo>
                  <a:lnTo>
                    <a:pt x="4764" y="9360"/>
                  </a:lnTo>
                  <a:lnTo>
                    <a:pt x="2978" y="8931"/>
                  </a:lnTo>
                  <a:cubicBezTo>
                    <a:pt x="2644" y="8121"/>
                    <a:pt x="2144" y="7740"/>
                    <a:pt x="1668" y="6978"/>
                  </a:cubicBezTo>
                  <a:cubicBezTo>
                    <a:pt x="1168" y="6145"/>
                    <a:pt x="715" y="5311"/>
                    <a:pt x="715" y="4311"/>
                  </a:cubicBezTo>
                  <a:cubicBezTo>
                    <a:pt x="715" y="2049"/>
                    <a:pt x="2478" y="167"/>
                    <a:pt x="4692"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6"/>
            <p:cNvSpPr/>
            <p:nvPr/>
          </p:nvSpPr>
          <p:spPr>
            <a:xfrm>
              <a:off x="4798928" y="3750630"/>
              <a:ext cx="164074" cy="31924"/>
            </a:xfrm>
            <a:custGeom>
              <a:rect b="b" l="l" r="r" t="t"/>
              <a:pathLst>
                <a:path extrusionOk="0" h="1001" w="5145">
                  <a:moveTo>
                    <a:pt x="501" y="0"/>
                  </a:moveTo>
                  <a:cubicBezTo>
                    <a:pt x="215" y="0"/>
                    <a:pt x="1" y="238"/>
                    <a:pt x="1" y="500"/>
                  </a:cubicBezTo>
                  <a:cubicBezTo>
                    <a:pt x="1" y="786"/>
                    <a:pt x="239" y="1000"/>
                    <a:pt x="501" y="1000"/>
                  </a:cubicBezTo>
                  <a:lnTo>
                    <a:pt x="4645" y="1000"/>
                  </a:lnTo>
                  <a:cubicBezTo>
                    <a:pt x="4930" y="1000"/>
                    <a:pt x="5145" y="762"/>
                    <a:pt x="5145" y="500"/>
                  </a:cubicBezTo>
                  <a:cubicBezTo>
                    <a:pt x="5145" y="238"/>
                    <a:pt x="4907" y="0"/>
                    <a:pt x="4645" y="0"/>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6"/>
            <p:cNvSpPr/>
            <p:nvPr/>
          </p:nvSpPr>
          <p:spPr>
            <a:xfrm>
              <a:off x="4798163" y="3750630"/>
              <a:ext cx="38778" cy="31924"/>
            </a:xfrm>
            <a:custGeom>
              <a:rect b="b" l="l" r="r" t="t"/>
              <a:pathLst>
                <a:path extrusionOk="0" h="1001" w="1216">
                  <a:moveTo>
                    <a:pt x="501" y="0"/>
                  </a:moveTo>
                  <a:cubicBezTo>
                    <a:pt x="215" y="0"/>
                    <a:pt x="1" y="238"/>
                    <a:pt x="1" y="500"/>
                  </a:cubicBezTo>
                  <a:cubicBezTo>
                    <a:pt x="1" y="786"/>
                    <a:pt x="239" y="1000"/>
                    <a:pt x="501" y="1000"/>
                  </a:cubicBezTo>
                  <a:lnTo>
                    <a:pt x="1215" y="1000"/>
                  </a:lnTo>
                  <a:cubicBezTo>
                    <a:pt x="954" y="1000"/>
                    <a:pt x="715" y="786"/>
                    <a:pt x="715" y="500"/>
                  </a:cubicBezTo>
                  <a:cubicBezTo>
                    <a:pt x="715" y="191"/>
                    <a:pt x="954" y="0"/>
                    <a:pt x="1215"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46"/>
          <p:cNvGrpSpPr/>
          <p:nvPr/>
        </p:nvGrpSpPr>
        <p:grpSpPr>
          <a:xfrm>
            <a:off x="4141261" y="4081355"/>
            <a:ext cx="216469" cy="379425"/>
            <a:chOff x="4141261" y="4081355"/>
            <a:chExt cx="216469" cy="379425"/>
          </a:xfrm>
        </p:grpSpPr>
        <p:sp>
          <p:nvSpPr>
            <p:cNvPr id="1923" name="Google Shape;1923;p46"/>
            <p:cNvSpPr/>
            <p:nvPr/>
          </p:nvSpPr>
          <p:spPr>
            <a:xfrm>
              <a:off x="4202777" y="4121539"/>
              <a:ext cx="144334" cy="176716"/>
            </a:xfrm>
            <a:custGeom>
              <a:rect b="b" l="l" r="r" t="t"/>
              <a:pathLst>
                <a:path extrusionOk="0" h="5541" w="4526">
                  <a:moveTo>
                    <a:pt x="731" y="1"/>
                  </a:moveTo>
                  <a:cubicBezTo>
                    <a:pt x="466" y="1"/>
                    <a:pt x="213" y="160"/>
                    <a:pt x="119" y="420"/>
                  </a:cubicBezTo>
                  <a:cubicBezTo>
                    <a:pt x="0" y="754"/>
                    <a:pt x="191" y="1135"/>
                    <a:pt x="500" y="1254"/>
                  </a:cubicBezTo>
                  <a:cubicBezTo>
                    <a:pt x="1429" y="1587"/>
                    <a:pt x="2168" y="2302"/>
                    <a:pt x="2691" y="3373"/>
                  </a:cubicBezTo>
                  <a:cubicBezTo>
                    <a:pt x="3072" y="4207"/>
                    <a:pt x="3192" y="4945"/>
                    <a:pt x="3192" y="4969"/>
                  </a:cubicBezTo>
                  <a:cubicBezTo>
                    <a:pt x="3239" y="5302"/>
                    <a:pt x="3525" y="5540"/>
                    <a:pt x="3835" y="5540"/>
                  </a:cubicBezTo>
                  <a:cubicBezTo>
                    <a:pt x="3866" y="5540"/>
                    <a:pt x="3887" y="5530"/>
                    <a:pt x="3898" y="5530"/>
                  </a:cubicBezTo>
                  <a:cubicBezTo>
                    <a:pt x="3903" y="5530"/>
                    <a:pt x="3906" y="5532"/>
                    <a:pt x="3906" y="5540"/>
                  </a:cubicBezTo>
                  <a:cubicBezTo>
                    <a:pt x="4263" y="5469"/>
                    <a:pt x="4525" y="5159"/>
                    <a:pt x="4478" y="4802"/>
                  </a:cubicBezTo>
                  <a:cubicBezTo>
                    <a:pt x="4478" y="4754"/>
                    <a:pt x="4358" y="3873"/>
                    <a:pt x="3882" y="2849"/>
                  </a:cubicBezTo>
                  <a:cubicBezTo>
                    <a:pt x="3215" y="1492"/>
                    <a:pt x="2215" y="515"/>
                    <a:pt x="953" y="39"/>
                  </a:cubicBezTo>
                  <a:cubicBezTo>
                    <a:pt x="880" y="13"/>
                    <a:pt x="805" y="1"/>
                    <a:pt x="731"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6"/>
            <p:cNvSpPr/>
            <p:nvPr/>
          </p:nvSpPr>
          <p:spPr>
            <a:xfrm>
              <a:off x="4141261" y="4081355"/>
              <a:ext cx="216469" cy="379425"/>
            </a:xfrm>
            <a:custGeom>
              <a:rect b="b" l="l" r="r" t="t"/>
              <a:pathLst>
                <a:path extrusionOk="0" h="11897" w="6788">
                  <a:moveTo>
                    <a:pt x="4751" y="1"/>
                  </a:moveTo>
                  <a:cubicBezTo>
                    <a:pt x="4659" y="1"/>
                    <a:pt x="4565" y="20"/>
                    <a:pt x="4478" y="61"/>
                  </a:cubicBezTo>
                  <a:cubicBezTo>
                    <a:pt x="4192" y="228"/>
                    <a:pt x="4073" y="609"/>
                    <a:pt x="4216" y="894"/>
                  </a:cubicBezTo>
                  <a:lnTo>
                    <a:pt x="5001" y="2418"/>
                  </a:lnTo>
                  <a:cubicBezTo>
                    <a:pt x="5359" y="3109"/>
                    <a:pt x="5525" y="3847"/>
                    <a:pt x="5525" y="4633"/>
                  </a:cubicBezTo>
                  <a:lnTo>
                    <a:pt x="5525" y="5633"/>
                  </a:lnTo>
                  <a:cubicBezTo>
                    <a:pt x="5525" y="5697"/>
                    <a:pt x="5472" y="5729"/>
                    <a:pt x="5430" y="5729"/>
                  </a:cubicBezTo>
                  <a:cubicBezTo>
                    <a:pt x="5409" y="5729"/>
                    <a:pt x="5390" y="5721"/>
                    <a:pt x="5382" y="5705"/>
                  </a:cubicBezTo>
                  <a:cubicBezTo>
                    <a:pt x="4811" y="4919"/>
                    <a:pt x="3930" y="4467"/>
                    <a:pt x="2977" y="4467"/>
                  </a:cubicBezTo>
                  <a:cubicBezTo>
                    <a:pt x="2310" y="4467"/>
                    <a:pt x="1691" y="4681"/>
                    <a:pt x="1144" y="5062"/>
                  </a:cubicBezTo>
                  <a:cubicBezTo>
                    <a:pt x="643" y="5467"/>
                    <a:pt x="286" y="5991"/>
                    <a:pt x="72" y="6586"/>
                  </a:cubicBezTo>
                  <a:cubicBezTo>
                    <a:pt x="0" y="6919"/>
                    <a:pt x="167" y="7277"/>
                    <a:pt x="501" y="7396"/>
                  </a:cubicBezTo>
                  <a:cubicBezTo>
                    <a:pt x="548" y="7419"/>
                    <a:pt x="620" y="7419"/>
                    <a:pt x="667" y="7419"/>
                  </a:cubicBezTo>
                  <a:cubicBezTo>
                    <a:pt x="953" y="7419"/>
                    <a:pt x="1191" y="7253"/>
                    <a:pt x="1263" y="6967"/>
                  </a:cubicBezTo>
                  <a:cubicBezTo>
                    <a:pt x="1477" y="6229"/>
                    <a:pt x="2191" y="5729"/>
                    <a:pt x="2977" y="5729"/>
                  </a:cubicBezTo>
                  <a:cubicBezTo>
                    <a:pt x="3930" y="5729"/>
                    <a:pt x="4430" y="6491"/>
                    <a:pt x="4430" y="7419"/>
                  </a:cubicBezTo>
                  <a:cubicBezTo>
                    <a:pt x="4430" y="8348"/>
                    <a:pt x="3858" y="9087"/>
                    <a:pt x="2930" y="9087"/>
                  </a:cubicBezTo>
                  <a:lnTo>
                    <a:pt x="2334" y="9087"/>
                  </a:lnTo>
                  <a:cubicBezTo>
                    <a:pt x="1786" y="9087"/>
                    <a:pt x="1310" y="8610"/>
                    <a:pt x="1310" y="8039"/>
                  </a:cubicBezTo>
                  <a:cubicBezTo>
                    <a:pt x="1310" y="7729"/>
                    <a:pt x="1024" y="7419"/>
                    <a:pt x="667" y="7419"/>
                  </a:cubicBezTo>
                  <a:cubicBezTo>
                    <a:pt x="310" y="7419"/>
                    <a:pt x="48" y="7681"/>
                    <a:pt x="48" y="8039"/>
                  </a:cubicBezTo>
                  <a:cubicBezTo>
                    <a:pt x="48" y="8801"/>
                    <a:pt x="477" y="9539"/>
                    <a:pt x="786" y="10182"/>
                  </a:cubicBezTo>
                  <a:cubicBezTo>
                    <a:pt x="1001" y="10611"/>
                    <a:pt x="1239" y="10992"/>
                    <a:pt x="1501" y="11373"/>
                  </a:cubicBezTo>
                  <a:cubicBezTo>
                    <a:pt x="1572" y="11444"/>
                    <a:pt x="1810" y="11897"/>
                    <a:pt x="1858" y="11897"/>
                  </a:cubicBezTo>
                  <a:lnTo>
                    <a:pt x="5716" y="11897"/>
                  </a:lnTo>
                  <a:cubicBezTo>
                    <a:pt x="6311" y="11897"/>
                    <a:pt x="6788" y="11420"/>
                    <a:pt x="6788" y="10825"/>
                  </a:cubicBezTo>
                  <a:lnTo>
                    <a:pt x="6788" y="4633"/>
                  </a:lnTo>
                  <a:cubicBezTo>
                    <a:pt x="6764" y="3681"/>
                    <a:pt x="6526" y="2728"/>
                    <a:pt x="6097" y="1847"/>
                  </a:cubicBezTo>
                  <a:lnTo>
                    <a:pt x="5311" y="347"/>
                  </a:lnTo>
                  <a:cubicBezTo>
                    <a:pt x="5209" y="125"/>
                    <a:pt x="4984" y="1"/>
                    <a:pt x="4751"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46"/>
          <p:cNvGrpSpPr/>
          <p:nvPr/>
        </p:nvGrpSpPr>
        <p:grpSpPr>
          <a:xfrm>
            <a:off x="6660348" y="3482509"/>
            <a:ext cx="230118" cy="360800"/>
            <a:chOff x="6660348" y="3482509"/>
            <a:chExt cx="230118" cy="360800"/>
          </a:xfrm>
        </p:grpSpPr>
        <p:sp>
          <p:nvSpPr>
            <p:cNvPr id="1926" name="Google Shape;1926;p46"/>
            <p:cNvSpPr/>
            <p:nvPr/>
          </p:nvSpPr>
          <p:spPr>
            <a:xfrm>
              <a:off x="6712743" y="3482509"/>
              <a:ext cx="125328" cy="125369"/>
            </a:xfrm>
            <a:custGeom>
              <a:rect b="b" l="l" r="r" t="t"/>
              <a:pathLst>
                <a:path extrusionOk="0" h="3931" w="3930">
                  <a:moveTo>
                    <a:pt x="1977" y="1"/>
                  </a:moveTo>
                  <a:cubicBezTo>
                    <a:pt x="881" y="1"/>
                    <a:pt x="0" y="882"/>
                    <a:pt x="0" y="1977"/>
                  </a:cubicBezTo>
                  <a:cubicBezTo>
                    <a:pt x="0" y="3049"/>
                    <a:pt x="881" y="3930"/>
                    <a:pt x="1977" y="3930"/>
                  </a:cubicBezTo>
                  <a:cubicBezTo>
                    <a:pt x="3049" y="3930"/>
                    <a:pt x="3930" y="3049"/>
                    <a:pt x="3930" y="1977"/>
                  </a:cubicBezTo>
                  <a:cubicBezTo>
                    <a:pt x="3930" y="882"/>
                    <a:pt x="3049" y="1"/>
                    <a:pt x="1977"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6"/>
            <p:cNvSpPr/>
            <p:nvPr/>
          </p:nvSpPr>
          <p:spPr>
            <a:xfrm>
              <a:off x="6713508" y="3482509"/>
              <a:ext cx="73698" cy="125369"/>
            </a:xfrm>
            <a:custGeom>
              <a:rect b="b" l="l" r="r" t="t"/>
              <a:pathLst>
                <a:path extrusionOk="0" h="3931" w="2311">
                  <a:moveTo>
                    <a:pt x="1977" y="1"/>
                  </a:moveTo>
                  <a:cubicBezTo>
                    <a:pt x="881" y="1"/>
                    <a:pt x="0" y="906"/>
                    <a:pt x="0" y="1977"/>
                  </a:cubicBezTo>
                  <a:cubicBezTo>
                    <a:pt x="0" y="3049"/>
                    <a:pt x="905" y="3930"/>
                    <a:pt x="1977" y="3930"/>
                  </a:cubicBezTo>
                  <a:cubicBezTo>
                    <a:pt x="2096" y="3930"/>
                    <a:pt x="2215" y="3930"/>
                    <a:pt x="2310" y="3906"/>
                  </a:cubicBezTo>
                  <a:cubicBezTo>
                    <a:pt x="1381" y="3763"/>
                    <a:pt x="667" y="2954"/>
                    <a:pt x="667" y="1977"/>
                  </a:cubicBezTo>
                  <a:cubicBezTo>
                    <a:pt x="667" y="977"/>
                    <a:pt x="1381" y="191"/>
                    <a:pt x="2310" y="25"/>
                  </a:cubicBezTo>
                  <a:cubicBezTo>
                    <a:pt x="2191" y="1"/>
                    <a:pt x="2072" y="1"/>
                    <a:pt x="1977"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6"/>
            <p:cNvSpPr/>
            <p:nvPr/>
          </p:nvSpPr>
          <p:spPr>
            <a:xfrm>
              <a:off x="6718802" y="3607847"/>
              <a:ext cx="115474" cy="151170"/>
            </a:xfrm>
            <a:custGeom>
              <a:rect b="b" l="l" r="r" t="t"/>
              <a:pathLst>
                <a:path extrusionOk="0" h="4740" w="3621">
                  <a:moveTo>
                    <a:pt x="1811" y="0"/>
                  </a:moveTo>
                  <a:lnTo>
                    <a:pt x="644" y="381"/>
                  </a:lnTo>
                  <a:cubicBezTo>
                    <a:pt x="644" y="381"/>
                    <a:pt x="739" y="3120"/>
                    <a:pt x="1" y="4358"/>
                  </a:cubicBezTo>
                  <a:lnTo>
                    <a:pt x="1834" y="4739"/>
                  </a:lnTo>
                  <a:lnTo>
                    <a:pt x="3621" y="4358"/>
                  </a:lnTo>
                  <a:cubicBezTo>
                    <a:pt x="2859" y="3120"/>
                    <a:pt x="2978" y="381"/>
                    <a:pt x="2978" y="381"/>
                  </a:cubicBezTo>
                  <a:lnTo>
                    <a:pt x="1811"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6"/>
            <p:cNvSpPr/>
            <p:nvPr/>
          </p:nvSpPr>
          <p:spPr>
            <a:xfrm>
              <a:off x="6717303" y="3607847"/>
              <a:ext cx="69903" cy="151170"/>
            </a:xfrm>
            <a:custGeom>
              <a:rect b="b" l="l" r="r" t="t"/>
              <a:pathLst>
                <a:path extrusionOk="0" h="4740" w="2192">
                  <a:moveTo>
                    <a:pt x="1834" y="0"/>
                  </a:moveTo>
                  <a:lnTo>
                    <a:pt x="667" y="381"/>
                  </a:lnTo>
                  <a:cubicBezTo>
                    <a:pt x="667" y="381"/>
                    <a:pt x="762" y="3120"/>
                    <a:pt x="0" y="4358"/>
                  </a:cubicBezTo>
                  <a:lnTo>
                    <a:pt x="1858" y="4739"/>
                  </a:lnTo>
                  <a:lnTo>
                    <a:pt x="2191" y="4644"/>
                  </a:lnTo>
                  <a:lnTo>
                    <a:pt x="667" y="4358"/>
                  </a:lnTo>
                  <a:cubicBezTo>
                    <a:pt x="1429" y="3120"/>
                    <a:pt x="1310" y="381"/>
                    <a:pt x="1310" y="381"/>
                  </a:cubicBezTo>
                  <a:lnTo>
                    <a:pt x="2143" y="119"/>
                  </a:lnTo>
                  <a:lnTo>
                    <a:pt x="1834"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6"/>
            <p:cNvSpPr/>
            <p:nvPr/>
          </p:nvSpPr>
          <p:spPr>
            <a:xfrm>
              <a:off x="6672498" y="3759719"/>
              <a:ext cx="206583" cy="60819"/>
            </a:xfrm>
            <a:custGeom>
              <a:rect b="b" l="l" r="r" t="t"/>
              <a:pathLst>
                <a:path extrusionOk="0" h="1907" w="6478">
                  <a:moveTo>
                    <a:pt x="3215" y="1"/>
                  </a:moveTo>
                  <a:lnTo>
                    <a:pt x="1405" y="382"/>
                  </a:lnTo>
                  <a:cubicBezTo>
                    <a:pt x="1405" y="382"/>
                    <a:pt x="0" y="811"/>
                    <a:pt x="0" y="1906"/>
                  </a:cubicBezTo>
                  <a:lnTo>
                    <a:pt x="6478" y="1906"/>
                  </a:lnTo>
                  <a:cubicBezTo>
                    <a:pt x="6478" y="811"/>
                    <a:pt x="5073" y="382"/>
                    <a:pt x="5073" y="382"/>
                  </a:cubicBezTo>
                  <a:lnTo>
                    <a:pt x="3215"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6"/>
            <p:cNvSpPr/>
            <p:nvPr/>
          </p:nvSpPr>
          <p:spPr>
            <a:xfrm>
              <a:off x="6671732" y="3758985"/>
              <a:ext cx="113943" cy="60787"/>
            </a:xfrm>
            <a:custGeom>
              <a:rect b="b" l="l" r="r" t="t"/>
              <a:pathLst>
                <a:path extrusionOk="0" h="1906" w="3573">
                  <a:moveTo>
                    <a:pt x="3263" y="0"/>
                  </a:moveTo>
                  <a:lnTo>
                    <a:pt x="1405" y="381"/>
                  </a:lnTo>
                  <a:cubicBezTo>
                    <a:pt x="1405" y="381"/>
                    <a:pt x="0" y="786"/>
                    <a:pt x="0" y="1905"/>
                  </a:cubicBezTo>
                  <a:lnTo>
                    <a:pt x="691" y="1905"/>
                  </a:lnTo>
                  <a:cubicBezTo>
                    <a:pt x="715" y="834"/>
                    <a:pt x="2096" y="405"/>
                    <a:pt x="2096" y="405"/>
                  </a:cubicBezTo>
                  <a:lnTo>
                    <a:pt x="3572" y="95"/>
                  </a:lnTo>
                  <a:lnTo>
                    <a:pt x="3263"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6"/>
            <p:cNvSpPr/>
            <p:nvPr/>
          </p:nvSpPr>
          <p:spPr>
            <a:xfrm>
              <a:off x="6705153" y="3746834"/>
              <a:ext cx="141273" cy="24334"/>
            </a:xfrm>
            <a:custGeom>
              <a:rect b="b" l="l" r="r" t="t"/>
              <a:pathLst>
                <a:path extrusionOk="0" h="763" w="4430">
                  <a:moveTo>
                    <a:pt x="381" y="0"/>
                  </a:moveTo>
                  <a:cubicBezTo>
                    <a:pt x="191" y="0"/>
                    <a:pt x="0" y="167"/>
                    <a:pt x="0" y="381"/>
                  </a:cubicBezTo>
                  <a:cubicBezTo>
                    <a:pt x="0" y="595"/>
                    <a:pt x="191" y="762"/>
                    <a:pt x="381" y="762"/>
                  </a:cubicBezTo>
                  <a:lnTo>
                    <a:pt x="4049" y="762"/>
                  </a:lnTo>
                  <a:cubicBezTo>
                    <a:pt x="4263" y="762"/>
                    <a:pt x="4430" y="595"/>
                    <a:pt x="4430" y="381"/>
                  </a:cubicBezTo>
                  <a:cubicBezTo>
                    <a:pt x="4430" y="167"/>
                    <a:pt x="4263" y="0"/>
                    <a:pt x="4049"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6"/>
            <p:cNvSpPr/>
            <p:nvPr/>
          </p:nvSpPr>
          <p:spPr>
            <a:xfrm>
              <a:off x="6704388" y="3746834"/>
              <a:ext cx="34186" cy="24398"/>
            </a:xfrm>
            <a:custGeom>
              <a:rect b="b" l="l" r="r" t="t"/>
              <a:pathLst>
                <a:path extrusionOk="0" h="765" w="1072">
                  <a:moveTo>
                    <a:pt x="381" y="0"/>
                  </a:moveTo>
                  <a:cubicBezTo>
                    <a:pt x="167" y="0"/>
                    <a:pt x="0" y="167"/>
                    <a:pt x="0" y="381"/>
                  </a:cubicBezTo>
                  <a:cubicBezTo>
                    <a:pt x="0" y="595"/>
                    <a:pt x="167" y="762"/>
                    <a:pt x="381" y="762"/>
                  </a:cubicBezTo>
                  <a:lnTo>
                    <a:pt x="992" y="762"/>
                  </a:lnTo>
                  <a:cubicBezTo>
                    <a:pt x="818" y="742"/>
                    <a:pt x="691" y="589"/>
                    <a:pt x="691" y="381"/>
                  </a:cubicBezTo>
                  <a:cubicBezTo>
                    <a:pt x="691" y="167"/>
                    <a:pt x="858" y="0"/>
                    <a:pt x="1072" y="0"/>
                  </a:cubicBezTo>
                  <a:close/>
                  <a:moveTo>
                    <a:pt x="992" y="762"/>
                  </a:moveTo>
                  <a:cubicBezTo>
                    <a:pt x="1005" y="764"/>
                    <a:pt x="1018" y="764"/>
                    <a:pt x="1032" y="764"/>
                  </a:cubicBezTo>
                  <a:cubicBezTo>
                    <a:pt x="1045" y="764"/>
                    <a:pt x="1058" y="764"/>
                    <a:pt x="1072" y="762"/>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6"/>
            <p:cNvSpPr/>
            <p:nvPr/>
          </p:nvSpPr>
          <p:spPr>
            <a:xfrm>
              <a:off x="6726392" y="3596429"/>
              <a:ext cx="98763" cy="25099"/>
            </a:xfrm>
            <a:custGeom>
              <a:rect b="b" l="l" r="r" t="t"/>
              <a:pathLst>
                <a:path extrusionOk="0" h="787" w="3097">
                  <a:moveTo>
                    <a:pt x="382" y="1"/>
                  </a:moveTo>
                  <a:cubicBezTo>
                    <a:pt x="168" y="1"/>
                    <a:pt x="1" y="191"/>
                    <a:pt x="1" y="382"/>
                  </a:cubicBezTo>
                  <a:cubicBezTo>
                    <a:pt x="1" y="596"/>
                    <a:pt x="168" y="787"/>
                    <a:pt x="382" y="787"/>
                  </a:cubicBezTo>
                  <a:lnTo>
                    <a:pt x="2692" y="787"/>
                  </a:lnTo>
                  <a:cubicBezTo>
                    <a:pt x="2906" y="787"/>
                    <a:pt x="3073" y="596"/>
                    <a:pt x="3073" y="382"/>
                  </a:cubicBezTo>
                  <a:cubicBezTo>
                    <a:pt x="3097" y="144"/>
                    <a:pt x="2906" y="1"/>
                    <a:pt x="2692"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6"/>
            <p:cNvSpPr/>
            <p:nvPr/>
          </p:nvSpPr>
          <p:spPr>
            <a:xfrm>
              <a:off x="6726392" y="3596429"/>
              <a:ext cx="34218" cy="25099"/>
            </a:xfrm>
            <a:custGeom>
              <a:rect b="b" l="l" r="r" t="t"/>
              <a:pathLst>
                <a:path extrusionOk="0" h="787" w="1073">
                  <a:moveTo>
                    <a:pt x="382" y="1"/>
                  </a:moveTo>
                  <a:cubicBezTo>
                    <a:pt x="168" y="1"/>
                    <a:pt x="1" y="191"/>
                    <a:pt x="1" y="382"/>
                  </a:cubicBezTo>
                  <a:cubicBezTo>
                    <a:pt x="1" y="596"/>
                    <a:pt x="168" y="787"/>
                    <a:pt x="382" y="787"/>
                  </a:cubicBezTo>
                  <a:lnTo>
                    <a:pt x="1073" y="787"/>
                  </a:lnTo>
                  <a:cubicBezTo>
                    <a:pt x="858" y="739"/>
                    <a:pt x="668" y="596"/>
                    <a:pt x="668" y="382"/>
                  </a:cubicBezTo>
                  <a:cubicBezTo>
                    <a:pt x="668" y="191"/>
                    <a:pt x="858" y="1"/>
                    <a:pt x="1073" y="1"/>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6"/>
            <p:cNvSpPr/>
            <p:nvPr/>
          </p:nvSpPr>
          <p:spPr>
            <a:xfrm>
              <a:off x="6661081" y="3820506"/>
              <a:ext cx="229385" cy="22803"/>
            </a:xfrm>
            <a:custGeom>
              <a:rect b="b" l="l" r="r" t="t"/>
              <a:pathLst>
                <a:path extrusionOk="0" h="715" w="7193">
                  <a:moveTo>
                    <a:pt x="358" y="0"/>
                  </a:moveTo>
                  <a:cubicBezTo>
                    <a:pt x="168" y="0"/>
                    <a:pt x="1" y="143"/>
                    <a:pt x="1" y="357"/>
                  </a:cubicBezTo>
                  <a:cubicBezTo>
                    <a:pt x="1" y="572"/>
                    <a:pt x="168" y="715"/>
                    <a:pt x="358" y="715"/>
                  </a:cubicBezTo>
                  <a:lnTo>
                    <a:pt x="6836" y="715"/>
                  </a:lnTo>
                  <a:cubicBezTo>
                    <a:pt x="7050" y="715"/>
                    <a:pt x="7193" y="572"/>
                    <a:pt x="7193" y="357"/>
                  </a:cubicBezTo>
                  <a:cubicBezTo>
                    <a:pt x="7193" y="143"/>
                    <a:pt x="7002" y="0"/>
                    <a:pt x="6836"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6"/>
            <p:cNvSpPr/>
            <p:nvPr/>
          </p:nvSpPr>
          <p:spPr>
            <a:xfrm>
              <a:off x="6660348" y="3820506"/>
              <a:ext cx="33421" cy="22803"/>
            </a:xfrm>
            <a:custGeom>
              <a:rect b="b" l="l" r="r" t="t"/>
              <a:pathLst>
                <a:path extrusionOk="0" h="715" w="1048">
                  <a:moveTo>
                    <a:pt x="357" y="0"/>
                  </a:moveTo>
                  <a:cubicBezTo>
                    <a:pt x="167" y="0"/>
                    <a:pt x="0" y="143"/>
                    <a:pt x="0" y="357"/>
                  </a:cubicBezTo>
                  <a:cubicBezTo>
                    <a:pt x="0" y="572"/>
                    <a:pt x="167" y="715"/>
                    <a:pt x="357" y="715"/>
                  </a:cubicBezTo>
                  <a:lnTo>
                    <a:pt x="1048" y="715"/>
                  </a:lnTo>
                  <a:cubicBezTo>
                    <a:pt x="881" y="715"/>
                    <a:pt x="691" y="572"/>
                    <a:pt x="691" y="357"/>
                  </a:cubicBezTo>
                  <a:cubicBezTo>
                    <a:pt x="691" y="143"/>
                    <a:pt x="834" y="0"/>
                    <a:pt x="1048"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 name="Google Shape;1938;p46"/>
          <p:cNvGrpSpPr/>
          <p:nvPr/>
        </p:nvGrpSpPr>
        <p:grpSpPr>
          <a:xfrm>
            <a:off x="4748797" y="4090125"/>
            <a:ext cx="277252" cy="360034"/>
            <a:chOff x="4748797" y="4090125"/>
            <a:chExt cx="277252" cy="360034"/>
          </a:xfrm>
        </p:grpSpPr>
        <p:sp>
          <p:nvSpPr>
            <p:cNvPr id="1939" name="Google Shape;1939;p46"/>
            <p:cNvSpPr/>
            <p:nvPr/>
          </p:nvSpPr>
          <p:spPr>
            <a:xfrm>
              <a:off x="4867301" y="4090125"/>
              <a:ext cx="40277" cy="40280"/>
            </a:xfrm>
            <a:custGeom>
              <a:rect b="b" l="l" r="r" t="t"/>
              <a:pathLst>
                <a:path extrusionOk="0" h="1263" w="1263">
                  <a:moveTo>
                    <a:pt x="619" y="0"/>
                  </a:moveTo>
                  <a:cubicBezTo>
                    <a:pt x="262" y="0"/>
                    <a:pt x="0" y="262"/>
                    <a:pt x="0" y="619"/>
                  </a:cubicBezTo>
                  <a:lnTo>
                    <a:pt x="0" y="1262"/>
                  </a:lnTo>
                  <a:lnTo>
                    <a:pt x="1262" y="1262"/>
                  </a:lnTo>
                  <a:lnTo>
                    <a:pt x="1262" y="619"/>
                  </a:lnTo>
                  <a:cubicBezTo>
                    <a:pt x="1262" y="310"/>
                    <a:pt x="953" y="0"/>
                    <a:pt x="619" y="0"/>
                  </a:cubicBezTo>
                  <a:close/>
                </a:path>
              </a:pathLst>
            </a:custGeom>
            <a:solidFill>
              <a:srgbClr val="BF47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6"/>
            <p:cNvSpPr/>
            <p:nvPr/>
          </p:nvSpPr>
          <p:spPr>
            <a:xfrm>
              <a:off x="4882480" y="4100745"/>
              <a:ext cx="9886" cy="9153"/>
            </a:xfrm>
            <a:custGeom>
              <a:rect b="b" l="l" r="r" t="t"/>
              <a:pathLst>
                <a:path extrusionOk="0" h="287" w="310">
                  <a:moveTo>
                    <a:pt x="143" y="1"/>
                  </a:moveTo>
                  <a:cubicBezTo>
                    <a:pt x="72" y="1"/>
                    <a:pt x="0" y="72"/>
                    <a:pt x="0" y="143"/>
                  </a:cubicBezTo>
                  <a:cubicBezTo>
                    <a:pt x="0" y="215"/>
                    <a:pt x="72" y="286"/>
                    <a:pt x="143" y="286"/>
                  </a:cubicBezTo>
                  <a:cubicBezTo>
                    <a:pt x="238" y="286"/>
                    <a:pt x="310" y="215"/>
                    <a:pt x="310" y="143"/>
                  </a:cubicBezTo>
                  <a:cubicBezTo>
                    <a:pt x="310" y="72"/>
                    <a:pt x="238" y="1"/>
                    <a:pt x="143"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6"/>
            <p:cNvSpPr/>
            <p:nvPr/>
          </p:nvSpPr>
          <p:spPr>
            <a:xfrm>
              <a:off x="4748797" y="4130374"/>
              <a:ext cx="277252" cy="319786"/>
            </a:xfrm>
            <a:custGeom>
              <a:rect b="b" l="l" r="r" t="t"/>
              <a:pathLst>
                <a:path extrusionOk="0" h="10027" w="8694">
                  <a:moveTo>
                    <a:pt x="739" y="0"/>
                  </a:moveTo>
                  <a:cubicBezTo>
                    <a:pt x="334" y="0"/>
                    <a:pt x="1" y="310"/>
                    <a:pt x="1" y="739"/>
                  </a:cubicBezTo>
                  <a:lnTo>
                    <a:pt x="1" y="9288"/>
                  </a:lnTo>
                  <a:cubicBezTo>
                    <a:pt x="1" y="9693"/>
                    <a:pt x="334" y="10026"/>
                    <a:pt x="739" y="10026"/>
                  </a:cubicBezTo>
                  <a:lnTo>
                    <a:pt x="7955" y="10026"/>
                  </a:lnTo>
                  <a:cubicBezTo>
                    <a:pt x="8360" y="10026"/>
                    <a:pt x="8693" y="9693"/>
                    <a:pt x="8693" y="9288"/>
                  </a:cubicBezTo>
                  <a:lnTo>
                    <a:pt x="8693" y="739"/>
                  </a:lnTo>
                  <a:cubicBezTo>
                    <a:pt x="8693" y="310"/>
                    <a:pt x="8360" y="0"/>
                    <a:pt x="7955"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6"/>
            <p:cNvSpPr/>
            <p:nvPr/>
          </p:nvSpPr>
          <p:spPr>
            <a:xfrm>
              <a:off x="4798163" y="4130374"/>
              <a:ext cx="176989" cy="68378"/>
            </a:xfrm>
            <a:custGeom>
              <a:rect b="b" l="l" r="r" t="t"/>
              <a:pathLst>
                <a:path extrusionOk="0" h="2144" w="5550">
                  <a:moveTo>
                    <a:pt x="1" y="0"/>
                  </a:moveTo>
                  <a:lnTo>
                    <a:pt x="1" y="119"/>
                  </a:lnTo>
                  <a:lnTo>
                    <a:pt x="1" y="1120"/>
                  </a:lnTo>
                  <a:cubicBezTo>
                    <a:pt x="1" y="1691"/>
                    <a:pt x="453" y="2144"/>
                    <a:pt x="1001" y="2144"/>
                  </a:cubicBezTo>
                  <a:lnTo>
                    <a:pt x="4550" y="2144"/>
                  </a:lnTo>
                  <a:cubicBezTo>
                    <a:pt x="5121" y="2144"/>
                    <a:pt x="5550" y="1691"/>
                    <a:pt x="5550" y="1120"/>
                  </a:cubicBezTo>
                  <a:lnTo>
                    <a:pt x="5550" y="119"/>
                  </a:lnTo>
                  <a:lnTo>
                    <a:pt x="5550" y="0"/>
                  </a:ln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6"/>
            <p:cNvSpPr/>
            <p:nvPr/>
          </p:nvSpPr>
          <p:spPr>
            <a:xfrm>
              <a:off x="4783749" y="4165296"/>
              <a:ext cx="207349" cy="248411"/>
            </a:xfrm>
            <a:custGeom>
              <a:rect b="b" l="l" r="r" t="t"/>
              <a:pathLst>
                <a:path extrusionOk="0" h="7789" w="6502">
                  <a:moveTo>
                    <a:pt x="453" y="1"/>
                  </a:moveTo>
                  <a:cubicBezTo>
                    <a:pt x="215" y="1"/>
                    <a:pt x="0" y="215"/>
                    <a:pt x="0" y="453"/>
                  </a:cubicBezTo>
                  <a:lnTo>
                    <a:pt x="0" y="7359"/>
                  </a:lnTo>
                  <a:cubicBezTo>
                    <a:pt x="0" y="7598"/>
                    <a:pt x="215" y="7788"/>
                    <a:pt x="453" y="7788"/>
                  </a:cubicBezTo>
                  <a:lnTo>
                    <a:pt x="6049" y="7788"/>
                  </a:lnTo>
                  <a:cubicBezTo>
                    <a:pt x="6287" y="7788"/>
                    <a:pt x="6502" y="7598"/>
                    <a:pt x="6502" y="7359"/>
                  </a:cubicBezTo>
                  <a:lnTo>
                    <a:pt x="6502" y="453"/>
                  </a:lnTo>
                  <a:cubicBezTo>
                    <a:pt x="6502" y="168"/>
                    <a:pt x="6287" y="1"/>
                    <a:pt x="6049"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6"/>
            <p:cNvSpPr/>
            <p:nvPr/>
          </p:nvSpPr>
          <p:spPr>
            <a:xfrm>
              <a:off x="4809580" y="4211349"/>
              <a:ext cx="44837" cy="26885"/>
            </a:xfrm>
            <a:custGeom>
              <a:rect b="b" l="l" r="r" t="t"/>
              <a:pathLst>
                <a:path extrusionOk="0" h="843" w="1406">
                  <a:moveTo>
                    <a:pt x="1186" y="1"/>
                  </a:moveTo>
                  <a:cubicBezTo>
                    <a:pt x="1164" y="1"/>
                    <a:pt x="1142" y="4"/>
                    <a:pt x="1119" y="9"/>
                  </a:cubicBezTo>
                  <a:lnTo>
                    <a:pt x="357" y="391"/>
                  </a:lnTo>
                  <a:lnTo>
                    <a:pt x="357" y="319"/>
                  </a:lnTo>
                  <a:cubicBezTo>
                    <a:pt x="357" y="224"/>
                    <a:pt x="262" y="129"/>
                    <a:pt x="167" y="129"/>
                  </a:cubicBezTo>
                  <a:cubicBezTo>
                    <a:pt x="95" y="129"/>
                    <a:pt x="0" y="224"/>
                    <a:pt x="0" y="319"/>
                  </a:cubicBezTo>
                  <a:lnTo>
                    <a:pt x="0" y="676"/>
                  </a:lnTo>
                  <a:cubicBezTo>
                    <a:pt x="0" y="724"/>
                    <a:pt x="24" y="795"/>
                    <a:pt x="95" y="819"/>
                  </a:cubicBezTo>
                  <a:cubicBezTo>
                    <a:pt x="119" y="843"/>
                    <a:pt x="143" y="843"/>
                    <a:pt x="167" y="843"/>
                  </a:cubicBezTo>
                  <a:lnTo>
                    <a:pt x="262" y="843"/>
                  </a:lnTo>
                  <a:lnTo>
                    <a:pt x="1286" y="343"/>
                  </a:lnTo>
                  <a:cubicBezTo>
                    <a:pt x="1358" y="271"/>
                    <a:pt x="1405" y="200"/>
                    <a:pt x="1358" y="105"/>
                  </a:cubicBezTo>
                  <a:cubicBezTo>
                    <a:pt x="1321" y="32"/>
                    <a:pt x="1257" y="1"/>
                    <a:pt x="1186"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6"/>
            <p:cNvSpPr/>
            <p:nvPr/>
          </p:nvSpPr>
          <p:spPr>
            <a:xfrm>
              <a:off x="4875656" y="4219226"/>
              <a:ext cx="89643" cy="11418"/>
            </a:xfrm>
            <a:custGeom>
              <a:rect b="b" l="l" r="r" t="t"/>
              <a:pathLst>
                <a:path extrusionOk="0" h="358" w="2811">
                  <a:moveTo>
                    <a:pt x="191" y="1"/>
                  </a:moveTo>
                  <a:cubicBezTo>
                    <a:pt x="95" y="1"/>
                    <a:pt x="0" y="96"/>
                    <a:pt x="0" y="191"/>
                  </a:cubicBezTo>
                  <a:cubicBezTo>
                    <a:pt x="0" y="263"/>
                    <a:pt x="95" y="358"/>
                    <a:pt x="191" y="358"/>
                  </a:cubicBezTo>
                  <a:lnTo>
                    <a:pt x="2620" y="358"/>
                  </a:lnTo>
                  <a:cubicBezTo>
                    <a:pt x="2715" y="358"/>
                    <a:pt x="2810" y="263"/>
                    <a:pt x="2810" y="191"/>
                  </a:cubicBezTo>
                  <a:cubicBezTo>
                    <a:pt x="2810" y="96"/>
                    <a:pt x="2715" y="1"/>
                    <a:pt x="2620"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6"/>
            <p:cNvSpPr/>
            <p:nvPr/>
          </p:nvSpPr>
          <p:spPr>
            <a:xfrm>
              <a:off x="4809580" y="4253893"/>
              <a:ext cx="44837" cy="26885"/>
            </a:xfrm>
            <a:custGeom>
              <a:rect b="b" l="l" r="r" t="t"/>
              <a:pathLst>
                <a:path extrusionOk="0" h="843" w="1406">
                  <a:moveTo>
                    <a:pt x="1186" y="1"/>
                  </a:moveTo>
                  <a:cubicBezTo>
                    <a:pt x="1164" y="1"/>
                    <a:pt x="1142" y="3"/>
                    <a:pt x="1119" y="9"/>
                  </a:cubicBezTo>
                  <a:lnTo>
                    <a:pt x="357" y="414"/>
                  </a:lnTo>
                  <a:lnTo>
                    <a:pt x="357" y="319"/>
                  </a:lnTo>
                  <a:cubicBezTo>
                    <a:pt x="357" y="223"/>
                    <a:pt x="262" y="128"/>
                    <a:pt x="167" y="128"/>
                  </a:cubicBezTo>
                  <a:cubicBezTo>
                    <a:pt x="95" y="128"/>
                    <a:pt x="0" y="223"/>
                    <a:pt x="0" y="319"/>
                  </a:cubicBezTo>
                  <a:lnTo>
                    <a:pt x="0" y="676"/>
                  </a:lnTo>
                  <a:cubicBezTo>
                    <a:pt x="0" y="724"/>
                    <a:pt x="24" y="795"/>
                    <a:pt x="95" y="819"/>
                  </a:cubicBezTo>
                  <a:cubicBezTo>
                    <a:pt x="119" y="843"/>
                    <a:pt x="143" y="843"/>
                    <a:pt x="167" y="843"/>
                  </a:cubicBezTo>
                  <a:lnTo>
                    <a:pt x="262" y="843"/>
                  </a:lnTo>
                  <a:lnTo>
                    <a:pt x="1286" y="342"/>
                  </a:lnTo>
                  <a:cubicBezTo>
                    <a:pt x="1358" y="295"/>
                    <a:pt x="1405" y="200"/>
                    <a:pt x="1358" y="104"/>
                  </a:cubicBezTo>
                  <a:cubicBezTo>
                    <a:pt x="1321" y="32"/>
                    <a:pt x="1257" y="1"/>
                    <a:pt x="1186"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6"/>
            <p:cNvSpPr/>
            <p:nvPr/>
          </p:nvSpPr>
          <p:spPr>
            <a:xfrm>
              <a:off x="4875656" y="4261771"/>
              <a:ext cx="89643" cy="11418"/>
            </a:xfrm>
            <a:custGeom>
              <a:rect b="b" l="l" r="r" t="t"/>
              <a:pathLst>
                <a:path extrusionOk="0" h="358" w="2811">
                  <a:moveTo>
                    <a:pt x="191" y="0"/>
                  </a:moveTo>
                  <a:cubicBezTo>
                    <a:pt x="95" y="0"/>
                    <a:pt x="0" y="95"/>
                    <a:pt x="0" y="191"/>
                  </a:cubicBezTo>
                  <a:cubicBezTo>
                    <a:pt x="0" y="286"/>
                    <a:pt x="95" y="357"/>
                    <a:pt x="191" y="357"/>
                  </a:cubicBezTo>
                  <a:lnTo>
                    <a:pt x="2620" y="357"/>
                  </a:lnTo>
                  <a:cubicBezTo>
                    <a:pt x="2715" y="357"/>
                    <a:pt x="2810" y="286"/>
                    <a:pt x="2810" y="191"/>
                  </a:cubicBezTo>
                  <a:cubicBezTo>
                    <a:pt x="2810" y="95"/>
                    <a:pt x="2715" y="0"/>
                    <a:pt x="2620"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6"/>
            <p:cNvSpPr/>
            <p:nvPr/>
          </p:nvSpPr>
          <p:spPr>
            <a:xfrm>
              <a:off x="4809580" y="4296852"/>
              <a:ext cx="44837" cy="27204"/>
            </a:xfrm>
            <a:custGeom>
              <a:rect b="b" l="l" r="r" t="t"/>
              <a:pathLst>
                <a:path extrusionOk="0" h="853" w="1406">
                  <a:moveTo>
                    <a:pt x="1198" y="0"/>
                  </a:moveTo>
                  <a:cubicBezTo>
                    <a:pt x="1173" y="0"/>
                    <a:pt x="1146" y="6"/>
                    <a:pt x="1119" y="20"/>
                  </a:cubicBezTo>
                  <a:lnTo>
                    <a:pt x="357" y="401"/>
                  </a:lnTo>
                  <a:lnTo>
                    <a:pt x="357" y="305"/>
                  </a:lnTo>
                  <a:cubicBezTo>
                    <a:pt x="357" y="210"/>
                    <a:pt x="262" y="139"/>
                    <a:pt x="167" y="139"/>
                  </a:cubicBezTo>
                  <a:cubicBezTo>
                    <a:pt x="95" y="139"/>
                    <a:pt x="0" y="210"/>
                    <a:pt x="0" y="305"/>
                  </a:cubicBezTo>
                  <a:lnTo>
                    <a:pt x="0" y="662"/>
                  </a:lnTo>
                  <a:cubicBezTo>
                    <a:pt x="0" y="734"/>
                    <a:pt x="24" y="782"/>
                    <a:pt x="95" y="805"/>
                  </a:cubicBezTo>
                  <a:cubicBezTo>
                    <a:pt x="119" y="853"/>
                    <a:pt x="143" y="853"/>
                    <a:pt x="167" y="853"/>
                  </a:cubicBezTo>
                  <a:lnTo>
                    <a:pt x="262" y="853"/>
                  </a:lnTo>
                  <a:lnTo>
                    <a:pt x="1286" y="329"/>
                  </a:lnTo>
                  <a:cubicBezTo>
                    <a:pt x="1358" y="281"/>
                    <a:pt x="1405" y="186"/>
                    <a:pt x="1358" y="91"/>
                  </a:cubicBezTo>
                  <a:cubicBezTo>
                    <a:pt x="1323" y="39"/>
                    <a:pt x="1264" y="0"/>
                    <a:pt x="1198" y="0"/>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6"/>
            <p:cNvSpPr/>
            <p:nvPr/>
          </p:nvSpPr>
          <p:spPr>
            <a:xfrm>
              <a:off x="4875656" y="4305049"/>
              <a:ext cx="89643" cy="11418"/>
            </a:xfrm>
            <a:custGeom>
              <a:rect b="b" l="l" r="r" t="t"/>
              <a:pathLst>
                <a:path extrusionOk="0" h="358" w="2811">
                  <a:moveTo>
                    <a:pt x="191" y="1"/>
                  </a:moveTo>
                  <a:cubicBezTo>
                    <a:pt x="95" y="1"/>
                    <a:pt x="0" y="72"/>
                    <a:pt x="0" y="167"/>
                  </a:cubicBezTo>
                  <a:cubicBezTo>
                    <a:pt x="0" y="263"/>
                    <a:pt x="95" y="358"/>
                    <a:pt x="191" y="358"/>
                  </a:cubicBezTo>
                  <a:lnTo>
                    <a:pt x="2620" y="358"/>
                  </a:lnTo>
                  <a:cubicBezTo>
                    <a:pt x="2715" y="358"/>
                    <a:pt x="2810" y="263"/>
                    <a:pt x="2810" y="167"/>
                  </a:cubicBezTo>
                  <a:cubicBezTo>
                    <a:pt x="2810" y="72"/>
                    <a:pt x="2715" y="1"/>
                    <a:pt x="2620"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6"/>
            <p:cNvSpPr/>
            <p:nvPr/>
          </p:nvSpPr>
          <p:spPr>
            <a:xfrm>
              <a:off x="4809580" y="4339716"/>
              <a:ext cx="44837" cy="26885"/>
            </a:xfrm>
            <a:custGeom>
              <a:rect b="b" l="l" r="r" t="t"/>
              <a:pathLst>
                <a:path extrusionOk="0" h="843" w="1406">
                  <a:moveTo>
                    <a:pt x="1186" y="1"/>
                  </a:moveTo>
                  <a:cubicBezTo>
                    <a:pt x="1164" y="1"/>
                    <a:pt x="1142" y="3"/>
                    <a:pt x="1119" y="9"/>
                  </a:cubicBezTo>
                  <a:lnTo>
                    <a:pt x="357" y="390"/>
                  </a:lnTo>
                  <a:lnTo>
                    <a:pt x="357" y="295"/>
                  </a:lnTo>
                  <a:cubicBezTo>
                    <a:pt x="357" y="223"/>
                    <a:pt x="262" y="128"/>
                    <a:pt x="167" y="128"/>
                  </a:cubicBezTo>
                  <a:cubicBezTo>
                    <a:pt x="95" y="128"/>
                    <a:pt x="0" y="223"/>
                    <a:pt x="0" y="295"/>
                  </a:cubicBezTo>
                  <a:lnTo>
                    <a:pt x="0" y="652"/>
                  </a:lnTo>
                  <a:cubicBezTo>
                    <a:pt x="0" y="724"/>
                    <a:pt x="24" y="771"/>
                    <a:pt x="95" y="819"/>
                  </a:cubicBezTo>
                  <a:cubicBezTo>
                    <a:pt x="119" y="843"/>
                    <a:pt x="143" y="843"/>
                    <a:pt x="167" y="843"/>
                  </a:cubicBezTo>
                  <a:lnTo>
                    <a:pt x="262" y="843"/>
                  </a:lnTo>
                  <a:lnTo>
                    <a:pt x="1286" y="343"/>
                  </a:lnTo>
                  <a:cubicBezTo>
                    <a:pt x="1358" y="271"/>
                    <a:pt x="1405" y="176"/>
                    <a:pt x="1358" y="104"/>
                  </a:cubicBezTo>
                  <a:cubicBezTo>
                    <a:pt x="1321" y="32"/>
                    <a:pt x="1257" y="1"/>
                    <a:pt x="1186"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6"/>
            <p:cNvSpPr/>
            <p:nvPr/>
          </p:nvSpPr>
          <p:spPr>
            <a:xfrm>
              <a:off x="4875656" y="4346063"/>
              <a:ext cx="89643" cy="12183"/>
            </a:xfrm>
            <a:custGeom>
              <a:rect b="b" l="l" r="r" t="t"/>
              <a:pathLst>
                <a:path extrusionOk="0" h="382" w="2811">
                  <a:moveTo>
                    <a:pt x="191" y="1"/>
                  </a:moveTo>
                  <a:cubicBezTo>
                    <a:pt x="95" y="1"/>
                    <a:pt x="0" y="96"/>
                    <a:pt x="0" y="191"/>
                  </a:cubicBezTo>
                  <a:cubicBezTo>
                    <a:pt x="0" y="286"/>
                    <a:pt x="95" y="382"/>
                    <a:pt x="191" y="382"/>
                  </a:cubicBezTo>
                  <a:lnTo>
                    <a:pt x="2620" y="382"/>
                  </a:lnTo>
                  <a:cubicBezTo>
                    <a:pt x="2715" y="382"/>
                    <a:pt x="2810" y="310"/>
                    <a:pt x="2810" y="191"/>
                  </a:cubicBezTo>
                  <a:cubicBezTo>
                    <a:pt x="2810" y="96"/>
                    <a:pt x="2715" y="1"/>
                    <a:pt x="2620" y="1"/>
                  </a:cubicBezTo>
                  <a:close/>
                </a:path>
              </a:pathLst>
            </a:custGeom>
            <a:solidFill>
              <a:srgbClr val="281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6"/>
            <p:cNvSpPr/>
            <p:nvPr/>
          </p:nvSpPr>
          <p:spPr>
            <a:xfrm>
              <a:off x="4798163" y="4165296"/>
              <a:ext cx="176989" cy="33455"/>
            </a:xfrm>
            <a:custGeom>
              <a:rect b="b" l="l" r="r" t="t"/>
              <a:pathLst>
                <a:path extrusionOk="0" h="1049" w="5550">
                  <a:moveTo>
                    <a:pt x="1" y="1"/>
                  </a:moveTo>
                  <a:lnTo>
                    <a:pt x="1" y="25"/>
                  </a:lnTo>
                  <a:cubicBezTo>
                    <a:pt x="1" y="596"/>
                    <a:pt x="453" y="1049"/>
                    <a:pt x="1001" y="1049"/>
                  </a:cubicBezTo>
                  <a:lnTo>
                    <a:pt x="4550" y="1049"/>
                  </a:lnTo>
                  <a:cubicBezTo>
                    <a:pt x="5121" y="1049"/>
                    <a:pt x="5550" y="596"/>
                    <a:pt x="5550" y="25"/>
                  </a:cubicBezTo>
                  <a:lnTo>
                    <a:pt x="5550" y="1"/>
                  </a:lnTo>
                  <a:close/>
                </a:path>
              </a:pathLst>
            </a:custGeom>
            <a:solidFill>
              <a:srgbClr val="B69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6"/>
            <p:cNvSpPr/>
            <p:nvPr/>
          </p:nvSpPr>
          <p:spPr>
            <a:xfrm>
              <a:off x="4816404" y="4119721"/>
              <a:ext cx="141273" cy="60819"/>
            </a:xfrm>
            <a:custGeom>
              <a:rect b="b" l="l" r="r" t="t"/>
              <a:pathLst>
                <a:path extrusionOk="0" h="1907" w="4430">
                  <a:moveTo>
                    <a:pt x="429" y="1"/>
                  </a:moveTo>
                  <a:cubicBezTo>
                    <a:pt x="191" y="1"/>
                    <a:pt x="0" y="215"/>
                    <a:pt x="0" y="453"/>
                  </a:cubicBezTo>
                  <a:lnTo>
                    <a:pt x="0" y="1454"/>
                  </a:lnTo>
                  <a:cubicBezTo>
                    <a:pt x="0" y="1692"/>
                    <a:pt x="191" y="1906"/>
                    <a:pt x="429" y="1906"/>
                  </a:cubicBezTo>
                  <a:lnTo>
                    <a:pt x="3978" y="1906"/>
                  </a:lnTo>
                  <a:cubicBezTo>
                    <a:pt x="4216" y="1906"/>
                    <a:pt x="4430" y="1692"/>
                    <a:pt x="4430" y="1454"/>
                  </a:cubicBezTo>
                  <a:lnTo>
                    <a:pt x="4430" y="453"/>
                  </a:lnTo>
                  <a:cubicBezTo>
                    <a:pt x="4430" y="215"/>
                    <a:pt x="4239" y="1"/>
                    <a:pt x="3978"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46"/>
          <p:cNvGrpSpPr/>
          <p:nvPr/>
        </p:nvGrpSpPr>
        <p:grpSpPr>
          <a:xfrm>
            <a:off x="5960139" y="1707564"/>
            <a:ext cx="379746" cy="379776"/>
            <a:chOff x="5960139" y="1707564"/>
            <a:chExt cx="379746" cy="379776"/>
          </a:xfrm>
        </p:grpSpPr>
        <p:sp>
          <p:nvSpPr>
            <p:cNvPr id="1955" name="Google Shape;1955;p46"/>
            <p:cNvSpPr/>
            <p:nvPr/>
          </p:nvSpPr>
          <p:spPr>
            <a:xfrm>
              <a:off x="5960139" y="1707564"/>
              <a:ext cx="379746" cy="379776"/>
            </a:xfrm>
            <a:custGeom>
              <a:rect b="b" l="l" r="r" t="t"/>
              <a:pathLst>
                <a:path extrusionOk="0" h="11908" w="11908">
                  <a:moveTo>
                    <a:pt x="5954" y="1"/>
                  </a:moveTo>
                  <a:cubicBezTo>
                    <a:pt x="2667" y="1"/>
                    <a:pt x="0" y="2668"/>
                    <a:pt x="0" y="5954"/>
                  </a:cubicBezTo>
                  <a:cubicBezTo>
                    <a:pt x="0" y="9217"/>
                    <a:pt x="2667" y="11908"/>
                    <a:pt x="5954" y="11908"/>
                  </a:cubicBezTo>
                  <a:cubicBezTo>
                    <a:pt x="9216" y="11908"/>
                    <a:pt x="11907" y="9217"/>
                    <a:pt x="11907" y="5954"/>
                  </a:cubicBezTo>
                  <a:cubicBezTo>
                    <a:pt x="11907" y="2668"/>
                    <a:pt x="9216" y="1"/>
                    <a:pt x="5954" y="1"/>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6"/>
            <p:cNvSpPr/>
            <p:nvPr/>
          </p:nvSpPr>
          <p:spPr>
            <a:xfrm>
              <a:off x="6048219" y="1795683"/>
              <a:ext cx="203554" cy="202804"/>
            </a:xfrm>
            <a:custGeom>
              <a:rect b="b" l="l" r="r" t="t"/>
              <a:pathLst>
                <a:path extrusionOk="0" h="6359" w="6383">
                  <a:moveTo>
                    <a:pt x="3192" y="0"/>
                  </a:moveTo>
                  <a:cubicBezTo>
                    <a:pt x="1429" y="0"/>
                    <a:pt x="1" y="1429"/>
                    <a:pt x="1" y="3191"/>
                  </a:cubicBezTo>
                  <a:cubicBezTo>
                    <a:pt x="1" y="4930"/>
                    <a:pt x="1429" y="6358"/>
                    <a:pt x="3192" y="6358"/>
                  </a:cubicBezTo>
                  <a:cubicBezTo>
                    <a:pt x="4954" y="6358"/>
                    <a:pt x="6383" y="4930"/>
                    <a:pt x="6383" y="3191"/>
                  </a:cubicBezTo>
                  <a:cubicBezTo>
                    <a:pt x="6383" y="1429"/>
                    <a:pt x="4954" y="0"/>
                    <a:pt x="3192" y="0"/>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6"/>
            <p:cNvSpPr/>
            <p:nvPr/>
          </p:nvSpPr>
          <p:spPr>
            <a:xfrm>
              <a:off x="6037600" y="1739457"/>
              <a:ext cx="224059" cy="101067"/>
            </a:xfrm>
            <a:custGeom>
              <a:rect b="b" l="l" r="r" t="t"/>
              <a:pathLst>
                <a:path extrusionOk="0" h="3169" w="7026">
                  <a:moveTo>
                    <a:pt x="3525" y="1"/>
                  </a:moveTo>
                  <a:cubicBezTo>
                    <a:pt x="2143" y="1"/>
                    <a:pt x="905" y="572"/>
                    <a:pt x="0" y="1453"/>
                  </a:cubicBezTo>
                  <a:lnTo>
                    <a:pt x="119" y="3168"/>
                  </a:lnTo>
                  <a:lnTo>
                    <a:pt x="1715" y="3168"/>
                  </a:lnTo>
                  <a:cubicBezTo>
                    <a:pt x="2191" y="2692"/>
                    <a:pt x="2810" y="2406"/>
                    <a:pt x="3525" y="2406"/>
                  </a:cubicBezTo>
                  <a:cubicBezTo>
                    <a:pt x="4239" y="2406"/>
                    <a:pt x="4858" y="2716"/>
                    <a:pt x="5335" y="3168"/>
                  </a:cubicBezTo>
                  <a:lnTo>
                    <a:pt x="6906" y="3168"/>
                  </a:lnTo>
                  <a:lnTo>
                    <a:pt x="7025" y="1453"/>
                  </a:lnTo>
                  <a:cubicBezTo>
                    <a:pt x="6144" y="548"/>
                    <a:pt x="4882" y="1"/>
                    <a:pt x="3525"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6"/>
            <p:cNvSpPr/>
            <p:nvPr/>
          </p:nvSpPr>
          <p:spPr>
            <a:xfrm>
              <a:off x="6037600" y="1954412"/>
              <a:ext cx="224059" cy="100270"/>
            </a:xfrm>
            <a:custGeom>
              <a:rect b="b" l="l" r="r" t="t"/>
              <a:pathLst>
                <a:path extrusionOk="0" h="3144" w="7026">
                  <a:moveTo>
                    <a:pt x="119" y="0"/>
                  </a:moveTo>
                  <a:lnTo>
                    <a:pt x="0" y="1691"/>
                  </a:lnTo>
                  <a:cubicBezTo>
                    <a:pt x="905" y="2572"/>
                    <a:pt x="2143" y="3144"/>
                    <a:pt x="3525" y="3144"/>
                  </a:cubicBezTo>
                  <a:cubicBezTo>
                    <a:pt x="4882" y="3144"/>
                    <a:pt x="6144" y="2620"/>
                    <a:pt x="7025" y="1691"/>
                  </a:cubicBezTo>
                  <a:lnTo>
                    <a:pt x="6906" y="0"/>
                  </a:lnTo>
                  <a:lnTo>
                    <a:pt x="5335" y="0"/>
                  </a:lnTo>
                  <a:cubicBezTo>
                    <a:pt x="4858" y="429"/>
                    <a:pt x="4239" y="738"/>
                    <a:pt x="3525" y="738"/>
                  </a:cubicBezTo>
                  <a:cubicBezTo>
                    <a:pt x="2810" y="738"/>
                    <a:pt x="2191" y="476"/>
                    <a:pt x="1715" y="0"/>
                  </a:cubicBezTo>
                  <a:close/>
                </a:path>
              </a:pathLst>
            </a:custGeom>
            <a:solidFill>
              <a:srgbClr val="E7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6"/>
            <p:cNvSpPr/>
            <p:nvPr/>
          </p:nvSpPr>
          <p:spPr>
            <a:xfrm>
              <a:off x="6207701" y="1785031"/>
              <a:ext cx="101028" cy="224077"/>
            </a:xfrm>
            <a:custGeom>
              <a:rect b="b" l="l" r="r" t="t"/>
              <a:pathLst>
                <a:path extrusionOk="0" h="7026" w="3168">
                  <a:moveTo>
                    <a:pt x="1691" y="1"/>
                  </a:moveTo>
                  <a:lnTo>
                    <a:pt x="1" y="1691"/>
                  </a:lnTo>
                  <a:cubicBezTo>
                    <a:pt x="453" y="2168"/>
                    <a:pt x="739" y="2811"/>
                    <a:pt x="739" y="3525"/>
                  </a:cubicBezTo>
                  <a:cubicBezTo>
                    <a:pt x="739" y="4240"/>
                    <a:pt x="453" y="4859"/>
                    <a:pt x="1" y="5335"/>
                  </a:cubicBezTo>
                  <a:lnTo>
                    <a:pt x="1691" y="7026"/>
                  </a:lnTo>
                  <a:cubicBezTo>
                    <a:pt x="2596" y="6145"/>
                    <a:pt x="3168" y="4883"/>
                    <a:pt x="3168" y="3501"/>
                  </a:cubicBezTo>
                  <a:cubicBezTo>
                    <a:pt x="3168" y="2144"/>
                    <a:pt x="2596" y="882"/>
                    <a:pt x="1691" y="1"/>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6"/>
            <p:cNvSpPr/>
            <p:nvPr/>
          </p:nvSpPr>
          <p:spPr>
            <a:xfrm>
              <a:off x="6037600" y="1738691"/>
              <a:ext cx="127592" cy="84356"/>
            </a:xfrm>
            <a:custGeom>
              <a:rect b="b" l="l" r="r" t="t"/>
              <a:pathLst>
                <a:path extrusionOk="0" h="2645" w="4001">
                  <a:moveTo>
                    <a:pt x="3525" y="1"/>
                  </a:moveTo>
                  <a:cubicBezTo>
                    <a:pt x="2143" y="1"/>
                    <a:pt x="905" y="572"/>
                    <a:pt x="0" y="1454"/>
                  </a:cubicBezTo>
                  <a:lnTo>
                    <a:pt x="95" y="2644"/>
                  </a:lnTo>
                  <a:cubicBezTo>
                    <a:pt x="334" y="2192"/>
                    <a:pt x="619" y="1811"/>
                    <a:pt x="953" y="1454"/>
                  </a:cubicBezTo>
                  <a:cubicBezTo>
                    <a:pt x="1762" y="692"/>
                    <a:pt x="2834" y="144"/>
                    <a:pt x="4001" y="25"/>
                  </a:cubicBezTo>
                  <a:cubicBezTo>
                    <a:pt x="3858" y="25"/>
                    <a:pt x="3668" y="1"/>
                    <a:pt x="3525"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6"/>
            <p:cNvSpPr/>
            <p:nvPr/>
          </p:nvSpPr>
          <p:spPr>
            <a:xfrm>
              <a:off x="6039099" y="1970358"/>
              <a:ext cx="126858" cy="84324"/>
            </a:xfrm>
            <a:custGeom>
              <a:rect b="b" l="l" r="r" t="t"/>
              <a:pathLst>
                <a:path extrusionOk="0" h="2644" w="3978">
                  <a:moveTo>
                    <a:pt x="72" y="0"/>
                  </a:moveTo>
                  <a:lnTo>
                    <a:pt x="1" y="1191"/>
                  </a:lnTo>
                  <a:cubicBezTo>
                    <a:pt x="906" y="2144"/>
                    <a:pt x="2192" y="2644"/>
                    <a:pt x="3502" y="2644"/>
                  </a:cubicBezTo>
                  <a:lnTo>
                    <a:pt x="3740" y="2644"/>
                  </a:lnTo>
                  <a:cubicBezTo>
                    <a:pt x="3835" y="2644"/>
                    <a:pt x="3883" y="2644"/>
                    <a:pt x="3978" y="2620"/>
                  </a:cubicBezTo>
                  <a:cubicBezTo>
                    <a:pt x="2787" y="2501"/>
                    <a:pt x="1739" y="2001"/>
                    <a:pt x="953" y="1191"/>
                  </a:cubicBezTo>
                  <a:cubicBezTo>
                    <a:pt x="572" y="834"/>
                    <a:pt x="287" y="453"/>
                    <a:pt x="72" y="0"/>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6"/>
            <p:cNvSpPr/>
            <p:nvPr/>
          </p:nvSpPr>
          <p:spPr>
            <a:xfrm>
              <a:off x="5992029" y="1785031"/>
              <a:ext cx="101028" cy="224077"/>
            </a:xfrm>
            <a:custGeom>
              <a:rect b="b" l="l" r="r" t="t"/>
              <a:pathLst>
                <a:path extrusionOk="0" h="7026" w="3168">
                  <a:moveTo>
                    <a:pt x="1453" y="1"/>
                  </a:moveTo>
                  <a:cubicBezTo>
                    <a:pt x="572" y="906"/>
                    <a:pt x="0" y="2144"/>
                    <a:pt x="0" y="3525"/>
                  </a:cubicBezTo>
                  <a:cubicBezTo>
                    <a:pt x="0" y="4883"/>
                    <a:pt x="572" y="6145"/>
                    <a:pt x="1453" y="7026"/>
                  </a:cubicBezTo>
                  <a:lnTo>
                    <a:pt x="3168" y="5335"/>
                  </a:lnTo>
                  <a:cubicBezTo>
                    <a:pt x="2691" y="4859"/>
                    <a:pt x="2429" y="4240"/>
                    <a:pt x="2429" y="3525"/>
                  </a:cubicBezTo>
                  <a:cubicBezTo>
                    <a:pt x="2429" y="2811"/>
                    <a:pt x="2715" y="2168"/>
                    <a:pt x="3168" y="1691"/>
                  </a:cubicBezTo>
                  <a:lnTo>
                    <a:pt x="1453" y="1"/>
                  </a:ln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6"/>
            <p:cNvSpPr/>
            <p:nvPr/>
          </p:nvSpPr>
          <p:spPr>
            <a:xfrm>
              <a:off x="5992029" y="1785765"/>
              <a:ext cx="63047" cy="224109"/>
            </a:xfrm>
            <a:custGeom>
              <a:rect b="b" l="l" r="r" t="t"/>
              <a:pathLst>
                <a:path extrusionOk="0" h="7027" w="1977">
                  <a:moveTo>
                    <a:pt x="1452" y="1"/>
                  </a:moveTo>
                  <a:cubicBezTo>
                    <a:pt x="1412" y="1"/>
                    <a:pt x="833" y="765"/>
                    <a:pt x="786" y="835"/>
                  </a:cubicBezTo>
                  <a:cubicBezTo>
                    <a:pt x="262" y="1621"/>
                    <a:pt x="0" y="2550"/>
                    <a:pt x="0" y="3526"/>
                  </a:cubicBezTo>
                  <a:cubicBezTo>
                    <a:pt x="0" y="4383"/>
                    <a:pt x="238" y="5241"/>
                    <a:pt x="667" y="6003"/>
                  </a:cubicBezTo>
                  <a:cubicBezTo>
                    <a:pt x="881" y="6384"/>
                    <a:pt x="1143" y="6717"/>
                    <a:pt x="1477" y="7027"/>
                  </a:cubicBezTo>
                  <a:lnTo>
                    <a:pt x="1977" y="6479"/>
                  </a:lnTo>
                  <a:cubicBezTo>
                    <a:pt x="1358" y="5645"/>
                    <a:pt x="953" y="4598"/>
                    <a:pt x="953" y="3502"/>
                  </a:cubicBezTo>
                  <a:cubicBezTo>
                    <a:pt x="953" y="2383"/>
                    <a:pt x="1358" y="1311"/>
                    <a:pt x="1977" y="525"/>
                  </a:cubicBezTo>
                  <a:lnTo>
                    <a:pt x="1453" y="1"/>
                  </a:lnTo>
                  <a:cubicBezTo>
                    <a:pt x="1453" y="1"/>
                    <a:pt x="1452" y="1"/>
                    <a:pt x="1452" y="1"/>
                  </a:cubicBez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6"/>
            <p:cNvSpPr/>
            <p:nvPr/>
          </p:nvSpPr>
          <p:spPr>
            <a:xfrm>
              <a:off x="6120354" y="1812363"/>
              <a:ext cx="113975" cy="110539"/>
            </a:xfrm>
            <a:custGeom>
              <a:rect b="b" l="l" r="r" t="t"/>
              <a:pathLst>
                <a:path extrusionOk="0" h="3466" w="3574">
                  <a:moveTo>
                    <a:pt x="3573" y="1"/>
                  </a:moveTo>
                  <a:cubicBezTo>
                    <a:pt x="3573" y="1"/>
                    <a:pt x="406" y="2001"/>
                    <a:pt x="334" y="2073"/>
                  </a:cubicBezTo>
                  <a:cubicBezTo>
                    <a:pt x="1" y="2382"/>
                    <a:pt x="1" y="2906"/>
                    <a:pt x="334" y="3216"/>
                  </a:cubicBezTo>
                  <a:cubicBezTo>
                    <a:pt x="501" y="3383"/>
                    <a:pt x="709" y="3466"/>
                    <a:pt x="918" y="3466"/>
                  </a:cubicBezTo>
                  <a:cubicBezTo>
                    <a:pt x="1126" y="3466"/>
                    <a:pt x="1335" y="3383"/>
                    <a:pt x="1501" y="3216"/>
                  </a:cubicBezTo>
                  <a:cubicBezTo>
                    <a:pt x="1597" y="3168"/>
                    <a:pt x="3573" y="1"/>
                    <a:pt x="3573"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6"/>
            <p:cNvSpPr/>
            <p:nvPr/>
          </p:nvSpPr>
          <p:spPr>
            <a:xfrm>
              <a:off x="6142390" y="1889830"/>
              <a:ext cx="15212" cy="15245"/>
            </a:xfrm>
            <a:custGeom>
              <a:rect b="b" l="l" r="r" t="t"/>
              <a:pathLst>
                <a:path extrusionOk="0" h="478" w="477">
                  <a:moveTo>
                    <a:pt x="239" y="1"/>
                  </a:moveTo>
                  <a:cubicBezTo>
                    <a:pt x="96" y="1"/>
                    <a:pt x="1" y="72"/>
                    <a:pt x="1" y="239"/>
                  </a:cubicBezTo>
                  <a:cubicBezTo>
                    <a:pt x="1" y="382"/>
                    <a:pt x="96" y="477"/>
                    <a:pt x="239" y="477"/>
                  </a:cubicBezTo>
                  <a:cubicBezTo>
                    <a:pt x="382" y="477"/>
                    <a:pt x="477" y="358"/>
                    <a:pt x="477" y="239"/>
                  </a:cubicBezTo>
                  <a:cubicBezTo>
                    <a:pt x="477" y="120"/>
                    <a:pt x="382" y="1"/>
                    <a:pt x="239" y="1"/>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46"/>
          <p:cNvGrpSpPr/>
          <p:nvPr/>
        </p:nvGrpSpPr>
        <p:grpSpPr>
          <a:xfrm>
            <a:off x="6508424" y="1711551"/>
            <a:ext cx="552494" cy="372760"/>
            <a:chOff x="6508424" y="1711551"/>
            <a:chExt cx="552494" cy="372760"/>
          </a:xfrm>
        </p:grpSpPr>
        <p:sp>
          <p:nvSpPr>
            <p:cNvPr id="1967" name="Google Shape;1967;p46"/>
            <p:cNvSpPr/>
            <p:nvPr/>
          </p:nvSpPr>
          <p:spPr>
            <a:xfrm>
              <a:off x="6508424" y="1778334"/>
              <a:ext cx="552494" cy="305977"/>
            </a:xfrm>
            <a:custGeom>
              <a:rect b="b" l="l" r="r" t="t"/>
              <a:pathLst>
                <a:path extrusionOk="0" h="9594" w="17325">
                  <a:moveTo>
                    <a:pt x="5805" y="0"/>
                  </a:moveTo>
                  <a:cubicBezTo>
                    <a:pt x="2369" y="0"/>
                    <a:pt x="0" y="5053"/>
                    <a:pt x="8670" y="9593"/>
                  </a:cubicBezTo>
                  <a:cubicBezTo>
                    <a:pt x="17325" y="5051"/>
                    <a:pt x="14945" y="10"/>
                    <a:pt x="11517" y="10"/>
                  </a:cubicBezTo>
                  <a:cubicBezTo>
                    <a:pt x="10578" y="10"/>
                    <a:pt x="9561" y="388"/>
                    <a:pt x="8670" y="1258"/>
                  </a:cubicBezTo>
                  <a:cubicBezTo>
                    <a:pt x="7772" y="381"/>
                    <a:pt x="6748" y="0"/>
                    <a:pt x="5805"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6"/>
            <p:cNvSpPr/>
            <p:nvPr/>
          </p:nvSpPr>
          <p:spPr>
            <a:xfrm>
              <a:off x="6508774" y="1778589"/>
              <a:ext cx="290582" cy="305722"/>
            </a:xfrm>
            <a:custGeom>
              <a:rect b="b" l="l" r="r" t="t"/>
              <a:pathLst>
                <a:path extrusionOk="0" h="9586" w="9112">
                  <a:moveTo>
                    <a:pt x="5778" y="0"/>
                  </a:moveTo>
                  <a:cubicBezTo>
                    <a:pt x="2358" y="0"/>
                    <a:pt x="0" y="5064"/>
                    <a:pt x="8635" y="9585"/>
                  </a:cubicBezTo>
                  <a:cubicBezTo>
                    <a:pt x="8778" y="9490"/>
                    <a:pt x="8968" y="9395"/>
                    <a:pt x="9111" y="9324"/>
                  </a:cubicBezTo>
                  <a:cubicBezTo>
                    <a:pt x="1419" y="5061"/>
                    <a:pt x="3181" y="441"/>
                    <a:pt x="6277" y="36"/>
                  </a:cubicBezTo>
                  <a:cubicBezTo>
                    <a:pt x="6109" y="12"/>
                    <a:pt x="5942" y="0"/>
                    <a:pt x="5778" y="0"/>
                  </a:cubicBezTo>
                  <a:close/>
                </a:path>
              </a:pathLst>
            </a:custGeom>
            <a:solidFill>
              <a:srgbClr val="E7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6"/>
            <p:cNvSpPr/>
            <p:nvPr/>
          </p:nvSpPr>
          <p:spPr>
            <a:xfrm>
              <a:off x="6906379" y="1756168"/>
              <a:ext cx="55489" cy="76191"/>
            </a:xfrm>
            <a:custGeom>
              <a:rect b="b" l="l" r="r" t="t"/>
              <a:pathLst>
                <a:path extrusionOk="0" h="2389" w="1740">
                  <a:moveTo>
                    <a:pt x="870" y="1"/>
                  </a:moveTo>
                  <a:cubicBezTo>
                    <a:pt x="834" y="1"/>
                    <a:pt x="799" y="24"/>
                    <a:pt x="787" y="72"/>
                  </a:cubicBezTo>
                  <a:cubicBezTo>
                    <a:pt x="692" y="310"/>
                    <a:pt x="477" y="691"/>
                    <a:pt x="25" y="1144"/>
                  </a:cubicBezTo>
                  <a:cubicBezTo>
                    <a:pt x="1" y="1168"/>
                    <a:pt x="1" y="1239"/>
                    <a:pt x="25" y="1263"/>
                  </a:cubicBezTo>
                  <a:cubicBezTo>
                    <a:pt x="477" y="1715"/>
                    <a:pt x="692" y="2096"/>
                    <a:pt x="787" y="2334"/>
                  </a:cubicBezTo>
                  <a:cubicBezTo>
                    <a:pt x="799" y="2370"/>
                    <a:pt x="834" y="2388"/>
                    <a:pt x="870" y="2388"/>
                  </a:cubicBezTo>
                  <a:cubicBezTo>
                    <a:pt x="906" y="2388"/>
                    <a:pt x="942" y="2370"/>
                    <a:pt x="954" y="2334"/>
                  </a:cubicBezTo>
                  <a:cubicBezTo>
                    <a:pt x="1049" y="2096"/>
                    <a:pt x="1263" y="1715"/>
                    <a:pt x="1692" y="1263"/>
                  </a:cubicBezTo>
                  <a:cubicBezTo>
                    <a:pt x="1739" y="1239"/>
                    <a:pt x="1739" y="1168"/>
                    <a:pt x="1692" y="1144"/>
                  </a:cubicBezTo>
                  <a:cubicBezTo>
                    <a:pt x="1263" y="691"/>
                    <a:pt x="1049" y="310"/>
                    <a:pt x="954" y="72"/>
                  </a:cubicBezTo>
                  <a:cubicBezTo>
                    <a:pt x="942" y="24"/>
                    <a:pt x="906" y="1"/>
                    <a:pt x="870"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6"/>
            <p:cNvSpPr/>
            <p:nvPr/>
          </p:nvSpPr>
          <p:spPr>
            <a:xfrm>
              <a:off x="6882079" y="1711551"/>
              <a:ext cx="35749" cy="50358"/>
            </a:xfrm>
            <a:custGeom>
              <a:rect b="b" l="l" r="r" t="t"/>
              <a:pathLst>
                <a:path extrusionOk="0" h="1579" w="1121">
                  <a:moveTo>
                    <a:pt x="561" y="1"/>
                  </a:moveTo>
                  <a:cubicBezTo>
                    <a:pt x="537" y="1"/>
                    <a:pt x="513" y="7"/>
                    <a:pt x="501" y="18"/>
                  </a:cubicBezTo>
                  <a:cubicBezTo>
                    <a:pt x="430" y="185"/>
                    <a:pt x="310" y="471"/>
                    <a:pt x="25" y="733"/>
                  </a:cubicBezTo>
                  <a:cubicBezTo>
                    <a:pt x="1" y="757"/>
                    <a:pt x="1" y="780"/>
                    <a:pt x="25" y="828"/>
                  </a:cubicBezTo>
                  <a:cubicBezTo>
                    <a:pt x="287" y="1114"/>
                    <a:pt x="430" y="1376"/>
                    <a:pt x="501" y="1543"/>
                  </a:cubicBezTo>
                  <a:cubicBezTo>
                    <a:pt x="513" y="1566"/>
                    <a:pt x="537" y="1578"/>
                    <a:pt x="561" y="1578"/>
                  </a:cubicBezTo>
                  <a:cubicBezTo>
                    <a:pt x="584" y="1578"/>
                    <a:pt x="608" y="1566"/>
                    <a:pt x="620" y="1543"/>
                  </a:cubicBezTo>
                  <a:cubicBezTo>
                    <a:pt x="668" y="1352"/>
                    <a:pt x="787" y="1090"/>
                    <a:pt x="1096" y="828"/>
                  </a:cubicBezTo>
                  <a:cubicBezTo>
                    <a:pt x="1120" y="780"/>
                    <a:pt x="1120" y="757"/>
                    <a:pt x="1096" y="733"/>
                  </a:cubicBezTo>
                  <a:cubicBezTo>
                    <a:pt x="834" y="423"/>
                    <a:pt x="668" y="161"/>
                    <a:pt x="620" y="18"/>
                  </a:cubicBezTo>
                  <a:cubicBezTo>
                    <a:pt x="608" y="7"/>
                    <a:pt x="584" y="1"/>
                    <a:pt x="561"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46"/>
          <p:cNvGrpSpPr/>
          <p:nvPr/>
        </p:nvGrpSpPr>
        <p:grpSpPr>
          <a:xfrm>
            <a:off x="2152282" y="1707373"/>
            <a:ext cx="385837" cy="379967"/>
            <a:chOff x="2152282" y="1707373"/>
            <a:chExt cx="385837" cy="379967"/>
          </a:xfrm>
        </p:grpSpPr>
        <p:sp>
          <p:nvSpPr>
            <p:cNvPr id="1972" name="Google Shape;1972;p46"/>
            <p:cNvSpPr/>
            <p:nvPr/>
          </p:nvSpPr>
          <p:spPr>
            <a:xfrm>
              <a:off x="2184937" y="1917194"/>
              <a:ext cx="320494" cy="132163"/>
            </a:xfrm>
            <a:custGeom>
              <a:rect b="b" l="l" r="r" t="t"/>
              <a:pathLst>
                <a:path extrusionOk="0" h="4144" w="10050">
                  <a:moveTo>
                    <a:pt x="5025" y="0"/>
                  </a:moveTo>
                  <a:lnTo>
                    <a:pt x="1191" y="572"/>
                  </a:lnTo>
                  <a:lnTo>
                    <a:pt x="0" y="2953"/>
                  </a:lnTo>
                  <a:lnTo>
                    <a:pt x="5025" y="4144"/>
                  </a:lnTo>
                  <a:lnTo>
                    <a:pt x="10050" y="2953"/>
                  </a:lnTo>
                  <a:lnTo>
                    <a:pt x="8859" y="572"/>
                  </a:lnTo>
                  <a:lnTo>
                    <a:pt x="5025" y="0"/>
                  </a:ln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6"/>
            <p:cNvSpPr/>
            <p:nvPr/>
          </p:nvSpPr>
          <p:spPr>
            <a:xfrm>
              <a:off x="2183406" y="1916428"/>
              <a:ext cx="172429" cy="131429"/>
            </a:xfrm>
            <a:custGeom>
              <a:rect b="b" l="l" r="r" t="t"/>
              <a:pathLst>
                <a:path extrusionOk="0" h="4121" w="5407">
                  <a:moveTo>
                    <a:pt x="5049" y="0"/>
                  </a:moveTo>
                  <a:lnTo>
                    <a:pt x="1191" y="548"/>
                  </a:lnTo>
                  <a:lnTo>
                    <a:pt x="1" y="2930"/>
                  </a:lnTo>
                  <a:lnTo>
                    <a:pt x="5049" y="4120"/>
                  </a:lnTo>
                  <a:lnTo>
                    <a:pt x="5407" y="4049"/>
                  </a:lnTo>
                  <a:lnTo>
                    <a:pt x="715" y="2930"/>
                  </a:lnTo>
                  <a:lnTo>
                    <a:pt x="1906" y="548"/>
                  </a:lnTo>
                  <a:lnTo>
                    <a:pt x="5407" y="48"/>
                  </a:lnTo>
                  <a:lnTo>
                    <a:pt x="5049" y="0"/>
                  </a:ln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6"/>
            <p:cNvSpPr/>
            <p:nvPr/>
          </p:nvSpPr>
          <p:spPr>
            <a:xfrm>
              <a:off x="2258603" y="1764524"/>
              <a:ext cx="170899" cy="112453"/>
            </a:xfrm>
            <a:custGeom>
              <a:rect b="b" l="l" r="r" t="t"/>
              <a:pathLst>
                <a:path extrusionOk="0" h="3526" w="5359">
                  <a:moveTo>
                    <a:pt x="2691" y="1"/>
                  </a:moveTo>
                  <a:lnTo>
                    <a:pt x="1191" y="596"/>
                  </a:lnTo>
                  <a:lnTo>
                    <a:pt x="0" y="2977"/>
                  </a:lnTo>
                  <a:lnTo>
                    <a:pt x="2691" y="3525"/>
                  </a:lnTo>
                  <a:lnTo>
                    <a:pt x="5359" y="2977"/>
                  </a:lnTo>
                  <a:lnTo>
                    <a:pt x="4168" y="596"/>
                  </a:lnTo>
                  <a:lnTo>
                    <a:pt x="2691" y="1"/>
                  </a:ln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6"/>
            <p:cNvSpPr/>
            <p:nvPr/>
          </p:nvSpPr>
          <p:spPr>
            <a:xfrm>
              <a:off x="2259368" y="1764524"/>
              <a:ext cx="97233" cy="112453"/>
            </a:xfrm>
            <a:custGeom>
              <a:rect b="b" l="l" r="r" t="t"/>
              <a:pathLst>
                <a:path extrusionOk="0" h="3526" w="3049">
                  <a:moveTo>
                    <a:pt x="2691" y="1"/>
                  </a:moveTo>
                  <a:lnTo>
                    <a:pt x="1191" y="596"/>
                  </a:lnTo>
                  <a:lnTo>
                    <a:pt x="0" y="2977"/>
                  </a:lnTo>
                  <a:lnTo>
                    <a:pt x="2691" y="3525"/>
                  </a:lnTo>
                  <a:lnTo>
                    <a:pt x="3048" y="3454"/>
                  </a:lnTo>
                  <a:lnTo>
                    <a:pt x="715" y="2977"/>
                  </a:lnTo>
                  <a:lnTo>
                    <a:pt x="1905" y="596"/>
                  </a:lnTo>
                  <a:lnTo>
                    <a:pt x="3048" y="144"/>
                  </a:lnTo>
                  <a:lnTo>
                    <a:pt x="2691" y="1"/>
                  </a:ln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6"/>
            <p:cNvSpPr/>
            <p:nvPr/>
          </p:nvSpPr>
          <p:spPr>
            <a:xfrm>
              <a:off x="2297317" y="1707373"/>
              <a:ext cx="94203" cy="76159"/>
            </a:xfrm>
            <a:custGeom>
              <a:rect b="b" l="l" r="r" t="t"/>
              <a:pathLst>
                <a:path extrusionOk="0" h="2388" w="2954">
                  <a:moveTo>
                    <a:pt x="1498" y="1"/>
                  </a:moveTo>
                  <a:cubicBezTo>
                    <a:pt x="1334" y="1"/>
                    <a:pt x="1168" y="90"/>
                    <a:pt x="1072" y="268"/>
                  </a:cubicBezTo>
                  <a:lnTo>
                    <a:pt x="1" y="2388"/>
                  </a:lnTo>
                  <a:lnTo>
                    <a:pt x="2954" y="2388"/>
                  </a:lnTo>
                  <a:lnTo>
                    <a:pt x="1906" y="268"/>
                  </a:lnTo>
                  <a:cubicBezTo>
                    <a:pt x="1823" y="90"/>
                    <a:pt x="1662" y="1"/>
                    <a:pt x="1498"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6"/>
            <p:cNvSpPr/>
            <p:nvPr/>
          </p:nvSpPr>
          <p:spPr>
            <a:xfrm>
              <a:off x="2297317" y="1707787"/>
              <a:ext cx="59284" cy="75745"/>
            </a:xfrm>
            <a:custGeom>
              <a:rect b="b" l="l" r="r" t="t"/>
              <a:pathLst>
                <a:path extrusionOk="0" h="2375" w="1859">
                  <a:moveTo>
                    <a:pt x="1496" y="0"/>
                  </a:moveTo>
                  <a:cubicBezTo>
                    <a:pt x="1331" y="0"/>
                    <a:pt x="1165" y="84"/>
                    <a:pt x="1072" y="255"/>
                  </a:cubicBezTo>
                  <a:lnTo>
                    <a:pt x="1" y="2375"/>
                  </a:lnTo>
                  <a:lnTo>
                    <a:pt x="715" y="2375"/>
                  </a:lnTo>
                  <a:lnTo>
                    <a:pt x="1787" y="255"/>
                  </a:lnTo>
                  <a:cubicBezTo>
                    <a:pt x="1787" y="232"/>
                    <a:pt x="1835" y="184"/>
                    <a:pt x="1858" y="160"/>
                  </a:cubicBezTo>
                  <a:cubicBezTo>
                    <a:pt x="1763" y="54"/>
                    <a:pt x="1630" y="0"/>
                    <a:pt x="1496" y="0"/>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6"/>
            <p:cNvSpPr/>
            <p:nvPr/>
          </p:nvSpPr>
          <p:spPr>
            <a:xfrm>
              <a:off x="2152282" y="2009841"/>
              <a:ext cx="385837" cy="76000"/>
            </a:xfrm>
            <a:custGeom>
              <a:rect b="b" l="l" r="r" t="t"/>
              <a:pathLst>
                <a:path extrusionOk="0" h="2383" w="12099">
                  <a:moveTo>
                    <a:pt x="1024" y="1"/>
                  </a:moveTo>
                  <a:lnTo>
                    <a:pt x="143" y="1715"/>
                  </a:lnTo>
                  <a:cubicBezTo>
                    <a:pt x="0" y="2025"/>
                    <a:pt x="215" y="2382"/>
                    <a:pt x="572" y="2382"/>
                  </a:cubicBezTo>
                  <a:lnTo>
                    <a:pt x="11526" y="2382"/>
                  </a:lnTo>
                  <a:cubicBezTo>
                    <a:pt x="11860" y="2382"/>
                    <a:pt x="12098" y="2025"/>
                    <a:pt x="11955" y="1715"/>
                  </a:cubicBezTo>
                  <a:lnTo>
                    <a:pt x="11098" y="1"/>
                  </a:ln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6"/>
            <p:cNvSpPr/>
            <p:nvPr/>
          </p:nvSpPr>
          <p:spPr>
            <a:xfrm>
              <a:off x="2152282" y="2011372"/>
              <a:ext cx="55457" cy="75968"/>
            </a:xfrm>
            <a:custGeom>
              <a:rect b="b" l="l" r="r" t="t"/>
              <a:pathLst>
                <a:path extrusionOk="0" h="2382" w="1739">
                  <a:moveTo>
                    <a:pt x="1024" y="0"/>
                  </a:moveTo>
                  <a:lnTo>
                    <a:pt x="143" y="1691"/>
                  </a:lnTo>
                  <a:cubicBezTo>
                    <a:pt x="0" y="1977"/>
                    <a:pt x="215" y="2382"/>
                    <a:pt x="572" y="2382"/>
                  </a:cubicBezTo>
                  <a:lnTo>
                    <a:pt x="1286" y="2382"/>
                  </a:lnTo>
                  <a:cubicBezTo>
                    <a:pt x="929" y="2334"/>
                    <a:pt x="715" y="1977"/>
                    <a:pt x="858" y="1691"/>
                  </a:cubicBezTo>
                  <a:lnTo>
                    <a:pt x="1739" y="0"/>
                  </a:lnTo>
                  <a:close/>
                </a:path>
              </a:pathLst>
            </a:custGeom>
            <a:solidFill>
              <a:srgbClr val="5525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6"/>
            <p:cNvSpPr/>
            <p:nvPr/>
          </p:nvSpPr>
          <p:spPr>
            <a:xfrm>
              <a:off x="2221387" y="1859468"/>
              <a:ext cx="246095" cy="75968"/>
            </a:xfrm>
            <a:custGeom>
              <a:rect b="b" l="l" r="r" t="t"/>
              <a:pathLst>
                <a:path extrusionOk="0" h="2382" w="7717">
                  <a:moveTo>
                    <a:pt x="1191" y="0"/>
                  </a:moveTo>
                  <a:lnTo>
                    <a:pt x="0" y="2382"/>
                  </a:lnTo>
                  <a:lnTo>
                    <a:pt x="7716" y="2382"/>
                  </a:lnTo>
                  <a:lnTo>
                    <a:pt x="6526"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6"/>
            <p:cNvSpPr/>
            <p:nvPr/>
          </p:nvSpPr>
          <p:spPr>
            <a:xfrm>
              <a:off x="2221387" y="1859468"/>
              <a:ext cx="60782" cy="75968"/>
            </a:xfrm>
            <a:custGeom>
              <a:rect b="b" l="l" r="r" t="t"/>
              <a:pathLst>
                <a:path extrusionOk="0" h="2382" w="1906">
                  <a:moveTo>
                    <a:pt x="1191" y="0"/>
                  </a:moveTo>
                  <a:lnTo>
                    <a:pt x="0" y="2382"/>
                  </a:lnTo>
                  <a:lnTo>
                    <a:pt x="715" y="2382"/>
                  </a:lnTo>
                  <a:lnTo>
                    <a:pt x="1906" y="0"/>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46"/>
          <p:cNvGrpSpPr/>
          <p:nvPr/>
        </p:nvGrpSpPr>
        <p:grpSpPr>
          <a:xfrm>
            <a:off x="4688047" y="1707564"/>
            <a:ext cx="387368" cy="379202"/>
            <a:chOff x="4688047" y="1707564"/>
            <a:chExt cx="387368" cy="379202"/>
          </a:xfrm>
        </p:grpSpPr>
        <p:sp>
          <p:nvSpPr>
            <p:cNvPr id="1983" name="Google Shape;1983;p46"/>
            <p:cNvSpPr/>
            <p:nvPr/>
          </p:nvSpPr>
          <p:spPr>
            <a:xfrm>
              <a:off x="4691108" y="2031114"/>
              <a:ext cx="57721" cy="54728"/>
            </a:xfrm>
            <a:custGeom>
              <a:rect b="b" l="l" r="r" t="t"/>
              <a:pathLst>
                <a:path extrusionOk="0" h="1716" w="1810">
                  <a:moveTo>
                    <a:pt x="381" y="0"/>
                  </a:moveTo>
                  <a:cubicBezTo>
                    <a:pt x="0" y="381"/>
                    <a:pt x="0" y="1001"/>
                    <a:pt x="381" y="1406"/>
                  </a:cubicBezTo>
                  <a:lnTo>
                    <a:pt x="405" y="1429"/>
                  </a:lnTo>
                  <a:cubicBezTo>
                    <a:pt x="595" y="1620"/>
                    <a:pt x="851" y="1715"/>
                    <a:pt x="1107" y="1715"/>
                  </a:cubicBezTo>
                  <a:cubicBezTo>
                    <a:pt x="1363" y="1715"/>
                    <a:pt x="1619" y="1620"/>
                    <a:pt x="1810" y="1429"/>
                  </a:cubicBezTo>
                  <a:lnTo>
                    <a:pt x="1619" y="215"/>
                  </a:lnTo>
                  <a:lnTo>
                    <a:pt x="381" y="0"/>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6"/>
            <p:cNvSpPr/>
            <p:nvPr/>
          </p:nvSpPr>
          <p:spPr>
            <a:xfrm>
              <a:off x="5015366" y="1709286"/>
              <a:ext cx="57753" cy="54504"/>
            </a:xfrm>
            <a:custGeom>
              <a:rect b="b" l="l" r="r" t="t"/>
              <a:pathLst>
                <a:path extrusionOk="0" h="1709" w="1811">
                  <a:moveTo>
                    <a:pt x="703" y="0"/>
                  </a:moveTo>
                  <a:cubicBezTo>
                    <a:pt x="447" y="0"/>
                    <a:pt x="191" y="101"/>
                    <a:pt x="1" y="304"/>
                  </a:cubicBezTo>
                  <a:lnTo>
                    <a:pt x="215" y="1542"/>
                  </a:lnTo>
                  <a:lnTo>
                    <a:pt x="1430" y="1709"/>
                  </a:lnTo>
                  <a:cubicBezTo>
                    <a:pt x="1811" y="1328"/>
                    <a:pt x="1811" y="709"/>
                    <a:pt x="1430" y="328"/>
                  </a:cubicBezTo>
                  <a:lnTo>
                    <a:pt x="1406" y="304"/>
                  </a:lnTo>
                  <a:cubicBezTo>
                    <a:pt x="1215" y="101"/>
                    <a:pt x="959" y="0"/>
                    <a:pt x="703"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6"/>
            <p:cNvSpPr/>
            <p:nvPr/>
          </p:nvSpPr>
          <p:spPr>
            <a:xfrm>
              <a:off x="4688047" y="1975684"/>
              <a:ext cx="114708" cy="111082"/>
            </a:xfrm>
            <a:custGeom>
              <a:rect b="b" l="l" r="r" t="t"/>
              <a:pathLst>
                <a:path extrusionOk="0" h="3483" w="3597">
                  <a:moveTo>
                    <a:pt x="501" y="0"/>
                  </a:moveTo>
                  <a:lnTo>
                    <a:pt x="477" y="48"/>
                  </a:lnTo>
                  <a:cubicBezTo>
                    <a:pt x="1" y="524"/>
                    <a:pt x="1" y="1262"/>
                    <a:pt x="477" y="1738"/>
                  </a:cubicBezTo>
                  <a:lnTo>
                    <a:pt x="1858" y="3144"/>
                  </a:lnTo>
                  <a:cubicBezTo>
                    <a:pt x="2108" y="3370"/>
                    <a:pt x="2418" y="3483"/>
                    <a:pt x="2725" y="3483"/>
                  </a:cubicBezTo>
                  <a:cubicBezTo>
                    <a:pt x="3031" y="3483"/>
                    <a:pt x="3335" y="3370"/>
                    <a:pt x="3573" y="3144"/>
                  </a:cubicBezTo>
                  <a:lnTo>
                    <a:pt x="3597" y="3096"/>
                  </a:lnTo>
                  <a:cubicBezTo>
                    <a:pt x="3597" y="3096"/>
                    <a:pt x="2763" y="905"/>
                    <a:pt x="2716" y="881"/>
                  </a:cubicBezTo>
                  <a:cubicBezTo>
                    <a:pt x="2668" y="881"/>
                    <a:pt x="501" y="0"/>
                    <a:pt x="501"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6"/>
            <p:cNvSpPr/>
            <p:nvPr/>
          </p:nvSpPr>
          <p:spPr>
            <a:xfrm>
              <a:off x="4960706" y="1707564"/>
              <a:ext cx="114708" cy="110922"/>
            </a:xfrm>
            <a:custGeom>
              <a:rect b="b" l="l" r="r" t="t"/>
              <a:pathLst>
                <a:path extrusionOk="0" h="3478" w="3597">
                  <a:moveTo>
                    <a:pt x="869" y="1"/>
                  </a:moveTo>
                  <a:cubicBezTo>
                    <a:pt x="566" y="1"/>
                    <a:pt x="262" y="120"/>
                    <a:pt x="24" y="358"/>
                  </a:cubicBezTo>
                  <a:lnTo>
                    <a:pt x="0" y="382"/>
                  </a:lnTo>
                  <a:cubicBezTo>
                    <a:pt x="0" y="382"/>
                    <a:pt x="858" y="2549"/>
                    <a:pt x="858" y="2572"/>
                  </a:cubicBezTo>
                  <a:cubicBezTo>
                    <a:pt x="881" y="2644"/>
                    <a:pt x="3096" y="3477"/>
                    <a:pt x="3096" y="3477"/>
                  </a:cubicBezTo>
                  <a:lnTo>
                    <a:pt x="3120" y="3454"/>
                  </a:lnTo>
                  <a:cubicBezTo>
                    <a:pt x="3596" y="2977"/>
                    <a:pt x="3596" y="2215"/>
                    <a:pt x="3120" y="1739"/>
                  </a:cubicBezTo>
                  <a:lnTo>
                    <a:pt x="1715" y="358"/>
                  </a:lnTo>
                  <a:cubicBezTo>
                    <a:pt x="1477" y="120"/>
                    <a:pt x="1173" y="1"/>
                    <a:pt x="869" y="1"/>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6"/>
            <p:cNvSpPr/>
            <p:nvPr/>
          </p:nvSpPr>
          <p:spPr>
            <a:xfrm>
              <a:off x="4751859" y="1766820"/>
              <a:ext cx="259744" cy="260530"/>
            </a:xfrm>
            <a:custGeom>
              <a:rect b="b" l="l" r="r" t="t"/>
              <a:pathLst>
                <a:path extrusionOk="0" h="8169" w="8145">
                  <a:moveTo>
                    <a:pt x="6383" y="0"/>
                  </a:moveTo>
                  <a:lnTo>
                    <a:pt x="0" y="6406"/>
                  </a:lnTo>
                  <a:lnTo>
                    <a:pt x="1739" y="8168"/>
                  </a:lnTo>
                  <a:lnTo>
                    <a:pt x="8145" y="1762"/>
                  </a:lnTo>
                  <a:lnTo>
                    <a:pt x="6383"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6"/>
            <p:cNvSpPr/>
            <p:nvPr/>
          </p:nvSpPr>
          <p:spPr>
            <a:xfrm>
              <a:off x="4751859" y="1939199"/>
              <a:ext cx="88877" cy="88916"/>
            </a:xfrm>
            <a:custGeom>
              <a:rect b="b" l="l" r="r" t="t"/>
              <a:pathLst>
                <a:path extrusionOk="0" h="2788" w="2787">
                  <a:moveTo>
                    <a:pt x="1024" y="1"/>
                  </a:moveTo>
                  <a:lnTo>
                    <a:pt x="0" y="1025"/>
                  </a:lnTo>
                  <a:lnTo>
                    <a:pt x="1739" y="2787"/>
                  </a:lnTo>
                  <a:lnTo>
                    <a:pt x="2787" y="1739"/>
                  </a:lnTo>
                  <a:lnTo>
                    <a:pt x="1024" y="1"/>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6"/>
            <p:cNvSpPr/>
            <p:nvPr/>
          </p:nvSpPr>
          <p:spPr>
            <a:xfrm>
              <a:off x="4695637" y="1926315"/>
              <a:ext cx="158015" cy="154966"/>
            </a:xfrm>
            <a:custGeom>
              <a:rect b="b" l="l" r="r" t="t"/>
              <a:pathLst>
                <a:path extrusionOk="0" h="4859" w="4955">
                  <a:moveTo>
                    <a:pt x="1096" y="0"/>
                  </a:moveTo>
                  <a:cubicBezTo>
                    <a:pt x="912" y="0"/>
                    <a:pt x="727" y="72"/>
                    <a:pt x="596" y="214"/>
                  </a:cubicBezTo>
                  <a:lnTo>
                    <a:pt x="263" y="548"/>
                  </a:lnTo>
                  <a:cubicBezTo>
                    <a:pt x="1" y="810"/>
                    <a:pt x="1" y="1286"/>
                    <a:pt x="263" y="1548"/>
                  </a:cubicBezTo>
                  <a:lnTo>
                    <a:pt x="3359" y="4644"/>
                  </a:lnTo>
                  <a:cubicBezTo>
                    <a:pt x="3490" y="4787"/>
                    <a:pt x="3674" y="4858"/>
                    <a:pt x="3859" y="4858"/>
                  </a:cubicBezTo>
                  <a:cubicBezTo>
                    <a:pt x="4043" y="4858"/>
                    <a:pt x="4228" y="4787"/>
                    <a:pt x="4359" y="4644"/>
                  </a:cubicBezTo>
                  <a:lnTo>
                    <a:pt x="4692" y="4334"/>
                  </a:lnTo>
                  <a:cubicBezTo>
                    <a:pt x="4954" y="4049"/>
                    <a:pt x="4954" y="3572"/>
                    <a:pt x="4692" y="3310"/>
                  </a:cubicBezTo>
                  <a:lnTo>
                    <a:pt x="1597" y="214"/>
                  </a:lnTo>
                  <a:cubicBezTo>
                    <a:pt x="1466" y="72"/>
                    <a:pt x="1281" y="0"/>
                    <a:pt x="1096"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6"/>
            <p:cNvSpPr/>
            <p:nvPr/>
          </p:nvSpPr>
          <p:spPr>
            <a:xfrm>
              <a:off x="4923491" y="1766820"/>
              <a:ext cx="88877" cy="89650"/>
            </a:xfrm>
            <a:custGeom>
              <a:rect b="b" l="l" r="r" t="t"/>
              <a:pathLst>
                <a:path extrusionOk="0" h="2811" w="2787">
                  <a:moveTo>
                    <a:pt x="1048" y="0"/>
                  </a:moveTo>
                  <a:lnTo>
                    <a:pt x="0" y="1048"/>
                  </a:lnTo>
                  <a:lnTo>
                    <a:pt x="1763" y="2810"/>
                  </a:lnTo>
                  <a:lnTo>
                    <a:pt x="2787" y="1762"/>
                  </a:lnTo>
                  <a:lnTo>
                    <a:pt x="1048"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6"/>
            <p:cNvSpPr/>
            <p:nvPr/>
          </p:nvSpPr>
          <p:spPr>
            <a:xfrm>
              <a:off x="4909045" y="1713464"/>
              <a:ext cx="158780" cy="153818"/>
            </a:xfrm>
            <a:custGeom>
              <a:rect b="b" l="l" r="r" t="t"/>
              <a:pathLst>
                <a:path extrusionOk="0" h="4823" w="4979">
                  <a:moveTo>
                    <a:pt x="1099" y="0"/>
                  </a:moveTo>
                  <a:cubicBezTo>
                    <a:pt x="912" y="0"/>
                    <a:pt x="727" y="66"/>
                    <a:pt x="596" y="197"/>
                  </a:cubicBezTo>
                  <a:lnTo>
                    <a:pt x="263" y="530"/>
                  </a:lnTo>
                  <a:cubicBezTo>
                    <a:pt x="1" y="792"/>
                    <a:pt x="1" y="1268"/>
                    <a:pt x="263" y="1530"/>
                  </a:cubicBezTo>
                  <a:lnTo>
                    <a:pt x="3359" y="4626"/>
                  </a:lnTo>
                  <a:cubicBezTo>
                    <a:pt x="3502" y="4757"/>
                    <a:pt x="3692" y="4823"/>
                    <a:pt x="3880" y="4823"/>
                  </a:cubicBezTo>
                  <a:cubicBezTo>
                    <a:pt x="4067" y="4823"/>
                    <a:pt x="4252" y="4757"/>
                    <a:pt x="4383" y="4626"/>
                  </a:cubicBezTo>
                  <a:lnTo>
                    <a:pt x="4716" y="4293"/>
                  </a:lnTo>
                  <a:cubicBezTo>
                    <a:pt x="4978" y="4031"/>
                    <a:pt x="4978" y="3554"/>
                    <a:pt x="4716" y="3292"/>
                  </a:cubicBezTo>
                  <a:lnTo>
                    <a:pt x="1620" y="197"/>
                  </a:lnTo>
                  <a:cubicBezTo>
                    <a:pt x="1477" y="66"/>
                    <a:pt x="1287" y="0"/>
                    <a:pt x="1099"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 name="Google Shape;1992;p46"/>
          <p:cNvGrpSpPr/>
          <p:nvPr/>
        </p:nvGrpSpPr>
        <p:grpSpPr>
          <a:xfrm>
            <a:off x="3420547" y="1721246"/>
            <a:ext cx="382776" cy="352444"/>
            <a:chOff x="3420547" y="1721246"/>
            <a:chExt cx="382776" cy="352444"/>
          </a:xfrm>
        </p:grpSpPr>
        <p:sp>
          <p:nvSpPr>
            <p:cNvPr id="1993" name="Google Shape;1993;p46"/>
            <p:cNvSpPr/>
            <p:nvPr/>
          </p:nvSpPr>
          <p:spPr>
            <a:xfrm>
              <a:off x="3492937" y="1753011"/>
              <a:ext cx="78003" cy="59384"/>
            </a:xfrm>
            <a:custGeom>
              <a:rect b="b" l="l" r="r" t="t"/>
              <a:pathLst>
                <a:path extrusionOk="0" h="1862" w="2446">
                  <a:moveTo>
                    <a:pt x="595" y="0"/>
                  </a:moveTo>
                  <a:cubicBezTo>
                    <a:pt x="266" y="0"/>
                    <a:pt x="0" y="336"/>
                    <a:pt x="112" y="671"/>
                  </a:cubicBezTo>
                  <a:lnTo>
                    <a:pt x="493" y="1862"/>
                  </a:lnTo>
                  <a:lnTo>
                    <a:pt x="2446" y="933"/>
                  </a:lnTo>
                  <a:cubicBezTo>
                    <a:pt x="2041" y="243"/>
                    <a:pt x="1255" y="28"/>
                    <a:pt x="660" y="4"/>
                  </a:cubicBezTo>
                  <a:cubicBezTo>
                    <a:pt x="638" y="2"/>
                    <a:pt x="616" y="0"/>
                    <a:pt x="595"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6"/>
            <p:cNvSpPr/>
            <p:nvPr/>
          </p:nvSpPr>
          <p:spPr>
            <a:xfrm>
              <a:off x="3515611" y="1771764"/>
              <a:ext cx="38619" cy="35337"/>
            </a:xfrm>
            <a:custGeom>
              <a:rect b="b" l="l" r="r" t="t"/>
              <a:pathLst>
                <a:path extrusionOk="0" h="1108" w="1211">
                  <a:moveTo>
                    <a:pt x="142" y="1"/>
                  </a:moveTo>
                  <a:cubicBezTo>
                    <a:pt x="65" y="1"/>
                    <a:pt x="0" y="98"/>
                    <a:pt x="20" y="178"/>
                  </a:cubicBezTo>
                  <a:lnTo>
                    <a:pt x="330" y="1107"/>
                  </a:lnTo>
                  <a:lnTo>
                    <a:pt x="1211" y="631"/>
                  </a:lnTo>
                  <a:cubicBezTo>
                    <a:pt x="1092" y="393"/>
                    <a:pt x="830" y="83"/>
                    <a:pt x="187" y="12"/>
                  </a:cubicBezTo>
                  <a:cubicBezTo>
                    <a:pt x="172" y="4"/>
                    <a:pt x="157" y="1"/>
                    <a:pt x="142"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6"/>
            <p:cNvSpPr/>
            <p:nvPr/>
          </p:nvSpPr>
          <p:spPr>
            <a:xfrm>
              <a:off x="3605094" y="1721246"/>
              <a:ext cx="107884" cy="108626"/>
            </a:xfrm>
            <a:custGeom>
              <a:rect b="b" l="l" r="r" t="t"/>
              <a:pathLst>
                <a:path extrusionOk="0" h="3406" w="3383">
                  <a:moveTo>
                    <a:pt x="1691" y="0"/>
                  </a:moveTo>
                  <a:cubicBezTo>
                    <a:pt x="739" y="0"/>
                    <a:pt x="0" y="786"/>
                    <a:pt x="0" y="1715"/>
                  </a:cubicBezTo>
                  <a:cubicBezTo>
                    <a:pt x="0" y="2644"/>
                    <a:pt x="762" y="3406"/>
                    <a:pt x="1691" y="3406"/>
                  </a:cubicBezTo>
                  <a:cubicBezTo>
                    <a:pt x="2644" y="3406"/>
                    <a:pt x="3382" y="2620"/>
                    <a:pt x="3382" y="1715"/>
                  </a:cubicBezTo>
                  <a:cubicBezTo>
                    <a:pt x="3382" y="786"/>
                    <a:pt x="2620" y="48"/>
                    <a:pt x="169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6"/>
            <p:cNvSpPr/>
            <p:nvPr/>
          </p:nvSpPr>
          <p:spPr>
            <a:xfrm>
              <a:off x="3625600" y="1742518"/>
              <a:ext cx="66873" cy="66081"/>
            </a:xfrm>
            <a:custGeom>
              <a:rect b="b" l="l" r="r" t="t"/>
              <a:pathLst>
                <a:path extrusionOk="0" h="2072" w="2097">
                  <a:moveTo>
                    <a:pt x="1048" y="0"/>
                  </a:moveTo>
                  <a:cubicBezTo>
                    <a:pt x="477" y="0"/>
                    <a:pt x="0" y="452"/>
                    <a:pt x="0" y="1048"/>
                  </a:cubicBezTo>
                  <a:cubicBezTo>
                    <a:pt x="0" y="1596"/>
                    <a:pt x="453" y="2072"/>
                    <a:pt x="1048" y="2072"/>
                  </a:cubicBezTo>
                  <a:cubicBezTo>
                    <a:pt x="1620" y="2072"/>
                    <a:pt x="2096" y="1643"/>
                    <a:pt x="2096" y="1048"/>
                  </a:cubicBezTo>
                  <a:cubicBezTo>
                    <a:pt x="2096" y="476"/>
                    <a:pt x="1644" y="0"/>
                    <a:pt x="1048"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6"/>
            <p:cNvSpPr/>
            <p:nvPr/>
          </p:nvSpPr>
          <p:spPr>
            <a:xfrm>
              <a:off x="3502568" y="1979480"/>
              <a:ext cx="72167" cy="94210"/>
            </a:xfrm>
            <a:custGeom>
              <a:rect b="b" l="l" r="r" t="t"/>
              <a:pathLst>
                <a:path extrusionOk="0" h="2954" w="2263">
                  <a:moveTo>
                    <a:pt x="0" y="0"/>
                  </a:moveTo>
                  <a:cubicBezTo>
                    <a:pt x="0" y="0"/>
                    <a:pt x="143" y="1691"/>
                    <a:pt x="501" y="2620"/>
                  </a:cubicBezTo>
                  <a:cubicBezTo>
                    <a:pt x="596" y="2834"/>
                    <a:pt x="762" y="2953"/>
                    <a:pt x="977" y="2953"/>
                  </a:cubicBezTo>
                  <a:lnTo>
                    <a:pt x="1620" y="2953"/>
                  </a:lnTo>
                  <a:cubicBezTo>
                    <a:pt x="1858" y="2953"/>
                    <a:pt x="2072" y="2786"/>
                    <a:pt x="2144" y="2548"/>
                  </a:cubicBezTo>
                  <a:cubicBezTo>
                    <a:pt x="2191" y="2215"/>
                    <a:pt x="2263" y="1691"/>
                    <a:pt x="2215" y="1167"/>
                  </a:cubicBezTo>
                  <a:cubicBezTo>
                    <a:pt x="2168" y="238"/>
                    <a:pt x="1" y="0"/>
                    <a:pt x="0"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6"/>
            <p:cNvSpPr/>
            <p:nvPr/>
          </p:nvSpPr>
          <p:spPr>
            <a:xfrm>
              <a:off x="3662815" y="1979480"/>
              <a:ext cx="72167" cy="94210"/>
            </a:xfrm>
            <a:custGeom>
              <a:rect b="b" l="l" r="r" t="t"/>
              <a:pathLst>
                <a:path extrusionOk="0" h="2954" w="2263">
                  <a:moveTo>
                    <a:pt x="2263" y="0"/>
                  </a:moveTo>
                  <a:cubicBezTo>
                    <a:pt x="2262" y="0"/>
                    <a:pt x="96" y="238"/>
                    <a:pt x="24" y="1167"/>
                  </a:cubicBezTo>
                  <a:cubicBezTo>
                    <a:pt x="0" y="1691"/>
                    <a:pt x="48" y="2215"/>
                    <a:pt x="119" y="2548"/>
                  </a:cubicBezTo>
                  <a:cubicBezTo>
                    <a:pt x="167" y="2786"/>
                    <a:pt x="381" y="2953"/>
                    <a:pt x="619" y="2953"/>
                  </a:cubicBezTo>
                  <a:lnTo>
                    <a:pt x="1286" y="2953"/>
                  </a:lnTo>
                  <a:cubicBezTo>
                    <a:pt x="1477" y="2953"/>
                    <a:pt x="1667" y="2834"/>
                    <a:pt x="1763" y="2620"/>
                  </a:cubicBezTo>
                  <a:cubicBezTo>
                    <a:pt x="2120" y="1691"/>
                    <a:pt x="2263" y="0"/>
                    <a:pt x="2263"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6"/>
            <p:cNvSpPr/>
            <p:nvPr/>
          </p:nvSpPr>
          <p:spPr>
            <a:xfrm>
              <a:off x="3780521" y="1888905"/>
              <a:ext cx="22801" cy="42736"/>
            </a:xfrm>
            <a:custGeom>
              <a:rect b="b" l="l" r="r" t="t"/>
              <a:pathLst>
                <a:path extrusionOk="0" h="1340" w="715">
                  <a:moveTo>
                    <a:pt x="606" y="0"/>
                  </a:moveTo>
                  <a:cubicBezTo>
                    <a:pt x="580" y="0"/>
                    <a:pt x="552" y="9"/>
                    <a:pt x="524" y="30"/>
                  </a:cubicBezTo>
                  <a:cubicBezTo>
                    <a:pt x="334" y="173"/>
                    <a:pt x="24" y="316"/>
                    <a:pt x="24" y="316"/>
                  </a:cubicBezTo>
                  <a:lnTo>
                    <a:pt x="1" y="1340"/>
                  </a:lnTo>
                  <a:cubicBezTo>
                    <a:pt x="620" y="1102"/>
                    <a:pt x="715" y="435"/>
                    <a:pt x="715" y="101"/>
                  </a:cubicBezTo>
                  <a:cubicBezTo>
                    <a:pt x="715" y="51"/>
                    <a:pt x="667" y="0"/>
                    <a:pt x="606" y="0"/>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6"/>
            <p:cNvSpPr/>
            <p:nvPr/>
          </p:nvSpPr>
          <p:spPr>
            <a:xfrm>
              <a:off x="3420547" y="1772880"/>
              <a:ext cx="361537" cy="274977"/>
            </a:xfrm>
            <a:custGeom>
              <a:rect b="b" l="l" r="r" t="t"/>
              <a:pathLst>
                <a:path extrusionOk="0" h="8622" w="11337">
                  <a:moveTo>
                    <a:pt x="6192" y="1"/>
                  </a:moveTo>
                  <a:cubicBezTo>
                    <a:pt x="3763" y="1"/>
                    <a:pt x="1739" y="1429"/>
                    <a:pt x="1191" y="3335"/>
                  </a:cubicBezTo>
                  <a:cubicBezTo>
                    <a:pt x="1045" y="3234"/>
                    <a:pt x="889" y="3183"/>
                    <a:pt x="743" y="3183"/>
                  </a:cubicBezTo>
                  <a:cubicBezTo>
                    <a:pt x="506" y="3183"/>
                    <a:pt x="294" y="3317"/>
                    <a:pt x="191" y="3597"/>
                  </a:cubicBezTo>
                  <a:cubicBezTo>
                    <a:pt x="0" y="4025"/>
                    <a:pt x="96" y="4501"/>
                    <a:pt x="215" y="4906"/>
                  </a:cubicBezTo>
                  <a:cubicBezTo>
                    <a:pt x="338" y="5400"/>
                    <a:pt x="639" y="5769"/>
                    <a:pt x="1132" y="5769"/>
                  </a:cubicBezTo>
                  <a:cubicBezTo>
                    <a:pt x="1210" y="5769"/>
                    <a:pt x="1294" y="5759"/>
                    <a:pt x="1382" y="5740"/>
                  </a:cubicBezTo>
                  <a:cubicBezTo>
                    <a:pt x="2096" y="7407"/>
                    <a:pt x="3954" y="8621"/>
                    <a:pt x="6192" y="8621"/>
                  </a:cubicBezTo>
                  <a:cubicBezTo>
                    <a:pt x="9026" y="8621"/>
                    <a:pt x="11312" y="6692"/>
                    <a:pt x="11312" y="4311"/>
                  </a:cubicBezTo>
                  <a:cubicBezTo>
                    <a:pt x="11336" y="1930"/>
                    <a:pt x="9026" y="1"/>
                    <a:pt x="6192"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6"/>
            <p:cNvSpPr/>
            <p:nvPr/>
          </p:nvSpPr>
          <p:spPr>
            <a:xfrm>
              <a:off x="3484327" y="1872385"/>
              <a:ext cx="11449" cy="25833"/>
            </a:xfrm>
            <a:custGeom>
              <a:rect b="b" l="l" r="r" t="t"/>
              <a:pathLst>
                <a:path extrusionOk="0" h="810" w="359">
                  <a:moveTo>
                    <a:pt x="168" y="0"/>
                  </a:moveTo>
                  <a:cubicBezTo>
                    <a:pt x="96" y="0"/>
                    <a:pt x="1" y="96"/>
                    <a:pt x="1" y="191"/>
                  </a:cubicBezTo>
                  <a:lnTo>
                    <a:pt x="1" y="619"/>
                  </a:lnTo>
                  <a:cubicBezTo>
                    <a:pt x="1" y="715"/>
                    <a:pt x="96" y="810"/>
                    <a:pt x="168" y="810"/>
                  </a:cubicBezTo>
                  <a:cubicBezTo>
                    <a:pt x="263" y="810"/>
                    <a:pt x="358" y="715"/>
                    <a:pt x="358" y="619"/>
                  </a:cubicBezTo>
                  <a:lnTo>
                    <a:pt x="358" y="191"/>
                  </a:lnTo>
                  <a:cubicBezTo>
                    <a:pt x="358" y="96"/>
                    <a:pt x="263" y="0"/>
                    <a:pt x="168"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6"/>
            <p:cNvSpPr/>
            <p:nvPr/>
          </p:nvSpPr>
          <p:spPr>
            <a:xfrm>
              <a:off x="3438788" y="1893657"/>
              <a:ext cx="15977" cy="24334"/>
            </a:xfrm>
            <a:custGeom>
              <a:rect b="b" l="l" r="r" t="t"/>
              <a:pathLst>
                <a:path extrusionOk="0" h="763" w="501">
                  <a:moveTo>
                    <a:pt x="214" y="0"/>
                  </a:moveTo>
                  <a:cubicBezTo>
                    <a:pt x="95" y="0"/>
                    <a:pt x="0" y="191"/>
                    <a:pt x="24" y="405"/>
                  </a:cubicBezTo>
                  <a:cubicBezTo>
                    <a:pt x="48" y="619"/>
                    <a:pt x="167" y="762"/>
                    <a:pt x="286" y="762"/>
                  </a:cubicBezTo>
                  <a:cubicBezTo>
                    <a:pt x="405" y="762"/>
                    <a:pt x="500" y="548"/>
                    <a:pt x="476" y="357"/>
                  </a:cubicBezTo>
                  <a:cubicBezTo>
                    <a:pt x="452" y="143"/>
                    <a:pt x="333" y="0"/>
                    <a:pt x="214"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46"/>
          <p:cNvGrpSpPr/>
          <p:nvPr/>
        </p:nvGrpSpPr>
        <p:grpSpPr>
          <a:xfrm>
            <a:off x="3428902" y="2913643"/>
            <a:ext cx="382776" cy="283652"/>
            <a:chOff x="3428902" y="2913643"/>
            <a:chExt cx="382776" cy="283652"/>
          </a:xfrm>
        </p:grpSpPr>
        <p:sp>
          <p:nvSpPr>
            <p:cNvPr id="2004" name="Google Shape;2004;p46"/>
            <p:cNvSpPr/>
            <p:nvPr/>
          </p:nvSpPr>
          <p:spPr>
            <a:xfrm>
              <a:off x="3521543" y="2946301"/>
              <a:ext cx="198260" cy="185551"/>
            </a:xfrm>
            <a:custGeom>
              <a:rect b="b" l="l" r="r" t="t"/>
              <a:pathLst>
                <a:path extrusionOk="0" h="5818" w="6217">
                  <a:moveTo>
                    <a:pt x="3109" y="1"/>
                  </a:moveTo>
                  <a:cubicBezTo>
                    <a:pt x="3019" y="1"/>
                    <a:pt x="2930" y="48"/>
                    <a:pt x="2882" y="144"/>
                  </a:cubicBezTo>
                  <a:lnTo>
                    <a:pt x="2073" y="1787"/>
                  </a:lnTo>
                  <a:lnTo>
                    <a:pt x="287" y="2049"/>
                  </a:lnTo>
                  <a:cubicBezTo>
                    <a:pt x="72" y="2073"/>
                    <a:pt x="1" y="2311"/>
                    <a:pt x="144" y="2454"/>
                  </a:cubicBezTo>
                  <a:lnTo>
                    <a:pt x="1453" y="3740"/>
                  </a:lnTo>
                  <a:lnTo>
                    <a:pt x="1144" y="5526"/>
                  </a:lnTo>
                  <a:cubicBezTo>
                    <a:pt x="1125" y="5694"/>
                    <a:pt x="1253" y="5818"/>
                    <a:pt x="1389" y="5818"/>
                  </a:cubicBezTo>
                  <a:cubicBezTo>
                    <a:pt x="1427" y="5818"/>
                    <a:pt x="1465" y="5808"/>
                    <a:pt x="1501" y="5788"/>
                  </a:cubicBezTo>
                  <a:lnTo>
                    <a:pt x="3120" y="4954"/>
                  </a:lnTo>
                  <a:lnTo>
                    <a:pt x="4716" y="5788"/>
                  </a:lnTo>
                  <a:cubicBezTo>
                    <a:pt x="4757" y="5808"/>
                    <a:pt x="4799" y="5818"/>
                    <a:pt x="4838" y="5818"/>
                  </a:cubicBezTo>
                  <a:cubicBezTo>
                    <a:pt x="4979" y="5818"/>
                    <a:pt x="5092" y="5694"/>
                    <a:pt x="5073" y="5526"/>
                  </a:cubicBezTo>
                  <a:lnTo>
                    <a:pt x="4787" y="3740"/>
                  </a:lnTo>
                  <a:lnTo>
                    <a:pt x="6097" y="2454"/>
                  </a:lnTo>
                  <a:cubicBezTo>
                    <a:pt x="6216" y="2311"/>
                    <a:pt x="6121" y="2073"/>
                    <a:pt x="5907" y="2049"/>
                  </a:cubicBezTo>
                  <a:lnTo>
                    <a:pt x="4121" y="1787"/>
                  </a:lnTo>
                  <a:lnTo>
                    <a:pt x="3335" y="144"/>
                  </a:lnTo>
                  <a:cubicBezTo>
                    <a:pt x="3287" y="48"/>
                    <a:pt x="3198" y="1"/>
                    <a:pt x="3109"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6"/>
            <p:cNvSpPr/>
            <p:nvPr/>
          </p:nvSpPr>
          <p:spPr>
            <a:xfrm>
              <a:off x="3701530" y="3170792"/>
              <a:ext cx="47899" cy="26503"/>
            </a:xfrm>
            <a:custGeom>
              <a:rect b="b" l="l" r="r" t="t"/>
              <a:pathLst>
                <a:path extrusionOk="0" h="831" w="1502">
                  <a:moveTo>
                    <a:pt x="688" y="0"/>
                  </a:moveTo>
                  <a:cubicBezTo>
                    <a:pt x="417" y="0"/>
                    <a:pt x="183" y="111"/>
                    <a:pt x="1" y="273"/>
                  </a:cubicBezTo>
                  <a:cubicBezTo>
                    <a:pt x="96" y="535"/>
                    <a:pt x="358" y="749"/>
                    <a:pt x="668" y="821"/>
                  </a:cubicBezTo>
                  <a:cubicBezTo>
                    <a:pt x="714" y="828"/>
                    <a:pt x="761" y="831"/>
                    <a:pt x="807" y="831"/>
                  </a:cubicBezTo>
                  <a:cubicBezTo>
                    <a:pt x="1074" y="831"/>
                    <a:pt x="1339" y="721"/>
                    <a:pt x="1501" y="559"/>
                  </a:cubicBezTo>
                  <a:cubicBezTo>
                    <a:pt x="1406" y="273"/>
                    <a:pt x="1144" y="82"/>
                    <a:pt x="834" y="11"/>
                  </a:cubicBezTo>
                  <a:cubicBezTo>
                    <a:pt x="785" y="4"/>
                    <a:pt x="736" y="0"/>
                    <a:pt x="688"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6"/>
            <p:cNvSpPr/>
            <p:nvPr/>
          </p:nvSpPr>
          <p:spPr>
            <a:xfrm>
              <a:off x="3692441" y="3132393"/>
              <a:ext cx="28127" cy="47105"/>
            </a:xfrm>
            <a:custGeom>
              <a:rect b="b" l="l" r="r" t="t"/>
              <a:pathLst>
                <a:path extrusionOk="0" h="1477" w="882">
                  <a:moveTo>
                    <a:pt x="595" y="0"/>
                  </a:moveTo>
                  <a:cubicBezTo>
                    <a:pt x="310" y="96"/>
                    <a:pt x="119" y="357"/>
                    <a:pt x="48" y="643"/>
                  </a:cubicBezTo>
                  <a:cubicBezTo>
                    <a:pt x="0" y="977"/>
                    <a:pt x="119" y="1286"/>
                    <a:pt x="310" y="1477"/>
                  </a:cubicBezTo>
                  <a:cubicBezTo>
                    <a:pt x="595" y="1405"/>
                    <a:pt x="786" y="1120"/>
                    <a:pt x="857" y="834"/>
                  </a:cubicBezTo>
                  <a:cubicBezTo>
                    <a:pt x="881" y="500"/>
                    <a:pt x="786" y="167"/>
                    <a:pt x="595"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6"/>
            <p:cNvSpPr/>
            <p:nvPr/>
          </p:nvSpPr>
          <p:spPr>
            <a:xfrm>
              <a:off x="3747100" y="3122730"/>
              <a:ext cx="45603" cy="28480"/>
            </a:xfrm>
            <a:custGeom>
              <a:rect b="b" l="l" r="r" t="t"/>
              <a:pathLst>
                <a:path extrusionOk="0" h="893" w="1430">
                  <a:moveTo>
                    <a:pt x="926" y="0"/>
                  </a:moveTo>
                  <a:cubicBezTo>
                    <a:pt x="814" y="0"/>
                    <a:pt x="695" y="21"/>
                    <a:pt x="572" y="65"/>
                  </a:cubicBezTo>
                  <a:cubicBezTo>
                    <a:pt x="263" y="184"/>
                    <a:pt x="72" y="422"/>
                    <a:pt x="1" y="708"/>
                  </a:cubicBezTo>
                  <a:cubicBezTo>
                    <a:pt x="136" y="829"/>
                    <a:pt x="320" y="892"/>
                    <a:pt x="515" y="892"/>
                  </a:cubicBezTo>
                  <a:cubicBezTo>
                    <a:pt x="628" y="892"/>
                    <a:pt x="744" y="871"/>
                    <a:pt x="858" y="827"/>
                  </a:cubicBezTo>
                  <a:cubicBezTo>
                    <a:pt x="1168" y="708"/>
                    <a:pt x="1406" y="446"/>
                    <a:pt x="1430" y="184"/>
                  </a:cubicBezTo>
                  <a:cubicBezTo>
                    <a:pt x="1294" y="64"/>
                    <a:pt x="1120" y="0"/>
                    <a:pt x="926"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6"/>
            <p:cNvSpPr/>
            <p:nvPr/>
          </p:nvSpPr>
          <p:spPr>
            <a:xfrm>
              <a:off x="3723566" y="3099736"/>
              <a:ext cx="31922" cy="45606"/>
            </a:xfrm>
            <a:custGeom>
              <a:rect b="b" l="l" r="r" t="t"/>
              <a:pathLst>
                <a:path extrusionOk="0" h="1430" w="1001">
                  <a:moveTo>
                    <a:pt x="239" y="0"/>
                  </a:moveTo>
                  <a:cubicBezTo>
                    <a:pt x="48" y="215"/>
                    <a:pt x="0" y="548"/>
                    <a:pt x="120" y="881"/>
                  </a:cubicBezTo>
                  <a:cubicBezTo>
                    <a:pt x="239" y="1167"/>
                    <a:pt x="477" y="1381"/>
                    <a:pt x="763" y="1429"/>
                  </a:cubicBezTo>
                  <a:cubicBezTo>
                    <a:pt x="953" y="1215"/>
                    <a:pt x="1001" y="905"/>
                    <a:pt x="882" y="572"/>
                  </a:cubicBezTo>
                  <a:cubicBezTo>
                    <a:pt x="763" y="286"/>
                    <a:pt x="501" y="72"/>
                    <a:pt x="239"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6"/>
            <p:cNvSpPr/>
            <p:nvPr/>
          </p:nvSpPr>
          <p:spPr>
            <a:xfrm>
              <a:off x="3776726" y="3049601"/>
              <a:ext cx="34951" cy="41046"/>
            </a:xfrm>
            <a:custGeom>
              <a:rect b="b" l="l" r="r" t="t"/>
              <a:pathLst>
                <a:path extrusionOk="0" h="1287" w="1096">
                  <a:moveTo>
                    <a:pt x="977" y="1"/>
                  </a:moveTo>
                  <a:cubicBezTo>
                    <a:pt x="691" y="1"/>
                    <a:pt x="405" y="120"/>
                    <a:pt x="215" y="405"/>
                  </a:cubicBezTo>
                  <a:cubicBezTo>
                    <a:pt x="0" y="715"/>
                    <a:pt x="0" y="1001"/>
                    <a:pt x="120" y="1286"/>
                  </a:cubicBezTo>
                  <a:cubicBezTo>
                    <a:pt x="405" y="1286"/>
                    <a:pt x="667" y="1167"/>
                    <a:pt x="882" y="858"/>
                  </a:cubicBezTo>
                  <a:cubicBezTo>
                    <a:pt x="1072" y="596"/>
                    <a:pt x="1096" y="262"/>
                    <a:pt x="977"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3740276" y="3060093"/>
              <a:ext cx="41042" cy="32881"/>
            </a:xfrm>
            <a:custGeom>
              <a:rect b="b" l="l" r="r" t="t"/>
              <a:pathLst>
                <a:path extrusionOk="0" h="1031" w="1287">
                  <a:moveTo>
                    <a:pt x="388" y="1"/>
                  </a:moveTo>
                  <a:cubicBezTo>
                    <a:pt x="257" y="1"/>
                    <a:pt x="129" y="36"/>
                    <a:pt x="0" y="100"/>
                  </a:cubicBezTo>
                  <a:cubicBezTo>
                    <a:pt x="0" y="386"/>
                    <a:pt x="119" y="648"/>
                    <a:pt x="429" y="862"/>
                  </a:cubicBezTo>
                  <a:cubicBezTo>
                    <a:pt x="585" y="976"/>
                    <a:pt x="767" y="1030"/>
                    <a:pt x="944" y="1030"/>
                  </a:cubicBezTo>
                  <a:cubicBezTo>
                    <a:pt x="1064" y="1030"/>
                    <a:pt x="1181" y="1005"/>
                    <a:pt x="1286" y="957"/>
                  </a:cubicBezTo>
                  <a:cubicBezTo>
                    <a:pt x="1286" y="648"/>
                    <a:pt x="1167" y="386"/>
                    <a:pt x="881" y="172"/>
                  </a:cubicBezTo>
                  <a:cubicBezTo>
                    <a:pt x="711" y="54"/>
                    <a:pt x="548" y="1"/>
                    <a:pt x="388"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3776726" y="2976694"/>
              <a:ext cx="28127" cy="47105"/>
            </a:xfrm>
            <a:custGeom>
              <a:rect b="b" l="l" r="r" t="t"/>
              <a:pathLst>
                <a:path extrusionOk="0" h="1477" w="882">
                  <a:moveTo>
                    <a:pt x="572" y="0"/>
                  </a:moveTo>
                  <a:cubicBezTo>
                    <a:pt x="286" y="119"/>
                    <a:pt x="72" y="358"/>
                    <a:pt x="48" y="691"/>
                  </a:cubicBezTo>
                  <a:cubicBezTo>
                    <a:pt x="0" y="1001"/>
                    <a:pt x="143" y="1310"/>
                    <a:pt x="358" y="1477"/>
                  </a:cubicBezTo>
                  <a:cubicBezTo>
                    <a:pt x="620" y="1358"/>
                    <a:pt x="834" y="1120"/>
                    <a:pt x="858" y="786"/>
                  </a:cubicBezTo>
                  <a:cubicBezTo>
                    <a:pt x="882" y="477"/>
                    <a:pt x="763" y="167"/>
                    <a:pt x="572"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6"/>
            <p:cNvSpPr/>
            <p:nvPr/>
          </p:nvSpPr>
          <p:spPr>
            <a:xfrm>
              <a:off x="3739511" y="3008459"/>
              <a:ext cx="47867" cy="26535"/>
            </a:xfrm>
            <a:custGeom>
              <a:rect b="b" l="l" r="r" t="t"/>
              <a:pathLst>
                <a:path extrusionOk="0" h="832" w="1501">
                  <a:moveTo>
                    <a:pt x="713" y="1"/>
                  </a:moveTo>
                  <a:cubicBezTo>
                    <a:pt x="421" y="1"/>
                    <a:pt x="172" y="100"/>
                    <a:pt x="1" y="314"/>
                  </a:cubicBezTo>
                  <a:cubicBezTo>
                    <a:pt x="120" y="576"/>
                    <a:pt x="358" y="790"/>
                    <a:pt x="691" y="814"/>
                  </a:cubicBezTo>
                  <a:cubicBezTo>
                    <a:pt x="745" y="826"/>
                    <a:pt x="798" y="831"/>
                    <a:pt x="849" y="831"/>
                  </a:cubicBezTo>
                  <a:cubicBezTo>
                    <a:pt x="1115" y="831"/>
                    <a:pt x="1341" y="688"/>
                    <a:pt x="1501" y="528"/>
                  </a:cubicBezTo>
                  <a:cubicBezTo>
                    <a:pt x="1382" y="243"/>
                    <a:pt x="1144" y="52"/>
                    <a:pt x="810" y="5"/>
                  </a:cubicBezTo>
                  <a:cubicBezTo>
                    <a:pt x="777" y="2"/>
                    <a:pt x="745" y="1"/>
                    <a:pt x="713"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6"/>
            <p:cNvSpPr/>
            <p:nvPr/>
          </p:nvSpPr>
          <p:spPr>
            <a:xfrm>
              <a:off x="3750895" y="2913643"/>
              <a:ext cx="29658" cy="47903"/>
            </a:xfrm>
            <a:custGeom>
              <a:rect b="b" l="l" r="r" t="t"/>
              <a:pathLst>
                <a:path extrusionOk="0" h="1502" w="930">
                  <a:moveTo>
                    <a:pt x="334" y="1"/>
                  </a:moveTo>
                  <a:cubicBezTo>
                    <a:pt x="120" y="191"/>
                    <a:pt x="1" y="525"/>
                    <a:pt x="72" y="834"/>
                  </a:cubicBezTo>
                  <a:cubicBezTo>
                    <a:pt x="120" y="1168"/>
                    <a:pt x="334" y="1406"/>
                    <a:pt x="596" y="1501"/>
                  </a:cubicBezTo>
                  <a:cubicBezTo>
                    <a:pt x="810" y="1311"/>
                    <a:pt x="930" y="1001"/>
                    <a:pt x="858" y="668"/>
                  </a:cubicBezTo>
                  <a:cubicBezTo>
                    <a:pt x="810" y="334"/>
                    <a:pt x="596" y="96"/>
                    <a:pt x="334"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6"/>
            <p:cNvSpPr/>
            <p:nvPr/>
          </p:nvSpPr>
          <p:spPr>
            <a:xfrm>
              <a:off x="3722800" y="2952488"/>
              <a:ext cx="47133" cy="26407"/>
            </a:xfrm>
            <a:custGeom>
              <a:rect b="b" l="l" r="r" t="t"/>
              <a:pathLst>
                <a:path extrusionOk="0" h="828" w="1478">
                  <a:moveTo>
                    <a:pt x="840" y="0"/>
                  </a:moveTo>
                  <a:cubicBezTo>
                    <a:pt x="775" y="0"/>
                    <a:pt x="709" y="7"/>
                    <a:pt x="644" y="21"/>
                  </a:cubicBezTo>
                  <a:cubicBezTo>
                    <a:pt x="358" y="69"/>
                    <a:pt x="72" y="283"/>
                    <a:pt x="1" y="545"/>
                  </a:cubicBezTo>
                  <a:cubicBezTo>
                    <a:pt x="134" y="717"/>
                    <a:pt x="376" y="828"/>
                    <a:pt x="638" y="828"/>
                  </a:cubicBezTo>
                  <a:cubicBezTo>
                    <a:pt x="703" y="828"/>
                    <a:pt x="768" y="821"/>
                    <a:pt x="834" y="807"/>
                  </a:cubicBezTo>
                  <a:cubicBezTo>
                    <a:pt x="1144" y="759"/>
                    <a:pt x="1382" y="545"/>
                    <a:pt x="1477" y="283"/>
                  </a:cubicBezTo>
                  <a:cubicBezTo>
                    <a:pt x="1343" y="111"/>
                    <a:pt x="1102" y="0"/>
                    <a:pt x="840"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6"/>
            <p:cNvSpPr/>
            <p:nvPr/>
          </p:nvSpPr>
          <p:spPr>
            <a:xfrm>
              <a:off x="3491949" y="3170792"/>
              <a:ext cx="47102" cy="26503"/>
            </a:xfrm>
            <a:custGeom>
              <a:rect b="b" l="l" r="r" t="t"/>
              <a:pathLst>
                <a:path extrusionOk="0" h="831" w="1477">
                  <a:moveTo>
                    <a:pt x="790" y="0"/>
                  </a:moveTo>
                  <a:cubicBezTo>
                    <a:pt x="742" y="0"/>
                    <a:pt x="693" y="4"/>
                    <a:pt x="643" y="11"/>
                  </a:cubicBezTo>
                  <a:cubicBezTo>
                    <a:pt x="357" y="82"/>
                    <a:pt x="95" y="273"/>
                    <a:pt x="0" y="559"/>
                  </a:cubicBezTo>
                  <a:cubicBezTo>
                    <a:pt x="142" y="721"/>
                    <a:pt x="404" y="831"/>
                    <a:pt x="685" y="831"/>
                  </a:cubicBezTo>
                  <a:cubicBezTo>
                    <a:pt x="734" y="831"/>
                    <a:pt x="784" y="828"/>
                    <a:pt x="834" y="821"/>
                  </a:cubicBezTo>
                  <a:cubicBezTo>
                    <a:pt x="1119" y="749"/>
                    <a:pt x="1405" y="535"/>
                    <a:pt x="1477" y="273"/>
                  </a:cubicBezTo>
                  <a:cubicBezTo>
                    <a:pt x="1314" y="111"/>
                    <a:pt x="1066" y="0"/>
                    <a:pt x="790"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6"/>
            <p:cNvSpPr/>
            <p:nvPr/>
          </p:nvSpPr>
          <p:spPr>
            <a:xfrm>
              <a:off x="3520044" y="3132393"/>
              <a:ext cx="28892" cy="47105"/>
            </a:xfrm>
            <a:custGeom>
              <a:rect b="b" l="l" r="r" t="t"/>
              <a:pathLst>
                <a:path extrusionOk="0" h="1477" w="906">
                  <a:moveTo>
                    <a:pt x="310" y="0"/>
                  </a:moveTo>
                  <a:cubicBezTo>
                    <a:pt x="95" y="167"/>
                    <a:pt x="0" y="500"/>
                    <a:pt x="48" y="834"/>
                  </a:cubicBezTo>
                  <a:cubicBezTo>
                    <a:pt x="95" y="1120"/>
                    <a:pt x="310" y="1405"/>
                    <a:pt x="572" y="1477"/>
                  </a:cubicBezTo>
                  <a:cubicBezTo>
                    <a:pt x="786" y="1286"/>
                    <a:pt x="905" y="977"/>
                    <a:pt x="834" y="643"/>
                  </a:cubicBezTo>
                  <a:cubicBezTo>
                    <a:pt x="786" y="357"/>
                    <a:pt x="572" y="96"/>
                    <a:pt x="310"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6"/>
            <p:cNvSpPr/>
            <p:nvPr/>
          </p:nvSpPr>
          <p:spPr>
            <a:xfrm>
              <a:off x="3447877" y="3122730"/>
              <a:ext cx="45603" cy="28480"/>
            </a:xfrm>
            <a:custGeom>
              <a:rect b="b" l="l" r="r" t="t"/>
              <a:pathLst>
                <a:path extrusionOk="0" h="893" w="1430">
                  <a:moveTo>
                    <a:pt x="515" y="0"/>
                  </a:moveTo>
                  <a:cubicBezTo>
                    <a:pt x="320" y="0"/>
                    <a:pt x="137" y="64"/>
                    <a:pt x="1" y="184"/>
                  </a:cubicBezTo>
                  <a:cubicBezTo>
                    <a:pt x="72" y="446"/>
                    <a:pt x="287" y="708"/>
                    <a:pt x="572" y="827"/>
                  </a:cubicBezTo>
                  <a:cubicBezTo>
                    <a:pt x="695" y="871"/>
                    <a:pt x="814" y="892"/>
                    <a:pt x="926" y="892"/>
                  </a:cubicBezTo>
                  <a:cubicBezTo>
                    <a:pt x="1120" y="892"/>
                    <a:pt x="1294" y="829"/>
                    <a:pt x="1430" y="708"/>
                  </a:cubicBezTo>
                  <a:cubicBezTo>
                    <a:pt x="1382" y="422"/>
                    <a:pt x="1168" y="184"/>
                    <a:pt x="858" y="65"/>
                  </a:cubicBezTo>
                  <a:cubicBezTo>
                    <a:pt x="745" y="21"/>
                    <a:pt x="628" y="0"/>
                    <a:pt x="515"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6"/>
            <p:cNvSpPr/>
            <p:nvPr/>
          </p:nvSpPr>
          <p:spPr>
            <a:xfrm>
              <a:off x="3485092" y="3099736"/>
              <a:ext cx="32687" cy="45606"/>
            </a:xfrm>
            <a:custGeom>
              <a:rect b="b" l="l" r="r" t="t"/>
              <a:pathLst>
                <a:path extrusionOk="0" h="1430" w="1025">
                  <a:moveTo>
                    <a:pt x="787" y="0"/>
                  </a:moveTo>
                  <a:cubicBezTo>
                    <a:pt x="501" y="72"/>
                    <a:pt x="239" y="238"/>
                    <a:pt x="120" y="572"/>
                  </a:cubicBezTo>
                  <a:cubicBezTo>
                    <a:pt x="1" y="905"/>
                    <a:pt x="48" y="1215"/>
                    <a:pt x="239" y="1429"/>
                  </a:cubicBezTo>
                  <a:cubicBezTo>
                    <a:pt x="548" y="1381"/>
                    <a:pt x="787" y="1167"/>
                    <a:pt x="882" y="881"/>
                  </a:cubicBezTo>
                  <a:cubicBezTo>
                    <a:pt x="1025" y="548"/>
                    <a:pt x="953" y="215"/>
                    <a:pt x="787"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3428902" y="3049601"/>
              <a:ext cx="35717" cy="41046"/>
            </a:xfrm>
            <a:custGeom>
              <a:rect b="b" l="l" r="r" t="t"/>
              <a:pathLst>
                <a:path extrusionOk="0" h="1287" w="1120">
                  <a:moveTo>
                    <a:pt x="119" y="1"/>
                  </a:moveTo>
                  <a:cubicBezTo>
                    <a:pt x="0" y="262"/>
                    <a:pt x="48" y="596"/>
                    <a:pt x="215" y="858"/>
                  </a:cubicBezTo>
                  <a:cubicBezTo>
                    <a:pt x="429" y="1167"/>
                    <a:pt x="691" y="1286"/>
                    <a:pt x="1001" y="1286"/>
                  </a:cubicBezTo>
                  <a:cubicBezTo>
                    <a:pt x="1120" y="1001"/>
                    <a:pt x="1120" y="715"/>
                    <a:pt x="905" y="405"/>
                  </a:cubicBezTo>
                  <a:cubicBezTo>
                    <a:pt x="691" y="120"/>
                    <a:pt x="429" y="1"/>
                    <a:pt x="119"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3459261" y="3060093"/>
              <a:ext cx="41042" cy="33104"/>
            </a:xfrm>
            <a:custGeom>
              <a:rect b="b" l="l" r="r" t="t"/>
              <a:pathLst>
                <a:path extrusionOk="0" h="1038" w="1287">
                  <a:moveTo>
                    <a:pt x="911" y="1"/>
                  </a:moveTo>
                  <a:cubicBezTo>
                    <a:pt x="752" y="1"/>
                    <a:pt x="587" y="54"/>
                    <a:pt x="430" y="172"/>
                  </a:cubicBezTo>
                  <a:cubicBezTo>
                    <a:pt x="120" y="386"/>
                    <a:pt x="1" y="648"/>
                    <a:pt x="1" y="957"/>
                  </a:cubicBezTo>
                  <a:cubicBezTo>
                    <a:pt x="123" y="1008"/>
                    <a:pt x="245" y="1037"/>
                    <a:pt x="369" y="1037"/>
                  </a:cubicBezTo>
                  <a:cubicBezTo>
                    <a:pt x="535" y="1037"/>
                    <a:pt x="705" y="985"/>
                    <a:pt x="882" y="862"/>
                  </a:cubicBezTo>
                  <a:cubicBezTo>
                    <a:pt x="1168" y="648"/>
                    <a:pt x="1287" y="386"/>
                    <a:pt x="1287" y="100"/>
                  </a:cubicBezTo>
                  <a:cubicBezTo>
                    <a:pt x="1169" y="36"/>
                    <a:pt x="1042" y="1"/>
                    <a:pt x="911"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3436492" y="2976694"/>
              <a:ext cx="28892" cy="47105"/>
            </a:xfrm>
            <a:custGeom>
              <a:rect b="b" l="l" r="r" t="t"/>
              <a:pathLst>
                <a:path extrusionOk="0" h="1477" w="906">
                  <a:moveTo>
                    <a:pt x="334" y="0"/>
                  </a:moveTo>
                  <a:cubicBezTo>
                    <a:pt x="96" y="167"/>
                    <a:pt x="1" y="477"/>
                    <a:pt x="48" y="786"/>
                  </a:cubicBezTo>
                  <a:cubicBezTo>
                    <a:pt x="72" y="1120"/>
                    <a:pt x="286" y="1358"/>
                    <a:pt x="548" y="1477"/>
                  </a:cubicBezTo>
                  <a:cubicBezTo>
                    <a:pt x="763" y="1310"/>
                    <a:pt x="906" y="1001"/>
                    <a:pt x="834" y="691"/>
                  </a:cubicBezTo>
                  <a:cubicBezTo>
                    <a:pt x="810" y="358"/>
                    <a:pt x="596" y="119"/>
                    <a:pt x="334"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3453968" y="3008459"/>
              <a:ext cx="47102" cy="26088"/>
            </a:xfrm>
            <a:custGeom>
              <a:rect b="b" l="l" r="r" t="t"/>
              <a:pathLst>
                <a:path extrusionOk="0" h="818" w="1477">
                  <a:moveTo>
                    <a:pt x="783" y="1"/>
                  </a:moveTo>
                  <a:cubicBezTo>
                    <a:pt x="752" y="1"/>
                    <a:pt x="722" y="2"/>
                    <a:pt x="691" y="5"/>
                  </a:cubicBezTo>
                  <a:cubicBezTo>
                    <a:pt x="358" y="52"/>
                    <a:pt x="119" y="243"/>
                    <a:pt x="0" y="528"/>
                  </a:cubicBezTo>
                  <a:cubicBezTo>
                    <a:pt x="153" y="703"/>
                    <a:pt x="425" y="817"/>
                    <a:pt x="725" y="817"/>
                  </a:cubicBezTo>
                  <a:cubicBezTo>
                    <a:pt x="753" y="817"/>
                    <a:pt x="782" y="816"/>
                    <a:pt x="810" y="814"/>
                  </a:cubicBezTo>
                  <a:cubicBezTo>
                    <a:pt x="1120" y="790"/>
                    <a:pt x="1358" y="576"/>
                    <a:pt x="1477" y="314"/>
                  </a:cubicBezTo>
                  <a:cubicBezTo>
                    <a:pt x="1327" y="100"/>
                    <a:pt x="1060" y="1"/>
                    <a:pt x="783"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6"/>
            <p:cNvSpPr/>
            <p:nvPr/>
          </p:nvSpPr>
          <p:spPr>
            <a:xfrm>
              <a:off x="3460027" y="2913643"/>
              <a:ext cx="29658" cy="47903"/>
            </a:xfrm>
            <a:custGeom>
              <a:rect b="b" l="l" r="r" t="t"/>
              <a:pathLst>
                <a:path extrusionOk="0" h="1502" w="930">
                  <a:moveTo>
                    <a:pt x="620" y="1"/>
                  </a:moveTo>
                  <a:cubicBezTo>
                    <a:pt x="382" y="96"/>
                    <a:pt x="144" y="334"/>
                    <a:pt x="72" y="668"/>
                  </a:cubicBezTo>
                  <a:cubicBezTo>
                    <a:pt x="1" y="1001"/>
                    <a:pt x="144" y="1311"/>
                    <a:pt x="334" y="1501"/>
                  </a:cubicBezTo>
                  <a:cubicBezTo>
                    <a:pt x="620" y="1406"/>
                    <a:pt x="811" y="1168"/>
                    <a:pt x="882" y="834"/>
                  </a:cubicBezTo>
                  <a:cubicBezTo>
                    <a:pt x="930" y="525"/>
                    <a:pt x="811" y="191"/>
                    <a:pt x="620"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6"/>
            <p:cNvSpPr/>
            <p:nvPr/>
          </p:nvSpPr>
          <p:spPr>
            <a:xfrm>
              <a:off x="3470678" y="2952488"/>
              <a:ext cx="47867" cy="26407"/>
            </a:xfrm>
            <a:custGeom>
              <a:rect b="b" l="l" r="r" t="t"/>
              <a:pathLst>
                <a:path extrusionOk="0" h="828" w="1501">
                  <a:moveTo>
                    <a:pt x="649" y="0"/>
                  </a:moveTo>
                  <a:cubicBezTo>
                    <a:pt x="398" y="0"/>
                    <a:pt x="153" y="111"/>
                    <a:pt x="0" y="283"/>
                  </a:cubicBezTo>
                  <a:cubicBezTo>
                    <a:pt x="95" y="545"/>
                    <a:pt x="334" y="759"/>
                    <a:pt x="667" y="807"/>
                  </a:cubicBezTo>
                  <a:cubicBezTo>
                    <a:pt x="733" y="821"/>
                    <a:pt x="798" y="828"/>
                    <a:pt x="861" y="828"/>
                  </a:cubicBezTo>
                  <a:cubicBezTo>
                    <a:pt x="1118" y="828"/>
                    <a:pt x="1348" y="717"/>
                    <a:pt x="1501" y="545"/>
                  </a:cubicBezTo>
                  <a:cubicBezTo>
                    <a:pt x="1405" y="283"/>
                    <a:pt x="1143" y="69"/>
                    <a:pt x="834" y="21"/>
                  </a:cubicBezTo>
                  <a:cubicBezTo>
                    <a:pt x="773" y="7"/>
                    <a:pt x="711" y="0"/>
                    <a:pt x="649"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46"/>
          <p:cNvGrpSpPr/>
          <p:nvPr/>
        </p:nvGrpSpPr>
        <p:grpSpPr>
          <a:xfrm>
            <a:off x="1504468" y="1707181"/>
            <a:ext cx="407108" cy="379680"/>
            <a:chOff x="1504468" y="1707181"/>
            <a:chExt cx="407108" cy="379680"/>
          </a:xfrm>
        </p:grpSpPr>
        <p:sp>
          <p:nvSpPr>
            <p:cNvPr id="2026" name="Google Shape;2026;p46"/>
            <p:cNvSpPr/>
            <p:nvPr/>
          </p:nvSpPr>
          <p:spPr>
            <a:xfrm>
              <a:off x="1504468" y="1955911"/>
              <a:ext cx="146598" cy="130951"/>
            </a:xfrm>
            <a:custGeom>
              <a:rect b="b" l="l" r="r" t="t"/>
              <a:pathLst>
                <a:path extrusionOk="0" h="4106" w="4597">
                  <a:moveTo>
                    <a:pt x="2668" y="1"/>
                  </a:moveTo>
                  <a:cubicBezTo>
                    <a:pt x="2668" y="1"/>
                    <a:pt x="1" y="239"/>
                    <a:pt x="548" y="3716"/>
                  </a:cubicBezTo>
                  <a:cubicBezTo>
                    <a:pt x="572" y="3883"/>
                    <a:pt x="691" y="4002"/>
                    <a:pt x="858" y="4025"/>
                  </a:cubicBezTo>
                  <a:cubicBezTo>
                    <a:pt x="1197" y="4081"/>
                    <a:pt x="1505" y="4106"/>
                    <a:pt x="1785" y="4106"/>
                  </a:cubicBezTo>
                  <a:cubicBezTo>
                    <a:pt x="4402" y="4106"/>
                    <a:pt x="4597" y="1930"/>
                    <a:pt x="4597" y="1930"/>
                  </a:cubicBezTo>
                  <a:lnTo>
                    <a:pt x="4001" y="596"/>
                  </a:lnTo>
                  <a:lnTo>
                    <a:pt x="2668"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6"/>
            <p:cNvSpPr/>
            <p:nvPr/>
          </p:nvSpPr>
          <p:spPr>
            <a:xfrm>
              <a:off x="1521178" y="2009841"/>
              <a:ext cx="129888" cy="77020"/>
            </a:xfrm>
            <a:custGeom>
              <a:rect b="b" l="l" r="r" t="t"/>
              <a:pathLst>
                <a:path extrusionOk="0" h="2415" w="4073">
                  <a:moveTo>
                    <a:pt x="3977" y="1"/>
                  </a:moveTo>
                  <a:cubicBezTo>
                    <a:pt x="3711" y="718"/>
                    <a:pt x="2967" y="1754"/>
                    <a:pt x="1078" y="1754"/>
                  </a:cubicBezTo>
                  <a:cubicBezTo>
                    <a:pt x="773" y="1754"/>
                    <a:pt x="439" y="1727"/>
                    <a:pt x="72" y="1668"/>
                  </a:cubicBezTo>
                  <a:cubicBezTo>
                    <a:pt x="48" y="1668"/>
                    <a:pt x="24" y="1668"/>
                    <a:pt x="0" y="1644"/>
                  </a:cubicBezTo>
                  <a:lnTo>
                    <a:pt x="0" y="1644"/>
                  </a:lnTo>
                  <a:cubicBezTo>
                    <a:pt x="0" y="1763"/>
                    <a:pt x="24" y="1906"/>
                    <a:pt x="48" y="2025"/>
                  </a:cubicBezTo>
                  <a:cubicBezTo>
                    <a:pt x="72" y="2192"/>
                    <a:pt x="191" y="2311"/>
                    <a:pt x="358" y="2334"/>
                  </a:cubicBezTo>
                  <a:cubicBezTo>
                    <a:pt x="691" y="2389"/>
                    <a:pt x="995" y="2414"/>
                    <a:pt x="1272" y="2414"/>
                  </a:cubicBezTo>
                  <a:cubicBezTo>
                    <a:pt x="3878" y="2414"/>
                    <a:pt x="4073" y="215"/>
                    <a:pt x="4073" y="215"/>
                  </a:cubicBezTo>
                  <a:lnTo>
                    <a:pt x="3977" y="1"/>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6"/>
            <p:cNvSpPr/>
            <p:nvPr/>
          </p:nvSpPr>
          <p:spPr>
            <a:xfrm>
              <a:off x="1559893" y="1967329"/>
              <a:ext cx="79023" cy="79763"/>
            </a:xfrm>
            <a:custGeom>
              <a:rect b="b" l="l" r="r" t="t"/>
              <a:pathLst>
                <a:path extrusionOk="0" h="2501" w="2478">
                  <a:moveTo>
                    <a:pt x="1430" y="0"/>
                  </a:moveTo>
                  <a:cubicBezTo>
                    <a:pt x="1192" y="95"/>
                    <a:pt x="811" y="310"/>
                    <a:pt x="501" y="691"/>
                  </a:cubicBezTo>
                  <a:cubicBezTo>
                    <a:pt x="191" y="1143"/>
                    <a:pt x="1" y="1762"/>
                    <a:pt x="1" y="2501"/>
                  </a:cubicBezTo>
                  <a:cubicBezTo>
                    <a:pt x="787" y="2501"/>
                    <a:pt x="1382" y="2334"/>
                    <a:pt x="1787" y="1977"/>
                  </a:cubicBezTo>
                  <a:cubicBezTo>
                    <a:pt x="2168" y="1667"/>
                    <a:pt x="2382" y="1286"/>
                    <a:pt x="2478" y="1048"/>
                  </a:cubicBezTo>
                  <a:lnTo>
                    <a:pt x="2192" y="262"/>
                  </a:lnTo>
                  <a:lnTo>
                    <a:pt x="1430" y="0"/>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6"/>
            <p:cNvSpPr/>
            <p:nvPr/>
          </p:nvSpPr>
          <p:spPr>
            <a:xfrm>
              <a:off x="1584958" y="1935500"/>
              <a:ext cx="88144" cy="85217"/>
            </a:xfrm>
            <a:custGeom>
              <a:rect b="b" l="l" r="r" t="t"/>
              <a:pathLst>
                <a:path extrusionOk="0" h="2672" w="2764">
                  <a:moveTo>
                    <a:pt x="785" y="0"/>
                  </a:moveTo>
                  <a:cubicBezTo>
                    <a:pt x="645" y="0"/>
                    <a:pt x="473" y="15"/>
                    <a:pt x="310" y="69"/>
                  </a:cubicBezTo>
                  <a:cubicBezTo>
                    <a:pt x="48" y="141"/>
                    <a:pt x="1" y="474"/>
                    <a:pt x="168" y="641"/>
                  </a:cubicBezTo>
                  <a:lnTo>
                    <a:pt x="2097" y="2570"/>
                  </a:lnTo>
                  <a:cubicBezTo>
                    <a:pt x="2166" y="2640"/>
                    <a:pt x="2252" y="2671"/>
                    <a:pt x="2337" y="2671"/>
                  </a:cubicBezTo>
                  <a:cubicBezTo>
                    <a:pt x="2482" y="2671"/>
                    <a:pt x="2623" y="2578"/>
                    <a:pt x="2668" y="2427"/>
                  </a:cubicBezTo>
                  <a:cubicBezTo>
                    <a:pt x="2763" y="2070"/>
                    <a:pt x="2740" y="1689"/>
                    <a:pt x="2740" y="1689"/>
                  </a:cubicBezTo>
                  <a:lnTo>
                    <a:pt x="2216" y="379"/>
                  </a:lnTo>
                  <a:lnTo>
                    <a:pt x="1073" y="22"/>
                  </a:lnTo>
                  <a:cubicBezTo>
                    <a:pt x="1073" y="22"/>
                    <a:pt x="952" y="0"/>
                    <a:pt x="785"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6"/>
            <p:cNvSpPr/>
            <p:nvPr/>
          </p:nvSpPr>
          <p:spPr>
            <a:xfrm>
              <a:off x="1552303" y="1756934"/>
              <a:ext cx="174725" cy="118513"/>
            </a:xfrm>
            <a:custGeom>
              <a:rect b="b" l="l" r="r" t="t"/>
              <a:pathLst>
                <a:path extrusionOk="0" h="3716" w="5479">
                  <a:moveTo>
                    <a:pt x="5478" y="0"/>
                  </a:moveTo>
                  <a:lnTo>
                    <a:pt x="5097" y="262"/>
                  </a:lnTo>
                  <a:cubicBezTo>
                    <a:pt x="4073" y="667"/>
                    <a:pt x="2263" y="167"/>
                    <a:pt x="1" y="1929"/>
                  </a:cubicBezTo>
                  <a:lnTo>
                    <a:pt x="477" y="3215"/>
                  </a:lnTo>
                  <a:lnTo>
                    <a:pt x="1787" y="3716"/>
                  </a:lnTo>
                  <a:lnTo>
                    <a:pt x="3954" y="3120"/>
                  </a:lnTo>
                  <a:lnTo>
                    <a:pt x="5478"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6"/>
            <p:cNvSpPr/>
            <p:nvPr/>
          </p:nvSpPr>
          <p:spPr>
            <a:xfrm>
              <a:off x="1731557" y="1880740"/>
              <a:ext cx="119237" cy="174707"/>
            </a:xfrm>
            <a:custGeom>
              <a:rect b="b" l="l" r="r" t="t"/>
              <a:pathLst>
                <a:path extrusionOk="0" h="5478" w="3739">
                  <a:moveTo>
                    <a:pt x="3739" y="0"/>
                  </a:moveTo>
                  <a:lnTo>
                    <a:pt x="1977" y="191"/>
                  </a:lnTo>
                  <a:lnTo>
                    <a:pt x="0" y="3739"/>
                  </a:lnTo>
                  <a:lnTo>
                    <a:pt x="453" y="4954"/>
                  </a:lnTo>
                  <a:lnTo>
                    <a:pt x="1786" y="5478"/>
                  </a:lnTo>
                  <a:cubicBezTo>
                    <a:pt x="3691" y="3048"/>
                    <a:pt x="2977" y="1119"/>
                    <a:pt x="3572" y="191"/>
                  </a:cubicBezTo>
                  <a:lnTo>
                    <a:pt x="3739" y="0"/>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6"/>
            <p:cNvSpPr/>
            <p:nvPr/>
          </p:nvSpPr>
          <p:spPr>
            <a:xfrm>
              <a:off x="1607760" y="1707181"/>
              <a:ext cx="303816" cy="291306"/>
            </a:xfrm>
            <a:custGeom>
              <a:rect b="b" l="l" r="r" t="t"/>
              <a:pathLst>
                <a:path extrusionOk="0" h="9134" w="9527">
                  <a:moveTo>
                    <a:pt x="6633" y="0"/>
                  </a:moveTo>
                  <a:cubicBezTo>
                    <a:pt x="5886" y="0"/>
                    <a:pt x="5122" y="141"/>
                    <a:pt x="4644" y="608"/>
                  </a:cubicBezTo>
                  <a:lnTo>
                    <a:pt x="0" y="5252"/>
                  </a:lnTo>
                  <a:lnTo>
                    <a:pt x="1548" y="7586"/>
                  </a:lnTo>
                  <a:lnTo>
                    <a:pt x="3882" y="9133"/>
                  </a:lnTo>
                  <a:lnTo>
                    <a:pt x="8526" y="4490"/>
                  </a:lnTo>
                  <a:cubicBezTo>
                    <a:pt x="9526" y="3537"/>
                    <a:pt x="9097" y="1370"/>
                    <a:pt x="8931" y="608"/>
                  </a:cubicBezTo>
                  <a:cubicBezTo>
                    <a:pt x="8883" y="417"/>
                    <a:pt x="8740" y="298"/>
                    <a:pt x="8573" y="251"/>
                  </a:cubicBezTo>
                  <a:cubicBezTo>
                    <a:pt x="8172" y="153"/>
                    <a:pt x="7412" y="0"/>
                    <a:pt x="6633" y="0"/>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6"/>
            <p:cNvSpPr/>
            <p:nvPr/>
          </p:nvSpPr>
          <p:spPr>
            <a:xfrm>
              <a:off x="1759652" y="1732759"/>
              <a:ext cx="117738" cy="112676"/>
            </a:xfrm>
            <a:custGeom>
              <a:rect b="b" l="l" r="r" t="t"/>
              <a:pathLst>
                <a:path extrusionOk="0" h="3533" w="3692">
                  <a:moveTo>
                    <a:pt x="1907" y="0"/>
                  </a:moveTo>
                  <a:cubicBezTo>
                    <a:pt x="1281" y="0"/>
                    <a:pt x="740" y="105"/>
                    <a:pt x="476" y="354"/>
                  </a:cubicBezTo>
                  <a:lnTo>
                    <a:pt x="143" y="687"/>
                  </a:lnTo>
                  <a:cubicBezTo>
                    <a:pt x="0" y="830"/>
                    <a:pt x="0" y="1068"/>
                    <a:pt x="143" y="1235"/>
                  </a:cubicBezTo>
                  <a:lnTo>
                    <a:pt x="2334" y="3426"/>
                  </a:lnTo>
                  <a:cubicBezTo>
                    <a:pt x="2417" y="3497"/>
                    <a:pt x="2519" y="3533"/>
                    <a:pt x="2617" y="3533"/>
                  </a:cubicBezTo>
                  <a:cubicBezTo>
                    <a:pt x="2715" y="3533"/>
                    <a:pt x="2810" y="3497"/>
                    <a:pt x="2882" y="3426"/>
                  </a:cubicBezTo>
                  <a:lnTo>
                    <a:pt x="3215" y="3092"/>
                  </a:lnTo>
                  <a:cubicBezTo>
                    <a:pt x="3644" y="2687"/>
                    <a:pt x="3691" y="1544"/>
                    <a:pt x="3477" y="449"/>
                  </a:cubicBezTo>
                  <a:cubicBezTo>
                    <a:pt x="3453" y="306"/>
                    <a:pt x="3334" y="163"/>
                    <a:pt x="3144" y="115"/>
                  </a:cubicBezTo>
                  <a:cubicBezTo>
                    <a:pt x="2730" y="42"/>
                    <a:pt x="2301" y="0"/>
                    <a:pt x="1907"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a:off x="1582694" y="1874649"/>
              <a:ext cx="150393" cy="149672"/>
            </a:xfrm>
            <a:custGeom>
              <a:rect b="b" l="l" r="r" t="t"/>
              <a:pathLst>
                <a:path extrusionOk="0" h="4693" w="4716">
                  <a:moveTo>
                    <a:pt x="810" y="1"/>
                  </a:moveTo>
                  <a:lnTo>
                    <a:pt x="0" y="787"/>
                  </a:lnTo>
                  <a:lnTo>
                    <a:pt x="3906" y="4692"/>
                  </a:lnTo>
                  <a:lnTo>
                    <a:pt x="4716" y="3882"/>
                  </a:lnTo>
                  <a:lnTo>
                    <a:pt x="810"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a:off x="1531798" y="1819220"/>
              <a:ext cx="76759" cy="81294"/>
            </a:xfrm>
            <a:custGeom>
              <a:rect b="b" l="l" r="r" t="t"/>
              <a:pathLst>
                <a:path extrusionOk="0" h="2549" w="2407">
                  <a:moveTo>
                    <a:pt x="620" y="0"/>
                  </a:moveTo>
                  <a:cubicBezTo>
                    <a:pt x="525" y="96"/>
                    <a:pt x="406" y="143"/>
                    <a:pt x="310" y="238"/>
                  </a:cubicBezTo>
                  <a:cubicBezTo>
                    <a:pt x="25" y="500"/>
                    <a:pt x="1" y="953"/>
                    <a:pt x="287" y="1239"/>
                  </a:cubicBezTo>
                  <a:lnTo>
                    <a:pt x="1596" y="2548"/>
                  </a:lnTo>
                  <a:lnTo>
                    <a:pt x="2406" y="1763"/>
                  </a:lnTo>
                  <a:lnTo>
                    <a:pt x="620" y="0"/>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a:off x="1707225" y="1998456"/>
              <a:ext cx="82818" cy="74405"/>
            </a:xfrm>
            <a:custGeom>
              <a:rect b="b" l="l" r="r" t="t"/>
              <a:pathLst>
                <a:path extrusionOk="0" h="2333" w="2597">
                  <a:moveTo>
                    <a:pt x="811" y="0"/>
                  </a:moveTo>
                  <a:lnTo>
                    <a:pt x="1" y="810"/>
                  </a:lnTo>
                  <a:lnTo>
                    <a:pt x="1311" y="2120"/>
                  </a:lnTo>
                  <a:cubicBezTo>
                    <a:pt x="1445" y="2265"/>
                    <a:pt x="1622" y="2332"/>
                    <a:pt x="1798" y="2332"/>
                  </a:cubicBezTo>
                  <a:cubicBezTo>
                    <a:pt x="1997" y="2332"/>
                    <a:pt x="2196" y="2248"/>
                    <a:pt x="2335" y="2096"/>
                  </a:cubicBezTo>
                  <a:cubicBezTo>
                    <a:pt x="2430" y="1977"/>
                    <a:pt x="2502" y="1882"/>
                    <a:pt x="2597" y="1787"/>
                  </a:cubicBezTo>
                  <a:lnTo>
                    <a:pt x="811" y="0"/>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46"/>
          <p:cNvGrpSpPr/>
          <p:nvPr/>
        </p:nvGrpSpPr>
        <p:grpSpPr>
          <a:xfrm>
            <a:off x="7229903" y="1708330"/>
            <a:ext cx="378247" cy="379010"/>
            <a:chOff x="7229903" y="1708330"/>
            <a:chExt cx="378247" cy="379010"/>
          </a:xfrm>
        </p:grpSpPr>
        <p:sp>
          <p:nvSpPr>
            <p:cNvPr id="2038" name="Google Shape;2038;p46"/>
            <p:cNvSpPr/>
            <p:nvPr/>
          </p:nvSpPr>
          <p:spPr>
            <a:xfrm>
              <a:off x="7267119" y="1728071"/>
              <a:ext cx="293197" cy="359269"/>
            </a:xfrm>
            <a:custGeom>
              <a:rect b="b" l="l" r="r" t="t"/>
              <a:pathLst>
                <a:path extrusionOk="0" h="11265" w="9194">
                  <a:moveTo>
                    <a:pt x="1" y="1"/>
                  </a:moveTo>
                  <a:lnTo>
                    <a:pt x="1" y="11265"/>
                  </a:lnTo>
                  <a:lnTo>
                    <a:pt x="9193" y="11265"/>
                  </a:lnTo>
                  <a:lnTo>
                    <a:pt x="9193" y="1"/>
                  </a:ln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a:off x="7258030" y="1708330"/>
              <a:ext cx="312139" cy="41046"/>
            </a:xfrm>
            <a:custGeom>
              <a:rect b="b" l="l" r="r" t="t"/>
              <a:pathLst>
                <a:path extrusionOk="0" h="1287" w="9788">
                  <a:moveTo>
                    <a:pt x="286" y="0"/>
                  </a:moveTo>
                  <a:cubicBezTo>
                    <a:pt x="119" y="0"/>
                    <a:pt x="0" y="143"/>
                    <a:pt x="0" y="286"/>
                  </a:cubicBezTo>
                  <a:lnTo>
                    <a:pt x="0" y="977"/>
                  </a:lnTo>
                  <a:cubicBezTo>
                    <a:pt x="0" y="1167"/>
                    <a:pt x="143" y="1286"/>
                    <a:pt x="286" y="1286"/>
                  </a:cubicBezTo>
                  <a:lnTo>
                    <a:pt x="9478" y="1286"/>
                  </a:lnTo>
                  <a:cubicBezTo>
                    <a:pt x="9669" y="1286"/>
                    <a:pt x="9788" y="1120"/>
                    <a:pt x="9788" y="977"/>
                  </a:cubicBezTo>
                  <a:lnTo>
                    <a:pt x="9788" y="286"/>
                  </a:lnTo>
                  <a:cubicBezTo>
                    <a:pt x="9788" y="119"/>
                    <a:pt x="9645" y="0"/>
                    <a:pt x="9478" y="0"/>
                  </a:cubicBez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a:off x="7308129" y="1879210"/>
              <a:ext cx="66108" cy="66113"/>
            </a:xfrm>
            <a:custGeom>
              <a:rect b="b" l="l" r="r" t="t"/>
              <a:pathLst>
                <a:path extrusionOk="0" h="2073" w="2073">
                  <a:moveTo>
                    <a:pt x="263" y="1"/>
                  </a:moveTo>
                  <a:cubicBezTo>
                    <a:pt x="120" y="1"/>
                    <a:pt x="1" y="120"/>
                    <a:pt x="1" y="263"/>
                  </a:cubicBezTo>
                  <a:lnTo>
                    <a:pt x="1" y="1810"/>
                  </a:lnTo>
                  <a:cubicBezTo>
                    <a:pt x="1" y="1953"/>
                    <a:pt x="120" y="2072"/>
                    <a:pt x="263" y="2072"/>
                  </a:cubicBezTo>
                  <a:lnTo>
                    <a:pt x="1811" y="2072"/>
                  </a:lnTo>
                  <a:cubicBezTo>
                    <a:pt x="1954" y="2072"/>
                    <a:pt x="2073" y="1953"/>
                    <a:pt x="2073" y="1810"/>
                  </a:cubicBezTo>
                  <a:lnTo>
                    <a:pt x="2073" y="263"/>
                  </a:lnTo>
                  <a:cubicBezTo>
                    <a:pt x="2073" y="120"/>
                    <a:pt x="1954" y="1"/>
                    <a:pt x="1811"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6"/>
            <p:cNvSpPr/>
            <p:nvPr/>
          </p:nvSpPr>
          <p:spPr>
            <a:xfrm>
              <a:off x="7452431" y="1879210"/>
              <a:ext cx="66108" cy="66113"/>
            </a:xfrm>
            <a:custGeom>
              <a:rect b="b" l="l" r="r" t="t"/>
              <a:pathLst>
                <a:path extrusionOk="0" h="2073" w="2073">
                  <a:moveTo>
                    <a:pt x="263" y="1"/>
                  </a:moveTo>
                  <a:cubicBezTo>
                    <a:pt x="120" y="1"/>
                    <a:pt x="1" y="120"/>
                    <a:pt x="1" y="263"/>
                  </a:cubicBezTo>
                  <a:lnTo>
                    <a:pt x="1" y="1810"/>
                  </a:lnTo>
                  <a:cubicBezTo>
                    <a:pt x="1" y="1953"/>
                    <a:pt x="120" y="2072"/>
                    <a:pt x="263" y="2072"/>
                  </a:cubicBezTo>
                  <a:lnTo>
                    <a:pt x="1810" y="2072"/>
                  </a:lnTo>
                  <a:cubicBezTo>
                    <a:pt x="1953" y="2072"/>
                    <a:pt x="2072" y="1953"/>
                    <a:pt x="2072" y="1810"/>
                  </a:cubicBezTo>
                  <a:lnTo>
                    <a:pt x="2072" y="263"/>
                  </a:lnTo>
                  <a:cubicBezTo>
                    <a:pt x="2072" y="120"/>
                    <a:pt x="1953" y="1"/>
                    <a:pt x="1810"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6"/>
            <p:cNvSpPr/>
            <p:nvPr/>
          </p:nvSpPr>
          <p:spPr>
            <a:xfrm>
              <a:off x="7308129" y="1980979"/>
              <a:ext cx="66108" cy="66113"/>
            </a:xfrm>
            <a:custGeom>
              <a:rect b="b" l="l" r="r" t="t"/>
              <a:pathLst>
                <a:path extrusionOk="0" h="2073" w="2073">
                  <a:moveTo>
                    <a:pt x="263" y="1"/>
                  </a:moveTo>
                  <a:cubicBezTo>
                    <a:pt x="120" y="1"/>
                    <a:pt x="1" y="120"/>
                    <a:pt x="1" y="263"/>
                  </a:cubicBezTo>
                  <a:lnTo>
                    <a:pt x="1" y="1811"/>
                  </a:lnTo>
                  <a:cubicBezTo>
                    <a:pt x="1" y="1953"/>
                    <a:pt x="120" y="2073"/>
                    <a:pt x="263" y="2073"/>
                  </a:cubicBezTo>
                  <a:lnTo>
                    <a:pt x="1811" y="2073"/>
                  </a:lnTo>
                  <a:cubicBezTo>
                    <a:pt x="1954" y="2073"/>
                    <a:pt x="2073" y="1953"/>
                    <a:pt x="2073" y="1811"/>
                  </a:cubicBezTo>
                  <a:lnTo>
                    <a:pt x="2073" y="263"/>
                  </a:lnTo>
                  <a:cubicBezTo>
                    <a:pt x="2073" y="120"/>
                    <a:pt x="1954" y="1"/>
                    <a:pt x="1811"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6"/>
            <p:cNvSpPr/>
            <p:nvPr/>
          </p:nvSpPr>
          <p:spPr>
            <a:xfrm>
              <a:off x="7452431" y="1980979"/>
              <a:ext cx="66108" cy="66113"/>
            </a:xfrm>
            <a:custGeom>
              <a:rect b="b" l="l" r="r" t="t"/>
              <a:pathLst>
                <a:path extrusionOk="0" h="2073" w="2073">
                  <a:moveTo>
                    <a:pt x="263" y="1"/>
                  </a:moveTo>
                  <a:cubicBezTo>
                    <a:pt x="120" y="1"/>
                    <a:pt x="1" y="120"/>
                    <a:pt x="1" y="263"/>
                  </a:cubicBezTo>
                  <a:lnTo>
                    <a:pt x="1" y="1811"/>
                  </a:lnTo>
                  <a:cubicBezTo>
                    <a:pt x="1" y="1953"/>
                    <a:pt x="120" y="2073"/>
                    <a:pt x="263" y="2073"/>
                  </a:cubicBezTo>
                  <a:lnTo>
                    <a:pt x="1810" y="2073"/>
                  </a:lnTo>
                  <a:cubicBezTo>
                    <a:pt x="1953" y="2073"/>
                    <a:pt x="2072" y="1953"/>
                    <a:pt x="2072" y="1811"/>
                  </a:cubicBezTo>
                  <a:lnTo>
                    <a:pt x="2072" y="263"/>
                  </a:lnTo>
                  <a:cubicBezTo>
                    <a:pt x="2072" y="120"/>
                    <a:pt x="1953" y="1"/>
                    <a:pt x="1810"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a:off x="7231434" y="1789592"/>
              <a:ext cx="114708" cy="69908"/>
            </a:xfrm>
            <a:custGeom>
              <a:rect b="b" l="l" r="r" t="t"/>
              <a:pathLst>
                <a:path extrusionOk="0" h="2192" w="3597">
                  <a:moveTo>
                    <a:pt x="1668" y="0"/>
                  </a:moveTo>
                  <a:cubicBezTo>
                    <a:pt x="1144" y="0"/>
                    <a:pt x="763" y="334"/>
                    <a:pt x="644" y="810"/>
                  </a:cubicBezTo>
                  <a:cubicBezTo>
                    <a:pt x="286" y="834"/>
                    <a:pt x="1" y="1144"/>
                    <a:pt x="1" y="1501"/>
                  </a:cubicBezTo>
                  <a:cubicBezTo>
                    <a:pt x="1" y="1882"/>
                    <a:pt x="286" y="2191"/>
                    <a:pt x="667" y="2191"/>
                  </a:cubicBezTo>
                  <a:lnTo>
                    <a:pt x="3001" y="2191"/>
                  </a:lnTo>
                  <a:cubicBezTo>
                    <a:pt x="3311" y="2191"/>
                    <a:pt x="3597" y="1906"/>
                    <a:pt x="3597" y="1596"/>
                  </a:cubicBezTo>
                  <a:cubicBezTo>
                    <a:pt x="3525" y="1286"/>
                    <a:pt x="3263" y="1025"/>
                    <a:pt x="2977" y="1025"/>
                  </a:cubicBezTo>
                  <a:cubicBezTo>
                    <a:pt x="2882" y="1025"/>
                    <a:pt x="2763" y="1048"/>
                    <a:pt x="2692" y="1072"/>
                  </a:cubicBezTo>
                  <a:lnTo>
                    <a:pt x="2692" y="1048"/>
                  </a:lnTo>
                  <a:cubicBezTo>
                    <a:pt x="2692" y="477"/>
                    <a:pt x="2215" y="0"/>
                    <a:pt x="1668" y="0"/>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6"/>
            <p:cNvSpPr/>
            <p:nvPr/>
          </p:nvSpPr>
          <p:spPr>
            <a:xfrm>
              <a:off x="7229903" y="1789592"/>
              <a:ext cx="64609" cy="69940"/>
            </a:xfrm>
            <a:custGeom>
              <a:rect b="b" l="l" r="r" t="t"/>
              <a:pathLst>
                <a:path extrusionOk="0" h="2193" w="2026">
                  <a:moveTo>
                    <a:pt x="1668" y="0"/>
                  </a:moveTo>
                  <a:cubicBezTo>
                    <a:pt x="1168" y="0"/>
                    <a:pt x="787" y="334"/>
                    <a:pt x="668" y="810"/>
                  </a:cubicBezTo>
                  <a:cubicBezTo>
                    <a:pt x="311" y="834"/>
                    <a:pt x="1" y="1144"/>
                    <a:pt x="1" y="1501"/>
                  </a:cubicBezTo>
                  <a:cubicBezTo>
                    <a:pt x="1" y="1882"/>
                    <a:pt x="311" y="2191"/>
                    <a:pt x="692" y="2191"/>
                  </a:cubicBezTo>
                  <a:lnTo>
                    <a:pt x="1329" y="2191"/>
                  </a:lnTo>
                  <a:cubicBezTo>
                    <a:pt x="984" y="2170"/>
                    <a:pt x="715" y="1856"/>
                    <a:pt x="715" y="1501"/>
                  </a:cubicBezTo>
                  <a:cubicBezTo>
                    <a:pt x="715" y="1096"/>
                    <a:pt x="1025" y="810"/>
                    <a:pt x="1382" y="810"/>
                  </a:cubicBezTo>
                  <a:cubicBezTo>
                    <a:pt x="1477" y="477"/>
                    <a:pt x="1716" y="191"/>
                    <a:pt x="2025" y="72"/>
                  </a:cubicBezTo>
                  <a:cubicBezTo>
                    <a:pt x="1906" y="48"/>
                    <a:pt x="1787" y="0"/>
                    <a:pt x="1668" y="0"/>
                  </a:cubicBezTo>
                  <a:close/>
                  <a:moveTo>
                    <a:pt x="1329" y="2191"/>
                  </a:moveTo>
                  <a:cubicBezTo>
                    <a:pt x="1342" y="2192"/>
                    <a:pt x="1355" y="2193"/>
                    <a:pt x="1368" y="2193"/>
                  </a:cubicBezTo>
                  <a:cubicBezTo>
                    <a:pt x="1380" y="2193"/>
                    <a:pt x="1393" y="2192"/>
                    <a:pt x="1406" y="219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a:off x="7415216" y="1825279"/>
              <a:ext cx="192935" cy="78264"/>
            </a:xfrm>
            <a:custGeom>
              <a:rect b="b" l="l" r="r" t="t"/>
              <a:pathLst>
                <a:path extrusionOk="0" h="2454" w="6050">
                  <a:moveTo>
                    <a:pt x="1977" y="1"/>
                  </a:moveTo>
                  <a:cubicBezTo>
                    <a:pt x="1334" y="1"/>
                    <a:pt x="834" y="429"/>
                    <a:pt x="739" y="1025"/>
                  </a:cubicBezTo>
                  <a:lnTo>
                    <a:pt x="715" y="1025"/>
                  </a:lnTo>
                  <a:cubicBezTo>
                    <a:pt x="334" y="1025"/>
                    <a:pt x="1" y="1358"/>
                    <a:pt x="1" y="1739"/>
                  </a:cubicBezTo>
                  <a:cubicBezTo>
                    <a:pt x="1" y="2144"/>
                    <a:pt x="334" y="2454"/>
                    <a:pt x="715" y="2454"/>
                  </a:cubicBezTo>
                  <a:lnTo>
                    <a:pt x="5287" y="2454"/>
                  </a:lnTo>
                  <a:cubicBezTo>
                    <a:pt x="5692" y="2454"/>
                    <a:pt x="6002" y="2144"/>
                    <a:pt x="6002" y="1739"/>
                  </a:cubicBezTo>
                  <a:cubicBezTo>
                    <a:pt x="6050" y="1334"/>
                    <a:pt x="5716" y="1001"/>
                    <a:pt x="5311" y="1001"/>
                  </a:cubicBezTo>
                  <a:cubicBezTo>
                    <a:pt x="5192" y="1001"/>
                    <a:pt x="5097" y="1025"/>
                    <a:pt x="4978" y="1072"/>
                  </a:cubicBezTo>
                  <a:cubicBezTo>
                    <a:pt x="4835" y="715"/>
                    <a:pt x="4478" y="429"/>
                    <a:pt x="4049" y="429"/>
                  </a:cubicBezTo>
                  <a:cubicBezTo>
                    <a:pt x="3692" y="429"/>
                    <a:pt x="3358" y="644"/>
                    <a:pt x="3192" y="953"/>
                  </a:cubicBezTo>
                  <a:cubicBezTo>
                    <a:pt x="3073" y="382"/>
                    <a:pt x="2573" y="1"/>
                    <a:pt x="1977"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a:off x="7415981" y="1823780"/>
              <a:ext cx="74463" cy="79062"/>
            </a:xfrm>
            <a:custGeom>
              <a:rect b="b" l="l" r="r" t="t"/>
              <a:pathLst>
                <a:path extrusionOk="0" h="2479" w="2335">
                  <a:moveTo>
                    <a:pt x="1977" y="0"/>
                  </a:moveTo>
                  <a:cubicBezTo>
                    <a:pt x="1334" y="0"/>
                    <a:pt x="834" y="453"/>
                    <a:pt x="739" y="1048"/>
                  </a:cubicBezTo>
                  <a:lnTo>
                    <a:pt x="715" y="1048"/>
                  </a:lnTo>
                  <a:cubicBezTo>
                    <a:pt x="334" y="1048"/>
                    <a:pt x="0" y="1381"/>
                    <a:pt x="0" y="1762"/>
                  </a:cubicBezTo>
                  <a:cubicBezTo>
                    <a:pt x="0" y="2143"/>
                    <a:pt x="334" y="2477"/>
                    <a:pt x="715" y="2477"/>
                  </a:cubicBezTo>
                  <a:lnTo>
                    <a:pt x="1343" y="2477"/>
                  </a:lnTo>
                  <a:cubicBezTo>
                    <a:pt x="981" y="2455"/>
                    <a:pt x="715" y="2160"/>
                    <a:pt x="715" y="1762"/>
                  </a:cubicBezTo>
                  <a:cubicBezTo>
                    <a:pt x="715" y="1381"/>
                    <a:pt x="1048" y="1048"/>
                    <a:pt x="1429" y="1048"/>
                  </a:cubicBezTo>
                  <a:lnTo>
                    <a:pt x="1477" y="1048"/>
                  </a:lnTo>
                  <a:cubicBezTo>
                    <a:pt x="1548" y="572"/>
                    <a:pt x="1882" y="214"/>
                    <a:pt x="2334" y="72"/>
                  </a:cubicBezTo>
                  <a:cubicBezTo>
                    <a:pt x="2215" y="24"/>
                    <a:pt x="2096" y="0"/>
                    <a:pt x="1977" y="0"/>
                  </a:cubicBezTo>
                  <a:close/>
                  <a:moveTo>
                    <a:pt x="1343" y="2477"/>
                  </a:moveTo>
                  <a:lnTo>
                    <a:pt x="1343" y="2477"/>
                  </a:lnTo>
                  <a:cubicBezTo>
                    <a:pt x="1357" y="2478"/>
                    <a:pt x="1371" y="2478"/>
                    <a:pt x="1386" y="2478"/>
                  </a:cubicBezTo>
                  <a:cubicBezTo>
                    <a:pt x="1400" y="2478"/>
                    <a:pt x="1415" y="2478"/>
                    <a:pt x="1429" y="2477"/>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46"/>
          <p:cNvGrpSpPr/>
          <p:nvPr/>
        </p:nvGrpSpPr>
        <p:grpSpPr>
          <a:xfrm>
            <a:off x="2787913" y="1706799"/>
            <a:ext cx="388133" cy="380541"/>
            <a:chOff x="2787913" y="1706799"/>
            <a:chExt cx="388133" cy="380541"/>
          </a:xfrm>
        </p:grpSpPr>
        <p:sp>
          <p:nvSpPr>
            <p:cNvPr id="2049" name="Google Shape;2049;p46"/>
            <p:cNvSpPr/>
            <p:nvPr/>
          </p:nvSpPr>
          <p:spPr>
            <a:xfrm>
              <a:off x="2968666" y="1884536"/>
              <a:ext cx="121565" cy="173176"/>
            </a:xfrm>
            <a:custGeom>
              <a:rect b="b" l="l" r="r" t="t"/>
              <a:pathLst>
                <a:path extrusionOk="0" h="5430" w="3812">
                  <a:moveTo>
                    <a:pt x="2120" y="0"/>
                  </a:moveTo>
                  <a:lnTo>
                    <a:pt x="1" y="786"/>
                  </a:lnTo>
                  <a:lnTo>
                    <a:pt x="1692" y="5430"/>
                  </a:lnTo>
                  <a:lnTo>
                    <a:pt x="2478" y="4263"/>
                  </a:lnTo>
                  <a:lnTo>
                    <a:pt x="3811" y="4644"/>
                  </a:lnTo>
                  <a:lnTo>
                    <a:pt x="2120" y="0"/>
                  </a:lnTo>
                  <a:close/>
                </a:path>
              </a:pathLst>
            </a:custGeom>
            <a:solidFill>
              <a:srgbClr val="782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a:off x="2992232" y="1860234"/>
              <a:ext cx="173163" cy="121542"/>
            </a:xfrm>
            <a:custGeom>
              <a:rect b="b" l="l" r="r" t="t"/>
              <a:pathLst>
                <a:path extrusionOk="0" h="3811" w="5430">
                  <a:moveTo>
                    <a:pt x="786" y="0"/>
                  </a:moveTo>
                  <a:lnTo>
                    <a:pt x="0" y="2120"/>
                  </a:lnTo>
                  <a:lnTo>
                    <a:pt x="4644" y="3811"/>
                  </a:lnTo>
                  <a:lnTo>
                    <a:pt x="4263" y="2453"/>
                  </a:lnTo>
                  <a:lnTo>
                    <a:pt x="5430" y="1691"/>
                  </a:lnTo>
                  <a:lnTo>
                    <a:pt x="786" y="0"/>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6"/>
            <p:cNvSpPr/>
            <p:nvPr/>
          </p:nvSpPr>
          <p:spPr>
            <a:xfrm>
              <a:off x="2957281" y="1706799"/>
              <a:ext cx="218765" cy="211926"/>
            </a:xfrm>
            <a:custGeom>
              <a:rect b="b" l="l" r="r" t="t"/>
              <a:pathLst>
                <a:path extrusionOk="0" h="6645" w="6860">
                  <a:moveTo>
                    <a:pt x="4692" y="1"/>
                  </a:moveTo>
                  <a:cubicBezTo>
                    <a:pt x="4192" y="1"/>
                    <a:pt x="3692" y="191"/>
                    <a:pt x="3311" y="572"/>
                  </a:cubicBezTo>
                  <a:lnTo>
                    <a:pt x="1" y="3882"/>
                  </a:lnTo>
                  <a:lnTo>
                    <a:pt x="2763" y="6645"/>
                  </a:lnTo>
                  <a:lnTo>
                    <a:pt x="6073" y="3359"/>
                  </a:lnTo>
                  <a:cubicBezTo>
                    <a:pt x="6859" y="2573"/>
                    <a:pt x="6859" y="1358"/>
                    <a:pt x="6073" y="572"/>
                  </a:cubicBezTo>
                  <a:cubicBezTo>
                    <a:pt x="5692" y="191"/>
                    <a:pt x="5192" y="1"/>
                    <a:pt x="4692"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6"/>
            <p:cNvSpPr/>
            <p:nvPr/>
          </p:nvSpPr>
          <p:spPr>
            <a:xfrm>
              <a:off x="2889706" y="1812363"/>
              <a:ext cx="180753" cy="173974"/>
            </a:xfrm>
            <a:custGeom>
              <a:rect b="b" l="l" r="r" t="t"/>
              <a:pathLst>
                <a:path extrusionOk="0" h="5455" w="5668">
                  <a:moveTo>
                    <a:pt x="3510" y="1"/>
                  </a:moveTo>
                  <a:cubicBezTo>
                    <a:pt x="3013" y="1"/>
                    <a:pt x="2513" y="191"/>
                    <a:pt x="2120" y="572"/>
                  </a:cubicBezTo>
                  <a:lnTo>
                    <a:pt x="0" y="2692"/>
                  </a:lnTo>
                  <a:lnTo>
                    <a:pt x="2786" y="5454"/>
                  </a:lnTo>
                  <a:lnTo>
                    <a:pt x="4882" y="3335"/>
                  </a:lnTo>
                  <a:cubicBezTo>
                    <a:pt x="5668" y="2573"/>
                    <a:pt x="5668" y="1358"/>
                    <a:pt x="4882" y="572"/>
                  </a:cubicBezTo>
                  <a:cubicBezTo>
                    <a:pt x="4501" y="191"/>
                    <a:pt x="4007" y="1"/>
                    <a:pt x="3510"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6"/>
            <p:cNvSpPr/>
            <p:nvPr/>
          </p:nvSpPr>
          <p:spPr>
            <a:xfrm>
              <a:off x="2806919" y="1880549"/>
              <a:ext cx="195964" cy="188580"/>
            </a:xfrm>
            <a:custGeom>
              <a:rect b="b" l="l" r="r" t="t"/>
              <a:pathLst>
                <a:path extrusionOk="0" h="5913" w="6145">
                  <a:moveTo>
                    <a:pt x="3977" y="0"/>
                  </a:moveTo>
                  <a:cubicBezTo>
                    <a:pt x="3477" y="0"/>
                    <a:pt x="2977" y="185"/>
                    <a:pt x="2596" y="554"/>
                  </a:cubicBezTo>
                  <a:lnTo>
                    <a:pt x="0" y="3150"/>
                  </a:lnTo>
                  <a:lnTo>
                    <a:pt x="2787" y="5912"/>
                  </a:lnTo>
                  <a:lnTo>
                    <a:pt x="5359" y="3316"/>
                  </a:lnTo>
                  <a:cubicBezTo>
                    <a:pt x="6144" y="2554"/>
                    <a:pt x="6144" y="1316"/>
                    <a:pt x="5359" y="554"/>
                  </a:cubicBezTo>
                  <a:cubicBezTo>
                    <a:pt x="4978" y="185"/>
                    <a:pt x="4477" y="0"/>
                    <a:pt x="3977"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6"/>
            <p:cNvSpPr/>
            <p:nvPr/>
          </p:nvSpPr>
          <p:spPr>
            <a:xfrm>
              <a:off x="2787913" y="1962002"/>
              <a:ext cx="126125" cy="125338"/>
            </a:xfrm>
            <a:custGeom>
              <a:rect b="b" l="l" r="r" t="t"/>
              <a:pathLst>
                <a:path extrusionOk="0" h="3930" w="3955">
                  <a:moveTo>
                    <a:pt x="1978" y="0"/>
                  </a:moveTo>
                  <a:cubicBezTo>
                    <a:pt x="882" y="0"/>
                    <a:pt x="1" y="881"/>
                    <a:pt x="1" y="1953"/>
                  </a:cubicBezTo>
                  <a:cubicBezTo>
                    <a:pt x="1" y="3049"/>
                    <a:pt x="906" y="3930"/>
                    <a:pt x="1978" y="3930"/>
                  </a:cubicBezTo>
                  <a:cubicBezTo>
                    <a:pt x="3073" y="3930"/>
                    <a:pt x="3954" y="3025"/>
                    <a:pt x="3954" y="1953"/>
                  </a:cubicBezTo>
                  <a:cubicBezTo>
                    <a:pt x="3954" y="881"/>
                    <a:pt x="3073" y="24"/>
                    <a:pt x="1978"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46"/>
          <p:cNvGrpSpPr/>
          <p:nvPr/>
        </p:nvGrpSpPr>
        <p:grpSpPr>
          <a:xfrm>
            <a:off x="7863302" y="1706799"/>
            <a:ext cx="378981" cy="379042"/>
            <a:chOff x="7863302" y="1706799"/>
            <a:chExt cx="378981" cy="379042"/>
          </a:xfrm>
        </p:grpSpPr>
        <p:sp>
          <p:nvSpPr>
            <p:cNvPr id="2056" name="Google Shape;2056;p46"/>
            <p:cNvSpPr/>
            <p:nvPr/>
          </p:nvSpPr>
          <p:spPr>
            <a:xfrm>
              <a:off x="7968858" y="2054650"/>
              <a:ext cx="65343" cy="31191"/>
            </a:xfrm>
            <a:custGeom>
              <a:rect b="b" l="l" r="r" t="t"/>
              <a:pathLst>
                <a:path extrusionOk="0" h="978" w="2049">
                  <a:moveTo>
                    <a:pt x="0" y="1"/>
                  </a:moveTo>
                  <a:cubicBezTo>
                    <a:pt x="48" y="310"/>
                    <a:pt x="167" y="572"/>
                    <a:pt x="286" y="739"/>
                  </a:cubicBezTo>
                  <a:cubicBezTo>
                    <a:pt x="381" y="906"/>
                    <a:pt x="524" y="977"/>
                    <a:pt x="691" y="977"/>
                  </a:cubicBezTo>
                  <a:lnTo>
                    <a:pt x="1405" y="977"/>
                  </a:lnTo>
                  <a:cubicBezTo>
                    <a:pt x="1548" y="977"/>
                    <a:pt x="1691" y="906"/>
                    <a:pt x="1786" y="739"/>
                  </a:cubicBezTo>
                  <a:cubicBezTo>
                    <a:pt x="1858" y="572"/>
                    <a:pt x="2025" y="310"/>
                    <a:pt x="2048"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6"/>
            <p:cNvSpPr/>
            <p:nvPr/>
          </p:nvSpPr>
          <p:spPr>
            <a:xfrm>
              <a:off x="7863302" y="1914164"/>
              <a:ext cx="31157" cy="65348"/>
            </a:xfrm>
            <a:custGeom>
              <a:rect b="b" l="l" r="r" t="t"/>
              <a:pathLst>
                <a:path extrusionOk="0" h="2049" w="977">
                  <a:moveTo>
                    <a:pt x="977" y="0"/>
                  </a:moveTo>
                  <a:cubicBezTo>
                    <a:pt x="691" y="95"/>
                    <a:pt x="429" y="214"/>
                    <a:pt x="238" y="310"/>
                  </a:cubicBezTo>
                  <a:cubicBezTo>
                    <a:pt x="95" y="381"/>
                    <a:pt x="0" y="548"/>
                    <a:pt x="0" y="691"/>
                  </a:cubicBezTo>
                  <a:lnTo>
                    <a:pt x="0" y="1405"/>
                  </a:lnTo>
                  <a:cubicBezTo>
                    <a:pt x="0" y="1548"/>
                    <a:pt x="95" y="1691"/>
                    <a:pt x="238" y="1786"/>
                  </a:cubicBezTo>
                  <a:cubicBezTo>
                    <a:pt x="429" y="1881"/>
                    <a:pt x="691" y="2024"/>
                    <a:pt x="977" y="2048"/>
                  </a:cubicBezTo>
                  <a:lnTo>
                    <a:pt x="977"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8" name="Google Shape;2058;p46"/>
            <p:cNvGrpSpPr/>
            <p:nvPr/>
          </p:nvGrpSpPr>
          <p:grpSpPr>
            <a:xfrm>
              <a:off x="7889101" y="1706799"/>
              <a:ext cx="353182" cy="352444"/>
              <a:chOff x="7889101" y="1706799"/>
              <a:chExt cx="353182" cy="352444"/>
            </a:xfrm>
          </p:grpSpPr>
          <p:sp>
            <p:nvSpPr>
              <p:cNvPr id="2059" name="Google Shape;2059;p46"/>
              <p:cNvSpPr/>
              <p:nvPr/>
            </p:nvSpPr>
            <p:spPr>
              <a:xfrm>
                <a:off x="7968858" y="1808568"/>
                <a:ext cx="65343" cy="31956"/>
              </a:xfrm>
              <a:custGeom>
                <a:rect b="b" l="l" r="r" t="t"/>
                <a:pathLst>
                  <a:path extrusionOk="0" h="1002" w="2049">
                    <a:moveTo>
                      <a:pt x="643" y="1"/>
                    </a:moveTo>
                    <a:cubicBezTo>
                      <a:pt x="501" y="1"/>
                      <a:pt x="358" y="96"/>
                      <a:pt x="262" y="239"/>
                    </a:cubicBezTo>
                    <a:cubicBezTo>
                      <a:pt x="167" y="430"/>
                      <a:pt x="24" y="691"/>
                      <a:pt x="0" y="1001"/>
                    </a:cubicBezTo>
                    <a:lnTo>
                      <a:pt x="2048" y="1001"/>
                    </a:lnTo>
                    <a:cubicBezTo>
                      <a:pt x="2001" y="715"/>
                      <a:pt x="1882" y="430"/>
                      <a:pt x="1763" y="239"/>
                    </a:cubicBezTo>
                    <a:cubicBezTo>
                      <a:pt x="1667" y="96"/>
                      <a:pt x="1525" y="1"/>
                      <a:pt x="1358"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6"/>
              <p:cNvSpPr/>
              <p:nvPr/>
            </p:nvSpPr>
            <p:spPr>
              <a:xfrm>
                <a:off x="8053909" y="1837941"/>
                <a:ext cx="56987" cy="57247"/>
              </a:xfrm>
              <a:custGeom>
                <a:rect b="b" l="l" r="r" t="t"/>
                <a:pathLst>
                  <a:path extrusionOk="0" h="1795" w="1787">
                    <a:moveTo>
                      <a:pt x="824" y="0"/>
                    </a:moveTo>
                    <a:cubicBezTo>
                      <a:pt x="789" y="0"/>
                      <a:pt x="753" y="3"/>
                      <a:pt x="715" y="9"/>
                    </a:cubicBezTo>
                    <a:cubicBezTo>
                      <a:pt x="525" y="80"/>
                      <a:pt x="239" y="151"/>
                      <a:pt x="1" y="342"/>
                    </a:cubicBezTo>
                    <a:lnTo>
                      <a:pt x="1477" y="1795"/>
                    </a:lnTo>
                    <a:cubicBezTo>
                      <a:pt x="1620" y="1557"/>
                      <a:pt x="1739" y="1271"/>
                      <a:pt x="1763" y="1056"/>
                    </a:cubicBezTo>
                    <a:cubicBezTo>
                      <a:pt x="1787" y="914"/>
                      <a:pt x="1763" y="723"/>
                      <a:pt x="1644" y="628"/>
                    </a:cubicBezTo>
                    <a:lnTo>
                      <a:pt x="1144" y="128"/>
                    </a:lnTo>
                    <a:cubicBezTo>
                      <a:pt x="1051" y="35"/>
                      <a:pt x="945" y="0"/>
                      <a:pt x="824"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6"/>
              <p:cNvSpPr/>
              <p:nvPr/>
            </p:nvSpPr>
            <p:spPr>
              <a:xfrm>
                <a:off x="8108600" y="1914897"/>
                <a:ext cx="31157" cy="66113"/>
              </a:xfrm>
              <a:custGeom>
                <a:rect b="b" l="l" r="r" t="t"/>
                <a:pathLst>
                  <a:path extrusionOk="0" h="2073" w="977">
                    <a:moveTo>
                      <a:pt x="0" y="1"/>
                    </a:moveTo>
                    <a:lnTo>
                      <a:pt x="0" y="2073"/>
                    </a:lnTo>
                    <a:cubicBezTo>
                      <a:pt x="286" y="2001"/>
                      <a:pt x="548" y="1882"/>
                      <a:pt x="739" y="1763"/>
                    </a:cubicBezTo>
                    <a:cubicBezTo>
                      <a:pt x="881" y="1668"/>
                      <a:pt x="977" y="1525"/>
                      <a:pt x="977" y="1382"/>
                    </a:cubicBezTo>
                    <a:lnTo>
                      <a:pt x="977" y="668"/>
                    </a:lnTo>
                    <a:cubicBezTo>
                      <a:pt x="977" y="525"/>
                      <a:pt x="881" y="358"/>
                      <a:pt x="739" y="287"/>
                    </a:cubicBezTo>
                    <a:cubicBezTo>
                      <a:pt x="548" y="191"/>
                      <a:pt x="286" y="25"/>
                      <a:pt x="0"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6"/>
              <p:cNvSpPr/>
              <p:nvPr/>
            </p:nvSpPr>
            <p:spPr>
              <a:xfrm>
                <a:off x="8053143" y="2000720"/>
                <a:ext cx="57753" cy="56514"/>
              </a:xfrm>
              <a:custGeom>
                <a:rect b="b" l="l" r="r" t="t"/>
                <a:pathLst>
                  <a:path extrusionOk="0" h="1772" w="1811">
                    <a:moveTo>
                      <a:pt x="1454" y="1"/>
                    </a:moveTo>
                    <a:lnTo>
                      <a:pt x="1" y="1454"/>
                    </a:lnTo>
                    <a:cubicBezTo>
                      <a:pt x="263" y="1596"/>
                      <a:pt x="572" y="1692"/>
                      <a:pt x="739" y="1763"/>
                    </a:cubicBezTo>
                    <a:cubicBezTo>
                      <a:pt x="777" y="1768"/>
                      <a:pt x="814" y="1771"/>
                      <a:pt x="851" y="1771"/>
                    </a:cubicBezTo>
                    <a:cubicBezTo>
                      <a:pt x="977" y="1771"/>
                      <a:pt x="1094" y="1736"/>
                      <a:pt x="1168" y="1644"/>
                    </a:cubicBezTo>
                    <a:lnTo>
                      <a:pt x="1668" y="1120"/>
                    </a:lnTo>
                    <a:cubicBezTo>
                      <a:pt x="1787" y="1001"/>
                      <a:pt x="1811" y="858"/>
                      <a:pt x="1787" y="715"/>
                    </a:cubicBezTo>
                    <a:cubicBezTo>
                      <a:pt x="1739" y="501"/>
                      <a:pt x="1644" y="239"/>
                      <a:pt x="1454"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6"/>
              <p:cNvSpPr/>
              <p:nvPr/>
            </p:nvSpPr>
            <p:spPr>
              <a:xfrm>
                <a:off x="7890632" y="1999986"/>
                <a:ext cx="56987" cy="57247"/>
              </a:xfrm>
              <a:custGeom>
                <a:rect b="b" l="l" r="r" t="t"/>
                <a:pathLst>
                  <a:path extrusionOk="0" h="1795" w="1787">
                    <a:moveTo>
                      <a:pt x="334" y="0"/>
                    </a:moveTo>
                    <a:cubicBezTo>
                      <a:pt x="215" y="262"/>
                      <a:pt x="96" y="524"/>
                      <a:pt x="48" y="738"/>
                    </a:cubicBezTo>
                    <a:cubicBezTo>
                      <a:pt x="1" y="881"/>
                      <a:pt x="48" y="1072"/>
                      <a:pt x="167" y="1143"/>
                    </a:cubicBezTo>
                    <a:lnTo>
                      <a:pt x="667" y="1667"/>
                    </a:lnTo>
                    <a:cubicBezTo>
                      <a:pt x="760" y="1759"/>
                      <a:pt x="866" y="1794"/>
                      <a:pt x="976" y="1794"/>
                    </a:cubicBezTo>
                    <a:cubicBezTo>
                      <a:pt x="1008" y="1794"/>
                      <a:pt x="1040" y="1791"/>
                      <a:pt x="1072" y="1786"/>
                    </a:cubicBezTo>
                    <a:cubicBezTo>
                      <a:pt x="1287" y="1715"/>
                      <a:pt x="1548" y="1619"/>
                      <a:pt x="1787" y="1453"/>
                    </a:cubicBezTo>
                    <a:lnTo>
                      <a:pt x="334"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6"/>
              <p:cNvSpPr/>
              <p:nvPr/>
            </p:nvSpPr>
            <p:spPr>
              <a:xfrm>
                <a:off x="7892163" y="1837941"/>
                <a:ext cx="57753" cy="56482"/>
              </a:xfrm>
              <a:custGeom>
                <a:rect b="b" l="l" r="r" t="t"/>
                <a:pathLst>
                  <a:path extrusionOk="0" h="1771" w="1811">
                    <a:moveTo>
                      <a:pt x="960" y="0"/>
                    </a:moveTo>
                    <a:cubicBezTo>
                      <a:pt x="834" y="0"/>
                      <a:pt x="717" y="35"/>
                      <a:pt x="643" y="128"/>
                    </a:cubicBezTo>
                    <a:lnTo>
                      <a:pt x="143" y="628"/>
                    </a:lnTo>
                    <a:cubicBezTo>
                      <a:pt x="24" y="747"/>
                      <a:pt x="0" y="914"/>
                      <a:pt x="24" y="1056"/>
                    </a:cubicBezTo>
                    <a:cubicBezTo>
                      <a:pt x="72" y="1271"/>
                      <a:pt x="167" y="1533"/>
                      <a:pt x="357" y="1771"/>
                    </a:cubicBezTo>
                    <a:lnTo>
                      <a:pt x="1810" y="318"/>
                    </a:lnTo>
                    <a:cubicBezTo>
                      <a:pt x="1548" y="151"/>
                      <a:pt x="1239" y="80"/>
                      <a:pt x="1072" y="9"/>
                    </a:cubicBezTo>
                    <a:cubicBezTo>
                      <a:pt x="1034" y="3"/>
                      <a:pt x="997" y="0"/>
                      <a:pt x="960"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6"/>
              <p:cNvSpPr/>
              <p:nvPr/>
            </p:nvSpPr>
            <p:spPr>
              <a:xfrm>
                <a:off x="7889101" y="1835166"/>
                <a:ext cx="224824" cy="224077"/>
              </a:xfrm>
              <a:custGeom>
                <a:rect b="b" l="l" r="r" t="t"/>
                <a:pathLst>
                  <a:path extrusionOk="0" h="7026" w="7050">
                    <a:moveTo>
                      <a:pt x="3502" y="2025"/>
                    </a:moveTo>
                    <a:cubicBezTo>
                      <a:pt x="4335" y="2025"/>
                      <a:pt x="5002" y="2691"/>
                      <a:pt x="5002" y="3525"/>
                    </a:cubicBezTo>
                    <a:cubicBezTo>
                      <a:pt x="5002" y="4358"/>
                      <a:pt x="4335" y="5001"/>
                      <a:pt x="3502" y="5001"/>
                    </a:cubicBezTo>
                    <a:cubicBezTo>
                      <a:pt x="2668" y="5001"/>
                      <a:pt x="2025" y="4358"/>
                      <a:pt x="2025" y="3525"/>
                    </a:cubicBezTo>
                    <a:cubicBezTo>
                      <a:pt x="2025" y="2691"/>
                      <a:pt x="2668" y="2025"/>
                      <a:pt x="3502" y="2025"/>
                    </a:cubicBezTo>
                    <a:close/>
                    <a:moveTo>
                      <a:pt x="3502" y="0"/>
                    </a:moveTo>
                    <a:cubicBezTo>
                      <a:pt x="1573" y="0"/>
                      <a:pt x="1" y="1596"/>
                      <a:pt x="1" y="3525"/>
                    </a:cubicBezTo>
                    <a:cubicBezTo>
                      <a:pt x="1" y="5454"/>
                      <a:pt x="1573" y="7026"/>
                      <a:pt x="3502" y="7026"/>
                    </a:cubicBezTo>
                    <a:cubicBezTo>
                      <a:pt x="5454" y="7026"/>
                      <a:pt x="7026" y="5454"/>
                      <a:pt x="7026" y="3525"/>
                    </a:cubicBezTo>
                    <a:cubicBezTo>
                      <a:pt x="7050" y="1596"/>
                      <a:pt x="5478" y="0"/>
                      <a:pt x="3502" y="0"/>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6"/>
              <p:cNvSpPr/>
              <p:nvPr/>
            </p:nvSpPr>
            <p:spPr>
              <a:xfrm>
                <a:off x="8091124" y="1706799"/>
                <a:ext cx="151159" cy="151170"/>
              </a:xfrm>
              <a:custGeom>
                <a:rect b="b" l="l" r="r" t="t"/>
                <a:pathLst>
                  <a:path extrusionOk="0" h="4740" w="4740">
                    <a:moveTo>
                      <a:pt x="2382" y="1596"/>
                    </a:moveTo>
                    <a:cubicBezTo>
                      <a:pt x="2834" y="1596"/>
                      <a:pt x="3192" y="1954"/>
                      <a:pt x="3192" y="2406"/>
                    </a:cubicBezTo>
                    <a:cubicBezTo>
                      <a:pt x="3192" y="2835"/>
                      <a:pt x="2834" y="3192"/>
                      <a:pt x="2382" y="3192"/>
                    </a:cubicBezTo>
                    <a:cubicBezTo>
                      <a:pt x="1930" y="3192"/>
                      <a:pt x="1572" y="2835"/>
                      <a:pt x="1572" y="2406"/>
                    </a:cubicBezTo>
                    <a:cubicBezTo>
                      <a:pt x="1572" y="1954"/>
                      <a:pt x="1930" y="1596"/>
                      <a:pt x="2382" y="1596"/>
                    </a:cubicBezTo>
                    <a:close/>
                    <a:moveTo>
                      <a:pt x="2168" y="1"/>
                    </a:moveTo>
                    <a:cubicBezTo>
                      <a:pt x="2096" y="1"/>
                      <a:pt x="2001" y="72"/>
                      <a:pt x="1977" y="120"/>
                    </a:cubicBezTo>
                    <a:cubicBezTo>
                      <a:pt x="1906" y="215"/>
                      <a:pt x="1858" y="382"/>
                      <a:pt x="1810" y="548"/>
                    </a:cubicBezTo>
                    <a:cubicBezTo>
                      <a:pt x="1691" y="572"/>
                      <a:pt x="1572" y="644"/>
                      <a:pt x="1453" y="691"/>
                    </a:cubicBezTo>
                    <a:cubicBezTo>
                      <a:pt x="1334" y="596"/>
                      <a:pt x="1167" y="548"/>
                      <a:pt x="1072" y="525"/>
                    </a:cubicBezTo>
                    <a:cubicBezTo>
                      <a:pt x="1047" y="518"/>
                      <a:pt x="1023" y="515"/>
                      <a:pt x="1000" y="515"/>
                    </a:cubicBezTo>
                    <a:cubicBezTo>
                      <a:pt x="939" y="515"/>
                      <a:pt x="886" y="537"/>
                      <a:pt x="834" y="572"/>
                    </a:cubicBezTo>
                    <a:lnTo>
                      <a:pt x="572" y="858"/>
                    </a:lnTo>
                    <a:cubicBezTo>
                      <a:pt x="501" y="906"/>
                      <a:pt x="477" y="1001"/>
                      <a:pt x="501" y="1096"/>
                    </a:cubicBezTo>
                    <a:cubicBezTo>
                      <a:pt x="548" y="1215"/>
                      <a:pt x="596" y="1358"/>
                      <a:pt x="691" y="1477"/>
                    </a:cubicBezTo>
                    <a:cubicBezTo>
                      <a:pt x="620" y="1596"/>
                      <a:pt x="572" y="1715"/>
                      <a:pt x="548" y="1834"/>
                    </a:cubicBezTo>
                    <a:cubicBezTo>
                      <a:pt x="382" y="1858"/>
                      <a:pt x="239" y="1930"/>
                      <a:pt x="120" y="1977"/>
                    </a:cubicBezTo>
                    <a:cubicBezTo>
                      <a:pt x="24" y="2001"/>
                      <a:pt x="1" y="2096"/>
                      <a:pt x="1" y="2192"/>
                    </a:cubicBezTo>
                    <a:lnTo>
                      <a:pt x="1" y="2573"/>
                    </a:lnTo>
                    <a:cubicBezTo>
                      <a:pt x="1" y="2668"/>
                      <a:pt x="72" y="2763"/>
                      <a:pt x="120" y="2787"/>
                    </a:cubicBezTo>
                    <a:cubicBezTo>
                      <a:pt x="215" y="2835"/>
                      <a:pt x="358" y="2906"/>
                      <a:pt x="548" y="2930"/>
                    </a:cubicBezTo>
                    <a:cubicBezTo>
                      <a:pt x="572" y="3049"/>
                      <a:pt x="620" y="3168"/>
                      <a:pt x="691" y="3287"/>
                    </a:cubicBezTo>
                    <a:cubicBezTo>
                      <a:pt x="596" y="3406"/>
                      <a:pt x="548" y="3573"/>
                      <a:pt x="501" y="3668"/>
                    </a:cubicBezTo>
                    <a:cubicBezTo>
                      <a:pt x="477" y="3763"/>
                      <a:pt x="501" y="3859"/>
                      <a:pt x="572" y="3906"/>
                    </a:cubicBezTo>
                    <a:lnTo>
                      <a:pt x="834" y="4192"/>
                    </a:lnTo>
                    <a:cubicBezTo>
                      <a:pt x="886" y="4227"/>
                      <a:pt x="939" y="4249"/>
                      <a:pt x="1000" y="4249"/>
                    </a:cubicBezTo>
                    <a:cubicBezTo>
                      <a:pt x="1023" y="4249"/>
                      <a:pt x="1047" y="4246"/>
                      <a:pt x="1072" y="4240"/>
                    </a:cubicBezTo>
                    <a:cubicBezTo>
                      <a:pt x="1191" y="4216"/>
                      <a:pt x="1334" y="4144"/>
                      <a:pt x="1453" y="4073"/>
                    </a:cubicBezTo>
                    <a:cubicBezTo>
                      <a:pt x="1572" y="4121"/>
                      <a:pt x="1691" y="4192"/>
                      <a:pt x="1810" y="4216"/>
                    </a:cubicBezTo>
                    <a:cubicBezTo>
                      <a:pt x="1858" y="4359"/>
                      <a:pt x="1906" y="4502"/>
                      <a:pt x="1977" y="4621"/>
                    </a:cubicBezTo>
                    <a:cubicBezTo>
                      <a:pt x="2001" y="4716"/>
                      <a:pt x="2096" y="4740"/>
                      <a:pt x="2168" y="4740"/>
                    </a:cubicBezTo>
                    <a:lnTo>
                      <a:pt x="2573" y="4740"/>
                    </a:lnTo>
                    <a:cubicBezTo>
                      <a:pt x="2644" y="4740"/>
                      <a:pt x="2739" y="4692"/>
                      <a:pt x="2763" y="4621"/>
                    </a:cubicBezTo>
                    <a:cubicBezTo>
                      <a:pt x="2834" y="4549"/>
                      <a:pt x="2882" y="4383"/>
                      <a:pt x="2930" y="4216"/>
                    </a:cubicBezTo>
                    <a:cubicBezTo>
                      <a:pt x="3049" y="4192"/>
                      <a:pt x="3168" y="4121"/>
                      <a:pt x="3287" y="4073"/>
                    </a:cubicBezTo>
                    <a:cubicBezTo>
                      <a:pt x="3406" y="4144"/>
                      <a:pt x="3573" y="4216"/>
                      <a:pt x="3668" y="4240"/>
                    </a:cubicBezTo>
                    <a:cubicBezTo>
                      <a:pt x="3694" y="4246"/>
                      <a:pt x="3717" y="4249"/>
                      <a:pt x="3740" y="4249"/>
                    </a:cubicBezTo>
                    <a:cubicBezTo>
                      <a:pt x="3802" y="4249"/>
                      <a:pt x="3854" y="4227"/>
                      <a:pt x="3906" y="4192"/>
                    </a:cubicBezTo>
                    <a:lnTo>
                      <a:pt x="4168" y="3906"/>
                    </a:lnTo>
                    <a:cubicBezTo>
                      <a:pt x="4240" y="3859"/>
                      <a:pt x="4263" y="3763"/>
                      <a:pt x="4240" y="3668"/>
                    </a:cubicBezTo>
                    <a:cubicBezTo>
                      <a:pt x="4192" y="3549"/>
                      <a:pt x="4144" y="3406"/>
                      <a:pt x="4049" y="3287"/>
                    </a:cubicBezTo>
                    <a:cubicBezTo>
                      <a:pt x="4120" y="3168"/>
                      <a:pt x="4168" y="3049"/>
                      <a:pt x="4192" y="2930"/>
                    </a:cubicBezTo>
                    <a:cubicBezTo>
                      <a:pt x="4359" y="2906"/>
                      <a:pt x="4501" y="2835"/>
                      <a:pt x="4621" y="2787"/>
                    </a:cubicBezTo>
                    <a:cubicBezTo>
                      <a:pt x="4716" y="2763"/>
                      <a:pt x="4740" y="2668"/>
                      <a:pt x="4740" y="2573"/>
                    </a:cubicBezTo>
                    <a:lnTo>
                      <a:pt x="4740" y="2192"/>
                    </a:lnTo>
                    <a:cubicBezTo>
                      <a:pt x="4740" y="2096"/>
                      <a:pt x="4716" y="2049"/>
                      <a:pt x="4621" y="1977"/>
                    </a:cubicBezTo>
                    <a:cubicBezTo>
                      <a:pt x="4525" y="1930"/>
                      <a:pt x="4382" y="1858"/>
                      <a:pt x="4192" y="1834"/>
                    </a:cubicBezTo>
                    <a:cubicBezTo>
                      <a:pt x="4168" y="1715"/>
                      <a:pt x="4120" y="1596"/>
                      <a:pt x="4049" y="1477"/>
                    </a:cubicBezTo>
                    <a:cubicBezTo>
                      <a:pt x="4144" y="1358"/>
                      <a:pt x="4192" y="1168"/>
                      <a:pt x="4240" y="1096"/>
                    </a:cubicBezTo>
                    <a:cubicBezTo>
                      <a:pt x="4263" y="1001"/>
                      <a:pt x="4240" y="906"/>
                      <a:pt x="4168" y="858"/>
                    </a:cubicBezTo>
                    <a:lnTo>
                      <a:pt x="3906" y="572"/>
                    </a:lnTo>
                    <a:cubicBezTo>
                      <a:pt x="3856" y="539"/>
                      <a:pt x="3805" y="505"/>
                      <a:pt x="3746" y="505"/>
                    </a:cubicBezTo>
                    <a:cubicBezTo>
                      <a:pt x="3722" y="505"/>
                      <a:pt x="3696" y="511"/>
                      <a:pt x="3668" y="525"/>
                    </a:cubicBezTo>
                    <a:cubicBezTo>
                      <a:pt x="3549" y="548"/>
                      <a:pt x="3406" y="620"/>
                      <a:pt x="3287" y="691"/>
                    </a:cubicBezTo>
                    <a:cubicBezTo>
                      <a:pt x="3168" y="644"/>
                      <a:pt x="3049" y="572"/>
                      <a:pt x="2930" y="548"/>
                    </a:cubicBezTo>
                    <a:cubicBezTo>
                      <a:pt x="2882" y="406"/>
                      <a:pt x="2834" y="263"/>
                      <a:pt x="2763" y="120"/>
                    </a:cubicBezTo>
                    <a:cubicBezTo>
                      <a:pt x="2739" y="48"/>
                      <a:pt x="2644" y="1"/>
                      <a:pt x="2573"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67" name="Google Shape;2067;p46"/>
          <p:cNvGrpSpPr/>
          <p:nvPr/>
        </p:nvGrpSpPr>
        <p:grpSpPr>
          <a:xfrm>
            <a:off x="5323710" y="1712507"/>
            <a:ext cx="388803" cy="369538"/>
            <a:chOff x="5323710" y="1712507"/>
            <a:chExt cx="388803" cy="369538"/>
          </a:xfrm>
        </p:grpSpPr>
        <p:sp>
          <p:nvSpPr>
            <p:cNvPr id="2068" name="Google Shape;2068;p46"/>
            <p:cNvSpPr/>
            <p:nvPr/>
          </p:nvSpPr>
          <p:spPr>
            <a:xfrm>
              <a:off x="5323710" y="1978714"/>
              <a:ext cx="98763" cy="97623"/>
            </a:xfrm>
            <a:custGeom>
              <a:rect b="b" l="l" r="r" t="t"/>
              <a:pathLst>
                <a:path extrusionOk="0" h="3061" w="3097">
                  <a:moveTo>
                    <a:pt x="2263" y="0"/>
                  </a:moveTo>
                  <a:lnTo>
                    <a:pt x="167" y="2120"/>
                  </a:lnTo>
                  <a:cubicBezTo>
                    <a:pt x="1" y="2263"/>
                    <a:pt x="1" y="2477"/>
                    <a:pt x="167" y="2620"/>
                  </a:cubicBezTo>
                  <a:lnTo>
                    <a:pt x="477" y="2953"/>
                  </a:lnTo>
                  <a:cubicBezTo>
                    <a:pt x="560" y="3025"/>
                    <a:pt x="650" y="3060"/>
                    <a:pt x="739" y="3060"/>
                  </a:cubicBezTo>
                  <a:cubicBezTo>
                    <a:pt x="828" y="3060"/>
                    <a:pt x="917" y="3025"/>
                    <a:pt x="1001" y="2953"/>
                  </a:cubicBezTo>
                  <a:lnTo>
                    <a:pt x="3096" y="834"/>
                  </a:lnTo>
                  <a:lnTo>
                    <a:pt x="2263" y="0"/>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6"/>
            <p:cNvSpPr/>
            <p:nvPr/>
          </p:nvSpPr>
          <p:spPr>
            <a:xfrm>
              <a:off x="5439152" y="1902364"/>
              <a:ext cx="83552" cy="77148"/>
            </a:xfrm>
            <a:custGeom>
              <a:rect b="b" l="l" r="r" t="t"/>
              <a:pathLst>
                <a:path extrusionOk="0" h="2419" w="2620">
                  <a:moveTo>
                    <a:pt x="2084" y="1"/>
                  </a:moveTo>
                  <a:cubicBezTo>
                    <a:pt x="2037" y="1"/>
                    <a:pt x="1989" y="13"/>
                    <a:pt x="1953" y="37"/>
                  </a:cubicBezTo>
                  <a:cubicBezTo>
                    <a:pt x="1906" y="132"/>
                    <a:pt x="1906" y="251"/>
                    <a:pt x="1953" y="322"/>
                  </a:cubicBezTo>
                  <a:cubicBezTo>
                    <a:pt x="2191" y="584"/>
                    <a:pt x="1953" y="1180"/>
                    <a:pt x="1572" y="1561"/>
                  </a:cubicBezTo>
                  <a:cubicBezTo>
                    <a:pt x="1334" y="1775"/>
                    <a:pt x="1072" y="1942"/>
                    <a:pt x="834" y="2013"/>
                  </a:cubicBezTo>
                  <a:cubicBezTo>
                    <a:pt x="751" y="2025"/>
                    <a:pt x="661" y="2049"/>
                    <a:pt x="572" y="2049"/>
                  </a:cubicBezTo>
                  <a:cubicBezTo>
                    <a:pt x="483" y="2049"/>
                    <a:pt x="393" y="2025"/>
                    <a:pt x="310" y="1942"/>
                  </a:cubicBezTo>
                  <a:cubicBezTo>
                    <a:pt x="274" y="1918"/>
                    <a:pt x="227" y="1906"/>
                    <a:pt x="179" y="1906"/>
                  </a:cubicBezTo>
                  <a:cubicBezTo>
                    <a:pt x="131" y="1906"/>
                    <a:pt x="84" y="1918"/>
                    <a:pt x="48" y="1942"/>
                  </a:cubicBezTo>
                  <a:cubicBezTo>
                    <a:pt x="0" y="2037"/>
                    <a:pt x="0" y="2156"/>
                    <a:pt x="48" y="2228"/>
                  </a:cubicBezTo>
                  <a:cubicBezTo>
                    <a:pt x="191" y="2370"/>
                    <a:pt x="381" y="2418"/>
                    <a:pt x="596" y="2418"/>
                  </a:cubicBezTo>
                  <a:cubicBezTo>
                    <a:pt x="667" y="2418"/>
                    <a:pt x="786" y="2418"/>
                    <a:pt x="953" y="2347"/>
                  </a:cubicBezTo>
                  <a:cubicBezTo>
                    <a:pt x="1239" y="2275"/>
                    <a:pt x="1572" y="2061"/>
                    <a:pt x="1834" y="1799"/>
                  </a:cubicBezTo>
                  <a:cubicBezTo>
                    <a:pt x="2429" y="1204"/>
                    <a:pt x="2620" y="441"/>
                    <a:pt x="2215" y="37"/>
                  </a:cubicBezTo>
                  <a:cubicBezTo>
                    <a:pt x="2179" y="13"/>
                    <a:pt x="2132" y="1"/>
                    <a:pt x="2084" y="1"/>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6"/>
            <p:cNvSpPr/>
            <p:nvPr/>
          </p:nvSpPr>
          <p:spPr>
            <a:xfrm>
              <a:off x="5512818" y="1828150"/>
              <a:ext cx="83552" cy="77690"/>
            </a:xfrm>
            <a:custGeom>
              <a:rect b="b" l="l" r="r" t="t"/>
              <a:pathLst>
                <a:path extrusionOk="0" h="2436" w="2620">
                  <a:moveTo>
                    <a:pt x="2090" y="0"/>
                  </a:moveTo>
                  <a:cubicBezTo>
                    <a:pt x="2042" y="0"/>
                    <a:pt x="2001" y="18"/>
                    <a:pt x="1977" y="54"/>
                  </a:cubicBezTo>
                  <a:cubicBezTo>
                    <a:pt x="1906" y="149"/>
                    <a:pt x="1906" y="268"/>
                    <a:pt x="1977" y="316"/>
                  </a:cubicBezTo>
                  <a:cubicBezTo>
                    <a:pt x="2215" y="578"/>
                    <a:pt x="1977" y="1173"/>
                    <a:pt x="1572" y="1578"/>
                  </a:cubicBezTo>
                  <a:cubicBezTo>
                    <a:pt x="1297" y="1853"/>
                    <a:pt x="896" y="2054"/>
                    <a:pt x="606" y="2054"/>
                  </a:cubicBezTo>
                  <a:cubicBezTo>
                    <a:pt x="495" y="2054"/>
                    <a:pt x="400" y="2025"/>
                    <a:pt x="334" y="1959"/>
                  </a:cubicBezTo>
                  <a:cubicBezTo>
                    <a:pt x="286" y="1923"/>
                    <a:pt x="233" y="1905"/>
                    <a:pt x="185" y="1905"/>
                  </a:cubicBezTo>
                  <a:cubicBezTo>
                    <a:pt x="137" y="1905"/>
                    <a:pt x="96" y="1923"/>
                    <a:pt x="72" y="1959"/>
                  </a:cubicBezTo>
                  <a:cubicBezTo>
                    <a:pt x="0" y="2054"/>
                    <a:pt x="0" y="2173"/>
                    <a:pt x="72" y="2221"/>
                  </a:cubicBezTo>
                  <a:cubicBezTo>
                    <a:pt x="215" y="2364"/>
                    <a:pt x="381" y="2435"/>
                    <a:pt x="596" y="2435"/>
                  </a:cubicBezTo>
                  <a:cubicBezTo>
                    <a:pt x="977" y="2435"/>
                    <a:pt x="1429" y="2221"/>
                    <a:pt x="1858" y="1816"/>
                  </a:cubicBezTo>
                  <a:cubicBezTo>
                    <a:pt x="2453" y="1221"/>
                    <a:pt x="2620" y="435"/>
                    <a:pt x="2239" y="54"/>
                  </a:cubicBezTo>
                  <a:cubicBezTo>
                    <a:pt x="2191" y="18"/>
                    <a:pt x="2138" y="0"/>
                    <a:pt x="2090"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6"/>
            <p:cNvSpPr/>
            <p:nvPr/>
          </p:nvSpPr>
          <p:spPr>
            <a:xfrm>
              <a:off x="5587249" y="1754287"/>
              <a:ext cx="83552" cy="77116"/>
            </a:xfrm>
            <a:custGeom>
              <a:rect b="b" l="l" r="r" t="t"/>
              <a:pathLst>
                <a:path extrusionOk="0" h="2418" w="2620">
                  <a:moveTo>
                    <a:pt x="2084" y="0"/>
                  </a:moveTo>
                  <a:cubicBezTo>
                    <a:pt x="2036" y="0"/>
                    <a:pt x="1989" y="12"/>
                    <a:pt x="1953" y="36"/>
                  </a:cubicBezTo>
                  <a:cubicBezTo>
                    <a:pt x="1905" y="131"/>
                    <a:pt x="1905" y="250"/>
                    <a:pt x="1953" y="322"/>
                  </a:cubicBezTo>
                  <a:cubicBezTo>
                    <a:pt x="2191" y="584"/>
                    <a:pt x="1953" y="1179"/>
                    <a:pt x="1572" y="1560"/>
                  </a:cubicBezTo>
                  <a:cubicBezTo>
                    <a:pt x="1296" y="1836"/>
                    <a:pt x="884" y="2036"/>
                    <a:pt x="586" y="2036"/>
                  </a:cubicBezTo>
                  <a:cubicBezTo>
                    <a:pt x="473" y="2036"/>
                    <a:pt x="376" y="2007"/>
                    <a:pt x="310" y="1941"/>
                  </a:cubicBezTo>
                  <a:cubicBezTo>
                    <a:pt x="274" y="1917"/>
                    <a:pt x="226" y="1905"/>
                    <a:pt x="179" y="1905"/>
                  </a:cubicBezTo>
                  <a:cubicBezTo>
                    <a:pt x="131" y="1905"/>
                    <a:pt x="84" y="1917"/>
                    <a:pt x="48" y="1941"/>
                  </a:cubicBezTo>
                  <a:cubicBezTo>
                    <a:pt x="0" y="2036"/>
                    <a:pt x="0" y="2155"/>
                    <a:pt x="48" y="2227"/>
                  </a:cubicBezTo>
                  <a:cubicBezTo>
                    <a:pt x="191" y="2370"/>
                    <a:pt x="381" y="2417"/>
                    <a:pt x="596" y="2417"/>
                  </a:cubicBezTo>
                  <a:cubicBezTo>
                    <a:pt x="977" y="2417"/>
                    <a:pt x="1429" y="2227"/>
                    <a:pt x="1834" y="1798"/>
                  </a:cubicBezTo>
                  <a:cubicBezTo>
                    <a:pt x="2429" y="1203"/>
                    <a:pt x="2620" y="441"/>
                    <a:pt x="2215" y="36"/>
                  </a:cubicBezTo>
                  <a:cubicBezTo>
                    <a:pt x="2179" y="12"/>
                    <a:pt x="2132" y="0"/>
                    <a:pt x="2084"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6"/>
            <p:cNvSpPr/>
            <p:nvPr/>
          </p:nvSpPr>
          <p:spPr>
            <a:xfrm>
              <a:off x="5670769" y="1722745"/>
              <a:ext cx="11417" cy="126135"/>
            </a:xfrm>
            <a:custGeom>
              <a:rect b="b" l="l" r="r" t="t"/>
              <a:pathLst>
                <a:path extrusionOk="0" h="3955" w="358">
                  <a:moveTo>
                    <a:pt x="167" y="1"/>
                  </a:moveTo>
                  <a:cubicBezTo>
                    <a:pt x="72" y="1"/>
                    <a:pt x="1" y="72"/>
                    <a:pt x="1" y="168"/>
                  </a:cubicBezTo>
                  <a:lnTo>
                    <a:pt x="1" y="3763"/>
                  </a:lnTo>
                  <a:cubicBezTo>
                    <a:pt x="1" y="3859"/>
                    <a:pt x="72" y="3954"/>
                    <a:pt x="167" y="3954"/>
                  </a:cubicBezTo>
                  <a:cubicBezTo>
                    <a:pt x="263" y="3954"/>
                    <a:pt x="358" y="3859"/>
                    <a:pt x="358" y="3763"/>
                  </a:cubicBezTo>
                  <a:lnTo>
                    <a:pt x="358" y="168"/>
                  </a:lnTo>
                  <a:cubicBezTo>
                    <a:pt x="358" y="72"/>
                    <a:pt x="263" y="1"/>
                    <a:pt x="167" y="1"/>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6"/>
            <p:cNvSpPr/>
            <p:nvPr/>
          </p:nvSpPr>
          <p:spPr>
            <a:xfrm>
              <a:off x="5403467" y="1712507"/>
              <a:ext cx="287074" cy="284449"/>
            </a:xfrm>
            <a:custGeom>
              <a:rect b="b" l="l" r="r" t="t"/>
              <a:pathLst>
                <a:path extrusionOk="0" h="8919" w="9002">
                  <a:moveTo>
                    <a:pt x="8538" y="0"/>
                  </a:moveTo>
                  <a:cubicBezTo>
                    <a:pt x="8436" y="0"/>
                    <a:pt x="8335" y="36"/>
                    <a:pt x="8264" y="107"/>
                  </a:cubicBezTo>
                  <a:lnTo>
                    <a:pt x="0" y="8347"/>
                  </a:lnTo>
                  <a:lnTo>
                    <a:pt x="572" y="8919"/>
                  </a:lnTo>
                  <a:lnTo>
                    <a:pt x="8811" y="679"/>
                  </a:lnTo>
                  <a:cubicBezTo>
                    <a:pt x="9002" y="512"/>
                    <a:pt x="9002" y="274"/>
                    <a:pt x="8811" y="107"/>
                  </a:cubicBezTo>
                  <a:cubicBezTo>
                    <a:pt x="8740" y="36"/>
                    <a:pt x="8639" y="0"/>
                    <a:pt x="8538" y="0"/>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6"/>
            <p:cNvSpPr/>
            <p:nvPr/>
          </p:nvSpPr>
          <p:spPr>
            <a:xfrm>
              <a:off x="5638177" y="1832870"/>
              <a:ext cx="74336" cy="38016"/>
            </a:xfrm>
            <a:custGeom>
              <a:rect b="b" l="l" r="r" t="t"/>
              <a:pathLst>
                <a:path extrusionOk="0" h="1192" w="2331">
                  <a:moveTo>
                    <a:pt x="1166" y="1"/>
                  </a:moveTo>
                  <a:cubicBezTo>
                    <a:pt x="975" y="1"/>
                    <a:pt x="832" y="144"/>
                    <a:pt x="832" y="310"/>
                  </a:cubicBezTo>
                  <a:cubicBezTo>
                    <a:pt x="778" y="271"/>
                    <a:pt x="718" y="253"/>
                    <a:pt x="658" y="253"/>
                  </a:cubicBezTo>
                  <a:cubicBezTo>
                    <a:pt x="323" y="253"/>
                    <a:pt x="1" y="808"/>
                    <a:pt x="808" y="1192"/>
                  </a:cubicBezTo>
                  <a:lnTo>
                    <a:pt x="1523" y="1192"/>
                  </a:lnTo>
                  <a:cubicBezTo>
                    <a:pt x="2331" y="808"/>
                    <a:pt x="2025" y="253"/>
                    <a:pt x="1681" y="253"/>
                  </a:cubicBezTo>
                  <a:cubicBezTo>
                    <a:pt x="1620" y="253"/>
                    <a:pt x="1557" y="271"/>
                    <a:pt x="1499" y="310"/>
                  </a:cubicBezTo>
                  <a:cubicBezTo>
                    <a:pt x="1499" y="144"/>
                    <a:pt x="1332" y="1"/>
                    <a:pt x="1166" y="1"/>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6"/>
            <p:cNvSpPr/>
            <p:nvPr/>
          </p:nvSpPr>
          <p:spPr>
            <a:xfrm>
              <a:off x="5639644" y="1841226"/>
              <a:ext cx="55457" cy="29660"/>
            </a:xfrm>
            <a:custGeom>
              <a:rect b="b" l="l" r="r" t="t"/>
              <a:pathLst>
                <a:path extrusionOk="0" h="930" w="1739">
                  <a:moveTo>
                    <a:pt x="643" y="1"/>
                  </a:moveTo>
                  <a:cubicBezTo>
                    <a:pt x="310" y="25"/>
                    <a:pt x="0" y="525"/>
                    <a:pt x="786" y="930"/>
                  </a:cubicBezTo>
                  <a:lnTo>
                    <a:pt x="1501" y="930"/>
                  </a:lnTo>
                  <a:cubicBezTo>
                    <a:pt x="1596" y="858"/>
                    <a:pt x="1691" y="834"/>
                    <a:pt x="1739" y="763"/>
                  </a:cubicBezTo>
                  <a:lnTo>
                    <a:pt x="1048" y="763"/>
                  </a:lnTo>
                  <a:cubicBezTo>
                    <a:pt x="524" y="501"/>
                    <a:pt x="500" y="168"/>
                    <a:pt x="643" y="1"/>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6"/>
            <p:cNvSpPr/>
            <p:nvPr/>
          </p:nvSpPr>
          <p:spPr>
            <a:xfrm>
              <a:off x="5645704" y="1861732"/>
              <a:ext cx="60049" cy="103140"/>
            </a:xfrm>
            <a:custGeom>
              <a:rect b="b" l="l" r="r" t="t"/>
              <a:pathLst>
                <a:path extrusionOk="0" h="3234" w="1883">
                  <a:moveTo>
                    <a:pt x="926" y="1"/>
                  </a:moveTo>
                  <a:cubicBezTo>
                    <a:pt x="861" y="1"/>
                    <a:pt x="1" y="23"/>
                    <a:pt x="1" y="1192"/>
                  </a:cubicBezTo>
                  <a:cubicBezTo>
                    <a:pt x="1" y="2073"/>
                    <a:pt x="477" y="2787"/>
                    <a:pt x="739" y="3144"/>
                  </a:cubicBezTo>
                  <a:cubicBezTo>
                    <a:pt x="787" y="3204"/>
                    <a:pt x="864" y="3234"/>
                    <a:pt x="942" y="3234"/>
                  </a:cubicBezTo>
                  <a:cubicBezTo>
                    <a:pt x="1019" y="3234"/>
                    <a:pt x="1096" y="3204"/>
                    <a:pt x="1144" y="3144"/>
                  </a:cubicBezTo>
                  <a:cubicBezTo>
                    <a:pt x="1430" y="2811"/>
                    <a:pt x="1882" y="2073"/>
                    <a:pt x="1858" y="1192"/>
                  </a:cubicBezTo>
                  <a:cubicBezTo>
                    <a:pt x="1858" y="23"/>
                    <a:pt x="998" y="1"/>
                    <a:pt x="934" y="1"/>
                  </a:cubicBezTo>
                  <a:cubicBezTo>
                    <a:pt x="931" y="1"/>
                    <a:pt x="930" y="1"/>
                    <a:pt x="930" y="1"/>
                  </a:cubicBezTo>
                  <a:cubicBezTo>
                    <a:pt x="930" y="1"/>
                    <a:pt x="928" y="1"/>
                    <a:pt x="926" y="1"/>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6"/>
            <p:cNvSpPr/>
            <p:nvPr/>
          </p:nvSpPr>
          <p:spPr>
            <a:xfrm>
              <a:off x="5646469" y="1863263"/>
              <a:ext cx="37248" cy="102375"/>
            </a:xfrm>
            <a:custGeom>
              <a:rect b="b" l="l" r="r" t="t"/>
              <a:pathLst>
                <a:path extrusionOk="0" h="3210" w="1168">
                  <a:moveTo>
                    <a:pt x="916" y="0"/>
                  </a:moveTo>
                  <a:cubicBezTo>
                    <a:pt x="802" y="0"/>
                    <a:pt x="1" y="41"/>
                    <a:pt x="1" y="1191"/>
                  </a:cubicBezTo>
                  <a:cubicBezTo>
                    <a:pt x="1" y="2049"/>
                    <a:pt x="477" y="2763"/>
                    <a:pt x="763" y="3120"/>
                  </a:cubicBezTo>
                  <a:cubicBezTo>
                    <a:pt x="799" y="3180"/>
                    <a:pt x="870" y="3209"/>
                    <a:pt x="944" y="3209"/>
                  </a:cubicBezTo>
                  <a:cubicBezTo>
                    <a:pt x="1019" y="3209"/>
                    <a:pt x="1096" y="3180"/>
                    <a:pt x="1144" y="3120"/>
                  </a:cubicBezTo>
                  <a:cubicBezTo>
                    <a:pt x="1144" y="3096"/>
                    <a:pt x="1168" y="3096"/>
                    <a:pt x="1168" y="3049"/>
                  </a:cubicBezTo>
                  <a:cubicBezTo>
                    <a:pt x="906" y="2668"/>
                    <a:pt x="477" y="1977"/>
                    <a:pt x="477" y="1191"/>
                  </a:cubicBezTo>
                  <a:cubicBezTo>
                    <a:pt x="477" y="382"/>
                    <a:pt x="906" y="120"/>
                    <a:pt x="1168" y="24"/>
                  </a:cubicBezTo>
                  <a:cubicBezTo>
                    <a:pt x="1025" y="0"/>
                    <a:pt x="929" y="0"/>
                    <a:pt x="929" y="0"/>
                  </a:cubicBezTo>
                  <a:cubicBezTo>
                    <a:pt x="929" y="0"/>
                    <a:pt x="925" y="0"/>
                    <a:pt x="916" y="0"/>
                  </a:cubicBez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6"/>
            <p:cNvSpPr/>
            <p:nvPr/>
          </p:nvSpPr>
          <p:spPr>
            <a:xfrm>
              <a:off x="5403467" y="1950617"/>
              <a:ext cx="46336" cy="46340"/>
            </a:xfrm>
            <a:custGeom>
              <a:rect b="b" l="l" r="r" t="t"/>
              <a:pathLst>
                <a:path extrusionOk="0" h="1453" w="1453">
                  <a:moveTo>
                    <a:pt x="905" y="0"/>
                  </a:moveTo>
                  <a:lnTo>
                    <a:pt x="0" y="881"/>
                  </a:lnTo>
                  <a:lnTo>
                    <a:pt x="572" y="1453"/>
                  </a:lnTo>
                  <a:lnTo>
                    <a:pt x="1453" y="548"/>
                  </a:lnTo>
                  <a:cubicBezTo>
                    <a:pt x="1405" y="476"/>
                    <a:pt x="1310" y="357"/>
                    <a:pt x="1238" y="262"/>
                  </a:cubicBezTo>
                  <a:cubicBezTo>
                    <a:pt x="1143" y="167"/>
                    <a:pt x="1024" y="72"/>
                    <a:pt x="905" y="0"/>
                  </a:cubicBez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6"/>
            <p:cNvSpPr/>
            <p:nvPr/>
          </p:nvSpPr>
          <p:spPr>
            <a:xfrm>
              <a:off x="5367750" y="1965798"/>
              <a:ext cx="68404" cy="68378"/>
            </a:xfrm>
            <a:custGeom>
              <a:rect b="b" l="l" r="r" t="t"/>
              <a:pathLst>
                <a:path extrusionOk="0" h="2144" w="2145">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6"/>
            <p:cNvSpPr/>
            <p:nvPr/>
          </p:nvSpPr>
          <p:spPr>
            <a:xfrm>
              <a:off x="5436122" y="2032644"/>
              <a:ext cx="49398" cy="49401"/>
            </a:xfrm>
            <a:custGeom>
              <a:rect b="b" l="l" r="r" t="t"/>
              <a:pathLst>
                <a:path extrusionOk="0" h="1549" w="1549">
                  <a:moveTo>
                    <a:pt x="762" y="0"/>
                  </a:moveTo>
                  <a:cubicBezTo>
                    <a:pt x="357" y="0"/>
                    <a:pt x="0" y="333"/>
                    <a:pt x="0" y="786"/>
                  </a:cubicBezTo>
                  <a:cubicBezTo>
                    <a:pt x="0" y="1191"/>
                    <a:pt x="357" y="1548"/>
                    <a:pt x="762" y="1548"/>
                  </a:cubicBezTo>
                  <a:cubicBezTo>
                    <a:pt x="1191" y="1548"/>
                    <a:pt x="1548" y="1238"/>
                    <a:pt x="1548" y="786"/>
                  </a:cubicBezTo>
                  <a:cubicBezTo>
                    <a:pt x="1548" y="333"/>
                    <a:pt x="1191" y="0"/>
                    <a:pt x="762" y="0"/>
                  </a:cubicBez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6"/>
            <p:cNvSpPr/>
            <p:nvPr/>
          </p:nvSpPr>
          <p:spPr>
            <a:xfrm>
              <a:off x="5398141" y="1997116"/>
              <a:ext cx="66108" cy="63466"/>
            </a:xfrm>
            <a:custGeom>
              <a:rect b="b" l="l" r="r" t="t"/>
              <a:pathLst>
                <a:path extrusionOk="0" h="1990" w="2073">
                  <a:moveTo>
                    <a:pt x="358" y="1"/>
                  </a:moveTo>
                  <a:cubicBezTo>
                    <a:pt x="268" y="1"/>
                    <a:pt x="179" y="31"/>
                    <a:pt x="119" y="90"/>
                  </a:cubicBezTo>
                  <a:cubicBezTo>
                    <a:pt x="0" y="209"/>
                    <a:pt x="0" y="447"/>
                    <a:pt x="119" y="566"/>
                  </a:cubicBezTo>
                  <a:lnTo>
                    <a:pt x="1453" y="1900"/>
                  </a:lnTo>
                  <a:cubicBezTo>
                    <a:pt x="1513" y="1959"/>
                    <a:pt x="1602" y="1989"/>
                    <a:pt x="1691" y="1989"/>
                  </a:cubicBezTo>
                  <a:cubicBezTo>
                    <a:pt x="1781" y="1989"/>
                    <a:pt x="1870" y="1959"/>
                    <a:pt x="1929" y="1900"/>
                  </a:cubicBezTo>
                  <a:cubicBezTo>
                    <a:pt x="2072" y="1757"/>
                    <a:pt x="2072" y="1543"/>
                    <a:pt x="1929" y="1424"/>
                  </a:cubicBezTo>
                  <a:lnTo>
                    <a:pt x="596" y="90"/>
                  </a:lnTo>
                  <a:cubicBezTo>
                    <a:pt x="536" y="31"/>
                    <a:pt x="447" y="1"/>
                    <a:pt x="358"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 name="Google Shape;2082;p46"/>
          <p:cNvGrpSpPr/>
          <p:nvPr/>
        </p:nvGrpSpPr>
        <p:grpSpPr>
          <a:xfrm>
            <a:off x="4057709" y="1807069"/>
            <a:ext cx="379778" cy="181532"/>
            <a:chOff x="4057709" y="1807069"/>
            <a:chExt cx="379778" cy="181532"/>
          </a:xfrm>
        </p:grpSpPr>
        <p:sp>
          <p:nvSpPr>
            <p:cNvPr id="2083" name="Google Shape;2083;p46"/>
            <p:cNvSpPr/>
            <p:nvPr/>
          </p:nvSpPr>
          <p:spPr>
            <a:xfrm>
              <a:off x="4311362" y="1891361"/>
              <a:ext cx="118503" cy="97240"/>
            </a:xfrm>
            <a:custGeom>
              <a:rect b="b" l="l" r="r" t="t"/>
              <a:pathLst>
                <a:path extrusionOk="0" h="3049" w="3716">
                  <a:moveTo>
                    <a:pt x="2049" y="1"/>
                  </a:moveTo>
                  <a:lnTo>
                    <a:pt x="644" y="501"/>
                  </a:lnTo>
                  <a:lnTo>
                    <a:pt x="1" y="1406"/>
                  </a:lnTo>
                  <a:lnTo>
                    <a:pt x="644" y="3049"/>
                  </a:lnTo>
                  <a:lnTo>
                    <a:pt x="3716" y="3049"/>
                  </a:lnTo>
                  <a:lnTo>
                    <a:pt x="3716" y="501"/>
                  </a:lnTo>
                  <a:lnTo>
                    <a:pt x="2049" y="1"/>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6"/>
            <p:cNvSpPr/>
            <p:nvPr/>
          </p:nvSpPr>
          <p:spPr>
            <a:xfrm>
              <a:off x="4065299" y="1867824"/>
              <a:ext cx="119269" cy="119278"/>
            </a:xfrm>
            <a:custGeom>
              <a:rect b="b" l="l" r="r" t="t"/>
              <a:pathLst>
                <a:path extrusionOk="0" h="3740" w="3740">
                  <a:moveTo>
                    <a:pt x="1668" y="0"/>
                  </a:moveTo>
                  <a:lnTo>
                    <a:pt x="1" y="500"/>
                  </a:lnTo>
                  <a:lnTo>
                    <a:pt x="1" y="3739"/>
                  </a:lnTo>
                  <a:lnTo>
                    <a:pt x="3097" y="3739"/>
                  </a:lnTo>
                  <a:lnTo>
                    <a:pt x="3740" y="2120"/>
                  </a:lnTo>
                  <a:lnTo>
                    <a:pt x="3073" y="500"/>
                  </a:lnTo>
                  <a:lnTo>
                    <a:pt x="1668"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6"/>
            <p:cNvSpPr/>
            <p:nvPr/>
          </p:nvSpPr>
          <p:spPr>
            <a:xfrm>
              <a:off x="4065299" y="1868589"/>
              <a:ext cx="107119" cy="38749"/>
            </a:xfrm>
            <a:custGeom>
              <a:rect b="b" l="l" r="r" t="t"/>
              <a:pathLst>
                <a:path extrusionOk="0" h="1215" w="3359">
                  <a:moveTo>
                    <a:pt x="1668" y="0"/>
                  </a:moveTo>
                  <a:lnTo>
                    <a:pt x="1" y="500"/>
                  </a:lnTo>
                  <a:lnTo>
                    <a:pt x="1" y="1215"/>
                  </a:lnTo>
                  <a:lnTo>
                    <a:pt x="3359" y="1215"/>
                  </a:lnTo>
                  <a:lnTo>
                    <a:pt x="3073" y="500"/>
                  </a:lnTo>
                  <a:lnTo>
                    <a:pt x="1668" y="0"/>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6"/>
            <p:cNvSpPr/>
            <p:nvPr/>
          </p:nvSpPr>
          <p:spPr>
            <a:xfrm>
              <a:off x="4057709" y="1852643"/>
              <a:ext cx="121565" cy="31924"/>
            </a:xfrm>
            <a:custGeom>
              <a:rect b="b" l="l" r="r" t="t"/>
              <a:pathLst>
                <a:path extrusionOk="0" h="1001" w="3812">
                  <a:moveTo>
                    <a:pt x="239" y="0"/>
                  </a:moveTo>
                  <a:cubicBezTo>
                    <a:pt x="120" y="0"/>
                    <a:pt x="1" y="95"/>
                    <a:pt x="1" y="238"/>
                  </a:cubicBezTo>
                  <a:lnTo>
                    <a:pt x="1" y="762"/>
                  </a:lnTo>
                  <a:cubicBezTo>
                    <a:pt x="1" y="881"/>
                    <a:pt x="96" y="1000"/>
                    <a:pt x="239" y="1000"/>
                  </a:cubicBezTo>
                  <a:lnTo>
                    <a:pt x="3811" y="1000"/>
                  </a:lnTo>
                  <a:lnTo>
                    <a:pt x="3811" y="0"/>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6"/>
            <p:cNvSpPr/>
            <p:nvPr/>
          </p:nvSpPr>
          <p:spPr>
            <a:xfrm>
              <a:off x="4315157" y="1891361"/>
              <a:ext cx="114708" cy="38781"/>
            </a:xfrm>
            <a:custGeom>
              <a:rect b="b" l="l" r="r" t="t"/>
              <a:pathLst>
                <a:path extrusionOk="0" h="1216" w="3597">
                  <a:moveTo>
                    <a:pt x="1930" y="1"/>
                  </a:moveTo>
                  <a:lnTo>
                    <a:pt x="525" y="501"/>
                  </a:lnTo>
                  <a:lnTo>
                    <a:pt x="1" y="1215"/>
                  </a:lnTo>
                  <a:lnTo>
                    <a:pt x="3597" y="1215"/>
                  </a:lnTo>
                  <a:lnTo>
                    <a:pt x="3597" y="501"/>
                  </a:lnTo>
                  <a:lnTo>
                    <a:pt x="1930" y="1"/>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6"/>
            <p:cNvSpPr/>
            <p:nvPr/>
          </p:nvSpPr>
          <p:spPr>
            <a:xfrm>
              <a:off x="4315922" y="1876180"/>
              <a:ext cx="121565" cy="32690"/>
            </a:xfrm>
            <a:custGeom>
              <a:rect b="b" l="l" r="r" t="t"/>
              <a:pathLst>
                <a:path extrusionOk="0" h="1025" w="3812">
                  <a:moveTo>
                    <a:pt x="1" y="0"/>
                  </a:moveTo>
                  <a:lnTo>
                    <a:pt x="1" y="1024"/>
                  </a:lnTo>
                  <a:lnTo>
                    <a:pt x="3573" y="1024"/>
                  </a:lnTo>
                  <a:cubicBezTo>
                    <a:pt x="3716" y="1024"/>
                    <a:pt x="3811" y="905"/>
                    <a:pt x="3811" y="786"/>
                  </a:cubicBezTo>
                  <a:lnTo>
                    <a:pt x="3811" y="238"/>
                  </a:lnTo>
                  <a:cubicBezTo>
                    <a:pt x="3811" y="96"/>
                    <a:pt x="3692" y="0"/>
                    <a:pt x="3573" y="0"/>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6"/>
            <p:cNvSpPr/>
            <p:nvPr/>
          </p:nvSpPr>
          <p:spPr>
            <a:xfrm>
              <a:off x="4164030" y="1822250"/>
              <a:ext cx="167869" cy="166351"/>
            </a:xfrm>
            <a:custGeom>
              <a:rect b="b" l="l" r="r" t="t"/>
              <a:pathLst>
                <a:path extrusionOk="0" h="5216" w="5264">
                  <a:moveTo>
                    <a:pt x="1" y="1"/>
                  </a:moveTo>
                  <a:lnTo>
                    <a:pt x="1" y="5216"/>
                  </a:lnTo>
                  <a:lnTo>
                    <a:pt x="5264" y="5216"/>
                  </a:lnTo>
                  <a:lnTo>
                    <a:pt x="5264" y="1"/>
                  </a:ln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6"/>
            <p:cNvSpPr/>
            <p:nvPr/>
          </p:nvSpPr>
          <p:spPr>
            <a:xfrm>
              <a:off x="4240758" y="1892126"/>
              <a:ext cx="14446" cy="39515"/>
            </a:xfrm>
            <a:custGeom>
              <a:rect b="b" l="l" r="r" t="t"/>
              <a:pathLst>
                <a:path extrusionOk="0" h="1239" w="453">
                  <a:moveTo>
                    <a:pt x="262" y="0"/>
                  </a:moveTo>
                  <a:lnTo>
                    <a:pt x="72" y="120"/>
                  </a:lnTo>
                  <a:cubicBezTo>
                    <a:pt x="0" y="167"/>
                    <a:pt x="0" y="191"/>
                    <a:pt x="0" y="215"/>
                  </a:cubicBezTo>
                  <a:cubicBezTo>
                    <a:pt x="0" y="239"/>
                    <a:pt x="24" y="310"/>
                    <a:pt x="95" y="310"/>
                  </a:cubicBezTo>
                  <a:lnTo>
                    <a:pt x="119" y="310"/>
                  </a:lnTo>
                  <a:lnTo>
                    <a:pt x="191" y="286"/>
                  </a:lnTo>
                  <a:lnTo>
                    <a:pt x="214" y="286"/>
                  </a:lnTo>
                  <a:lnTo>
                    <a:pt x="214" y="1144"/>
                  </a:lnTo>
                  <a:cubicBezTo>
                    <a:pt x="214" y="1191"/>
                    <a:pt x="262" y="1239"/>
                    <a:pt x="334" y="1239"/>
                  </a:cubicBezTo>
                  <a:cubicBezTo>
                    <a:pt x="381" y="1239"/>
                    <a:pt x="453" y="1191"/>
                    <a:pt x="453" y="1144"/>
                  </a:cubicBezTo>
                  <a:lnTo>
                    <a:pt x="453" y="96"/>
                  </a:lnTo>
                  <a:cubicBezTo>
                    <a:pt x="453" y="24"/>
                    <a:pt x="381" y="0"/>
                    <a:pt x="334"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6"/>
            <p:cNvSpPr/>
            <p:nvPr/>
          </p:nvSpPr>
          <p:spPr>
            <a:xfrm>
              <a:off x="4106309" y="1929345"/>
              <a:ext cx="24332" cy="38016"/>
            </a:xfrm>
            <a:custGeom>
              <a:rect b="b" l="l" r="r" t="t"/>
              <a:pathLst>
                <a:path extrusionOk="0" h="1192" w="763">
                  <a:moveTo>
                    <a:pt x="382" y="0"/>
                  </a:moveTo>
                  <a:cubicBezTo>
                    <a:pt x="191" y="0"/>
                    <a:pt x="25" y="119"/>
                    <a:pt x="25" y="334"/>
                  </a:cubicBezTo>
                  <a:cubicBezTo>
                    <a:pt x="25" y="429"/>
                    <a:pt x="72" y="453"/>
                    <a:pt x="144" y="453"/>
                  </a:cubicBezTo>
                  <a:cubicBezTo>
                    <a:pt x="191" y="453"/>
                    <a:pt x="263" y="429"/>
                    <a:pt x="263" y="358"/>
                  </a:cubicBezTo>
                  <a:cubicBezTo>
                    <a:pt x="263" y="262"/>
                    <a:pt x="311" y="238"/>
                    <a:pt x="382" y="238"/>
                  </a:cubicBezTo>
                  <a:cubicBezTo>
                    <a:pt x="477" y="238"/>
                    <a:pt x="501" y="310"/>
                    <a:pt x="501" y="358"/>
                  </a:cubicBezTo>
                  <a:cubicBezTo>
                    <a:pt x="501" y="572"/>
                    <a:pt x="1" y="691"/>
                    <a:pt x="1" y="953"/>
                  </a:cubicBezTo>
                  <a:lnTo>
                    <a:pt x="1" y="1096"/>
                  </a:lnTo>
                  <a:cubicBezTo>
                    <a:pt x="1" y="1167"/>
                    <a:pt x="49" y="1191"/>
                    <a:pt x="120" y="1191"/>
                  </a:cubicBezTo>
                  <a:lnTo>
                    <a:pt x="668" y="1191"/>
                  </a:lnTo>
                  <a:cubicBezTo>
                    <a:pt x="739" y="1191"/>
                    <a:pt x="763" y="1143"/>
                    <a:pt x="763" y="1072"/>
                  </a:cubicBezTo>
                  <a:cubicBezTo>
                    <a:pt x="763" y="1024"/>
                    <a:pt x="715" y="953"/>
                    <a:pt x="668" y="953"/>
                  </a:cubicBezTo>
                  <a:lnTo>
                    <a:pt x="263" y="953"/>
                  </a:lnTo>
                  <a:cubicBezTo>
                    <a:pt x="263" y="810"/>
                    <a:pt x="763" y="691"/>
                    <a:pt x="763" y="334"/>
                  </a:cubicBezTo>
                  <a:cubicBezTo>
                    <a:pt x="763" y="119"/>
                    <a:pt x="549" y="0"/>
                    <a:pt x="382"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6"/>
            <p:cNvSpPr/>
            <p:nvPr/>
          </p:nvSpPr>
          <p:spPr>
            <a:xfrm>
              <a:off x="4164030" y="1822250"/>
              <a:ext cx="167869" cy="38781"/>
            </a:xfrm>
            <a:custGeom>
              <a:rect b="b" l="l" r="r" t="t"/>
              <a:pathLst>
                <a:path extrusionOk="0" h="1216" w="5264">
                  <a:moveTo>
                    <a:pt x="1" y="1"/>
                  </a:moveTo>
                  <a:lnTo>
                    <a:pt x="1" y="1215"/>
                  </a:lnTo>
                  <a:lnTo>
                    <a:pt x="5264" y="1215"/>
                  </a:lnTo>
                  <a:lnTo>
                    <a:pt x="5264" y="1"/>
                  </a:ln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6"/>
            <p:cNvSpPr/>
            <p:nvPr/>
          </p:nvSpPr>
          <p:spPr>
            <a:xfrm>
              <a:off x="4156441" y="1807069"/>
              <a:ext cx="183049" cy="31924"/>
            </a:xfrm>
            <a:custGeom>
              <a:rect b="b" l="l" r="r" t="t"/>
              <a:pathLst>
                <a:path extrusionOk="0" h="1001" w="5740">
                  <a:moveTo>
                    <a:pt x="239" y="0"/>
                  </a:moveTo>
                  <a:cubicBezTo>
                    <a:pt x="120" y="0"/>
                    <a:pt x="1" y="95"/>
                    <a:pt x="1" y="238"/>
                  </a:cubicBezTo>
                  <a:lnTo>
                    <a:pt x="1" y="762"/>
                  </a:lnTo>
                  <a:cubicBezTo>
                    <a:pt x="1" y="881"/>
                    <a:pt x="96" y="1000"/>
                    <a:pt x="239" y="1000"/>
                  </a:cubicBezTo>
                  <a:lnTo>
                    <a:pt x="5502" y="1000"/>
                  </a:lnTo>
                  <a:cubicBezTo>
                    <a:pt x="5621" y="1000"/>
                    <a:pt x="5740" y="929"/>
                    <a:pt x="5740" y="762"/>
                  </a:cubicBezTo>
                  <a:lnTo>
                    <a:pt x="5740" y="238"/>
                  </a:lnTo>
                  <a:cubicBezTo>
                    <a:pt x="5716" y="95"/>
                    <a:pt x="5621" y="0"/>
                    <a:pt x="5502" y="0"/>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6"/>
            <p:cNvSpPr/>
            <p:nvPr/>
          </p:nvSpPr>
          <p:spPr>
            <a:xfrm>
              <a:off x="4368318" y="1930110"/>
              <a:ext cx="25097" cy="37984"/>
            </a:xfrm>
            <a:custGeom>
              <a:rect b="b" l="l" r="r" t="t"/>
              <a:pathLst>
                <a:path extrusionOk="0" h="1191" w="787">
                  <a:moveTo>
                    <a:pt x="382" y="0"/>
                  </a:moveTo>
                  <a:cubicBezTo>
                    <a:pt x="120" y="0"/>
                    <a:pt x="25" y="191"/>
                    <a:pt x="25" y="310"/>
                  </a:cubicBezTo>
                  <a:cubicBezTo>
                    <a:pt x="25" y="357"/>
                    <a:pt x="25" y="405"/>
                    <a:pt x="144" y="405"/>
                  </a:cubicBezTo>
                  <a:cubicBezTo>
                    <a:pt x="239" y="405"/>
                    <a:pt x="263" y="357"/>
                    <a:pt x="263" y="310"/>
                  </a:cubicBezTo>
                  <a:cubicBezTo>
                    <a:pt x="263" y="238"/>
                    <a:pt x="287" y="214"/>
                    <a:pt x="382" y="214"/>
                  </a:cubicBezTo>
                  <a:cubicBezTo>
                    <a:pt x="430" y="214"/>
                    <a:pt x="501" y="238"/>
                    <a:pt x="501" y="334"/>
                  </a:cubicBezTo>
                  <a:cubicBezTo>
                    <a:pt x="501" y="476"/>
                    <a:pt x="430" y="476"/>
                    <a:pt x="382" y="476"/>
                  </a:cubicBezTo>
                  <a:cubicBezTo>
                    <a:pt x="358" y="476"/>
                    <a:pt x="311" y="548"/>
                    <a:pt x="311" y="572"/>
                  </a:cubicBezTo>
                  <a:cubicBezTo>
                    <a:pt x="311" y="596"/>
                    <a:pt x="311" y="667"/>
                    <a:pt x="382" y="667"/>
                  </a:cubicBezTo>
                  <a:cubicBezTo>
                    <a:pt x="477" y="667"/>
                    <a:pt x="525" y="667"/>
                    <a:pt x="525" y="786"/>
                  </a:cubicBezTo>
                  <a:lnTo>
                    <a:pt x="525" y="810"/>
                  </a:lnTo>
                  <a:cubicBezTo>
                    <a:pt x="525" y="905"/>
                    <a:pt x="501" y="953"/>
                    <a:pt x="382" y="1000"/>
                  </a:cubicBezTo>
                  <a:cubicBezTo>
                    <a:pt x="287" y="1000"/>
                    <a:pt x="239" y="1000"/>
                    <a:pt x="239" y="905"/>
                  </a:cubicBezTo>
                  <a:cubicBezTo>
                    <a:pt x="239" y="834"/>
                    <a:pt x="191" y="810"/>
                    <a:pt x="120" y="810"/>
                  </a:cubicBezTo>
                  <a:cubicBezTo>
                    <a:pt x="25" y="810"/>
                    <a:pt x="1" y="834"/>
                    <a:pt x="1" y="905"/>
                  </a:cubicBezTo>
                  <a:cubicBezTo>
                    <a:pt x="1" y="1024"/>
                    <a:pt x="120" y="1191"/>
                    <a:pt x="382" y="1191"/>
                  </a:cubicBezTo>
                  <a:cubicBezTo>
                    <a:pt x="620" y="1191"/>
                    <a:pt x="787" y="1119"/>
                    <a:pt x="787" y="834"/>
                  </a:cubicBezTo>
                  <a:lnTo>
                    <a:pt x="787" y="810"/>
                  </a:lnTo>
                  <a:cubicBezTo>
                    <a:pt x="787" y="691"/>
                    <a:pt x="715" y="596"/>
                    <a:pt x="620" y="572"/>
                  </a:cubicBezTo>
                  <a:cubicBezTo>
                    <a:pt x="715" y="548"/>
                    <a:pt x="739" y="429"/>
                    <a:pt x="739" y="310"/>
                  </a:cubicBezTo>
                  <a:cubicBezTo>
                    <a:pt x="739" y="72"/>
                    <a:pt x="596" y="0"/>
                    <a:pt x="382"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46"/>
          <p:cNvGrpSpPr/>
          <p:nvPr/>
        </p:nvGrpSpPr>
        <p:grpSpPr>
          <a:xfrm>
            <a:off x="7235229" y="2334156"/>
            <a:ext cx="379746" cy="245349"/>
            <a:chOff x="7235229" y="2334156"/>
            <a:chExt cx="379746" cy="245349"/>
          </a:xfrm>
        </p:grpSpPr>
        <p:sp>
          <p:nvSpPr>
            <p:cNvPr id="2096" name="Google Shape;2096;p46"/>
            <p:cNvSpPr/>
            <p:nvPr/>
          </p:nvSpPr>
          <p:spPr>
            <a:xfrm>
              <a:off x="7235229" y="2334156"/>
              <a:ext cx="379746" cy="245349"/>
            </a:xfrm>
            <a:custGeom>
              <a:rect b="b" l="l" r="r" t="t"/>
              <a:pathLst>
                <a:path extrusionOk="0" h="7693" w="11908">
                  <a:moveTo>
                    <a:pt x="548" y="0"/>
                  </a:moveTo>
                  <a:cubicBezTo>
                    <a:pt x="263" y="0"/>
                    <a:pt x="1" y="239"/>
                    <a:pt x="1" y="548"/>
                  </a:cubicBezTo>
                  <a:lnTo>
                    <a:pt x="1" y="7145"/>
                  </a:lnTo>
                  <a:cubicBezTo>
                    <a:pt x="1" y="7430"/>
                    <a:pt x="215" y="7692"/>
                    <a:pt x="548" y="7692"/>
                  </a:cubicBezTo>
                  <a:lnTo>
                    <a:pt x="11336" y="7692"/>
                  </a:lnTo>
                  <a:cubicBezTo>
                    <a:pt x="11622" y="7692"/>
                    <a:pt x="11908" y="7454"/>
                    <a:pt x="11908" y="7145"/>
                  </a:cubicBezTo>
                  <a:lnTo>
                    <a:pt x="11908" y="548"/>
                  </a:lnTo>
                  <a:cubicBezTo>
                    <a:pt x="11908" y="262"/>
                    <a:pt x="11622" y="0"/>
                    <a:pt x="11336"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6"/>
            <p:cNvSpPr/>
            <p:nvPr/>
          </p:nvSpPr>
          <p:spPr>
            <a:xfrm>
              <a:off x="7251939" y="2350868"/>
              <a:ext cx="25097" cy="25099"/>
            </a:xfrm>
            <a:custGeom>
              <a:rect b="b" l="l" r="r" t="t"/>
              <a:pathLst>
                <a:path extrusionOk="0" h="787" w="787">
                  <a:moveTo>
                    <a:pt x="382" y="0"/>
                  </a:moveTo>
                  <a:cubicBezTo>
                    <a:pt x="191" y="0"/>
                    <a:pt x="1" y="191"/>
                    <a:pt x="1" y="381"/>
                  </a:cubicBezTo>
                  <a:cubicBezTo>
                    <a:pt x="1" y="596"/>
                    <a:pt x="191" y="786"/>
                    <a:pt x="382" y="786"/>
                  </a:cubicBezTo>
                  <a:cubicBezTo>
                    <a:pt x="596" y="786"/>
                    <a:pt x="786" y="596"/>
                    <a:pt x="786" y="381"/>
                  </a:cubicBezTo>
                  <a:cubicBezTo>
                    <a:pt x="786" y="191"/>
                    <a:pt x="596" y="0"/>
                    <a:pt x="382" y="0"/>
                  </a:cubicBez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6"/>
            <p:cNvSpPr/>
            <p:nvPr/>
          </p:nvSpPr>
          <p:spPr>
            <a:xfrm>
              <a:off x="7573199" y="2350868"/>
              <a:ext cx="24332" cy="25099"/>
            </a:xfrm>
            <a:custGeom>
              <a:rect b="b" l="l" r="r" t="t"/>
              <a:pathLst>
                <a:path extrusionOk="0" h="787" w="763">
                  <a:moveTo>
                    <a:pt x="381" y="0"/>
                  </a:moveTo>
                  <a:cubicBezTo>
                    <a:pt x="167" y="0"/>
                    <a:pt x="0" y="191"/>
                    <a:pt x="0" y="381"/>
                  </a:cubicBezTo>
                  <a:cubicBezTo>
                    <a:pt x="0" y="596"/>
                    <a:pt x="167" y="786"/>
                    <a:pt x="381" y="786"/>
                  </a:cubicBezTo>
                  <a:cubicBezTo>
                    <a:pt x="595" y="786"/>
                    <a:pt x="762" y="596"/>
                    <a:pt x="762" y="381"/>
                  </a:cubicBezTo>
                  <a:cubicBezTo>
                    <a:pt x="762" y="191"/>
                    <a:pt x="595" y="0"/>
                    <a:pt x="381" y="0"/>
                  </a:cubicBez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6"/>
            <p:cNvSpPr/>
            <p:nvPr/>
          </p:nvSpPr>
          <p:spPr>
            <a:xfrm>
              <a:off x="7251939" y="2537694"/>
              <a:ext cx="25097" cy="25099"/>
            </a:xfrm>
            <a:custGeom>
              <a:rect b="b" l="l" r="r" t="t"/>
              <a:pathLst>
                <a:path extrusionOk="0" h="787" w="787">
                  <a:moveTo>
                    <a:pt x="382" y="1"/>
                  </a:moveTo>
                  <a:cubicBezTo>
                    <a:pt x="191" y="1"/>
                    <a:pt x="1" y="191"/>
                    <a:pt x="1" y="405"/>
                  </a:cubicBezTo>
                  <a:cubicBezTo>
                    <a:pt x="1" y="596"/>
                    <a:pt x="191" y="787"/>
                    <a:pt x="382" y="787"/>
                  </a:cubicBezTo>
                  <a:cubicBezTo>
                    <a:pt x="596" y="787"/>
                    <a:pt x="786" y="596"/>
                    <a:pt x="786" y="405"/>
                  </a:cubicBezTo>
                  <a:cubicBezTo>
                    <a:pt x="786" y="191"/>
                    <a:pt x="596" y="48"/>
                    <a:pt x="382" y="1"/>
                  </a:cubicBez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6"/>
            <p:cNvSpPr/>
            <p:nvPr/>
          </p:nvSpPr>
          <p:spPr>
            <a:xfrm>
              <a:off x="7573199" y="2537694"/>
              <a:ext cx="24332" cy="25099"/>
            </a:xfrm>
            <a:custGeom>
              <a:rect b="b" l="l" r="r" t="t"/>
              <a:pathLst>
                <a:path extrusionOk="0" h="787" w="763">
                  <a:moveTo>
                    <a:pt x="381" y="1"/>
                  </a:moveTo>
                  <a:cubicBezTo>
                    <a:pt x="167" y="1"/>
                    <a:pt x="0" y="191"/>
                    <a:pt x="0" y="405"/>
                  </a:cubicBezTo>
                  <a:cubicBezTo>
                    <a:pt x="0" y="596"/>
                    <a:pt x="167" y="787"/>
                    <a:pt x="381" y="787"/>
                  </a:cubicBezTo>
                  <a:cubicBezTo>
                    <a:pt x="595" y="787"/>
                    <a:pt x="762" y="596"/>
                    <a:pt x="762" y="405"/>
                  </a:cubicBezTo>
                  <a:cubicBezTo>
                    <a:pt x="762" y="191"/>
                    <a:pt x="595" y="48"/>
                    <a:pt x="381" y="1"/>
                  </a:cubicBez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6"/>
            <p:cNvSpPr/>
            <p:nvPr/>
          </p:nvSpPr>
          <p:spPr>
            <a:xfrm>
              <a:off x="7263324" y="2362253"/>
              <a:ext cx="322057" cy="188389"/>
            </a:xfrm>
            <a:custGeom>
              <a:rect b="b" l="l" r="r" t="t"/>
              <a:pathLst>
                <a:path extrusionOk="0" h="5907" w="10099">
                  <a:moveTo>
                    <a:pt x="1144" y="1"/>
                  </a:moveTo>
                  <a:cubicBezTo>
                    <a:pt x="930" y="501"/>
                    <a:pt x="548" y="929"/>
                    <a:pt x="1" y="1144"/>
                  </a:cubicBezTo>
                  <a:lnTo>
                    <a:pt x="1" y="4763"/>
                  </a:lnTo>
                  <a:cubicBezTo>
                    <a:pt x="501" y="4978"/>
                    <a:pt x="930" y="5359"/>
                    <a:pt x="1144" y="5906"/>
                  </a:cubicBezTo>
                  <a:lnTo>
                    <a:pt x="9003" y="5906"/>
                  </a:lnTo>
                  <a:cubicBezTo>
                    <a:pt x="9169" y="5383"/>
                    <a:pt x="9598" y="4978"/>
                    <a:pt x="10098" y="4763"/>
                  </a:cubicBezTo>
                  <a:lnTo>
                    <a:pt x="10098" y="1144"/>
                  </a:lnTo>
                  <a:cubicBezTo>
                    <a:pt x="9598" y="929"/>
                    <a:pt x="9169" y="548"/>
                    <a:pt x="8955" y="1"/>
                  </a:cubicBez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6"/>
            <p:cNvSpPr/>
            <p:nvPr/>
          </p:nvSpPr>
          <p:spPr>
            <a:xfrm>
              <a:off x="7365085" y="2397176"/>
              <a:ext cx="119269" cy="120043"/>
            </a:xfrm>
            <a:custGeom>
              <a:rect b="b" l="l" r="r" t="t"/>
              <a:pathLst>
                <a:path extrusionOk="0" h="3764" w="3740">
                  <a:moveTo>
                    <a:pt x="1882" y="1"/>
                  </a:moveTo>
                  <a:cubicBezTo>
                    <a:pt x="834" y="1"/>
                    <a:pt x="1" y="834"/>
                    <a:pt x="1" y="1882"/>
                  </a:cubicBezTo>
                  <a:cubicBezTo>
                    <a:pt x="1" y="2930"/>
                    <a:pt x="834" y="3764"/>
                    <a:pt x="1882" y="3764"/>
                  </a:cubicBezTo>
                  <a:cubicBezTo>
                    <a:pt x="2906" y="3764"/>
                    <a:pt x="3740" y="2930"/>
                    <a:pt x="3740" y="1882"/>
                  </a:cubicBezTo>
                  <a:cubicBezTo>
                    <a:pt x="3740" y="834"/>
                    <a:pt x="2906" y="1"/>
                    <a:pt x="1882" y="1"/>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6"/>
            <p:cNvSpPr/>
            <p:nvPr/>
          </p:nvSpPr>
          <p:spPr>
            <a:xfrm>
              <a:off x="7298275" y="2441251"/>
              <a:ext cx="32687" cy="31924"/>
            </a:xfrm>
            <a:custGeom>
              <a:rect b="b" l="l" r="r" t="t"/>
              <a:pathLst>
                <a:path extrusionOk="0" h="1001" w="1025">
                  <a:moveTo>
                    <a:pt x="524" y="0"/>
                  </a:moveTo>
                  <a:cubicBezTo>
                    <a:pt x="215" y="0"/>
                    <a:pt x="0" y="238"/>
                    <a:pt x="0" y="500"/>
                  </a:cubicBezTo>
                  <a:cubicBezTo>
                    <a:pt x="0" y="810"/>
                    <a:pt x="238" y="1000"/>
                    <a:pt x="524" y="1000"/>
                  </a:cubicBezTo>
                  <a:cubicBezTo>
                    <a:pt x="810" y="1000"/>
                    <a:pt x="1024" y="762"/>
                    <a:pt x="1024" y="500"/>
                  </a:cubicBezTo>
                  <a:cubicBezTo>
                    <a:pt x="1024" y="215"/>
                    <a:pt x="810" y="0"/>
                    <a:pt x="524"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6"/>
            <p:cNvSpPr/>
            <p:nvPr/>
          </p:nvSpPr>
          <p:spPr>
            <a:xfrm>
              <a:off x="7517742" y="2441251"/>
              <a:ext cx="32687" cy="31924"/>
            </a:xfrm>
            <a:custGeom>
              <a:rect b="b" l="l" r="r" t="t"/>
              <a:pathLst>
                <a:path extrusionOk="0" h="1001" w="1025">
                  <a:moveTo>
                    <a:pt x="501" y="0"/>
                  </a:moveTo>
                  <a:cubicBezTo>
                    <a:pt x="215" y="0"/>
                    <a:pt x="1" y="238"/>
                    <a:pt x="1" y="500"/>
                  </a:cubicBezTo>
                  <a:cubicBezTo>
                    <a:pt x="1" y="810"/>
                    <a:pt x="239" y="1000"/>
                    <a:pt x="501" y="1000"/>
                  </a:cubicBezTo>
                  <a:cubicBezTo>
                    <a:pt x="810" y="1000"/>
                    <a:pt x="1025" y="762"/>
                    <a:pt x="1025" y="500"/>
                  </a:cubicBezTo>
                  <a:cubicBezTo>
                    <a:pt x="1025" y="215"/>
                    <a:pt x="810" y="0"/>
                    <a:pt x="501"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46"/>
          <p:cNvGrpSpPr/>
          <p:nvPr/>
        </p:nvGrpSpPr>
        <p:grpSpPr>
          <a:xfrm>
            <a:off x="6602627" y="2293142"/>
            <a:ext cx="378981" cy="328142"/>
            <a:chOff x="6602627" y="2293142"/>
            <a:chExt cx="378981" cy="328142"/>
          </a:xfrm>
        </p:grpSpPr>
        <p:sp>
          <p:nvSpPr>
            <p:cNvPr id="2106" name="Google Shape;2106;p46"/>
            <p:cNvSpPr/>
            <p:nvPr/>
          </p:nvSpPr>
          <p:spPr>
            <a:xfrm>
              <a:off x="6634517" y="2512626"/>
              <a:ext cx="84317" cy="108658"/>
            </a:xfrm>
            <a:custGeom>
              <a:rect b="b" l="l" r="r" t="t"/>
              <a:pathLst>
                <a:path extrusionOk="0" h="3407" w="2644">
                  <a:moveTo>
                    <a:pt x="1596" y="1"/>
                  </a:moveTo>
                  <a:lnTo>
                    <a:pt x="72" y="3097"/>
                  </a:lnTo>
                  <a:cubicBezTo>
                    <a:pt x="0" y="3240"/>
                    <a:pt x="96" y="3406"/>
                    <a:pt x="286" y="3406"/>
                  </a:cubicBezTo>
                  <a:lnTo>
                    <a:pt x="977" y="3406"/>
                  </a:lnTo>
                  <a:cubicBezTo>
                    <a:pt x="1096" y="3406"/>
                    <a:pt x="1191" y="3359"/>
                    <a:pt x="1263" y="3240"/>
                  </a:cubicBezTo>
                  <a:lnTo>
                    <a:pt x="2644" y="453"/>
                  </a:lnTo>
                  <a:lnTo>
                    <a:pt x="1596"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6"/>
            <p:cNvSpPr/>
            <p:nvPr/>
          </p:nvSpPr>
          <p:spPr>
            <a:xfrm>
              <a:off x="6775758" y="2512626"/>
              <a:ext cx="83584" cy="108658"/>
            </a:xfrm>
            <a:custGeom>
              <a:rect b="b" l="l" r="r" t="t"/>
              <a:pathLst>
                <a:path extrusionOk="0" h="3407" w="2621">
                  <a:moveTo>
                    <a:pt x="1025" y="1"/>
                  </a:moveTo>
                  <a:lnTo>
                    <a:pt x="1" y="453"/>
                  </a:lnTo>
                  <a:lnTo>
                    <a:pt x="1358" y="3240"/>
                  </a:lnTo>
                  <a:cubicBezTo>
                    <a:pt x="1430" y="3359"/>
                    <a:pt x="1549" y="3406"/>
                    <a:pt x="1668" y="3406"/>
                  </a:cubicBezTo>
                  <a:lnTo>
                    <a:pt x="2335" y="3406"/>
                  </a:lnTo>
                  <a:cubicBezTo>
                    <a:pt x="2525" y="3406"/>
                    <a:pt x="2620" y="3240"/>
                    <a:pt x="2549" y="3097"/>
                  </a:cubicBezTo>
                  <a:lnTo>
                    <a:pt x="1025" y="1"/>
                  </a:ln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6"/>
            <p:cNvSpPr/>
            <p:nvPr/>
          </p:nvSpPr>
          <p:spPr>
            <a:xfrm>
              <a:off x="6920825" y="2404798"/>
              <a:ext cx="60782" cy="32690"/>
            </a:xfrm>
            <a:custGeom>
              <a:rect b="b" l="l" r="r" t="t"/>
              <a:pathLst>
                <a:path extrusionOk="0" h="1025" w="1906">
                  <a:moveTo>
                    <a:pt x="453" y="0"/>
                  </a:moveTo>
                  <a:lnTo>
                    <a:pt x="0" y="667"/>
                  </a:lnTo>
                  <a:lnTo>
                    <a:pt x="762" y="1024"/>
                  </a:lnTo>
                  <a:lnTo>
                    <a:pt x="1572" y="667"/>
                  </a:lnTo>
                  <a:lnTo>
                    <a:pt x="1906" y="0"/>
                  </a:ln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6"/>
            <p:cNvSpPr/>
            <p:nvPr/>
          </p:nvSpPr>
          <p:spPr>
            <a:xfrm>
              <a:off x="6920825" y="2436690"/>
              <a:ext cx="60782" cy="31924"/>
            </a:xfrm>
            <a:custGeom>
              <a:rect b="b" l="l" r="r" t="t"/>
              <a:pathLst>
                <a:path extrusionOk="0" h="1001" w="1906">
                  <a:moveTo>
                    <a:pt x="762" y="0"/>
                  </a:moveTo>
                  <a:lnTo>
                    <a:pt x="0" y="358"/>
                  </a:lnTo>
                  <a:lnTo>
                    <a:pt x="453" y="1001"/>
                  </a:lnTo>
                  <a:lnTo>
                    <a:pt x="1906" y="1001"/>
                  </a:lnTo>
                  <a:lnTo>
                    <a:pt x="1572" y="358"/>
                  </a:lnTo>
                  <a:lnTo>
                    <a:pt x="762" y="0"/>
                  </a:ln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6"/>
            <p:cNvSpPr/>
            <p:nvPr/>
          </p:nvSpPr>
          <p:spPr>
            <a:xfrm>
              <a:off x="6775758" y="2512626"/>
              <a:ext cx="64609" cy="80560"/>
            </a:xfrm>
            <a:custGeom>
              <a:rect b="b" l="l" r="r" t="t"/>
              <a:pathLst>
                <a:path extrusionOk="0" h="2526" w="2026">
                  <a:moveTo>
                    <a:pt x="1025" y="1"/>
                  </a:moveTo>
                  <a:lnTo>
                    <a:pt x="1" y="477"/>
                  </a:lnTo>
                  <a:lnTo>
                    <a:pt x="1001" y="2525"/>
                  </a:lnTo>
                  <a:cubicBezTo>
                    <a:pt x="1358" y="2382"/>
                    <a:pt x="1692" y="2192"/>
                    <a:pt x="2025" y="1977"/>
                  </a:cubicBezTo>
                  <a:lnTo>
                    <a:pt x="1025" y="1"/>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6"/>
            <p:cNvSpPr/>
            <p:nvPr/>
          </p:nvSpPr>
          <p:spPr>
            <a:xfrm>
              <a:off x="6654257" y="2512626"/>
              <a:ext cx="64577" cy="80560"/>
            </a:xfrm>
            <a:custGeom>
              <a:rect b="b" l="l" r="r" t="t"/>
              <a:pathLst>
                <a:path extrusionOk="0" h="2526" w="2025">
                  <a:moveTo>
                    <a:pt x="977" y="1"/>
                  </a:moveTo>
                  <a:lnTo>
                    <a:pt x="1" y="1977"/>
                  </a:lnTo>
                  <a:cubicBezTo>
                    <a:pt x="310" y="2192"/>
                    <a:pt x="644" y="2382"/>
                    <a:pt x="1001" y="2525"/>
                  </a:cubicBezTo>
                  <a:lnTo>
                    <a:pt x="2025" y="477"/>
                  </a:lnTo>
                  <a:lnTo>
                    <a:pt x="977" y="1"/>
                  </a:lnTo>
                  <a:close/>
                </a:path>
              </a:pathLst>
            </a:custGeom>
            <a:solidFill>
              <a:srgbClr val="3618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6"/>
            <p:cNvSpPr/>
            <p:nvPr/>
          </p:nvSpPr>
          <p:spPr>
            <a:xfrm>
              <a:off x="6602627" y="2293142"/>
              <a:ext cx="288604" cy="288627"/>
            </a:xfrm>
            <a:custGeom>
              <a:rect b="b" l="l" r="r" t="t"/>
              <a:pathLst>
                <a:path extrusionOk="0" h="9050" w="9050">
                  <a:moveTo>
                    <a:pt x="4525" y="0"/>
                  </a:moveTo>
                  <a:cubicBezTo>
                    <a:pt x="2024" y="0"/>
                    <a:pt x="0" y="2025"/>
                    <a:pt x="0" y="4525"/>
                  </a:cubicBezTo>
                  <a:cubicBezTo>
                    <a:pt x="0" y="7026"/>
                    <a:pt x="2024" y="9050"/>
                    <a:pt x="4525" y="9050"/>
                  </a:cubicBezTo>
                  <a:cubicBezTo>
                    <a:pt x="7025" y="9050"/>
                    <a:pt x="9050" y="7002"/>
                    <a:pt x="9050" y="4525"/>
                  </a:cubicBezTo>
                  <a:cubicBezTo>
                    <a:pt x="9050" y="2025"/>
                    <a:pt x="7025" y="0"/>
                    <a:pt x="4525" y="0"/>
                  </a:cubicBezTo>
                  <a:close/>
                </a:path>
              </a:pathLst>
            </a:custGeom>
            <a:solidFill>
              <a:srgbClr val="3D1B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6"/>
            <p:cNvSpPr/>
            <p:nvPr/>
          </p:nvSpPr>
          <p:spPr>
            <a:xfrm>
              <a:off x="6640576" y="2330361"/>
              <a:ext cx="212674" cy="212691"/>
            </a:xfrm>
            <a:custGeom>
              <a:rect b="b" l="l" r="r" t="t"/>
              <a:pathLst>
                <a:path extrusionOk="0" h="6669" w="6669">
                  <a:moveTo>
                    <a:pt x="3335" y="0"/>
                  </a:moveTo>
                  <a:cubicBezTo>
                    <a:pt x="1501" y="0"/>
                    <a:pt x="1" y="1477"/>
                    <a:pt x="1" y="3334"/>
                  </a:cubicBezTo>
                  <a:cubicBezTo>
                    <a:pt x="1" y="5168"/>
                    <a:pt x="1525" y="6668"/>
                    <a:pt x="3335" y="6668"/>
                  </a:cubicBezTo>
                  <a:cubicBezTo>
                    <a:pt x="5145" y="6668"/>
                    <a:pt x="6669" y="5168"/>
                    <a:pt x="6669" y="3334"/>
                  </a:cubicBezTo>
                  <a:cubicBezTo>
                    <a:pt x="6669" y="1477"/>
                    <a:pt x="5145" y="0"/>
                    <a:pt x="3335" y="0"/>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6"/>
            <p:cNvSpPr/>
            <p:nvPr/>
          </p:nvSpPr>
          <p:spPr>
            <a:xfrm>
              <a:off x="6679322" y="2369078"/>
              <a:ext cx="135214" cy="134459"/>
            </a:xfrm>
            <a:custGeom>
              <a:rect b="b" l="l" r="r" t="t"/>
              <a:pathLst>
                <a:path extrusionOk="0" h="4216" w="4240">
                  <a:moveTo>
                    <a:pt x="2120" y="1"/>
                  </a:moveTo>
                  <a:cubicBezTo>
                    <a:pt x="953" y="1"/>
                    <a:pt x="0" y="953"/>
                    <a:pt x="0" y="2120"/>
                  </a:cubicBezTo>
                  <a:cubicBezTo>
                    <a:pt x="0" y="3263"/>
                    <a:pt x="953" y="4216"/>
                    <a:pt x="2120" y="4216"/>
                  </a:cubicBezTo>
                  <a:cubicBezTo>
                    <a:pt x="3287" y="4216"/>
                    <a:pt x="4216" y="3263"/>
                    <a:pt x="4239" y="2120"/>
                  </a:cubicBezTo>
                  <a:cubicBezTo>
                    <a:pt x="4239" y="953"/>
                    <a:pt x="3287" y="1"/>
                    <a:pt x="2120" y="1"/>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6"/>
            <p:cNvSpPr/>
            <p:nvPr/>
          </p:nvSpPr>
          <p:spPr>
            <a:xfrm>
              <a:off x="6717303" y="2407796"/>
              <a:ext cx="59252" cy="57056"/>
            </a:xfrm>
            <a:custGeom>
              <a:rect b="b" l="l" r="r" t="t"/>
              <a:pathLst>
                <a:path extrusionOk="0" h="1789" w="1858">
                  <a:moveTo>
                    <a:pt x="947" y="0"/>
                  </a:moveTo>
                  <a:cubicBezTo>
                    <a:pt x="933" y="0"/>
                    <a:pt x="919" y="1"/>
                    <a:pt x="905" y="1"/>
                  </a:cubicBezTo>
                  <a:cubicBezTo>
                    <a:pt x="405" y="25"/>
                    <a:pt x="0" y="454"/>
                    <a:pt x="48" y="930"/>
                  </a:cubicBezTo>
                  <a:cubicBezTo>
                    <a:pt x="71" y="1415"/>
                    <a:pt x="453" y="1789"/>
                    <a:pt x="910" y="1789"/>
                  </a:cubicBezTo>
                  <a:cubicBezTo>
                    <a:pt x="924" y="1789"/>
                    <a:pt x="939" y="1788"/>
                    <a:pt x="953" y="1787"/>
                  </a:cubicBezTo>
                  <a:cubicBezTo>
                    <a:pt x="1477" y="1764"/>
                    <a:pt x="1858" y="1335"/>
                    <a:pt x="1834" y="859"/>
                  </a:cubicBezTo>
                  <a:cubicBezTo>
                    <a:pt x="1788" y="396"/>
                    <a:pt x="1426" y="0"/>
                    <a:pt x="947"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6"/>
            <p:cNvSpPr/>
            <p:nvPr/>
          </p:nvSpPr>
          <p:spPr>
            <a:xfrm>
              <a:off x="6743102" y="2426038"/>
              <a:ext cx="232446" cy="22070"/>
            </a:xfrm>
            <a:custGeom>
              <a:rect b="b" l="l" r="r" t="t"/>
              <a:pathLst>
                <a:path extrusionOk="0" h="692" w="7289">
                  <a:moveTo>
                    <a:pt x="358" y="1"/>
                  </a:moveTo>
                  <a:cubicBezTo>
                    <a:pt x="144" y="1"/>
                    <a:pt x="1" y="144"/>
                    <a:pt x="25" y="358"/>
                  </a:cubicBezTo>
                  <a:cubicBezTo>
                    <a:pt x="25" y="525"/>
                    <a:pt x="215" y="692"/>
                    <a:pt x="382" y="692"/>
                  </a:cubicBezTo>
                  <a:lnTo>
                    <a:pt x="7145" y="692"/>
                  </a:lnTo>
                  <a:cubicBezTo>
                    <a:pt x="7240" y="692"/>
                    <a:pt x="7288" y="620"/>
                    <a:pt x="7288" y="525"/>
                  </a:cubicBezTo>
                  <a:lnTo>
                    <a:pt x="7288" y="144"/>
                  </a:lnTo>
                  <a:cubicBezTo>
                    <a:pt x="7264" y="49"/>
                    <a:pt x="7217" y="1"/>
                    <a:pt x="7145" y="1"/>
                  </a:cubicBez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46"/>
          <p:cNvGrpSpPr/>
          <p:nvPr/>
        </p:nvGrpSpPr>
        <p:grpSpPr>
          <a:xfrm>
            <a:off x="7869361" y="2275601"/>
            <a:ext cx="379746" cy="362745"/>
            <a:chOff x="7869361" y="2275601"/>
            <a:chExt cx="379746" cy="362745"/>
          </a:xfrm>
        </p:grpSpPr>
        <p:sp>
          <p:nvSpPr>
            <p:cNvPr id="2118" name="Google Shape;2118;p46"/>
            <p:cNvSpPr/>
            <p:nvPr/>
          </p:nvSpPr>
          <p:spPr>
            <a:xfrm>
              <a:off x="8110864" y="2452222"/>
              <a:ext cx="117004" cy="90830"/>
            </a:xfrm>
            <a:custGeom>
              <a:rect b="b" l="l" r="r" t="t"/>
              <a:pathLst>
                <a:path extrusionOk="0" h="2848" w="3669">
                  <a:moveTo>
                    <a:pt x="2877" y="1"/>
                  </a:moveTo>
                  <a:cubicBezTo>
                    <a:pt x="2674" y="1"/>
                    <a:pt x="2475" y="92"/>
                    <a:pt x="2335" y="275"/>
                  </a:cubicBezTo>
                  <a:cubicBezTo>
                    <a:pt x="2335" y="275"/>
                    <a:pt x="1549" y="1347"/>
                    <a:pt x="1" y="1466"/>
                  </a:cubicBezTo>
                  <a:lnTo>
                    <a:pt x="1" y="2847"/>
                  </a:lnTo>
                  <a:cubicBezTo>
                    <a:pt x="953" y="2776"/>
                    <a:pt x="1715" y="2442"/>
                    <a:pt x="2215" y="2157"/>
                  </a:cubicBezTo>
                  <a:cubicBezTo>
                    <a:pt x="2978" y="1680"/>
                    <a:pt x="3382" y="1133"/>
                    <a:pt x="3430" y="1085"/>
                  </a:cubicBezTo>
                  <a:cubicBezTo>
                    <a:pt x="3668" y="775"/>
                    <a:pt x="3621" y="371"/>
                    <a:pt x="3287" y="132"/>
                  </a:cubicBezTo>
                  <a:cubicBezTo>
                    <a:pt x="3160" y="45"/>
                    <a:pt x="3018" y="1"/>
                    <a:pt x="2877"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6"/>
            <p:cNvSpPr/>
            <p:nvPr/>
          </p:nvSpPr>
          <p:spPr>
            <a:xfrm>
              <a:off x="7889101" y="2452222"/>
              <a:ext cx="117004" cy="90830"/>
            </a:xfrm>
            <a:custGeom>
              <a:rect b="b" l="l" r="r" t="t"/>
              <a:pathLst>
                <a:path extrusionOk="0" h="2848" w="3669">
                  <a:moveTo>
                    <a:pt x="792" y="1"/>
                  </a:moveTo>
                  <a:cubicBezTo>
                    <a:pt x="651" y="1"/>
                    <a:pt x="509" y="45"/>
                    <a:pt x="382" y="132"/>
                  </a:cubicBezTo>
                  <a:cubicBezTo>
                    <a:pt x="49" y="371"/>
                    <a:pt x="1" y="775"/>
                    <a:pt x="239" y="1085"/>
                  </a:cubicBezTo>
                  <a:cubicBezTo>
                    <a:pt x="287" y="1133"/>
                    <a:pt x="692" y="1680"/>
                    <a:pt x="1454" y="2157"/>
                  </a:cubicBezTo>
                  <a:cubicBezTo>
                    <a:pt x="1954" y="2442"/>
                    <a:pt x="2716" y="2776"/>
                    <a:pt x="3668" y="2847"/>
                  </a:cubicBezTo>
                  <a:lnTo>
                    <a:pt x="3668" y="1466"/>
                  </a:lnTo>
                  <a:cubicBezTo>
                    <a:pt x="2120" y="1347"/>
                    <a:pt x="1335" y="275"/>
                    <a:pt x="1335" y="275"/>
                  </a:cubicBezTo>
                  <a:cubicBezTo>
                    <a:pt x="1194" y="92"/>
                    <a:pt x="995" y="1"/>
                    <a:pt x="792"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6"/>
            <p:cNvSpPr/>
            <p:nvPr/>
          </p:nvSpPr>
          <p:spPr>
            <a:xfrm>
              <a:off x="7889867" y="2467052"/>
              <a:ext cx="114708" cy="76000"/>
            </a:xfrm>
            <a:custGeom>
              <a:rect b="b" l="l" r="r" t="t"/>
              <a:pathLst>
                <a:path extrusionOk="0" h="2383" w="3597">
                  <a:moveTo>
                    <a:pt x="96" y="1"/>
                  </a:moveTo>
                  <a:lnTo>
                    <a:pt x="96" y="1"/>
                  </a:lnTo>
                  <a:cubicBezTo>
                    <a:pt x="1" y="191"/>
                    <a:pt x="25" y="430"/>
                    <a:pt x="191" y="620"/>
                  </a:cubicBezTo>
                  <a:cubicBezTo>
                    <a:pt x="215" y="668"/>
                    <a:pt x="620" y="1215"/>
                    <a:pt x="1406" y="1692"/>
                  </a:cubicBezTo>
                  <a:cubicBezTo>
                    <a:pt x="1906" y="2025"/>
                    <a:pt x="2644" y="2311"/>
                    <a:pt x="3597" y="2382"/>
                  </a:cubicBezTo>
                  <a:lnTo>
                    <a:pt x="3597" y="1906"/>
                  </a:lnTo>
                  <a:cubicBezTo>
                    <a:pt x="2644" y="1835"/>
                    <a:pt x="1906" y="1501"/>
                    <a:pt x="1406" y="1215"/>
                  </a:cubicBezTo>
                  <a:cubicBezTo>
                    <a:pt x="620" y="739"/>
                    <a:pt x="239" y="191"/>
                    <a:pt x="191" y="144"/>
                  </a:cubicBezTo>
                  <a:cubicBezTo>
                    <a:pt x="144" y="72"/>
                    <a:pt x="120" y="49"/>
                    <a:pt x="96"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6"/>
            <p:cNvSpPr/>
            <p:nvPr/>
          </p:nvSpPr>
          <p:spPr>
            <a:xfrm>
              <a:off x="8112395" y="2467052"/>
              <a:ext cx="114708" cy="76000"/>
            </a:xfrm>
            <a:custGeom>
              <a:rect b="b" l="l" r="r" t="t"/>
              <a:pathLst>
                <a:path extrusionOk="0" h="2383" w="3597">
                  <a:moveTo>
                    <a:pt x="3501" y="1"/>
                  </a:moveTo>
                  <a:cubicBezTo>
                    <a:pt x="3477" y="49"/>
                    <a:pt x="3453" y="72"/>
                    <a:pt x="3406" y="144"/>
                  </a:cubicBezTo>
                  <a:cubicBezTo>
                    <a:pt x="3358" y="191"/>
                    <a:pt x="2977" y="739"/>
                    <a:pt x="2191" y="1215"/>
                  </a:cubicBezTo>
                  <a:cubicBezTo>
                    <a:pt x="1691" y="1501"/>
                    <a:pt x="953" y="1835"/>
                    <a:pt x="0" y="1906"/>
                  </a:cubicBezTo>
                  <a:lnTo>
                    <a:pt x="0" y="2382"/>
                  </a:lnTo>
                  <a:cubicBezTo>
                    <a:pt x="953" y="2311"/>
                    <a:pt x="1691" y="2025"/>
                    <a:pt x="2191" y="1692"/>
                  </a:cubicBezTo>
                  <a:cubicBezTo>
                    <a:pt x="2977" y="1215"/>
                    <a:pt x="3382" y="668"/>
                    <a:pt x="3406" y="620"/>
                  </a:cubicBezTo>
                  <a:cubicBezTo>
                    <a:pt x="3573" y="430"/>
                    <a:pt x="3596" y="191"/>
                    <a:pt x="3501"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6"/>
            <p:cNvSpPr/>
            <p:nvPr/>
          </p:nvSpPr>
          <p:spPr>
            <a:xfrm>
              <a:off x="7991628" y="2448841"/>
              <a:ext cx="132949" cy="152701"/>
            </a:xfrm>
            <a:custGeom>
              <a:rect b="b" l="l" r="r" t="t"/>
              <a:pathLst>
                <a:path extrusionOk="0" h="4788" w="4169">
                  <a:moveTo>
                    <a:pt x="1" y="0"/>
                  </a:moveTo>
                  <a:lnTo>
                    <a:pt x="1" y="4287"/>
                  </a:lnTo>
                  <a:lnTo>
                    <a:pt x="4168" y="4787"/>
                  </a:lnTo>
                  <a:lnTo>
                    <a:pt x="4168" y="0"/>
                  </a:ln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6"/>
            <p:cNvSpPr/>
            <p:nvPr/>
          </p:nvSpPr>
          <p:spPr>
            <a:xfrm>
              <a:off x="7899752" y="2275601"/>
              <a:ext cx="97233" cy="92393"/>
            </a:xfrm>
            <a:custGeom>
              <a:rect b="b" l="l" r="r" t="t"/>
              <a:pathLst>
                <a:path extrusionOk="0" h="2897" w="3049">
                  <a:moveTo>
                    <a:pt x="1940" y="0"/>
                  </a:moveTo>
                  <a:cubicBezTo>
                    <a:pt x="1435" y="0"/>
                    <a:pt x="959" y="396"/>
                    <a:pt x="881" y="955"/>
                  </a:cubicBezTo>
                  <a:cubicBezTo>
                    <a:pt x="786" y="1717"/>
                    <a:pt x="358" y="2265"/>
                    <a:pt x="72" y="2575"/>
                  </a:cubicBezTo>
                  <a:cubicBezTo>
                    <a:pt x="0" y="2670"/>
                    <a:pt x="48" y="2813"/>
                    <a:pt x="167" y="2837"/>
                  </a:cubicBezTo>
                  <a:cubicBezTo>
                    <a:pt x="298" y="2869"/>
                    <a:pt x="463" y="2897"/>
                    <a:pt x="647" y="2897"/>
                  </a:cubicBezTo>
                  <a:cubicBezTo>
                    <a:pt x="866" y="2897"/>
                    <a:pt x="1112" y="2858"/>
                    <a:pt x="1358" y="2741"/>
                  </a:cubicBezTo>
                  <a:lnTo>
                    <a:pt x="3049" y="955"/>
                  </a:lnTo>
                  <a:cubicBezTo>
                    <a:pt x="2800" y="274"/>
                    <a:pt x="2360" y="0"/>
                    <a:pt x="1940" y="0"/>
                  </a:cubicBez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6"/>
            <p:cNvSpPr/>
            <p:nvPr/>
          </p:nvSpPr>
          <p:spPr>
            <a:xfrm>
              <a:off x="7933907" y="2292377"/>
              <a:ext cx="249890" cy="118513"/>
            </a:xfrm>
            <a:custGeom>
              <a:rect b="b" l="l" r="r" t="t"/>
              <a:pathLst>
                <a:path extrusionOk="0" h="3716" w="7836">
                  <a:moveTo>
                    <a:pt x="3907" y="1"/>
                  </a:moveTo>
                  <a:cubicBezTo>
                    <a:pt x="2882" y="1"/>
                    <a:pt x="1906" y="358"/>
                    <a:pt x="1144" y="1072"/>
                  </a:cubicBezTo>
                  <a:cubicBezTo>
                    <a:pt x="406" y="1787"/>
                    <a:pt x="1" y="2692"/>
                    <a:pt x="1" y="3716"/>
                  </a:cubicBezTo>
                  <a:lnTo>
                    <a:pt x="7836" y="3716"/>
                  </a:lnTo>
                  <a:cubicBezTo>
                    <a:pt x="7836" y="2739"/>
                    <a:pt x="7431" y="1787"/>
                    <a:pt x="6693" y="1072"/>
                  </a:cubicBezTo>
                  <a:cubicBezTo>
                    <a:pt x="5931" y="382"/>
                    <a:pt x="4954" y="1"/>
                    <a:pt x="3907" y="1"/>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6"/>
            <p:cNvSpPr/>
            <p:nvPr/>
          </p:nvSpPr>
          <p:spPr>
            <a:xfrm>
              <a:off x="8027344" y="2481468"/>
              <a:ext cx="63047" cy="63083"/>
            </a:xfrm>
            <a:custGeom>
              <a:rect b="b" l="l" r="r" t="t"/>
              <a:pathLst>
                <a:path extrusionOk="0" h="1978" w="1977">
                  <a:moveTo>
                    <a:pt x="1040" y="0"/>
                  </a:moveTo>
                  <a:cubicBezTo>
                    <a:pt x="1027" y="0"/>
                    <a:pt x="1014" y="1"/>
                    <a:pt x="1000" y="1"/>
                  </a:cubicBezTo>
                  <a:cubicBezTo>
                    <a:pt x="453" y="1"/>
                    <a:pt x="0" y="454"/>
                    <a:pt x="0" y="1002"/>
                  </a:cubicBezTo>
                  <a:cubicBezTo>
                    <a:pt x="0" y="1525"/>
                    <a:pt x="453" y="1978"/>
                    <a:pt x="1000" y="1978"/>
                  </a:cubicBezTo>
                  <a:cubicBezTo>
                    <a:pt x="1524" y="1978"/>
                    <a:pt x="1977" y="1525"/>
                    <a:pt x="1977" y="1002"/>
                  </a:cubicBezTo>
                  <a:cubicBezTo>
                    <a:pt x="1977" y="444"/>
                    <a:pt x="1547" y="0"/>
                    <a:pt x="1040" y="0"/>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6"/>
            <p:cNvSpPr/>
            <p:nvPr/>
          </p:nvSpPr>
          <p:spPr>
            <a:xfrm>
              <a:off x="8143520" y="2389585"/>
              <a:ext cx="45603" cy="45606"/>
            </a:xfrm>
            <a:custGeom>
              <a:rect b="b" l="l" r="r" t="t"/>
              <a:pathLst>
                <a:path extrusionOk="0" h="1430" w="1430">
                  <a:moveTo>
                    <a:pt x="715" y="1"/>
                  </a:moveTo>
                  <a:cubicBezTo>
                    <a:pt x="334" y="1"/>
                    <a:pt x="1" y="334"/>
                    <a:pt x="1" y="715"/>
                  </a:cubicBezTo>
                  <a:cubicBezTo>
                    <a:pt x="1" y="1120"/>
                    <a:pt x="334" y="1430"/>
                    <a:pt x="715" y="1430"/>
                  </a:cubicBezTo>
                  <a:cubicBezTo>
                    <a:pt x="1096" y="1430"/>
                    <a:pt x="1430" y="1120"/>
                    <a:pt x="1430" y="715"/>
                  </a:cubicBezTo>
                  <a:cubicBezTo>
                    <a:pt x="1430" y="334"/>
                    <a:pt x="1096" y="1"/>
                    <a:pt x="715"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6"/>
            <p:cNvSpPr/>
            <p:nvPr/>
          </p:nvSpPr>
          <p:spPr>
            <a:xfrm>
              <a:off x="7928613" y="2389585"/>
              <a:ext cx="45603" cy="45606"/>
            </a:xfrm>
            <a:custGeom>
              <a:rect b="b" l="l" r="r" t="t"/>
              <a:pathLst>
                <a:path extrusionOk="0" h="1430" w="1430">
                  <a:moveTo>
                    <a:pt x="715" y="1"/>
                  </a:moveTo>
                  <a:cubicBezTo>
                    <a:pt x="334" y="1"/>
                    <a:pt x="0" y="334"/>
                    <a:pt x="0" y="715"/>
                  </a:cubicBezTo>
                  <a:cubicBezTo>
                    <a:pt x="0" y="1120"/>
                    <a:pt x="334" y="1430"/>
                    <a:pt x="715" y="1430"/>
                  </a:cubicBezTo>
                  <a:cubicBezTo>
                    <a:pt x="1120" y="1430"/>
                    <a:pt x="1429" y="1120"/>
                    <a:pt x="1429" y="715"/>
                  </a:cubicBezTo>
                  <a:cubicBezTo>
                    <a:pt x="1429" y="334"/>
                    <a:pt x="1120" y="1"/>
                    <a:pt x="715"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6"/>
            <p:cNvSpPr/>
            <p:nvPr/>
          </p:nvSpPr>
          <p:spPr>
            <a:xfrm>
              <a:off x="7950617" y="2351984"/>
              <a:ext cx="214970" cy="160706"/>
            </a:xfrm>
            <a:custGeom>
              <a:rect b="b" l="l" r="r" t="t"/>
              <a:pathLst>
                <a:path extrusionOk="0" h="5039" w="6741">
                  <a:moveTo>
                    <a:pt x="2091" y="1"/>
                  </a:moveTo>
                  <a:cubicBezTo>
                    <a:pt x="1432" y="1"/>
                    <a:pt x="845" y="412"/>
                    <a:pt x="477" y="751"/>
                  </a:cubicBezTo>
                  <a:cubicBezTo>
                    <a:pt x="168" y="1013"/>
                    <a:pt x="1" y="1418"/>
                    <a:pt x="1" y="1847"/>
                  </a:cubicBezTo>
                  <a:cubicBezTo>
                    <a:pt x="1" y="3609"/>
                    <a:pt x="1525" y="5038"/>
                    <a:pt x="3359" y="5038"/>
                  </a:cubicBezTo>
                  <a:cubicBezTo>
                    <a:pt x="3374" y="5038"/>
                    <a:pt x="3390" y="5038"/>
                    <a:pt x="3405" y="5038"/>
                  </a:cubicBezTo>
                  <a:cubicBezTo>
                    <a:pt x="5265" y="5038"/>
                    <a:pt x="6740" y="3618"/>
                    <a:pt x="6740" y="1847"/>
                  </a:cubicBezTo>
                  <a:cubicBezTo>
                    <a:pt x="6740" y="1418"/>
                    <a:pt x="6550" y="1037"/>
                    <a:pt x="6264" y="751"/>
                  </a:cubicBezTo>
                  <a:cubicBezTo>
                    <a:pt x="5896" y="412"/>
                    <a:pt x="5309" y="1"/>
                    <a:pt x="4644" y="1"/>
                  </a:cubicBezTo>
                  <a:cubicBezTo>
                    <a:pt x="4234" y="1"/>
                    <a:pt x="3795" y="157"/>
                    <a:pt x="3359" y="584"/>
                  </a:cubicBezTo>
                  <a:cubicBezTo>
                    <a:pt x="2932" y="157"/>
                    <a:pt x="2498" y="1"/>
                    <a:pt x="2091" y="1"/>
                  </a:cubicBezTo>
                  <a:close/>
                </a:path>
              </a:pathLst>
            </a:custGeom>
            <a:solidFill>
              <a:srgbClr val="FEC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6"/>
            <p:cNvSpPr/>
            <p:nvPr/>
          </p:nvSpPr>
          <p:spPr>
            <a:xfrm>
              <a:off x="7950617" y="2352048"/>
              <a:ext cx="117004" cy="160611"/>
            </a:xfrm>
            <a:custGeom>
              <a:rect b="b" l="l" r="r" t="t"/>
              <a:pathLst>
                <a:path extrusionOk="0" h="5036" w="3669">
                  <a:moveTo>
                    <a:pt x="2066" y="1"/>
                  </a:moveTo>
                  <a:cubicBezTo>
                    <a:pt x="1431" y="1"/>
                    <a:pt x="866" y="401"/>
                    <a:pt x="477" y="749"/>
                  </a:cubicBezTo>
                  <a:cubicBezTo>
                    <a:pt x="191" y="1011"/>
                    <a:pt x="1" y="1416"/>
                    <a:pt x="1" y="1845"/>
                  </a:cubicBezTo>
                  <a:cubicBezTo>
                    <a:pt x="1" y="3607"/>
                    <a:pt x="1525" y="5036"/>
                    <a:pt x="3359" y="5036"/>
                  </a:cubicBezTo>
                  <a:lnTo>
                    <a:pt x="3668" y="5036"/>
                  </a:lnTo>
                  <a:cubicBezTo>
                    <a:pt x="1930" y="4869"/>
                    <a:pt x="596" y="3512"/>
                    <a:pt x="596" y="1845"/>
                  </a:cubicBezTo>
                  <a:cubicBezTo>
                    <a:pt x="596" y="1416"/>
                    <a:pt x="787" y="1035"/>
                    <a:pt x="1073" y="749"/>
                  </a:cubicBezTo>
                  <a:cubicBezTo>
                    <a:pt x="1382" y="440"/>
                    <a:pt x="1858" y="106"/>
                    <a:pt x="2382" y="35"/>
                  </a:cubicBezTo>
                  <a:cubicBezTo>
                    <a:pt x="2275" y="11"/>
                    <a:pt x="2169" y="1"/>
                    <a:pt x="2066" y="1"/>
                  </a:cubicBezTo>
                  <a:close/>
                </a:path>
              </a:pathLst>
            </a:custGeom>
            <a:solidFill>
              <a:srgbClr val="FDAA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6"/>
            <p:cNvSpPr/>
            <p:nvPr/>
          </p:nvSpPr>
          <p:spPr>
            <a:xfrm>
              <a:off x="8108600" y="2399472"/>
              <a:ext cx="11417" cy="22070"/>
            </a:xfrm>
            <a:custGeom>
              <a:rect b="b" l="l" r="r" t="t"/>
              <a:pathLst>
                <a:path extrusionOk="0" h="692" w="358">
                  <a:moveTo>
                    <a:pt x="167" y="0"/>
                  </a:moveTo>
                  <a:cubicBezTo>
                    <a:pt x="72" y="0"/>
                    <a:pt x="0" y="96"/>
                    <a:pt x="0" y="167"/>
                  </a:cubicBezTo>
                  <a:lnTo>
                    <a:pt x="0" y="501"/>
                  </a:lnTo>
                  <a:cubicBezTo>
                    <a:pt x="0" y="596"/>
                    <a:pt x="72" y="691"/>
                    <a:pt x="167" y="691"/>
                  </a:cubicBezTo>
                  <a:cubicBezTo>
                    <a:pt x="286" y="691"/>
                    <a:pt x="358" y="596"/>
                    <a:pt x="358" y="501"/>
                  </a:cubicBezTo>
                  <a:lnTo>
                    <a:pt x="358" y="167"/>
                  </a:lnTo>
                  <a:cubicBezTo>
                    <a:pt x="358" y="96"/>
                    <a:pt x="262" y="0"/>
                    <a:pt x="167"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6"/>
            <p:cNvSpPr/>
            <p:nvPr/>
          </p:nvSpPr>
          <p:spPr>
            <a:xfrm>
              <a:off x="8101010" y="2426038"/>
              <a:ext cx="26596" cy="11449"/>
            </a:xfrm>
            <a:custGeom>
              <a:rect b="b" l="l" r="r" t="t"/>
              <a:pathLst>
                <a:path extrusionOk="0" h="359" w="834">
                  <a:moveTo>
                    <a:pt x="167" y="1"/>
                  </a:moveTo>
                  <a:cubicBezTo>
                    <a:pt x="72" y="1"/>
                    <a:pt x="0" y="96"/>
                    <a:pt x="0" y="168"/>
                  </a:cubicBezTo>
                  <a:cubicBezTo>
                    <a:pt x="0" y="263"/>
                    <a:pt x="72" y="358"/>
                    <a:pt x="167" y="358"/>
                  </a:cubicBezTo>
                  <a:lnTo>
                    <a:pt x="643" y="358"/>
                  </a:lnTo>
                  <a:cubicBezTo>
                    <a:pt x="762" y="358"/>
                    <a:pt x="834" y="263"/>
                    <a:pt x="834" y="168"/>
                  </a:cubicBezTo>
                  <a:cubicBezTo>
                    <a:pt x="834" y="96"/>
                    <a:pt x="738" y="1"/>
                    <a:pt x="643" y="1"/>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6"/>
            <p:cNvSpPr/>
            <p:nvPr/>
          </p:nvSpPr>
          <p:spPr>
            <a:xfrm>
              <a:off x="7996188" y="2399472"/>
              <a:ext cx="11417" cy="22070"/>
            </a:xfrm>
            <a:custGeom>
              <a:rect b="b" l="l" r="r" t="t"/>
              <a:pathLst>
                <a:path extrusionOk="0" h="692" w="358">
                  <a:moveTo>
                    <a:pt x="191" y="0"/>
                  </a:moveTo>
                  <a:cubicBezTo>
                    <a:pt x="96" y="0"/>
                    <a:pt x="1" y="96"/>
                    <a:pt x="1" y="167"/>
                  </a:cubicBezTo>
                  <a:lnTo>
                    <a:pt x="1" y="501"/>
                  </a:lnTo>
                  <a:cubicBezTo>
                    <a:pt x="1" y="596"/>
                    <a:pt x="96" y="691"/>
                    <a:pt x="191" y="691"/>
                  </a:cubicBezTo>
                  <a:cubicBezTo>
                    <a:pt x="310" y="691"/>
                    <a:pt x="358" y="596"/>
                    <a:pt x="358" y="501"/>
                  </a:cubicBezTo>
                  <a:lnTo>
                    <a:pt x="358" y="167"/>
                  </a:lnTo>
                  <a:cubicBezTo>
                    <a:pt x="358" y="96"/>
                    <a:pt x="263" y="0"/>
                    <a:pt x="19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6"/>
            <p:cNvSpPr/>
            <p:nvPr/>
          </p:nvSpPr>
          <p:spPr>
            <a:xfrm>
              <a:off x="7988598" y="2426038"/>
              <a:ext cx="26628" cy="11449"/>
            </a:xfrm>
            <a:custGeom>
              <a:rect b="b" l="l" r="r" t="t"/>
              <a:pathLst>
                <a:path extrusionOk="0" h="359" w="835">
                  <a:moveTo>
                    <a:pt x="191" y="1"/>
                  </a:moveTo>
                  <a:cubicBezTo>
                    <a:pt x="96" y="1"/>
                    <a:pt x="1" y="96"/>
                    <a:pt x="1" y="168"/>
                  </a:cubicBezTo>
                  <a:cubicBezTo>
                    <a:pt x="1" y="263"/>
                    <a:pt x="96" y="358"/>
                    <a:pt x="191" y="358"/>
                  </a:cubicBezTo>
                  <a:lnTo>
                    <a:pt x="667" y="358"/>
                  </a:lnTo>
                  <a:cubicBezTo>
                    <a:pt x="786" y="358"/>
                    <a:pt x="834" y="263"/>
                    <a:pt x="834" y="168"/>
                  </a:cubicBezTo>
                  <a:cubicBezTo>
                    <a:pt x="834" y="96"/>
                    <a:pt x="739" y="1"/>
                    <a:pt x="667" y="1"/>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6"/>
            <p:cNvSpPr/>
            <p:nvPr/>
          </p:nvSpPr>
          <p:spPr>
            <a:xfrm>
              <a:off x="8041759" y="2419564"/>
              <a:ext cx="34218" cy="17158"/>
            </a:xfrm>
            <a:custGeom>
              <a:rect b="b" l="l" r="r" t="t"/>
              <a:pathLst>
                <a:path extrusionOk="0" h="538" w="1073">
                  <a:moveTo>
                    <a:pt x="211" y="0"/>
                  </a:moveTo>
                  <a:cubicBezTo>
                    <a:pt x="175" y="0"/>
                    <a:pt x="138" y="19"/>
                    <a:pt x="96" y="61"/>
                  </a:cubicBezTo>
                  <a:cubicBezTo>
                    <a:pt x="1" y="132"/>
                    <a:pt x="1" y="228"/>
                    <a:pt x="72" y="323"/>
                  </a:cubicBezTo>
                  <a:cubicBezTo>
                    <a:pt x="191" y="466"/>
                    <a:pt x="334" y="537"/>
                    <a:pt x="501" y="537"/>
                  </a:cubicBezTo>
                  <a:cubicBezTo>
                    <a:pt x="691" y="537"/>
                    <a:pt x="858" y="466"/>
                    <a:pt x="1025" y="323"/>
                  </a:cubicBezTo>
                  <a:cubicBezTo>
                    <a:pt x="1072" y="228"/>
                    <a:pt x="1072" y="109"/>
                    <a:pt x="977" y="61"/>
                  </a:cubicBezTo>
                  <a:cubicBezTo>
                    <a:pt x="944" y="28"/>
                    <a:pt x="900" y="10"/>
                    <a:pt x="856" y="10"/>
                  </a:cubicBezTo>
                  <a:cubicBezTo>
                    <a:pt x="805" y="10"/>
                    <a:pt x="753" y="34"/>
                    <a:pt x="715" y="85"/>
                  </a:cubicBezTo>
                  <a:cubicBezTo>
                    <a:pt x="691" y="132"/>
                    <a:pt x="596" y="180"/>
                    <a:pt x="548" y="180"/>
                  </a:cubicBezTo>
                  <a:cubicBezTo>
                    <a:pt x="477" y="180"/>
                    <a:pt x="382" y="132"/>
                    <a:pt x="358" y="85"/>
                  </a:cubicBezTo>
                  <a:cubicBezTo>
                    <a:pt x="304" y="31"/>
                    <a:pt x="258" y="0"/>
                    <a:pt x="21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6"/>
            <p:cNvSpPr/>
            <p:nvPr/>
          </p:nvSpPr>
          <p:spPr>
            <a:xfrm>
              <a:off x="7869361" y="2564675"/>
              <a:ext cx="379746" cy="73672"/>
            </a:xfrm>
            <a:custGeom>
              <a:rect b="b" l="l" r="r" t="t"/>
              <a:pathLst>
                <a:path extrusionOk="0" h="2310" w="11908">
                  <a:moveTo>
                    <a:pt x="2506" y="0"/>
                  </a:moveTo>
                  <a:cubicBezTo>
                    <a:pt x="1727" y="0"/>
                    <a:pt x="948" y="87"/>
                    <a:pt x="167" y="322"/>
                  </a:cubicBezTo>
                  <a:cubicBezTo>
                    <a:pt x="48" y="345"/>
                    <a:pt x="1" y="464"/>
                    <a:pt x="1" y="560"/>
                  </a:cubicBezTo>
                  <a:lnTo>
                    <a:pt x="1" y="1608"/>
                  </a:lnTo>
                  <a:cubicBezTo>
                    <a:pt x="1" y="1757"/>
                    <a:pt x="135" y="1849"/>
                    <a:pt x="266" y="1849"/>
                  </a:cubicBezTo>
                  <a:cubicBezTo>
                    <a:pt x="281" y="1849"/>
                    <a:pt x="296" y="1848"/>
                    <a:pt x="310" y="1846"/>
                  </a:cubicBezTo>
                  <a:cubicBezTo>
                    <a:pt x="1051" y="1637"/>
                    <a:pt x="1791" y="1559"/>
                    <a:pt x="2531" y="1559"/>
                  </a:cubicBezTo>
                  <a:cubicBezTo>
                    <a:pt x="4815" y="1559"/>
                    <a:pt x="7095" y="2310"/>
                    <a:pt x="9379" y="2310"/>
                  </a:cubicBezTo>
                  <a:cubicBezTo>
                    <a:pt x="10158" y="2310"/>
                    <a:pt x="10937" y="2223"/>
                    <a:pt x="11717" y="1989"/>
                  </a:cubicBezTo>
                  <a:cubicBezTo>
                    <a:pt x="11837" y="1965"/>
                    <a:pt x="11908" y="1869"/>
                    <a:pt x="11908" y="1750"/>
                  </a:cubicBezTo>
                  <a:lnTo>
                    <a:pt x="11908" y="703"/>
                  </a:lnTo>
                  <a:cubicBezTo>
                    <a:pt x="11908" y="553"/>
                    <a:pt x="11754" y="461"/>
                    <a:pt x="11620" y="461"/>
                  </a:cubicBezTo>
                  <a:cubicBezTo>
                    <a:pt x="11604" y="461"/>
                    <a:pt x="11589" y="462"/>
                    <a:pt x="11575" y="464"/>
                  </a:cubicBezTo>
                  <a:cubicBezTo>
                    <a:pt x="10834" y="673"/>
                    <a:pt x="10094" y="752"/>
                    <a:pt x="9354" y="752"/>
                  </a:cubicBezTo>
                  <a:cubicBezTo>
                    <a:pt x="7069" y="752"/>
                    <a:pt x="4790" y="0"/>
                    <a:pt x="2506"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46"/>
          <p:cNvGrpSpPr/>
          <p:nvPr/>
        </p:nvGrpSpPr>
        <p:grpSpPr>
          <a:xfrm>
            <a:off x="5968494" y="2304528"/>
            <a:ext cx="379746" cy="306870"/>
            <a:chOff x="5968494" y="2304528"/>
            <a:chExt cx="379746" cy="306870"/>
          </a:xfrm>
        </p:grpSpPr>
        <p:sp>
          <p:nvSpPr>
            <p:cNvPr id="2137" name="Google Shape;2137;p46"/>
            <p:cNvSpPr/>
            <p:nvPr/>
          </p:nvSpPr>
          <p:spPr>
            <a:xfrm>
              <a:off x="6033039" y="2470114"/>
              <a:ext cx="69903" cy="72938"/>
            </a:xfrm>
            <a:custGeom>
              <a:rect b="b" l="l" r="r" t="t"/>
              <a:pathLst>
                <a:path extrusionOk="0" h="2287" w="2192">
                  <a:moveTo>
                    <a:pt x="810" y="0"/>
                  </a:moveTo>
                  <a:lnTo>
                    <a:pt x="0" y="1358"/>
                  </a:lnTo>
                  <a:lnTo>
                    <a:pt x="1072" y="2286"/>
                  </a:lnTo>
                  <a:cubicBezTo>
                    <a:pt x="2191" y="2286"/>
                    <a:pt x="2191" y="1643"/>
                    <a:pt x="2191" y="929"/>
                  </a:cubicBezTo>
                  <a:lnTo>
                    <a:pt x="2191" y="95"/>
                  </a:lnTo>
                  <a:lnTo>
                    <a:pt x="810" y="0"/>
                  </a:ln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6"/>
            <p:cNvSpPr/>
            <p:nvPr/>
          </p:nvSpPr>
          <p:spPr>
            <a:xfrm>
              <a:off x="6023919" y="2491354"/>
              <a:ext cx="62313" cy="120043"/>
            </a:xfrm>
            <a:custGeom>
              <a:rect b="b" l="l" r="r" t="t"/>
              <a:pathLst>
                <a:path extrusionOk="0" h="3764" w="1954">
                  <a:moveTo>
                    <a:pt x="524" y="1"/>
                  </a:moveTo>
                  <a:lnTo>
                    <a:pt x="1" y="596"/>
                  </a:lnTo>
                  <a:lnTo>
                    <a:pt x="1" y="2835"/>
                  </a:lnTo>
                  <a:cubicBezTo>
                    <a:pt x="1" y="3335"/>
                    <a:pt x="405" y="3764"/>
                    <a:pt x="905" y="3764"/>
                  </a:cubicBezTo>
                  <a:lnTo>
                    <a:pt x="1453" y="3764"/>
                  </a:lnTo>
                  <a:cubicBezTo>
                    <a:pt x="1715" y="3764"/>
                    <a:pt x="1929" y="3549"/>
                    <a:pt x="1929" y="3287"/>
                  </a:cubicBezTo>
                  <a:cubicBezTo>
                    <a:pt x="1953" y="2954"/>
                    <a:pt x="1858" y="2644"/>
                    <a:pt x="1644" y="2454"/>
                  </a:cubicBezTo>
                  <a:cubicBezTo>
                    <a:pt x="1477" y="2216"/>
                    <a:pt x="1358" y="1930"/>
                    <a:pt x="1358" y="1644"/>
                  </a:cubicBezTo>
                  <a:lnTo>
                    <a:pt x="1358" y="596"/>
                  </a:lnTo>
                  <a:lnTo>
                    <a:pt x="524" y="1"/>
                  </a:ln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6"/>
            <p:cNvSpPr/>
            <p:nvPr/>
          </p:nvSpPr>
          <p:spPr>
            <a:xfrm>
              <a:off x="5968494" y="2381229"/>
              <a:ext cx="44837" cy="99536"/>
            </a:xfrm>
            <a:custGeom>
              <a:rect b="b" l="l" r="r" t="t"/>
              <a:pathLst>
                <a:path extrusionOk="0" h="3121" w="1406">
                  <a:moveTo>
                    <a:pt x="1000" y="1"/>
                  </a:moveTo>
                  <a:cubicBezTo>
                    <a:pt x="453" y="1"/>
                    <a:pt x="0" y="453"/>
                    <a:pt x="0" y="1025"/>
                  </a:cubicBezTo>
                  <a:lnTo>
                    <a:pt x="0" y="2120"/>
                  </a:lnTo>
                  <a:cubicBezTo>
                    <a:pt x="0" y="2692"/>
                    <a:pt x="453" y="3121"/>
                    <a:pt x="1000" y="3121"/>
                  </a:cubicBezTo>
                  <a:lnTo>
                    <a:pt x="1405" y="3121"/>
                  </a:lnTo>
                  <a:lnTo>
                    <a:pt x="1405" y="1"/>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6"/>
            <p:cNvSpPr/>
            <p:nvPr/>
          </p:nvSpPr>
          <p:spPr>
            <a:xfrm>
              <a:off x="6302638" y="2399472"/>
              <a:ext cx="45603" cy="62318"/>
            </a:xfrm>
            <a:custGeom>
              <a:rect b="b" l="l" r="r" t="t"/>
              <a:pathLst>
                <a:path extrusionOk="0" h="1954" w="1430">
                  <a:moveTo>
                    <a:pt x="453" y="0"/>
                  </a:moveTo>
                  <a:lnTo>
                    <a:pt x="0" y="977"/>
                  </a:lnTo>
                  <a:lnTo>
                    <a:pt x="453" y="1953"/>
                  </a:lnTo>
                  <a:cubicBezTo>
                    <a:pt x="977" y="1953"/>
                    <a:pt x="1429" y="1525"/>
                    <a:pt x="1429" y="977"/>
                  </a:cubicBezTo>
                  <a:cubicBezTo>
                    <a:pt x="1429" y="429"/>
                    <a:pt x="977" y="0"/>
                    <a:pt x="453"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6"/>
            <p:cNvSpPr/>
            <p:nvPr/>
          </p:nvSpPr>
          <p:spPr>
            <a:xfrm>
              <a:off x="6067194" y="2318975"/>
              <a:ext cx="235476" cy="224842"/>
            </a:xfrm>
            <a:custGeom>
              <a:rect b="b" l="l" r="r" t="t"/>
              <a:pathLst>
                <a:path extrusionOk="0" h="7050" w="7384">
                  <a:moveTo>
                    <a:pt x="6788" y="0"/>
                  </a:moveTo>
                  <a:cubicBezTo>
                    <a:pt x="6788" y="0"/>
                    <a:pt x="5026" y="1358"/>
                    <a:pt x="596" y="1358"/>
                  </a:cubicBezTo>
                  <a:lnTo>
                    <a:pt x="1" y="3477"/>
                  </a:lnTo>
                  <a:lnTo>
                    <a:pt x="596" y="5668"/>
                  </a:lnTo>
                  <a:cubicBezTo>
                    <a:pt x="5026" y="5668"/>
                    <a:pt x="6788" y="7049"/>
                    <a:pt x="6788" y="7049"/>
                  </a:cubicBezTo>
                  <a:lnTo>
                    <a:pt x="7383" y="3525"/>
                  </a:lnTo>
                  <a:lnTo>
                    <a:pt x="6788" y="0"/>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6"/>
            <p:cNvSpPr/>
            <p:nvPr/>
          </p:nvSpPr>
          <p:spPr>
            <a:xfrm>
              <a:off x="6067194" y="2418448"/>
              <a:ext cx="235476" cy="125369"/>
            </a:xfrm>
            <a:custGeom>
              <a:rect b="b" l="l" r="r" t="t"/>
              <a:pathLst>
                <a:path extrusionOk="0" h="3931" w="7384">
                  <a:moveTo>
                    <a:pt x="96" y="1"/>
                  </a:moveTo>
                  <a:lnTo>
                    <a:pt x="1" y="358"/>
                  </a:lnTo>
                  <a:lnTo>
                    <a:pt x="596" y="2549"/>
                  </a:lnTo>
                  <a:cubicBezTo>
                    <a:pt x="5026" y="2549"/>
                    <a:pt x="6788" y="3930"/>
                    <a:pt x="6788" y="3930"/>
                  </a:cubicBezTo>
                  <a:lnTo>
                    <a:pt x="7383" y="406"/>
                  </a:lnTo>
                  <a:lnTo>
                    <a:pt x="7336" y="48"/>
                  </a:lnTo>
                  <a:lnTo>
                    <a:pt x="6788" y="3216"/>
                  </a:lnTo>
                  <a:cubicBezTo>
                    <a:pt x="6788" y="3216"/>
                    <a:pt x="5026" y="1834"/>
                    <a:pt x="596" y="1834"/>
                  </a:cubicBezTo>
                  <a:lnTo>
                    <a:pt x="96" y="1"/>
                  </a:ln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6"/>
            <p:cNvSpPr/>
            <p:nvPr/>
          </p:nvSpPr>
          <p:spPr>
            <a:xfrm>
              <a:off x="6283663" y="2304528"/>
              <a:ext cx="38746" cy="253705"/>
            </a:xfrm>
            <a:custGeom>
              <a:rect b="b" l="l" r="r" t="t"/>
              <a:pathLst>
                <a:path extrusionOk="0" h="7955" w="1215">
                  <a:moveTo>
                    <a:pt x="453" y="1"/>
                  </a:moveTo>
                  <a:cubicBezTo>
                    <a:pt x="214" y="1"/>
                    <a:pt x="0" y="215"/>
                    <a:pt x="0" y="453"/>
                  </a:cubicBezTo>
                  <a:lnTo>
                    <a:pt x="0" y="7502"/>
                  </a:lnTo>
                  <a:cubicBezTo>
                    <a:pt x="0" y="7740"/>
                    <a:pt x="214" y="7955"/>
                    <a:pt x="453" y="7955"/>
                  </a:cubicBezTo>
                  <a:lnTo>
                    <a:pt x="786" y="7955"/>
                  </a:lnTo>
                  <a:cubicBezTo>
                    <a:pt x="1024" y="7955"/>
                    <a:pt x="1215" y="7740"/>
                    <a:pt x="1215" y="7502"/>
                  </a:cubicBezTo>
                  <a:lnTo>
                    <a:pt x="1215" y="453"/>
                  </a:lnTo>
                  <a:cubicBezTo>
                    <a:pt x="1191" y="215"/>
                    <a:pt x="1024" y="1"/>
                    <a:pt x="786" y="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6"/>
            <p:cNvSpPr/>
            <p:nvPr/>
          </p:nvSpPr>
          <p:spPr>
            <a:xfrm>
              <a:off x="6283663" y="2520982"/>
              <a:ext cx="38746" cy="36485"/>
            </a:xfrm>
            <a:custGeom>
              <a:rect b="b" l="l" r="r" t="t"/>
              <a:pathLst>
                <a:path extrusionOk="0" h="1144" w="1215">
                  <a:moveTo>
                    <a:pt x="0" y="1"/>
                  </a:moveTo>
                  <a:lnTo>
                    <a:pt x="0" y="715"/>
                  </a:lnTo>
                  <a:cubicBezTo>
                    <a:pt x="0" y="953"/>
                    <a:pt x="214" y="1144"/>
                    <a:pt x="453" y="1144"/>
                  </a:cubicBezTo>
                  <a:lnTo>
                    <a:pt x="786" y="1144"/>
                  </a:lnTo>
                  <a:cubicBezTo>
                    <a:pt x="1024" y="1144"/>
                    <a:pt x="1215" y="953"/>
                    <a:pt x="1215" y="715"/>
                  </a:cubicBezTo>
                  <a:lnTo>
                    <a:pt x="1215" y="1"/>
                  </a:lnTo>
                  <a:cubicBezTo>
                    <a:pt x="1191" y="239"/>
                    <a:pt x="1024" y="453"/>
                    <a:pt x="786" y="453"/>
                  </a:cubicBezTo>
                  <a:lnTo>
                    <a:pt x="453" y="453"/>
                  </a:lnTo>
                  <a:cubicBezTo>
                    <a:pt x="214" y="453"/>
                    <a:pt x="0" y="239"/>
                    <a:pt x="0"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6"/>
            <p:cNvSpPr/>
            <p:nvPr/>
          </p:nvSpPr>
          <p:spPr>
            <a:xfrm>
              <a:off x="6003414" y="2353132"/>
              <a:ext cx="82818" cy="156496"/>
            </a:xfrm>
            <a:custGeom>
              <a:rect b="b" l="l" r="r" t="t"/>
              <a:pathLst>
                <a:path extrusionOk="0" h="4907" w="2597">
                  <a:moveTo>
                    <a:pt x="310" y="1"/>
                  </a:moveTo>
                  <a:cubicBezTo>
                    <a:pt x="120" y="1"/>
                    <a:pt x="1" y="144"/>
                    <a:pt x="1" y="287"/>
                  </a:cubicBezTo>
                  <a:lnTo>
                    <a:pt x="1" y="4597"/>
                  </a:lnTo>
                  <a:cubicBezTo>
                    <a:pt x="1" y="4787"/>
                    <a:pt x="143" y="4907"/>
                    <a:pt x="310" y="4907"/>
                  </a:cubicBezTo>
                  <a:lnTo>
                    <a:pt x="2287" y="4907"/>
                  </a:lnTo>
                  <a:cubicBezTo>
                    <a:pt x="2477" y="4907"/>
                    <a:pt x="2596" y="4764"/>
                    <a:pt x="2596" y="4597"/>
                  </a:cubicBezTo>
                  <a:lnTo>
                    <a:pt x="2596" y="287"/>
                  </a:lnTo>
                  <a:cubicBezTo>
                    <a:pt x="2596" y="120"/>
                    <a:pt x="2477" y="1"/>
                    <a:pt x="2287" y="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6"/>
            <p:cNvSpPr/>
            <p:nvPr/>
          </p:nvSpPr>
          <p:spPr>
            <a:xfrm>
              <a:off x="6003414" y="2476939"/>
              <a:ext cx="82818" cy="32690"/>
            </a:xfrm>
            <a:custGeom>
              <a:rect b="b" l="l" r="r" t="t"/>
              <a:pathLst>
                <a:path extrusionOk="0" h="1025" w="2597">
                  <a:moveTo>
                    <a:pt x="1" y="0"/>
                  </a:moveTo>
                  <a:lnTo>
                    <a:pt x="1" y="715"/>
                  </a:lnTo>
                  <a:cubicBezTo>
                    <a:pt x="1" y="905"/>
                    <a:pt x="143" y="1025"/>
                    <a:pt x="310" y="1025"/>
                  </a:cubicBezTo>
                  <a:lnTo>
                    <a:pt x="2287" y="1025"/>
                  </a:lnTo>
                  <a:cubicBezTo>
                    <a:pt x="2477" y="1025"/>
                    <a:pt x="2596" y="882"/>
                    <a:pt x="2596" y="715"/>
                  </a:cubicBezTo>
                  <a:lnTo>
                    <a:pt x="2596" y="0"/>
                  </a:lnTo>
                  <a:cubicBezTo>
                    <a:pt x="2596" y="167"/>
                    <a:pt x="2477" y="310"/>
                    <a:pt x="2287" y="310"/>
                  </a:cubicBezTo>
                  <a:lnTo>
                    <a:pt x="310" y="310"/>
                  </a:lnTo>
                  <a:cubicBezTo>
                    <a:pt x="120" y="310"/>
                    <a:pt x="1" y="167"/>
                    <a:pt x="1"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6"/>
            <p:cNvSpPr/>
            <p:nvPr/>
          </p:nvSpPr>
          <p:spPr>
            <a:xfrm>
              <a:off x="6022388" y="2456432"/>
              <a:ext cx="45603" cy="11418"/>
            </a:xfrm>
            <a:custGeom>
              <a:rect b="b" l="l" r="r" t="t"/>
              <a:pathLst>
                <a:path extrusionOk="0" h="358" w="1430">
                  <a:moveTo>
                    <a:pt x="191" y="0"/>
                  </a:moveTo>
                  <a:cubicBezTo>
                    <a:pt x="96" y="0"/>
                    <a:pt x="1" y="96"/>
                    <a:pt x="1" y="167"/>
                  </a:cubicBezTo>
                  <a:cubicBezTo>
                    <a:pt x="1" y="262"/>
                    <a:pt x="96" y="358"/>
                    <a:pt x="191" y="358"/>
                  </a:cubicBezTo>
                  <a:lnTo>
                    <a:pt x="1263" y="358"/>
                  </a:lnTo>
                  <a:cubicBezTo>
                    <a:pt x="1358" y="358"/>
                    <a:pt x="1430" y="262"/>
                    <a:pt x="1430" y="167"/>
                  </a:cubicBezTo>
                  <a:cubicBezTo>
                    <a:pt x="1430" y="96"/>
                    <a:pt x="1334" y="0"/>
                    <a:pt x="1263"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6"/>
            <p:cNvSpPr/>
            <p:nvPr/>
          </p:nvSpPr>
          <p:spPr>
            <a:xfrm>
              <a:off x="6022388" y="2435160"/>
              <a:ext cx="45603" cy="11418"/>
            </a:xfrm>
            <a:custGeom>
              <a:rect b="b" l="l" r="r" t="t"/>
              <a:pathLst>
                <a:path extrusionOk="0" h="358" w="1430">
                  <a:moveTo>
                    <a:pt x="191" y="1"/>
                  </a:moveTo>
                  <a:cubicBezTo>
                    <a:pt x="96" y="1"/>
                    <a:pt x="1" y="96"/>
                    <a:pt x="1" y="191"/>
                  </a:cubicBezTo>
                  <a:cubicBezTo>
                    <a:pt x="1" y="263"/>
                    <a:pt x="96" y="358"/>
                    <a:pt x="191" y="358"/>
                  </a:cubicBezTo>
                  <a:lnTo>
                    <a:pt x="1263" y="358"/>
                  </a:lnTo>
                  <a:cubicBezTo>
                    <a:pt x="1358" y="358"/>
                    <a:pt x="1430" y="286"/>
                    <a:pt x="1430" y="191"/>
                  </a:cubicBezTo>
                  <a:cubicBezTo>
                    <a:pt x="1430" y="96"/>
                    <a:pt x="1334" y="1"/>
                    <a:pt x="1263"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6"/>
            <p:cNvSpPr/>
            <p:nvPr/>
          </p:nvSpPr>
          <p:spPr>
            <a:xfrm>
              <a:off x="6022388" y="2415418"/>
              <a:ext cx="45603" cy="11418"/>
            </a:xfrm>
            <a:custGeom>
              <a:rect b="b" l="l" r="r" t="t"/>
              <a:pathLst>
                <a:path extrusionOk="0" h="358" w="1430">
                  <a:moveTo>
                    <a:pt x="191" y="1"/>
                  </a:moveTo>
                  <a:cubicBezTo>
                    <a:pt x="96" y="1"/>
                    <a:pt x="1" y="96"/>
                    <a:pt x="1" y="191"/>
                  </a:cubicBezTo>
                  <a:cubicBezTo>
                    <a:pt x="1" y="262"/>
                    <a:pt x="96" y="358"/>
                    <a:pt x="191" y="358"/>
                  </a:cubicBezTo>
                  <a:lnTo>
                    <a:pt x="1263" y="358"/>
                  </a:lnTo>
                  <a:cubicBezTo>
                    <a:pt x="1358" y="358"/>
                    <a:pt x="1430" y="262"/>
                    <a:pt x="1430" y="191"/>
                  </a:cubicBezTo>
                  <a:cubicBezTo>
                    <a:pt x="1430" y="96"/>
                    <a:pt x="1334" y="1"/>
                    <a:pt x="1263"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6"/>
            <p:cNvSpPr/>
            <p:nvPr/>
          </p:nvSpPr>
          <p:spPr>
            <a:xfrm>
              <a:off x="6022388" y="2394911"/>
              <a:ext cx="45603" cy="11418"/>
            </a:xfrm>
            <a:custGeom>
              <a:rect b="b" l="l" r="r" t="t"/>
              <a:pathLst>
                <a:path extrusionOk="0" h="358" w="1430">
                  <a:moveTo>
                    <a:pt x="191" y="1"/>
                  </a:moveTo>
                  <a:cubicBezTo>
                    <a:pt x="96" y="1"/>
                    <a:pt x="1" y="72"/>
                    <a:pt x="1" y="167"/>
                  </a:cubicBezTo>
                  <a:cubicBezTo>
                    <a:pt x="1" y="262"/>
                    <a:pt x="96" y="358"/>
                    <a:pt x="191" y="358"/>
                  </a:cubicBezTo>
                  <a:lnTo>
                    <a:pt x="1263" y="358"/>
                  </a:lnTo>
                  <a:cubicBezTo>
                    <a:pt x="1358" y="358"/>
                    <a:pt x="1430" y="262"/>
                    <a:pt x="1430" y="167"/>
                  </a:cubicBezTo>
                  <a:cubicBezTo>
                    <a:pt x="1430" y="72"/>
                    <a:pt x="1334" y="1"/>
                    <a:pt x="1263"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 name="Google Shape;2151;p46"/>
          <p:cNvGrpSpPr/>
          <p:nvPr/>
        </p:nvGrpSpPr>
        <p:grpSpPr>
          <a:xfrm>
            <a:off x="5335095" y="2284786"/>
            <a:ext cx="379013" cy="345587"/>
            <a:chOff x="5335095" y="2284786"/>
            <a:chExt cx="379013" cy="345587"/>
          </a:xfrm>
        </p:grpSpPr>
        <p:sp>
          <p:nvSpPr>
            <p:cNvPr id="2152" name="Google Shape;2152;p46"/>
            <p:cNvSpPr/>
            <p:nvPr/>
          </p:nvSpPr>
          <p:spPr>
            <a:xfrm>
              <a:off x="5335095" y="2316679"/>
              <a:ext cx="351651" cy="90415"/>
            </a:xfrm>
            <a:custGeom>
              <a:rect b="b" l="l" r="r" t="t"/>
              <a:pathLst>
                <a:path extrusionOk="0" h="2835" w="11027">
                  <a:moveTo>
                    <a:pt x="715" y="1"/>
                  </a:moveTo>
                  <a:cubicBezTo>
                    <a:pt x="334" y="1"/>
                    <a:pt x="1" y="334"/>
                    <a:pt x="1" y="715"/>
                  </a:cubicBezTo>
                  <a:lnTo>
                    <a:pt x="1" y="2168"/>
                  </a:lnTo>
                  <a:lnTo>
                    <a:pt x="5502" y="2835"/>
                  </a:lnTo>
                  <a:lnTo>
                    <a:pt x="11027" y="2168"/>
                  </a:lnTo>
                  <a:lnTo>
                    <a:pt x="11027" y="715"/>
                  </a:lnTo>
                  <a:cubicBezTo>
                    <a:pt x="11027" y="334"/>
                    <a:pt x="10717" y="1"/>
                    <a:pt x="10312"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6"/>
            <p:cNvSpPr/>
            <p:nvPr/>
          </p:nvSpPr>
          <p:spPr>
            <a:xfrm>
              <a:off x="5335095" y="2385790"/>
              <a:ext cx="351651" cy="216486"/>
            </a:xfrm>
            <a:custGeom>
              <a:rect b="b" l="l" r="r" t="t"/>
              <a:pathLst>
                <a:path extrusionOk="0" h="6788" w="11027">
                  <a:moveTo>
                    <a:pt x="1" y="1"/>
                  </a:moveTo>
                  <a:lnTo>
                    <a:pt x="1" y="6073"/>
                  </a:lnTo>
                  <a:cubicBezTo>
                    <a:pt x="1" y="6454"/>
                    <a:pt x="334" y="6788"/>
                    <a:pt x="715" y="6788"/>
                  </a:cubicBezTo>
                  <a:lnTo>
                    <a:pt x="10312" y="6788"/>
                  </a:lnTo>
                  <a:cubicBezTo>
                    <a:pt x="10693" y="6788"/>
                    <a:pt x="11027" y="6478"/>
                    <a:pt x="11027" y="6073"/>
                  </a:cubicBezTo>
                  <a:lnTo>
                    <a:pt x="11027" y="1"/>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6"/>
            <p:cNvSpPr/>
            <p:nvPr/>
          </p:nvSpPr>
          <p:spPr>
            <a:xfrm>
              <a:off x="5386757" y="2284786"/>
              <a:ext cx="29626" cy="50932"/>
            </a:xfrm>
            <a:custGeom>
              <a:rect b="b" l="l" r="r" t="t"/>
              <a:pathLst>
                <a:path extrusionOk="0" h="1597" w="929">
                  <a:moveTo>
                    <a:pt x="453" y="0"/>
                  </a:moveTo>
                  <a:cubicBezTo>
                    <a:pt x="214" y="0"/>
                    <a:pt x="0" y="191"/>
                    <a:pt x="0" y="429"/>
                  </a:cubicBezTo>
                  <a:lnTo>
                    <a:pt x="0" y="1144"/>
                  </a:lnTo>
                  <a:cubicBezTo>
                    <a:pt x="0" y="1382"/>
                    <a:pt x="214" y="1596"/>
                    <a:pt x="453" y="1596"/>
                  </a:cubicBezTo>
                  <a:cubicBezTo>
                    <a:pt x="691" y="1596"/>
                    <a:pt x="881" y="1382"/>
                    <a:pt x="881" y="1144"/>
                  </a:cubicBezTo>
                  <a:lnTo>
                    <a:pt x="881" y="429"/>
                  </a:lnTo>
                  <a:cubicBezTo>
                    <a:pt x="929" y="191"/>
                    <a:pt x="715" y="0"/>
                    <a:pt x="453"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6"/>
            <p:cNvSpPr/>
            <p:nvPr/>
          </p:nvSpPr>
          <p:spPr>
            <a:xfrm>
              <a:off x="5460423" y="2284786"/>
              <a:ext cx="28892" cy="50932"/>
            </a:xfrm>
            <a:custGeom>
              <a:rect b="b" l="l" r="r" t="t"/>
              <a:pathLst>
                <a:path extrusionOk="0" h="1597" w="906">
                  <a:moveTo>
                    <a:pt x="453" y="0"/>
                  </a:moveTo>
                  <a:cubicBezTo>
                    <a:pt x="214" y="0"/>
                    <a:pt x="0" y="191"/>
                    <a:pt x="0" y="429"/>
                  </a:cubicBezTo>
                  <a:lnTo>
                    <a:pt x="0" y="1144"/>
                  </a:lnTo>
                  <a:cubicBezTo>
                    <a:pt x="0" y="1382"/>
                    <a:pt x="214" y="1596"/>
                    <a:pt x="453" y="1596"/>
                  </a:cubicBezTo>
                  <a:cubicBezTo>
                    <a:pt x="691" y="1596"/>
                    <a:pt x="905" y="1382"/>
                    <a:pt x="905" y="1144"/>
                  </a:cubicBezTo>
                  <a:lnTo>
                    <a:pt x="905" y="429"/>
                  </a:lnTo>
                  <a:cubicBezTo>
                    <a:pt x="905" y="191"/>
                    <a:pt x="691" y="0"/>
                    <a:pt x="453"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6"/>
            <p:cNvSpPr/>
            <p:nvPr/>
          </p:nvSpPr>
          <p:spPr>
            <a:xfrm>
              <a:off x="5534089" y="2284786"/>
              <a:ext cx="28127" cy="50932"/>
            </a:xfrm>
            <a:custGeom>
              <a:rect b="b" l="l" r="r" t="t"/>
              <a:pathLst>
                <a:path extrusionOk="0" h="1597" w="882">
                  <a:moveTo>
                    <a:pt x="429" y="0"/>
                  </a:moveTo>
                  <a:cubicBezTo>
                    <a:pt x="191" y="0"/>
                    <a:pt x="0" y="191"/>
                    <a:pt x="0" y="429"/>
                  </a:cubicBezTo>
                  <a:lnTo>
                    <a:pt x="0" y="1144"/>
                  </a:lnTo>
                  <a:cubicBezTo>
                    <a:pt x="0" y="1382"/>
                    <a:pt x="191" y="1596"/>
                    <a:pt x="429" y="1596"/>
                  </a:cubicBezTo>
                  <a:cubicBezTo>
                    <a:pt x="667" y="1596"/>
                    <a:pt x="881" y="1382"/>
                    <a:pt x="881" y="1144"/>
                  </a:cubicBezTo>
                  <a:lnTo>
                    <a:pt x="881" y="429"/>
                  </a:lnTo>
                  <a:cubicBezTo>
                    <a:pt x="881" y="191"/>
                    <a:pt x="667" y="0"/>
                    <a:pt x="429"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6"/>
            <p:cNvSpPr/>
            <p:nvPr/>
          </p:nvSpPr>
          <p:spPr>
            <a:xfrm>
              <a:off x="5606989" y="2284786"/>
              <a:ext cx="28127" cy="50932"/>
            </a:xfrm>
            <a:custGeom>
              <a:rect b="b" l="l" r="r" t="t"/>
              <a:pathLst>
                <a:path extrusionOk="0" h="1597" w="882">
                  <a:moveTo>
                    <a:pt x="429" y="0"/>
                  </a:moveTo>
                  <a:cubicBezTo>
                    <a:pt x="215" y="0"/>
                    <a:pt x="0" y="191"/>
                    <a:pt x="0" y="429"/>
                  </a:cubicBezTo>
                  <a:lnTo>
                    <a:pt x="0" y="1144"/>
                  </a:lnTo>
                  <a:cubicBezTo>
                    <a:pt x="0" y="1382"/>
                    <a:pt x="215" y="1596"/>
                    <a:pt x="429" y="1596"/>
                  </a:cubicBezTo>
                  <a:cubicBezTo>
                    <a:pt x="667" y="1596"/>
                    <a:pt x="882" y="1382"/>
                    <a:pt x="882" y="1144"/>
                  </a:cubicBezTo>
                  <a:lnTo>
                    <a:pt x="882" y="429"/>
                  </a:lnTo>
                  <a:cubicBezTo>
                    <a:pt x="882" y="191"/>
                    <a:pt x="691" y="0"/>
                    <a:pt x="429"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6"/>
            <p:cNvSpPr/>
            <p:nvPr/>
          </p:nvSpPr>
          <p:spPr>
            <a:xfrm>
              <a:off x="5335095" y="2385790"/>
              <a:ext cx="352416" cy="216486"/>
            </a:xfrm>
            <a:custGeom>
              <a:rect b="b" l="l" r="r" t="t"/>
              <a:pathLst>
                <a:path extrusionOk="0" h="6788" w="11051">
                  <a:moveTo>
                    <a:pt x="2978" y="1882"/>
                  </a:moveTo>
                  <a:lnTo>
                    <a:pt x="2978" y="3216"/>
                  </a:lnTo>
                  <a:lnTo>
                    <a:pt x="1763" y="3216"/>
                  </a:lnTo>
                  <a:lnTo>
                    <a:pt x="1763" y="1882"/>
                  </a:lnTo>
                  <a:close/>
                  <a:moveTo>
                    <a:pt x="4573" y="1882"/>
                  </a:moveTo>
                  <a:lnTo>
                    <a:pt x="4573" y="3216"/>
                  </a:lnTo>
                  <a:lnTo>
                    <a:pt x="3335" y="3216"/>
                  </a:lnTo>
                  <a:lnTo>
                    <a:pt x="3335" y="1882"/>
                  </a:lnTo>
                  <a:close/>
                  <a:moveTo>
                    <a:pt x="6145" y="1882"/>
                  </a:moveTo>
                  <a:lnTo>
                    <a:pt x="6145" y="3216"/>
                  </a:lnTo>
                  <a:lnTo>
                    <a:pt x="4907" y="3216"/>
                  </a:lnTo>
                  <a:lnTo>
                    <a:pt x="4907" y="1882"/>
                  </a:lnTo>
                  <a:close/>
                  <a:moveTo>
                    <a:pt x="7717" y="1882"/>
                  </a:moveTo>
                  <a:lnTo>
                    <a:pt x="7717" y="3216"/>
                  </a:lnTo>
                  <a:lnTo>
                    <a:pt x="6502" y="3216"/>
                  </a:lnTo>
                  <a:lnTo>
                    <a:pt x="6502" y="1882"/>
                  </a:lnTo>
                  <a:close/>
                  <a:moveTo>
                    <a:pt x="9288" y="1882"/>
                  </a:moveTo>
                  <a:lnTo>
                    <a:pt x="9288" y="3216"/>
                  </a:lnTo>
                  <a:lnTo>
                    <a:pt x="8074" y="3216"/>
                  </a:lnTo>
                  <a:lnTo>
                    <a:pt x="8074" y="1882"/>
                  </a:lnTo>
                  <a:close/>
                  <a:moveTo>
                    <a:pt x="2978" y="3573"/>
                  </a:moveTo>
                  <a:lnTo>
                    <a:pt x="2978" y="4930"/>
                  </a:lnTo>
                  <a:lnTo>
                    <a:pt x="1763" y="4930"/>
                  </a:lnTo>
                  <a:lnTo>
                    <a:pt x="1763" y="3573"/>
                  </a:lnTo>
                  <a:close/>
                  <a:moveTo>
                    <a:pt x="4573" y="3573"/>
                  </a:moveTo>
                  <a:lnTo>
                    <a:pt x="4573" y="4930"/>
                  </a:lnTo>
                  <a:lnTo>
                    <a:pt x="3335" y="4930"/>
                  </a:lnTo>
                  <a:lnTo>
                    <a:pt x="3335" y="3573"/>
                  </a:lnTo>
                  <a:close/>
                  <a:moveTo>
                    <a:pt x="6145" y="3573"/>
                  </a:moveTo>
                  <a:lnTo>
                    <a:pt x="6145" y="4930"/>
                  </a:lnTo>
                  <a:lnTo>
                    <a:pt x="4930" y="4930"/>
                  </a:lnTo>
                  <a:lnTo>
                    <a:pt x="4930" y="3573"/>
                  </a:lnTo>
                  <a:close/>
                  <a:moveTo>
                    <a:pt x="7717" y="3573"/>
                  </a:moveTo>
                  <a:lnTo>
                    <a:pt x="7717" y="4930"/>
                  </a:lnTo>
                  <a:lnTo>
                    <a:pt x="6502" y="4930"/>
                  </a:lnTo>
                  <a:lnTo>
                    <a:pt x="6502" y="3573"/>
                  </a:lnTo>
                  <a:close/>
                  <a:moveTo>
                    <a:pt x="9288" y="3573"/>
                  </a:moveTo>
                  <a:lnTo>
                    <a:pt x="9288" y="4930"/>
                  </a:lnTo>
                  <a:lnTo>
                    <a:pt x="8074" y="4930"/>
                  </a:lnTo>
                  <a:lnTo>
                    <a:pt x="8074" y="3573"/>
                  </a:lnTo>
                  <a:close/>
                  <a:moveTo>
                    <a:pt x="1406" y="1"/>
                  </a:moveTo>
                  <a:lnTo>
                    <a:pt x="1406" y="1525"/>
                  </a:lnTo>
                  <a:lnTo>
                    <a:pt x="1" y="1525"/>
                  </a:lnTo>
                  <a:lnTo>
                    <a:pt x="1" y="1882"/>
                  </a:lnTo>
                  <a:lnTo>
                    <a:pt x="1406" y="1882"/>
                  </a:lnTo>
                  <a:lnTo>
                    <a:pt x="1406" y="3216"/>
                  </a:lnTo>
                  <a:lnTo>
                    <a:pt x="1" y="3216"/>
                  </a:lnTo>
                  <a:lnTo>
                    <a:pt x="1" y="3573"/>
                  </a:lnTo>
                  <a:lnTo>
                    <a:pt x="1406" y="3573"/>
                  </a:lnTo>
                  <a:lnTo>
                    <a:pt x="1406" y="4930"/>
                  </a:lnTo>
                  <a:lnTo>
                    <a:pt x="1" y="4930"/>
                  </a:lnTo>
                  <a:lnTo>
                    <a:pt x="1" y="5288"/>
                  </a:lnTo>
                  <a:lnTo>
                    <a:pt x="1406" y="5288"/>
                  </a:lnTo>
                  <a:lnTo>
                    <a:pt x="1406" y="6788"/>
                  </a:lnTo>
                  <a:lnTo>
                    <a:pt x="1763" y="6788"/>
                  </a:lnTo>
                  <a:lnTo>
                    <a:pt x="1763" y="5288"/>
                  </a:lnTo>
                  <a:lnTo>
                    <a:pt x="2978" y="5288"/>
                  </a:lnTo>
                  <a:lnTo>
                    <a:pt x="2978" y="6788"/>
                  </a:lnTo>
                  <a:lnTo>
                    <a:pt x="3335" y="6788"/>
                  </a:lnTo>
                  <a:lnTo>
                    <a:pt x="3335" y="5288"/>
                  </a:lnTo>
                  <a:lnTo>
                    <a:pt x="4573" y="5288"/>
                  </a:lnTo>
                  <a:lnTo>
                    <a:pt x="4573" y="6788"/>
                  </a:lnTo>
                  <a:lnTo>
                    <a:pt x="4930" y="6788"/>
                  </a:lnTo>
                  <a:lnTo>
                    <a:pt x="4930" y="5288"/>
                  </a:lnTo>
                  <a:lnTo>
                    <a:pt x="6145" y="5288"/>
                  </a:lnTo>
                  <a:lnTo>
                    <a:pt x="6145" y="6788"/>
                  </a:lnTo>
                  <a:lnTo>
                    <a:pt x="6502" y="6788"/>
                  </a:lnTo>
                  <a:lnTo>
                    <a:pt x="6502" y="5288"/>
                  </a:lnTo>
                  <a:lnTo>
                    <a:pt x="7717" y="5288"/>
                  </a:lnTo>
                  <a:lnTo>
                    <a:pt x="7717" y="6788"/>
                  </a:lnTo>
                  <a:lnTo>
                    <a:pt x="8074" y="6788"/>
                  </a:lnTo>
                  <a:lnTo>
                    <a:pt x="8074" y="5288"/>
                  </a:lnTo>
                  <a:lnTo>
                    <a:pt x="9288" y="5288"/>
                  </a:lnTo>
                  <a:lnTo>
                    <a:pt x="9288" y="6788"/>
                  </a:lnTo>
                  <a:lnTo>
                    <a:pt x="9646" y="6788"/>
                  </a:lnTo>
                  <a:lnTo>
                    <a:pt x="9646" y="5288"/>
                  </a:lnTo>
                  <a:lnTo>
                    <a:pt x="11051" y="5288"/>
                  </a:lnTo>
                  <a:lnTo>
                    <a:pt x="11051" y="4930"/>
                  </a:lnTo>
                  <a:lnTo>
                    <a:pt x="9646" y="4930"/>
                  </a:lnTo>
                  <a:lnTo>
                    <a:pt x="9646" y="3573"/>
                  </a:lnTo>
                  <a:lnTo>
                    <a:pt x="11051" y="3573"/>
                  </a:lnTo>
                  <a:lnTo>
                    <a:pt x="11051" y="3216"/>
                  </a:lnTo>
                  <a:lnTo>
                    <a:pt x="9646" y="3216"/>
                  </a:lnTo>
                  <a:lnTo>
                    <a:pt x="9646" y="1882"/>
                  </a:lnTo>
                  <a:lnTo>
                    <a:pt x="11027" y="1882"/>
                  </a:lnTo>
                  <a:lnTo>
                    <a:pt x="11027" y="1525"/>
                  </a:lnTo>
                  <a:lnTo>
                    <a:pt x="9622" y="1525"/>
                  </a:lnTo>
                  <a:lnTo>
                    <a:pt x="9622" y="1"/>
                  </a:lnTo>
                  <a:lnTo>
                    <a:pt x="9265" y="1"/>
                  </a:lnTo>
                  <a:lnTo>
                    <a:pt x="9265" y="1525"/>
                  </a:lnTo>
                  <a:lnTo>
                    <a:pt x="8050" y="1525"/>
                  </a:lnTo>
                  <a:lnTo>
                    <a:pt x="8050" y="1"/>
                  </a:lnTo>
                  <a:lnTo>
                    <a:pt x="7693" y="1"/>
                  </a:lnTo>
                  <a:lnTo>
                    <a:pt x="7693" y="1525"/>
                  </a:lnTo>
                  <a:lnTo>
                    <a:pt x="6455" y="1525"/>
                  </a:lnTo>
                  <a:lnTo>
                    <a:pt x="6455" y="1"/>
                  </a:lnTo>
                  <a:lnTo>
                    <a:pt x="6097" y="1"/>
                  </a:lnTo>
                  <a:lnTo>
                    <a:pt x="6097" y="1525"/>
                  </a:lnTo>
                  <a:lnTo>
                    <a:pt x="4883" y="1525"/>
                  </a:lnTo>
                  <a:lnTo>
                    <a:pt x="4883" y="1"/>
                  </a:lnTo>
                  <a:lnTo>
                    <a:pt x="4573" y="1"/>
                  </a:lnTo>
                  <a:lnTo>
                    <a:pt x="4573" y="1525"/>
                  </a:lnTo>
                  <a:lnTo>
                    <a:pt x="3335" y="1525"/>
                  </a:lnTo>
                  <a:lnTo>
                    <a:pt x="3335" y="1"/>
                  </a:lnTo>
                  <a:lnTo>
                    <a:pt x="2978" y="1"/>
                  </a:lnTo>
                  <a:lnTo>
                    <a:pt x="2978" y="1525"/>
                  </a:lnTo>
                  <a:lnTo>
                    <a:pt x="1763" y="1525"/>
                  </a:lnTo>
                  <a:lnTo>
                    <a:pt x="1763" y="1"/>
                  </a:ln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6"/>
            <p:cNvSpPr/>
            <p:nvPr/>
          </p:nvSpPr>
          <p:spPr>
            <a:xfrm>
              <a:off x="5554594" y="2470847"/>
              <a:ext cx="159514" cy="159526"/>
            </a:xfrm>
            <a:custGeom>
              <a:rect b="b" l="l" r="r" t="t"/>
              <a:pathLst>
                <a:path extrusionOk="0" h="5002" w="5002">
                  <a:moveTo>
                    <a:pt x="2501" y="1"/>
                  </a:moveTo>
                  <a:cubicBezTo>
                    <a:pt x="1096" y="1"/>
                    <a:pt x="0" y="1120"/>
                    <a:pt x="0" y="2501"/>
                  </a:cubicBezTo>
                  <a:cubicBezTo>
                    <a:pt x="0" y="3883"/>
                    <a:pt x="1143" y="5002"/>
                    <a:pt x="2501" y="5002"/>
                  </a:cubicBezTo>
                  <a:cubicBezTo>
                    <a:pt x="3906" y="5002"/>
                    <a:pt x="5001" y="3859"/>
                    <a:pt x="5001" y="2501"/>
                  </a:cubicBezTo>
                  <a:cubicBezTo>
                    <a:pt x="5001" y="1120"/>
                    <a:pt x="3906" y="25"/>
                    <a:pt x="2501"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6"/>
            <p:cNvSpPr/>
            <p:nvPr/>
          </p:nvSpPr>
          <p:spPr>
            <a:xfrm>
              <a:off x="5577363" y="2492120"/>
              <a:ext cx="116239" cy="116248"/>
            </a:xfrm>
            <a:custGeom>
              <a:rect b="b" l="l" r="r" t="t"/>
              <a:pathLst>
                <a:path extrusionOk="0" h="3645" w="3645">
                  <a:moveTo>
                    <a:pt x="1811" y="1"/>
                  </a:moveTo>
                  <a:cubicBezTo>
                    <a:pt x="810" y="1"/>
                    <a:pt x="1" y="810"/>
                    <a:pt x="1" y="1834"/>
                  </a:cubicBezTo>
                  <a:cubicBezTo>
                    <a:pt x="1" y="2835"/>
                    <a:pt x="810" y="3644"/>
                    <a:pt x="1811" y="3644"/>
                  </a:cubicBezTo>
                  <a:cubicBezTo>
                    <a:pt x="2835" y="3644"/>
                    <a:pt x="3644" y="2835"/>
                    <a:pt x="3644" y="1834"/>
                  </a:cubicBezTo>
                  <a:cubicBezTo>
                    <a:pt x="3644" y="810"/>
                    <a:pt x="2811" y="1"/>
                    <a:pt x="1811"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6"/>
            <p:cNvSpPr/>
            <p:nvPr/>
          </p:nvSpPr>
          <p:spPr>
            <a:xfrm>
              <a:off x="5576598" y="2491354"/>
              <a:ext cx="65343" cy="116248"/>
            </a:xfrm>
            <a:custGeom>
              <a:rect b="b" l="l" r="r" t="t"/>
              <a:pathLst>
                <a:path extrusionOk="0" h="3645" w="2049">
                  <a:moveTo>
                    <a:pt x="1811" y="1"/>
                  </a:moveTo>
                  <a:cubicBezTo>
                    <a:pt x="810" y="1"/>
                    <a:pt x="1" y="811"/>
                    <a:pt x="1" y="1811"/>
                  </a:cubicBezTo>
                  <a:cubicBezTo>
                    <a:pt x="1" y="2835"/>
                    <a:pt x="810" y="3645"/>
                    <a:pt x="1811" y="3645"/>
                  </a:cubicBezTo>
                  <a:cubicBezTo>
                    <a:pt x="1906" y="3645"/>
                    <a:pt x="1954" y="3645"/>
                    <a:pt x="2049" y="3597"/>
                  </a:cubicBezTo>
                  <a:cubicBezTo>
                    <a:pt x="1168" y="3549"/>
                    <a:pt x="477" y="2763"/>
                    <a:pt x="477" y="1858"/>
                  </a:cubicBezTo>
                  <a:cubicBezTo>
                    <a:pt x="477" y="930"/>
                    <a:pt x="1168" y="144"/>
                    <a:pt x="2049" y="25"/>
                  </a:cubicBezTo>
                  <a:cubicBezTo>
                    <a:pt x="1954" y="25"/>
                    <a:pt x="1906" y="1"/>
                    <a:pt x="1811" y="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6"/>
            <p:cNvSpPr/>
            <p:nvPr/>
          </p:nvSpPr>
          <p:spPr>
            <a:xfrm>
              <a:off x="5629759" y="2492120"/>
              <a:ext cx="11449" cy="21304"/>
            </a:xfrm>
            <a:custGeom>
              <a:rect b="b" l="l" r="r" t="t"/>
              <a:pathLst>
                <a:path extrusionOk="0" h="668" w="359">
                  <a:moveTo>
                    <a:pt x="1" y="1"/>
                  </a:moveTo>
                  <a:lnTo>
                    <a:pt x="1" y="477"/>
                  </a:lnTo>
                  <a:cubicBezTo>
                    <a:pt x="1" y="572"/>
                    <a:pt x="72" y="668"/>
                    <a:pt x="168" y="668"/>
                  </a:cubicBezTo>
                  <a:cubicBezTo>
                    <a:pt x="263" y="668"/>
                    <a:pt x="358" y="572"/>
                    <a:pt x="358" y="477"/>
                  </a:cubicBezTo>
                  <a:lnTo>
                    <a:pt x="358" y="1"/>
                  </a:ln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6"/>
            <p:cNvSpPr/>
            <p:nvPr/>
          </p:nvSpPr>
          <p:spPr>
            <a:xfrm>
              <a:off x="5658619" y="2505802"/>
              <a:ext cx="20537" cy="20539"/>
            </a:xfrm>
            <a:custGeom>
              <a:rect b="b" l="l" r="r" t="t"/>
              <a:pathLst>
                <a:path extrusionOk="0" h="644" w="644">
                  <a:moveTo>
                    <a:pt x="406" y="0"/>
                  </a:moveTo>
                  <a:lnTo>
                    <a:pt x="72" y="334"/>
                  </a:lnTo>
                  <a:cubicBezTo>
                    <a:pt x="1" y="381"/>
                    <a:pt x="1" y="501"/>
                    <a:pt x="72" y="596"/>
                  </a:cubicBezTo>
                  <a:cubicBezTo>
                    <a:pt x="96" y="620"/>
                    <a:pt x="167" y="643"/>
                    <a:pt x="191" y="643"/>
                  </a:cubicBezTo>
                  <a:cubicBezTo>
                    <a:pt x="215" y="643"/>
                    <a:pt x="287" y="620"/>
                    <a:pt x="310" y="596"/>
                  </a:cubicBezTo>
                  <a:lnTo>
                    <a:pt x="644" y="262"/>
                  </a:lnTo>
                  <a:cubicBezTo>
                    <a:pt x="572" y="143"/>
                    <a:pt x="525" y="48"/>
                    <a:pt x="406"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6"/>
            <p:cNvSpPr/>
            <p:nvPr/>
          </p:nvSpPr>
          <p:spPr>
            <a:xfrm>
              <a:off x="5671534" y="2544519"/>
              <a:ext cx="20537" cy="11449"/>
            </a:xfrm>
            <a:custGeom>
              <a:rect b="b" l="l" r="r" t="t"/>
              <a:pathLst>
                <a:path extrusionOk="0" h="359" w="644">
                  <a:moveTo>
                    <a:pt x="167" y="1"/>
                  </a:moveTo>
                  <a:cubicBezTo>
                    <a:pt x="96" y="1"/>
                    <a:pt x="1" y="96"/>
                    <a:pt x="1" y="191"/>
                  </a:cubicBezTo>
                  <a:cubicBezTo>
                    <a:pt x="1" y="263"/>
                    <a:pt x="96" y="358"/>
                    <a:pt x="167" y="358"/>
                  </a:cubicBezTo>
                  <a:lnTo>
                    <a:pt x="644" y="358"/>
                  </a:lnTo>
                  <a:lnTo>
                    <a:pt x="644" y="191"/>
                  </a:lnTo>
                  <a:lnTo>
                    <a:pt x="644" y="1"/>
                  </a:ln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6"/>
            <p:cNvSpPr/>
            <p:nvPr/>
          </p:nvSpPr>
          <p:spPr>
            <a:xfrm>
              <a:off x="5658619" y="2575295"/>
              <a:ext cx="21303" cy="20156"/>
            </a:xfrm>
            <a:custGeom>
              <a:rect b="b" l="l" r="r" t="t"/>
              <a:pathLst>
                <a:path extrusionOk="0" h="632" w="668">
                  <a:moveTo>
                    <a:pt x="221" y="0"/>
                  </a:moveTo>
                  <a:cubicBezTo>
                    <a:pt x="173" y="0"/>
                    <a:pt x="120" y="12"/>
                    <a:pt x="72" y="36"/>
                  </a:cubicBezTo>
                  <a:cubicBezTo>
                    <a:pt x="1" y="108"/>
                    <a:pt x="1" y="227"/>
                    <a:pt x="72" y="322"/>
                  </a:cubicBezTo>
                  <a:lnTo>
                    <a:pt x="406" y="632"/>
                  </a:lnTo>
                  <a:cubicBezTo>
                    <a:pt x="525" y="560"/>
                    <a:pt x="572" y="465"/>
                    <a:pt x="668" y="370"/>
                  </a:cubicBezTo>
                  <a:lnTo>
                    <a:pt x="334" y="36"/>
                  </a:lnTo>
                  <a:cubicBezTo>
                    <a:pt x="310" y="12"/>
                    <a:pt x="269" y="0"/>
                    <a:pt x="22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6"/>
            <p:cNvSpPr/>
            <p:nvPr/>
          </p:nvSpPr>
          <p:spPr>
            <a:xfrm>
              <a:off x="5629759" y="2587064"/>
              <a:ext cx="11449" cy="21304"/>
            </a:xfrm>
            <a:custGeom>
              <a:rect b="b" l="l" r="r" t="t"/>
              <a:pathLst>
                <a:path extrusionOk="0" h="668" w="359">
                  <a:moveTo>
                    <a:pt x="168" y="1"/>
                  </a:moveTo>
                  <a:cubicBezTo>
                    <a:pt x="96" y="1"/>
                    <a:pt x="1" y="96"/>
                    <a:pt x="1" y="191"/>
                  </a:cubicBezTo>
                  <a:lnTo>
                    <a:pt x="1" y="667"/>
                  </a:lnTo>
                  <a:lnTo>
                    <a:pt x="358" y="667"/>
                  </a:lnTo>
                  <a:lnTo>
                    <a:pt x="358" y="191"/>
                  </a:lnTo>
                  <a:cubicBezTo>
                    <a:pt x="358" y="96"/>
                    <a:pt x="263" y="1"/>
                    <a:pt x="168"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6"/>
            <p:cNvSpPr/>
            <p:nvPr/>
          </p:nvSpPr>
          <p:spPr>
            <a:xfrm>
              <a:off x="5591044" y="2574913"/>
              <a:ext cx="20537" cy="21304"/>
            </a:xfrm>
            <a:custGeom>
              <a:rect b="b" l="l" r="r" t="t"/>
              <a:pathLst>
                <a:path extrusionOk="0" h="668" w="644">
                  <a:moveTo>
                    <a:pt x="444" y="1"/>
                  </a:moveTo>
                  <a:cubicBezTo>
                    <a:pt x="393" y="1"/>
                    <a:pt x="346" y="24"/>
                    <a:pt x="310" y="72"/>
                  </a:cubicBezTo>
                  <a:lnTo>
                    <a:pt x="0" y="382"/>
                  </a:lnTo>
                  <a:cubicBezTo>
                    <a:pt x="72" y="477"/>
                    <a:pt x="143" y="572"/>
                    <a:pt x="262" y="667"/>
                  </a:cubicBezTo>
                  <a:lnTo>
                    <a:pt x="596" y="334"/>
                  </a:lnTo>
                  <a:cubicBezTo>
                    <a:pt x="643" y="262"/>
                    <a:pt x="643" y="143"/>
                    <a:pt x="596" y="72"/>
                  </a:cubicBezTo>
                  <a:cubicBezTo>
                    <a:pt x="548" y="24"/>
                    <a:pt x="494" y="1"/>
                    <a:pt x="444"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6"/>
            <p:cNvSpPr/>
            <p:nvPr/>
          </p:nvSpPr>
          <p:spPr>
            <a:xfrm>
              <a:off x="5577363" y="2544519"/>
              <a:ext cx="21303" cy="11449"/>
            </a:xfrm>
            <a:custGeom>
              <a:rect b="b" l="l" r="r" t="t"/>
              <a:pathLst>
                <a:path extrusionOk="0" h="359" w="668">
                  <a:moveTo>
                    <a:pt x="1" y="1"/>
                  </a:moveTo>
                  <a:lnTo>
                    <a:pt x="1" y="191"/>
                  </a:lnTo>
                  <a:lnTo>
                    <a:pt x="1" y="358"/>
                  </a:lnTo>
                  <a:lnTo>
                    <a:pt x="477" y="358"/>
                  </a:lnTo>
                  <a:cubicBezTo>
                    <a:pt x="572" y="358"/>
                    <a:pt x="667" y="263"/>
                    <a:pt x="667" y="191"/>
                  </a:cubicBezTo>
                  <a:cubicBezTo>
                    <a:pt x="667" y="96"/>
                    <a:pt x="572" y="1"/>
                    <a:pt x="477"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6"/>
            <p:cNvSpPr/>
            <p:nvPr/>
          </p:nvSpPr>
          <p:spPr>
            <a:xfrm>
              <a:off x="5589513" y="2505036"/>
              <a:ext cx="20537" cy="20539"/>
            </a:xfrm>
            <a:custGeom>
              <a:rect b="b" l="l" r="r" t="t"/>
              <a:pathLst>
                <a:path extrusionOk="0" h="644" w="644">
                  <a:moveTo>
                    <a:pt x="239" y="1"/>
                  </a:moveTo>
                  <a:cubicBezTo>
                    <a:pt x="191" y="72"/>
                    <a:pt x="96" y="167"/>
                    <a:pt x="1" y="263"/>
                  </a:cubicBezTo>
                  <a:lnTo>
                    <a:pt x="334" y="596"/>
                  </a:lnTo>
                  <a:cubicBezTo>
                    <a:pt x="358" y="620"/>
                    <a:pt x="429" y="644"/>
                    <a:pt x="453" y="644"/>
                  </a:cubicBezTo>
                  <a:cubicBezTo>
                    <a:pt x="477" y="644"/>
                    <a:pt x="548" y="620"/>
                    <a:pt x="572" y="596"/>
                  </a:cubicBezTo>
                  <a:cubicBezTo>
                    <a:pt x="644" y="525"/>
                    <a:pt x="644" y="405"/>
                    <a:pt x="572" y="310"/>
                  </a:cubicBezTo>
                  <a:lnTo>
                    <a:pt x="239" y="1"/>
                  </a:ln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6"/>
            <p:cNvSpPr/>
            <p:nvPr/>
          </p:nvSpPr>
          <p:spPr>
            <a:xfrm>
              <a:off x="5629759" y="2526308"/>
              <a:ext cx="29658" cy="29660"/>
            </a:xfrm>
            <a:custGeom>
              <a:rect b="b" l="l" r="r" t="t"/>
              <a:pathLst>
                <a:path extrusionOk="0" h="930" w="930">
                  <a:moveTo>
                    <a:pt x="168" y="0"/>
                  </a:moveTo>
                  <a:cubicBezTo>
                    <a:pt x="96" y="0"/>
                    <a:pt x="1" y="96"/>
                    <a:pt x="1" y="191"/>
                  </a:cubicBezTo>
                  <a:lnTo>
                    <a:pt x="1" y="739"/>
                  </a:lnTo>
                  <a:cubicBezTo>
                    <a:pt x="1" y="834"/>
                    <a:pt x="96" y="929"/>
                    <a:pt x="168" y="929"/>
                  </a:cubicBezTo>
                  <a:lnTo>
                    <a:pt x="739" y="929"/>
                  </a:lnTo>
                  <a:cubicBezTo>
                    <a:pt x="834" y="929"/>
                    <a:pt x="906" y="882"/>
                    <a:pt x="930" y="762"/>
                  </a:cubicBezTo>
                  <a:cubicBezTo>
                    <a:pt x="930" y="667"/>
                    <a:pt x="834" y="572"/>
                    <a:pt x="739" y="572"/>
                  </a:cubicBezTo>
                  <a:lnTo>
                    <a:pt x="358" y="572"/>
                  </a:lnTo>
                  <a:lnTo>
                    <a:pt x="358" y="191"/>
                  </a:lnTo>
                  <a:cubicBezTo>
                    <a:pt x="358" y="96"/>
                    <a:pt x="263" y="0"/>
                    <a:pt x="168"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46"/>
          <p:cNvGrpSpPr/>
          <p:nvPr/>
        </p:nvGrpSpPr>
        <p:grpSpPr>
          <a:xfrm>
            <a:off x="2801594" y="2292377"/>
            <a:ext cx="379013" cy="328907"/>
            <a:chOff x="2801594" y="2292377"/>
            <a:chExt cx="379013" cy="328907"/>
          </a:xfrm>
        </p:grpSpPr>
        <p:sp>
          <p:nvSpPr>
            <p:cNvPr id="2172" name="Google Shape;2172;p46"/>
            <p:cNvSpPr/>
            <p:nvPr/>
          </p:nvSpPr>
          <p:spPr>
            <a:xfrm>
              <a:off x="2841839" y="2344011"/>
              <a:ext cx="301552" cy="277273"/>
            </a:xfrm>
            <a:custGeom>
              <a:rect b="b" l="l" r="r" t="t"/>
              <a:pathLst>
                <a:path extrusionOk="0" h="8694" w="9456">
                  <a:moveTo>
                    <a:pt x="739" y="1"/>
                  </a:moveTo>
                  <a:lnTo>
                    <a:pt x="1" y="644"/>
                  </a:lnTo>
                  <a:lnTo>
                    <a:pt x="2739" y="1406"/>
                  </a:lnTo>
                  <a:lnTo>
                    <a:pt x="2739" y="4550"/>
                  </a:lnTo>
                  <a:lnTo>
                    <a:pt x="4716" y="8693"/>
                  </a:lnTo>
                  <a:lnTo>
                    <a:pt x="6717" y="4550"/>
                  </a:lnTo>
                  <a:lnTo>
                    <a:pt x="6717" y="1406"/>
                  </a:lnTo>
                  <a:lnTo>
                    <a:pt x="9455" y="644"/>
                  </a:lnTo>
                  <a:lnTo>
                    <a:pt x="8645" y="1"/>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2801594" y="2364518"/>
              <a:ext cx="189905" cy="256767"/>
            </a:xfrm>
            <a:custGeom>
              <a:rect b="b" l="l" r="r" t="t"/>
              <a:pathLst>
                <a:path extrusionOk="0" h="8051" w="5955">
                  <a:moveTo>
                    <a:pt x="1215" y="1"/>
                  </a:moveTo>
                  <a:lnTo>
                    <a:pt x="1" y="763"/>
                  </a:lnTo>
                  <a:lnTo>
                    <a:pt x="5954" y="8050"/>
                  </a:lnTo>
                  <a:lnTo>
                    <a:pt x="5954" y="8050"/>
                  </a:lnTo>
                  <a:lnTo>
                    <a:pt x="3954" y="763"/>
                  </a:lnTo>
                  <a:lnTo>
                    <a:pt x="1215" y="1"/>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2990702" y="2364518"/>
              <a:ext cx="189905" cy="256767"/>
            </a:xfrm>
            <a:custGeom>
              <a:rect b="b" l="l" r="r" t="t"/>
              <a:pathLst>
                <a:path extrusionOk="0" h="8051" w="5955">
                  <a:moveTo>
                    <a:pt x="4716" y="1"/>
                  </a:moveTo>
                  <a:lnTo>
                    <a:pt x="1977" y="763"/>
                  </a:lnTo>
                  <a:lnTo>
                    <a:pt x="0" y="8050"/>
                  </a:lnTo>
                  <a:lnTo>
                    <a:pt x="5954" y="763"/>
                  </a:lnTo>
                  <a:lnTo>
                    <a:pt x="4716" y="1"/>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2864640" y="2293142"/>
              <a:ext cx="126858" cy="96475"/>
            </a:xfrm>
            <a:custGeom>
              <a:rect b="b" l="l" r="r" t="t"/>
              <a:pathLst>
                <a:path extrusionOk="0" h="3025" w="3978">
                  <a:moveTo>
                    <a:pt x="0" y="0"/>
                  </a:moveTo>
                  <a:lnTo>
                    <a:pt x="0" y="1644"/>
                  </a:lnTo>
                  <a:lnTo>
                    <a:pt x="1977" y="3025"/>
                  </a:lnTo>
                  <a:lnTo>
                    <a:pt x="3977" y="1644"/>
                  </a:lnTo>
                  <a:lnTo>
                    <a:pt x="3977" y="0"/>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2991467" y="2293142"/>
              <a:ext cx="127624" cy="96475"/>
            </a:xfrm>
            <a:custGeom>
              <a:rect b="b" l="l" r="r" t="t"/>
              <a:pathLst>
                <a:path extrusionOk="0" h="3025" w="4002">
                  <a:moveTo>
                    <a:pt x="0" y="0"/>
                  </a:moveTo>
                  <a:lnTo>
                    <a:pt x="0" y="1644"/>
                  </a:lnTo>
                  <a:lnTo>
                    <a:pt x="2001" y="3025"/>
                  </a:lnTo>
                  <a:lnTo>
                    <a:pt x="4001" y="1644"/>
                  </a:lnTo>
                  <a:lnTo>
                    <a:pt x="4001" y="0"/>
                  </a:ln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2927655" y="2292377"/>
              <a:ext cx="126125" cy="96507"/>
            </a:xfrm>
            <a:custGeom>
              <a:rect b="b" l="l" r="r" t="t"/>
              <a:pathLst>
                <a:path extrusionOk="0" h="3026" w="3955">
                  <a:moveTo>
                    <a:pt x="2001" y="1"/>
                  </a:moveTo>
                  <a:lnTo>
                    <a:pt x="1" y="3025"/>
                  </a:lnTo>
                  <a:lnTo>
                    <a:pt x="3954" y="3025"/>
                  </a:lnTo>
                  <a:lnTo>
                    <a:pt x="2001"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2801594" y="2292377"/>
              <a:ext cx="126093" cy="96507"/>
            </a:xfrm>
            <a:custGeom>
              <a:rect b="b" l="l" r="r" t="t"/>
              <a:pathLst>
                <a:path extrusionOk="0" h="3026" w="3954">
                  <a:moveTo>
                    <a:pt x="2001" y="1"/>
                  </a:moveTo>
                  <a:lnTo>
                    <a:pt x="1" y="3025"/>
                  </a:lnTo>
                  <a:lnTo>
                    <a:pt x="3954" y="3025"/>
                  </a:lnTo>
                  <a:lnTo>
                    <a:pt x="2001"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3053748" y="2292377"/>
              <a:ext cx="126858" cy="96507"/>
            </a:xfrm>
            <a:custGeom>
              <a:rect b="b" l="l" r="r" t="t"/>
              <a:pathLst>
                <a:path extrusionOk="0" h="3026" w="3978">
                  <a:moveTo>
                    <a:pt x="1977" y="1"/>
                  </a:moveTo>
                  <a:lnTo>
                    <a:pt x="0" y="3025"/>
                  </a:lnTo>
                  <a:lnTo>
                    <a:pt x="3977" y="3025"/>
                  </a:lnTo>
                  <a:lnTo>
                    <a:pt x="1977" y="1"/>
                  </a:ln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46"/>
          <p:cNvGrpSpPr/>
          <p:nvPr/>
        </p:nvGrpSpPr>
        <p:grpSpPr>
          <a:xfrm>
            <a:off x="4069126" y="2271870"/>
            <a:ext cx="378981" cy="370687"/>
            <a:chOff x="4069126" y="2271870"/>
            <a:chExt cx="378981" cy="370687"/>
          </a:xfrm>
        </p:grpSpPr>
        <p:sp>
          <p:nvSpPr>
            <p:cNvPr id="2181" name="Google Shape;2181;p46"/>
            <p:cNvSpPr/>
            <p:nvPr/>
          </p:nvSpPr>
          <p:spPr>
            <a:xfrm>
              <a:off x="4258202" y="2287051"/>
              <a:ext cx="66873" cy="45606"/>
            </a:xfrm>
            <a:custGeom>
              <a:rect b="b" l="l" r="r" t="t"/>
              <a:pathLst>
                <a:path extrusionOk="0" h="1430" w="2097">
                  <a:moveTo>
                    <a:pt x="1" y="1"/>
                  </a:moveTo>
                  <a:lnTo>
                    <a:pt x="1" y="1430"/>
                  </a:lnTo>
                  <a:lnTo>
                    <a:pt x="2097" y="715"/>
                  </a:lnTo>
                  <a:lnTo>
                    <a:pt x="1" y="1"/>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4252142" y="2271870"/>
              <a:ext cx="11417" cy="110157"/>
            </a:xfrm>
            <a:custGeom>
              <a:rect b="b" l="l" r="r" t="t"/>
              <a:pathLst>
                <a:path extrusionOk="0" h="3454" w="358">
                  <a:moveTo>
                    <a:pt x="191" y="1"/>
                  </a:moveTo>
                  <a:cubicBezTo>
                    <a:pt x="96" y="1"/>
                    <a:pt x="0" y="96"/>
                    <a:pt x="0" y="191"/>
                  </a:cubicBezTo>
                  <a:lnTo>
                    <a:pt x="0" y="3287"/>
                  </a:lnTo>
                  <a:cubicBezTo>
                    <a:pt x="0" y="3382"/>
                    <a:pt x="96" y="3454"/>
                    <a:pt x="191" y="3454"/>
                  </a:cubicBezTo>
                  <a:cubicBezTo>
                    <a:pt x="262" y="3454"/>
                    <a:pt x="358" y="3382"/>
                    <a:pt x="358" y="3287"/>
                  </a:cubicBezTo>
                  <a:lnTo>
                    <a:pt x="358" y="191"/>
                  </a:lnTo>
                  <a:cubicBezTo>
                    <a:pt x="358" y="96"/>
                    <a:pt x="262" y="1"/>
                    <a:pt x="191"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4341753" y="2415418"/>
              <a:ext cx="106353" cy="225608"/>
            </a:xfrm>
            <a:custGeom>
              <a:rect b="b" l="l" r="r" t="t"/>
              <a:pathLst>
                <a:path extrusionOk="0" h="7074" w="3335">
                  <a:moveTo>
                    <a:pt x="1548" y="1"/>
                  </a:moveTo>
                  <a:cubicBezTo>
                    <a:pt x="1072" y="1"/>
                    <a:pt x="643" y="239"/>
                    <a:pt x="405" y="644"/>
                  </a:cubicBezTo>
                  <a:lnTo>
                    <a:pt x="0" y="1358"/>
                  </a:lnTo>
                  <a:lnTo>
                    <a:pt x="0" y="3906"/>
                  </a:lnTo>
                  <a:lnTo>
                    <a:pt x="3334" y="7073"/>
                  </a:lnTo>
                  <a:lnTo>
                    <a:pt x="3334" y="1787"/>
                  </a:lnTo>
                  <a:lnTo>
                    <a:pt x="2668" y="644"/>
                  </a:lnTo>
                  <a:cubicBezTo>
                    <a:pt x="2430" y="239"/>
                    <a:pt x="2025" y="1"/>
                    <a:pt x="1548" y="1"/>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4069126" y="2452637"/>
              <a:ext cx="95702" cy="188389"/>
            </a:xfrm>
            <a:custGeom>
              <a:rect b="b" l="l" r="r" t="t"/>
              <a:pathLst>
                <a:path extrusionOk="0" h="5907" w="3001">
                  <a:moveTo>
                    <a:pt x="1786" y="0"/>
                  </a:moveTo>
                  <a:cubicBezTo>
                    <a:pt x="1310" y="0"/>
                    <a:pt x="881" y="239"/>
                    <a:pt x="643" y="643"/>
                  </a:cubicBezTo>
                  <a:lnTo>
                    <a:pt x="0" y="1787"/>
                  </a:lnTo>
                  <a:lnTo>
                    <a:pt x="0" y="5906"/>
                  </a:lnTo>
                  <a:lnTo>
                    <a:pt x="3001" y="3739"/>
                  </a:lnTo>
                  <a:lnTo>
                    <a:pt x="3001" y="810"/>
                  </a:lnTo>
                  <a:lnTo>
                    <a:pt x="2905" y="643"/>
                  </a:lnTo>
                  <a:cubicBezTo>
                    <a:pt x="2667" y="262"/>
                    <a:pt x="2262" y="0"/>
                    <a:pt x="1786" y="0"/>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4341753" y="2437456"/>
              <a:ext cx="106353" cy="205101"/>
            </a:xfrm>
            <a:custGeom>
              <a:rect b="b" l="l" r="r" t="t"/>
              <a:pathLst>
                <a:path extrusionOk="0" h="6431" w="3335">
                  <a:moveTo>
                    <a:pt x="405" y="0"/>
                  </a:moveTo>
                  <a:lnTo>
                    <a:pt x="0" y="715"/>
                  </a:lnTo>
                  <a:lnTo>
                    <a:pt x="0" y="3239"/>
                  </a:lnTo>
                  <a:lnTo>
                    <a:pt x="3334" y="6430"/>
                  </a:lnTo>
                  <a:lnTo>
                    <a:pt x="3334" y="5049"/>
                  </a:lnTo>
                  <a:lnTo>
                    <a:pt x="405"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4070625" y="2474674"/>
              <a:ext cx="375218" cy="166351"/>
            </a:xfrm>
            <a:custGeom>
              <a:rect b="b" l="l" r="r" t="t"/>
              <a:pathLst>
                <a:path extrusionOk="0" h="5216" w="11766">
                  <a:moveTo>
                    <a:pt x="3359" y="0"/>
                  </a:moveTo>
                  <a:lnTo>
                    <a:pt x="2573" y="786"/>
                  </a:lnTo>
                  <a:lnTo>
                    <a:pt x="1" y="5215"/>
                  </a:lnTo>
                  <a:lnTo>
                    <a:pt x="11765" y="5215"/>
                  </a:lnTo>
                  <a:lnTo>
                    <a:pt x="9217" y="786"/>
                  </a:lnTo>
                  <a:lnTo>
                    <a:pt x="8217" y="0"/>
                  </a:ln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4069859" y="2474674"/>
              <a:ext cx="114708" cy="166351"/>
            </a:xfrm>
            <a:custGeom>
              <a:rect b="b" l="l" r="r" t="t"/>
              <a:pathLst>
                <a:path extrusionOk="0" h="5216" w="3597">
                  <a:moveTo>
                    <a:pt x="3335" y="0"/>
                  </a:moveTo>
                  <a:lnTo>
                    <a:pt x="2525" y="786"/>
                  </a:lnTo>
                  <a:lnTo>
                    <a:pt x="1096" y="3286"/>
                  </a:lnTo>
                  <a:lnTo>
                    <a:pt x="1" y="5215"/>
                  </a:lnTo>
                  <a:lnTo>
                    <a:pt x="596" y="5215"/>
                  </a:lnTo>
                  <a:lnTo>
                    <a:pt x="3168" y="786"/>
                  </a:lnTo>
                  <a:lnTo>
                    <a:pt x="3597" y="0"/>
                  </a:ln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4151115" y="2365283"/>
              <a:ext cx="213440" cy="143580"/>
            </a:xfrm>
            <a:custGeom>
              <a:rect b="b" l="l" r="r" t="t"/>
              <a:pathLst>
                <a:path extrusionOk="0" h="4502" w="6693">
                  <a:moveTo>
                    <a:pt x="3335" y="1"/>
                  </a:moveTo>
                  <a:cubicBezTo>
                    <a:pt x="3049" y="1"/>
                    <a:pt x="2811" y="96"/>
                    <a:pt x="2573" y="215"/>
                  </a:cubicBezTo>
                  <a:cubicBezTo>
                    <a:pt x="2335" y="358"/>
                    <a:pt x="2144" y="525"/>
                    <a:pt x="2001" y="763"/>
                  </a:cubicBezTo>
                  <a:lnTo>
                    <a:pt x="1" y="4216"/>
                  </a:lnTo>
                  <a:cubicBezTo>
                    <a:pt x="72" y="4216"/>
                    <a:pt x="168" y="4287"/>
                    <a:pt x="215" y="4311"/>
                  </a:cubicBezTo>
                  <a:cubicBezTo>
                    <a:pt x="430" y="4430"/>
                    <a:pt x="644" y="4502"/>
                    <a:pt x="835" y="4502"/>
                  </a:cubicBezTo>
                  <a:cubicBezTo>
                    <a:pt x="1049" y="4502"/>
                    <a:pt x="1287" y="4430"/>
                    <a:pt x="1477" y="4311"/>
                  </a:cubicBezTo>
                  <a:cubicBezTo>
                    <a:pt x="1668" y="4192"/>
                    <a:pt x="1882" y="4144"/>
                    <a:pt x="2097" y="4144"/>
                  </a:cubicBezTo>
                  <a:cubicBezTo>
                    <a:pt x="2311" y="4144"/>
                    <a:pt x="2549" y="4192"/>
                    <a:pt x="2716" y="4311"/>
                  </a:cubicBezTo>
                  <a:cubicBezTo>
                    <a:pt x="2930" y="4430"/>
                    <a:pt x="3145" y="4502"/>
                    <a:pt x="3335" y="4502"/>
                  </a:cubicBezTo>
                  <a:cubicBezTo>
                    <a:pt x="3549" y="4502"/>
                    <a:pt x="3788" y="4430"/>
                    <a:pt x="3978" y="4311"/>
                  </a:cubicBezTo>
                  <a:cubicBezTo>
                    <a:pt x="4169" y="4192"/>
                    <a:pt x="4383" y="4144"/>
                    <a:pt x="4597" y="4144"/>
                  </a:cubicBezTo>
                  <a:cubicBezTo>
                    <a:pt x="4812" y="4144"/>
                    <a:pt x="5050" y="4192"/>
                    <a:pt x="5216" y="4311"/>
                  </a:cubicBezTo>
                  <a:cubicBezTo>
                    <a:pt x="5431" y="4430"/>
                    <a:pt x="5645" y="4502"/>
                    <a:pt x="5859" y="4502"/>
                  </a:cubicBezTo>
                  <a:cubicBezTo>
                    <a:pt x="6050" y="4502"/>
                    <a:pt x="6288" y="4430"/>
                    <a:pt x="6479" y="4311"/>
                  </a:cubicBezTo>
                  <a:cubicBezTo>
                    <a:pt x="6526" y="4287"/>
                    <a:pt x="6598" y="4264"/>
                    <a:pt x="6693" y="4216"/>
                  </a:cubicBezTo>
                  <a:lnTo>
                    <a:pt x="4645" y="763"/>
                  </a:lnTo>
                  <a:cubicBezTo>
                    <a:pt x="4383" y="287"/>
                    <a:pt x="3883" y="1"/>
                    <a:pt x="3335" y="1"/>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6"/>
            <p:cNvSpPr/>
            <p:nvPr/>
          </p:nvSpPr>
          <p:spPr>
            <a:xfrm>
              <a:off x="4152646" y="2365283"/>
              <a:ext cx="114708" cy="141316"/>
            </a:xfrm>
            <a:custGeom>
              <a:rect b="b" l="l" r="r" t="t"/>
              <a:pathLst>
                <a:path extrusionOk="0" h="4431" w="3597">
                  <a:moveTo>
                    <a:pt x="3358" y="1"/>
                  </a:moveTo>
                  <a:cubicBezTo>
                    <a:pt x="3216" y="1"/>
                    <a:pt x="3073" y="1"/>
                    <a:pt x="2954" y="25"/>
                  </a:cubicBezTo>
                  <a:cubicBezTo>
                    <a:pt x="2787" y="48"/>
                    <a:pt x="2668" y="120"/>
                    <a:pt x="2525" y="167"/>
                  </a:cubicBezTo>
                  <a:cubicBezTo>
                    <a:pt x="2311" y="334"/>
                    <a:pt x="2120" y="525"/>
                    <a:pt x="2001" y="763"/>
                  </a:cubicBezTo>
                  <a:lnTo>
                    <a:pt x="1" y="4216"/>
                  </a:lnTo>
                  <a:cubicBezTo>
                    <a:pt x="96" y="4264"/>
                    <a:pt x="144" y="4287"/>
                    <a:pt x="215" y="4311"/>
                  </a:cubicBezTo>
                  <a:cubicBezTo>
                    <a:pt x="286" y="4383"/>
                    <a:pt x="382" y="4406"/>
                    <a:pt x="453" y="4430"/>
                  </a:cubicBezTo>
                  <a:lnTo>
                    <a:pt x="572" y="4216"/>
                  </a:lnTo>
                  <a:lnTo>
                    <a:pt x="2549" y="763"/>
                  </a:lnTo>
                  <a:cubicBezTo>
                    <a:pt x="2715" y="525"/>
                    <a:pt x="2882" y="358"/>
                    <a:pt x="3120" y="215"/>
                  </a:cubicBezTo>
                  <a:cubicBezTo>
                    <a:pt x="3263" y="120"/>
                    <a:pt x="3430" y="48"/>
                    <a:pt x="3597" y="25"/>
                  </a:cubicBezTo>
                  <a:lnTo>
                    <a:pt x="3549" y="25"/>
                  </a:lnTo>
                  <a:cubicBezTo>
                    <a:pt x="3478" y="25"/>
                    <a:pt x="3430" y="25"/>
                    <a:pt x="3358" y="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46"/>
          <p:cNvGrpSpPr/>
          <p:nvPr/>
        </p:nvGrpSpPr>
        <p:grpSpPr>
          <a:xfrm>
            <a:off x="4700962" y="2319709"/>
            <a:ext cx="379746" cy="272808"/>
            <a:chOff x="4700962" y="2319709"/>
            <a:chExt cx="379746" cy="272808"/>
          </a:xfrm>
        </p:grpSpPr>
        <p:sp>
          <p:nvSpPr>
            <p:cNvPr id="2191" name="Google Shape;2191;p46"/>
            <p:cNvSpPr/>
            <p:nvPr/>
          </p:nvSpPr>
          <p:spPr>
            <a:xfrm>
              <a:off x="4700962" y="2353898"/>
              <a:ext cx="379746" cy="238620"/>
            </a:xfrm>
            <a:custGeom>
              <a:rect b="b" l="l" r="r" t="t"/>
              <a:pathLst>
                <a:path extrusionOk="0" h="7482" w="11908">
                  <a:moveTo>
                    <a:pt x="882" y="1"/>
                  </a:moveTo>
                  <a:cubicBezTo>
                    <a:pt x="691" y="1"/>
                    <a:pt x="548" y="24"/>
                    <a:pt x="429" y="48"/>
                  </a:cubicBezTo>
                  <a:cubicBezTo>
                    <a:pt x="191" y="143"/>
                    <a:pt x="1" y="382"/>
                    <a:pt x="1" y="620"/>
                  </a:cubicBezTo>
                  <a:lnTo>
                    <a:pt x="1" y="6168"/>
                  </a:lnTo>
                  <a:cubicBezTo>
                    <a:pt x="1" y="6788"/>
                    <a:pt x="525" y="7264"/>
                    <a:pt x="1120" y="7264"/>
                  </a:cubicBezTo>
                  <a:cubicBezTo>
                    <a:pt x="1287" y="7264"/>
                    <a:pt x="1501" y="7192"/>
                    <a:pt x="1644" y="7121"/>
                  </a:cubicBezTo>
                  <a:cubicBezTo>
                    <a:pt x="1977" y="6931"/>
                    <a:pt x="2573" y="6692"/>
                    <a:pt x="3382" y="6692"/>
                  </a:cubicBezTo>
                  <a:cubicBezTo>
                    <a:pt x="4621" y="6692"/>
                    <a:pt x="5288" y="7192"/>
                    <a:pt x="5335" y="7264"/>
                  </a:cubicBezTo>
                  <a:cubicBezTo>
                    <a:pt x="5493" y="7410"/>
                    <a:pt x="5701" y="7481"/>
                    <a:pt x="5911" y="7481"/>
                  </a:cubicBezTo>
                  <a:cubicBezTo>
                    <a:pt x="6112" y="7481"/>
                    <a:pt x="6315" y="7416"/>
                    <a:pt x="6478" y="7288"/>
                  </a:cubicBezTo>
                  <a:lnTo>
                    <a:pt x="6502" y="7264"/>
                  </a:lnTo>
                  <a:cubicBezTo>
                    <a:pt x="6502" y="7264"/>
                    <a:pt x="7193" y="6692"/>
                    <a:pt x="8455" y="6692"/>
                  </a:cubicBezTo>
                  <a:cubicBezTo>
                    <a:pt x="9288" y="6692"/>
                    <a:pt x="9860" y="6931"/>
                    <a:pt x="10193" y="7121"/>
                  </a:cubicBezTo>
                  <a:cubicBezTo>
                    <a:pt x="10360" y="7192"/>
                    <a:pt x="10551" y="7264"/>
                    <a:pt x="10717" y="7264"/>
                  </a:cubicBezTo>
                  <a:cubicBezTo>
                    <a:pt x="11027" y="7264"/>
                    <a:pt x="11289" y="7145"/>
                    <a:pt x="11503" y="6954"/>
                  </a:cubicBezTo>
                  <a:cubicBezTo>
                    <a:pt x="11717" y="6764"/>
                    <a:pt x="11836" y="6454"/>
                    <a:pt x="11836" y="6168"/>
                  </a:cubicBezTo>
                  <a:lnTo>
                    <a:pt x="11836" y="620"/>
                  </a:lnTo>
                  <a:cubicBezTo>
                    <a:pt x="11908" y="382"/>
                    <a:pt x="11741" y="143"/>
                    <a:pt x="11503" y="48"/>
                  </a:cubicBezTo>
                  <a:cubicBezTo>
                    <a:pt x="11384" y="24"/>
                    <a:pt x="11241" y="1"/>
                    <a:pt x="11051" y="1"/>
                  </a:cubicBez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6"/>
            <p:cNvSpPr/>
            <p:nvPr/>
          </p:nvSpPr>
          <p:spPr>
            <a:xfrm>
              <a:off x="4713878" y="2353898"/>
              <a:ext cx="354681" cy="227138"/>
            </a:xfrm>
            <a:custGeom>
              <a:rect b="b" l="l" r="r" t="t"/>
              <a:pathLst>
                <a:path extrusionOk="0" h="7122" w="11122">
                  <a:moveTo>
                    <a:pt x="477" y="1"/>
                  </a:moveTo>
                  <a:cubicBezTo>
                    <a:pt x="286" y="1"/>
                    <a:pt x="143" y="24"/>
                    <a:pt x="24" y="48"/>
                  </a:cubicBezTo>
                  <a:lnTo>
                    <a:pt x="1" y="48"/>
                  </a:lnTo>
                  <a:lnTo>
                    <a:pt x="1" y="6168"/>
                  </a:lnTo>
                  <a:cubicBezTo>
                    <a:pt x="1" y="6573"/>
                    <a:pt x="310" y="6907"/>
                    <a:pt x="739" y="6907"/>
                  </a:cubicBezTo>
                  <a:cubicBezTo>
                    <a:pt x="858" y="6907"/>
                    <a:pt x="977" y="6883"/>
                    <a:pt x="1096" y="6811"/>
                  </a:cubicBezTo>
                  <a:cubicBezTo>
                    <a:pt x="1477" y="6597"/>
                    <a:pt x="2096" y="6335"/>
                    <a:pt x="3025" y="6335"/>
                  </a:cubicBezTo>
                  <a:cubicBezTo>
                    <a:pt x="4406" y="6335"/>
                    <a:pt x="5144" y="6931"/>
                    <a:pt x="5216" y="6978"/>
                  </a:cubicBezTo>
                  <a:cubicBezTo>
                    <a:pt x="5311" y="7073"/>
                    <a:pt x="5436" y="7121"/>
                    <a:pt x="5558" y="7121"/>
                  </a:cubicBezTo>
                  <a:cubicBezTo>
                    <a:pt x="5680" y="7121"/>
                    <a:pt x="5799" y="7073"/>
                    <a:pt x="5883" y="6978"/>
                  </a:cubicBezTo>
                  <a:cubicBezTo>
                    <a:pt x="6002" y="6907"/>
                    <a:pt x="6740" y="6335"/>
                    <a:pt x="8097" y="6335"/>
                  </a:cubicBezTo>
                  <a:cubicBezTo>
                    <a:pt x="9002" y="6335"/>
                    <a:pt x="9645" y="6597"/>
                    <a:pt x="10026" y="6811"/>
                  </a:cubicBezTo>
                  <a:cubicBezTo>
                    <a:pt x="10146" y="6883"/>
                    <a:pt x="10265" y="6907"/>
                    <a:pt x="10384" y="6907"/>
                  </a:cubicBezTo>
                  <a:cubicBezTo>
                    <a:pt x="10550" y="6907"/>
                    <a:pt x="10741" y="6835"/>
                    <a:pt x="10884" y="6692"/>
                  </a:cubicBezTo>
                  <a:cubicBezTo>
                    <a:pt x="11027" y="6550"/>
                    <a:pt x="11122" y="6359"/>
                    <a:pt x="11122" y="6168"/>
                  </a:cubicBezTo>
                  <a:lnTo>
                    <a:pt x="11122" y="48"/>
                  </a:lnTo>
                  <a:lnTo>
                    <a:pt x="11098" y="48"/>
                  </a:lnTo>
                  <a:cubicBezTo>
                    <a:pt x="10979" y="24"/>
                    <a:pt x="10836" y="1"/>
                    <a:pt x="10646" y="1"/>
                  </a:cubicBezTo>
                  <a:close/>
                </a:path>
              </a:pathLst>
            </a:custGeom>
            <a:solidFill>
              <a:srgbClr val="8832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6"/>
            <p:cNvSpPr/>
            <p:nvPr/>
          </p:nvSpPr>
          <p:spPr>
            <a:xfrm>
              <a:off x="4866535" y="2319709"/>
              <a:ext cx="186844" cy="246880"/>
            </a:xfrm>
            <a:custGeom>
              <a:rect b="b" l="l" r="r" t="t"/>
              <a:pathLst>
                <a:path extrusionOk="0" h="7741" w="5859">
                  <a:moveTo>
                    <a:pt x="3310" y="1"/>
                  </a:moveTo>
                  <a:cubicBezTo>
                    <a:pt x="1643" y="1"/>
                    <a:pt x="762" y="811"/>
                    <a:pt x="762" y="811"/>
                  </a:cubicBezTo>
                  <a:lnTo>
                    <a:pt x="0" y="3859"/>
                  </a:lnTo>
                  <a:lnTo>
                    <a:pt x="762" y="7741"/>
                  </a:lnTo>
                  <a:cubicBezTo>
                    <a:pt x="762" y="7741"/>
                    <a:pt x="1643" y="6931"/>
                    <a:pt x="3310" y="6931"/>
                  </a:cubicBezTo>
                  <a:cubicBezTo>
                    <a:pt x="4334" y="6931"/>
                    <a:pt x="5049" y="7240"/>
                    <a:pt x="5478" y="7479"/>
                  </a:cubicBezTo>
                  <a:cubicBezTo>
                    <a:pt x="5511" y="7493"/>
                    <a:pt x="5547" y="7500"/>
                    <a:pt x="5583" y="7500"/>
                  </a:cubicBezTo>
                  <a:cubicBezTo>
                    <a:pt x="5722" y="7500"/>
                    <a:pt x="5859" y="7397"/>
                    <a:pt x="5859" y="7264"/>
                  </a:cubicBezTo>
                  <a:lnTo>
                    <a:pt x="5859" y="1073"/>
                  </a:lnTo>
                  <a:cubicBezTo>
                    <a:pt x="5859" y="882"/>
                    <a:pt x="5763" y="739"/>
                    <a:pt x="5620" y="620"/>
                  </a:cubicBezTo>
                  <a:cubicBezTo>
                    <a:pt x="5263" y="382"/>
                    <a:pt x="4501" y="1"/>
                    <a:pt x="3310" y="1"/>
                  </a:cubicBezTo>
                  <a:close/>
                </a:path>
              </a:pathLst>
            </a:custGeom>
            <a:solidFill>
              <a:srgbClr val="F3A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6"/>
            <p:cNvSpPr/>
            <p:nvPr/>
          </p:nvSpPr>
          <p:spPr>
            <a:xfrm>
              <a:off x="4728324" y="2320474"/>
              <a:ext cx="162543" cy="246114"/>
            </a:xfrm>
            <a:custGeom>
              <a:rect b="b" l="l" r="r" t="t"/>
              <a:pathLst>
                <a:path extrusionOk="0" h="7717" w="5097">
                  <a:moveTo>
                    <a:pt x="2644" y="0"/>
                  </a:moveTo>
                  <a:cubicBezTo>
                    <a:pt x="2620" y="0"/>
                    <a:pt x="2596" y="0"/>
                    <a:pt x="2572" y="1"/>
                  </a:cubicBezTo>
                  <a:cubicBezTo>
                    <a:pt x="1381" y="1"/>
                    <a:pt x="595" y="382"/>
                    <a:pt x="262" y="620"/>
                  </a:cubicBezTo>
                  <a:cubicBezTo>
                    <a:pt x="95" y="715"/>
                    <a:pt x="0" y="858"/>
                    <a:pt x="0" y="1049"/>
                  </a:cubicBezTo>
                  <a:lnTo>
                    <a:pt x="0" y="7240"/>
                  </a:lnTo>
                  <a:cubicBezTo>
                    <a:pt x="0" y="7373"/>
                    <a:pt x="136" y="7476"/>
                    <a:pt x="288" y="7476"/>
                  </a:cubicBezTo>
                  <a:cubicBezTo>
                    <a:pt x="327" y="7476"/>
                    <a:pt x="366" y="7469"/>
                    <a:pt x="405" y="7455"/>
                  </a:cubicBezTo>
                  <a:cubicBezTo>
                    <a:pt x="810" y="7216"/>
                    <a:pt x="1524" y="6907"/>
                    <a:pt x="2572" y="6907"/>
                  </a:cubicBezTo>
                  <a:cubicBezTo>
                    <a:pt x="4239" y="6907"/>
                    <a:pt x="5096" y="7717"/>
                    <a:pt x="5096" y="7717"/>
                  </a:cubicBezTo>
                  <a:lnTo>
                    <a:pt x="5096" y="787"/>
                  </a:lnTo>
                  <a:cubicBezTo>
                    <a:pt x="5096" y="787"/>
                    <a:pt x="4264" y="0"/>
                    <a:pt x="2644" y="0"/>
                  </a:cubicBez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6"/>
            <p:cNvSpPr/>
            <p:nvPr/>
          </p:nvSpPr>
          <p:spPr>
            <a:xfrm>
              <a:off x="4924256" y="2358458"/>
              <a:ext cx="97233" cy="19199"/>
            </a:xfrm>
            <a:custGeom>
              <a:rect b="b" l="l" r="r" t="t"/>
              <a:pathLst>
                <a:path extrusionOk="0" h="602" w="3049">
                  <a:moveTo>
                    <a:pt x="1524" y="0"/>
                  </a:moveTo>
                  <a:cubicBezTo>
                    <a:pt x="1048" y="0"/>
                    <a:pt x="572" y="96"/>
                    <a:pt x="143" y="239"/>
                  </a:cubicBezTo>
                  <a:cubicBezTo>
                    <a:pt x="24" y="262"/>
                    <a:pt x="0" y="381"/>
                    <a:pt x="24" y="477"/>
                  </a:cubicBezTo>
                  <a:cubicBezTo>
                    <a:pt x="72" y="548"/>
                    <a:pt x="143" y="596"/>
                    <a:pt x="214" y="596"/>
                  </a:cubicBezTo>
                  <a:lnTo>
                    <a:pt x="262" y="596"/>
                  </a:lnTo>
                  <a:cubicBezTo>
                    <a:pt x="667" y="453"/>
                    <a:pt x="1072" y="381"/>
                    <a:pt x="1524" y="381"/>
                  </a:cubicBezTo>
                  <a:cubicBezTo>
                    <a:pt x="1977" y="381"/>
                    <a:pt x="2382" y="453"/>
                    <a:pt x="2763" y="596"/>
                  </a:cubicBezTo>
                  <a:cubicBezTo>
                    <a:pt x="2779" y="600"/>
                    <a:pt x="2796" y="602"/>
                    <a:pt x="2813" y="602"/>
                  </a:cubicBezTo>
                  <a:cubicBezTo>
                    <a:pt x="2896" y="602"/>
                    <a:pt x="2981" y="556"/>
                    <a:pt x="3001" y="477"/>
                  </a:cubicBezTo>
                  <a:cubicBezTo>
                    <a:pt x="3048" y="381"/>
                    <a:pt x="2977" y="262"/>
                    <a:pt x="2882" y="239"/>
                  </a:cubicBezTo>
                  <a:cubicBezTo>
                    <a:pt x="2477" y="96"/>
                    <a:pt x="2001" y="0"/>
                    <a:pt x="1524"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6"/>
            <p:cNvSpPr/>
            <p:nvPr/>
          </p:nvSpPr>
          <p:spPr>
            <a:xfrm>
              <a:off x="4924256" y="2390351"/>
              <a:ext cx="97233" cy="19933"/>
            </a:xfrm>
            <a:custGeom>
              <a:rect b="b" l="l" r="r" t="t"/>
              <a:pathLst>
                <a:path extrusionOk="0" h="625" w="3049">
                  <a:moveTo>
                    <a:pt x="1524" y="1"/>
                  </a:moveTo>
                  <a:cubicBezTo>
                    <a:pt x="1048" y="1"/>
                    <a:pt x="572" y="96"/>
                    <a:pt x="143" y="263"/>
                  </a:cubicBezTo>
                  <a:cubicBezTo>
                    <a:pt x="24" y="286"/>
                    <a:pt x="0" y="405"/>
                    <a:pt x="24" y="501"/>
                  </a:cubicBezTo>
                  <a:cubicBezTo>
                    <a:pt x="72" y="548"/>
                    <a:pt x="143" y="620"/>
                    <a:pt x="214" y="620"/>
                  </a:cubicBezTo>
                  <a:lnTo>
                    <a:pt x="262" y="620"/>
                  </a:lnTo>
                  <a:cubicBezTo>
                    <a:pt x="667" y="453"/>
                    <a:pt x="1072" y="405"/>
                    <a:pt x="1524" y="405"/>
                  </a:cubicBezTo>
                  <a:cubicBezTo>
                    <a:pt x="1977" y="405"/>
                    <a:pt x="2382" y="453"/>
                    <a:pt x="2763" y="620"/>
                  </a:cubicBezTo>
                  <a:cubicBezTo>
                    <a:pt x="2775" y="623"/>
                    <a:pt x="2789" y="624"/>
                    <a:pt x="2802" y="624"/>
                  </a:cubicBezTo>
                  <a:cubicBezTo>
                    <a:pt x="2888" y="624"/>
                    <a:pt x="2980" y="563"/>
                    <a:pt x="3001" y="501"/>
                  </a:cubicBezTo>
                  <a:cubicBezTo>
                    <a:pt x="3048" y="405"/>
                    <a:pt x="2977" y="286"/>
                    <a:pt x="2882" y="263"/>
                  </a:cubicBezTo>
                  <a:cubicBezTo>
                    <a:pt x="2477" y="96"/>
                    <a:pt x="2001" y="1"/>
                    <a:pt x="1524"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6"/>
            <p:cNvSpPr/>
            <p:nvPr/>
          </p:nvSpPr>
          <p:spPr>
            <a:xfrm>
              <a:off x="4924256" y="2422243"/>
              <a:ext cx="97233" cy="19231"/>
            </a:xfrm>
            <a:custGeom>
              <a:rect b="b" l="l" r="r" t="t"/>
              <a:pathLst>
                <a:path extrusionOk="0" h="603" w="3049">
                  <a:moveTo>
                    <a:pt x="1524" y="1"/>
                  </a:moveTo>
                  <a:cubicBezTo>
                    <a:pt x="1048" y="1"/>
                    <a:pt x="572" y="96"/>
                    <a:pt x="143" y="239"/>
                  </a:cubicBezTo>
                  <a:cubicBezTo>
                    <a:pt x="24" y="263"/>
                    <a:pt x="0" y="382"/>
                    <a:pt x="24" y="477"/>
                  </a:cubicBezTo>
                  <a:cubicBezTo>
                    <a:pt x="72" y="525"/>
                    <a:pt x="143" y="596"/>
                    <a:pt x="214" y="596"/>
                  </a:cubicBezTo>
                  <a:lnTo>
                    <a:pt x="262" y="596"/>
                  </a:lnTo>
                  <a:cubicBezTo>
                    <a:pt x="667" y="453"/>
                    <a:pt x="1072" y="382"/>
                    <a:pt x="1524" y="382"/>
                  </a:cubicBezTo>
                  <a:cubicBezTo>
                    <a:pt x="1977" y="382"/>
                    <a:pt x="2382" y="453"/>
                    <a:pt x="2763" y="596"/>
                  </a:cubicBezTo>
                  <a:cubicBezTo>
                    <a:pt x="2779" y="600"/>
                    <a:pt x="2796" y="602"/>
                    <a:pt x="2813" y="602"/>
                  </a:cubicBezTo>
                  <a:cubicBezTo>
                    <a:pt x="2896" y="602"/>
                    <a:pt x="2981" y="556"/>
                    <a:pt x="3001" y="477"/>
                  </a:cubicBezTo>
                  <a:cubicBezTo>
                    <a:pt x="3048" y="382"/>
                    <a:pt x="2977" y="263"/>
                    <a:pt x="2882" y="239"/>
                  </a:cubicBezTo>
                  <a:cubicBezTo>
                    <a:pt x="2477" y="96"/>
                    <a:pt x="2001" y="1"/>
                    <a:pt x="1524"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6"/>
            <p:cNvSpPr/>
            <p:nvPr/>
          </p:nvSpPr>
          <p:spPr>
            <a:xfrm>
              <a:off x="4924256" y="2454168"/>
              <a:ext cx="97233" cy="19486"/>
            </a:xfrm>
            <a:custGeom>
              <a:rect b="b" l="l" r="r" t="t"/>
              <a:pathLst>
                <a:path extrusionOk="0" h="611" w="3049">
                  <a:moveTo>
                    <a:pt x="1524" y="0"/>
                  </a:moveTo>
                  <a:cubicBezTo>
                    <a:pt x="1048" y="0"/>
                    <a:pt x="572" y="95"/>
                    <a:pt x="143" y="238"/>
                  </a:cubicBezTo>
                  <a:cubicBezTo>
                    <a:pt x="24" y="286"/>
                    <a:pt x="0" y="405"/>
                    <a:pt x="24" y="476"/>
                  </a:cubicBezTo>
                  <a:cubicBezTo>
                    <a:pt x="72" y="548"/>
                    <a:pt x="143" y="595"/>
                    <a:pt x="214" y="595"/>
                  </a:cubicBezTo>
                  <a:lnTo>
                    <a:pt x="262" y="595"/>
                  </a:lnTo>
                  <a:cubicBezTo>
                    <a:pt x="667" y="453"/>
                    <a:pt x="1072" y="405"/>
                    <a:pt x="1524" y="405"/>
                  </a:cubicBezTo>
                  <a:cubicBezTo>
                    <a:pt x="1977" y="405"/>
                    <a:pt x="2382" y="453"/>
                    <a:pt x="2763" y="595"/>
                  </a:cubicBezTo>
                  <a:cubicBezTo>
                    <a:pt x="2784" y="606"/>
                    <a:pt x="2806" y="611"/>
                    <a:pt x="2827" y="611"/>
                  </a:cubicBezTo>
                  <a:cubicBezTo>
                    <a:pt x="2906" y="611"/>
                    <a:pt x="2982" y="551"/>
                    <a:pt x="3001" y="476"/>
                  </a:cubicBezTo>
                  <a:cubicBezTo>
                    <a:pt x="3048" y="405"/>
                    <a:pt x="2977" y="286"/>
                    <a:pt x="2882" y="238"/>
                  </a:cubicBezTo>
                  <a:cubicBezTo>
                    <a:pt x="2477" y="95"/>
                    <a:pt x="2001" y="0"/>
                    <a:pt x="1524"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6"/>
            <p:cNvSpPr/>
            <p:nvPr/>
          </p:nvSpPr>
          <p:spPr>
            <a:xfrm>
              <a:off x="4924256" y="2486060"/>
              <a:ext cx="97233" cy="19167"/>
            </a:xfrm>
            <a:custGeom>
              <a:rect b="b" l="l" r="r" t="t"/>
              <a:pathLst>
                <a:path extrusionOk="0" h="601" w="3049">
                  <a:moveTo>
                    <a:pt x="1524" y="0"/>
                  </a:moveTo>
                  <a:cubicBezTo>
                    <a:pt x="1048" y="0"/>
                    <a:pt x="572" y="72"/>
                    <a:pt x="143" y="238"/>
                  </a:cubicBezTo>
                  <a:cubicBezTo>
                    <a:pt x="24" y="262"/>
                    <a:pt x="0" y="381"/>
                    <a:pt x="24" y="477"/>
                  </a:cubicBezTo>
                  <a:cubicBezTo>
                    <a:pt x="72" y="524"/>
                    <a:pt x="143" y="596"/>
                    <a:pt x="214" y="596"/>
                  </a:cubicBezTo>
                  <a:lnTo>
                    <a:pt x="262" y="596"/>
                  </a:lnTo>
                  <a:cubicBezTo>
                    <a:pt x="667" y="429"/>
                    <a:pt x="1072" y="381"/>
                    <a:pt x="1524" y="381"/>
                  </a:cubicBezTo>
                  <a:cubicBezTo>
                    <a:pt x="1977" y="381"/>
                    <a:pt x="2382" y="429"/>
                    <a:pt x="2763" y="596"/>
                  </a:cubicBezTo>
                  <a:cubicBezTo>
                    <a:pt x="2775" y="599"/>
                    <a:pt x="2789" y="600"/>
                    <a:pt x="2802" y="600"/>
                  </a:cubicBezTo>
                  <a:cubicBezTo>
                    <a:pt x="2888" y="600"/>
                    <a:pt x="2980" y="538"/>
                    <a:pt x="3001" y="477"/>
                  </a:cubicBezTo>
                  <a:cubicBezTo>
                    <a:pt x="3048" y="381"/>
                    <a:pt x="2977" y="262"/>
                    <a:pt x="2882" y="238"/>
                  </a:cubicBezTo>
                  <a:cubicBezTo>
                    <a:pt x="2477" y="72"/>
                    <a:pt x="2001" y="0"/>
                    <a:pt x="1524"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6"/>
            <p:cNvSpPr/>
            <p:nvPr/>
          </p:nvSpPr>
          <p:spPr>
            <a:xfrm>
              <a:off x="4763243" y="2358458"/>
              <a:ext cx="96467" cy="19199"/>
            </a:xfrm>
            <a:custGeom>
              <a:rect b="b" l="l" r="r" t="t"/>
              <a:pathLst>
                <a:path extrusionOk="0" h="602" w="3025">
                  <a:moveTo>
                    <a:pt x="1501" y="0"/>
                  </a:moveTo>
                  <a:cubicBezTo>
                    <a:pt x="1024" y="0"/>
                    <a:pt x="548" y="96"/>
                    <a:pt x="143" y="239"/>
                  </a:cubicBezTo>
                  <a:cubicBezTo>
                    <a:pt x="24" y="262"/>
                    <a:pt x="0" y="381"/>
                    <a:pt x="24" y="477"/>
                  </a:cubicBezTo>
                  <a:cubicBezTo>
                    <a:pt x="48" y="548"/>
                    <a:pt x="143" y="596"/>
                    <a:pt x="191" y="596"/>
                  </a:cubicBezTo>
                  <a:lnTo>
                    <a:pt x="262" y="596"/>
                  </a:lnTo>
                  <a:cubicBezTo>
                    <a:pt x="643" y="453"/>
                    <a:pt x="1072" y="381"/>
                    <a:pt x="1501" y="381"/>
                  </a:cubicBezTo>
                  <a:cubicBezTo>
                    <a:pt x="1953" y="381"/>
                    <a:pt x="2382" y="453"/>
                    <a:pt x="2763" y="596"/>
                  </a:cubicBezTo>
                  <a:cubicBezTo>
                    <a:pt x="2779" y="600"/>
                    <a:pt x="2796" y="602"/>
                    <a:pt x="2813" y="602"/>
                  </a:cubicBezTo>
                  <a:cubicBezTo>
                    <a:pt x="2896" y="602"/>
                    <a:pt x="2981" y="556"/>
                    <a:pt x="3001" y="477"/>
                  </a:cubicBezTo>
                  <a:cubicBezTo>
                    <a:pt x="3025" y="381"/>
                    <a:pt x="2977" y="262"/>
                    <a:pt x="2882" y="239"/>
                  </a:cubicBezTo>
                  <a:cubicBezTo>
                    <a:pt x="2453" y="96"/>
                    <a:pt x="1977" y="0"/>
                    <a:pt x="150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6"/>
            <p:cNvSpPr/>
            <p:nvPr/>
          </p:nvSpPr>
          <p:spPr>
            <a:xfrm>
              <a:off x="4763243" y="2390351"/>
              <a:ext cx="96467" cy="19933"/>
            </a:xfrm>
            <a:custGeom>
              <a:rect b="b" l="l" r="r" t="t"/>
              <a:pathLst>
                <a:path extrusionOk="0" h="625" w="3025">
                  <a:moveTo>
                    <a:pt x="1501" y="1"/>
                  </a:moveTo>
                  <a:cubicBezTo>
                    <a:pt x="1024" y="1"/>
                    <a:pt x="548" y="96"/>
                    <a:pt x="143" y="263"/>
                  </a:cubicBezTo>
                  <a:cubicBezTo>
                    <a:pt x="24" y="286"/>
                    <a:pt x="0" y="405"/>
                    <a:pt x="24" y="501"/>
                  </a:cubicBezTo>
                  <a:cubicBezTo>
                    <a:pt x="48" y="548"/>
                    <a:pt x="143" y="620"/>
                    <a:pt x="191" y="620"/>
                  </a:cubicBezTo>
                  <a:lnTo>
                    <a:pt x="262" y="620"/>
                  </a:lnTo>
                  <a:cubicBezTo>
                    <a:pt x="643" y="453"/>
                    <a:pt x="1072" y="405"/>
                    <a:pt x="1501" y="405"/>
                  </a:cubicBezTo>
                  <a:cubicBezTo>
                    <a:pt x="1953" y="405"/>
                    <a:pt x="2382" y="453"/>
                    <a:pt x="2763" y="620"/>
                  </a:cubicBezTo>
                  <a:cubicBezTo>
                    <a:pt x="2776" y="623"/>
                    <a:pt x="2789" y="624"/>
                    <a:pt x="2802" y="624"/>
                  </a:cubicBezTo>
                  <a:cubicBezTo>
                    <a:pt x="2888" y="624"/>
                    <a:pt x="2980" y="563"/>
                    <a:pt x="3001" y="501"/>
                  </a:cubicBezTo>
                  <a:cubicBezTo>
                    <a:pt x="3025" y="405"/>
                    <a:pt x="2977" y="286"/>
                    <a:pt x="2882" y="263"/>
                  </a:cubicBezTo>
                  <a:cubicBezTo>
                    <a:pt x="2453" y="96"/>
                    <a:pt x="1977" y="1"/>
                    <a:pt x="1501"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6"/>
            <p:cNvSpPr/>
            <p:nvPr/>
          </p:nvSpPr>
          <p:spPr>
            <a:xfrm>
              <a:off x="4763243" y="2422243"/>
              <a:ext cx="96467" cy="19231"/>
            </a:xfrm>
            <a:custGeom>
              <a:rect b="b" l="l" r="r" t="t"/>
              <a:pathLst>
                <a:path extrusionOk="0" h="603" w="3025">
                  <a:moveTo>
                    <a:pt x="1501" y="1"/>
                  </a:moveTo>
                  <a:cubicBezTo>
                    <a:pt x="1024" y="1"/>
                    <a:pt x="548" y="96"/>
                    <a:pt x="143" y="239"/>
                  </a:cubicBezTo>
                  <a:cubicBezTo>
                    <a:pt x="24" y="263"/>
                    <a:pt x="0" y="382"/>
                    <a:pt x="24" y="477"/>
                  </a:cubicBezTo>
                  <a:cubicBezTo>
                    <a:pt x="48" y="525"/>
                    <a:pt x="143" y="596"/>
                    <a:pt x="191" y="596"/>
                  </a:cubicBezTo>
                  <a:lnTo>
                    <a:pt x="262" y="596"/>
                  </a:lnTo>
                  <a:cubicBezTo>
                    <a:pt x="643" y="453"/>
                    <a:pt x="1072" y="382"/>
                    <a:pt x="1501" y="382"/>
                  </a:cubicBezTo>
                  <a:cubicBezTo>
                    <a:pt x="1953" y="382"/>
                    <a:pt x="2382" y="453"/>
                    <a:pt x="2763" y="596"/>
                  </a:cubicBezTo>
                  <a:cubicBezTo>
                    <a:pt x="2779" y="600"/>
                    <a:pt x="2796" y="602"/>
                    <a:pt x="2813" y="602"/>
                  </a:cubicBezTo>
                  <a:cubicBezTo>
                    <a:pt x="2896" y="602"/>
                    <a:pt x="2981" y="556"/>
                    <a:pt x="3001" y="477"/>
                  </a:cubicBezTo>
                  <a:cubicBezTo>
                    <a:pt x="3025" y="382"/>
                    <a:pt x="2977" y="263"/>
                    <a:pt x="2882" y="239"/>
                  </a:cubicBezTo>
                  <a:cubicBezTo>
                    <a:pt x="2453" y="96"/>
                    <a:pt x="1977" y="1"/>
                    <a:pt x="1501" y="1"/>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6"/>
            <p:cNvSpPr/>
            <p:nvPr/>
          </p:nvSpPr>
          <p:spPr>
            <a:xfrm>
              <a:off x="4763243" y="2454168"/>
              <a:ext cx="96467" cy="19486"/>
            </a:xfrm>
            <a:custGeom>
              <a:rect b="b" l="l" r="r" t="t"/>
              <a:pathLst>
                <a:path extrusionOk="0" h="611" w="3025">
                  <a:moveTo>
                    <a:pt x="1501" y="0"/>
                  </a:moveTo>
                  <a:cubicBezTo>
                    <a:pt x="1024" y="0"/>
                    <a:pt x="548" y="95"/>
                    <a:pt x="143" y="238"/>
                  </a:cubicBezTo>
                  <a:cubicBezTo>
                    <a:pt x="24" y="286"/>
                    <a:pt x="0" y="405"/>
                    <a:pt x="24" y="476"/>
                  </a:cubicBezTo>
                  <a:cubicBezTo>
                    <a:pt x="48" y="548"/>
                    <a:pt x="143" y="595"/>
                    <a:pt x="191" y="595"/>
                  </a:cubicBezTo>
                  <a:lnTo>
                    <a:pt x="262" y="595"/>
                  </a:lnTo>
                  <a:cubicBezTo>
                    <a:pt x="643" y="453"/>
                    <a:pt x="1072" y="405"/>
                    <a:pt x="1501" y="405"/>
                  </a:cubicBezTo>
                  <a:cubicBezTo>
                    <a:pt x="1953" y="405"/>
                    <a:pt x="2382" y="453"/>
                    <a:pt x="2763" y="595"/>
                  </a:cubicBezTo>
                  <a:cubicBezTo>
                    <a:pt x="2784" y="606"/>
                    <a:pt x="2806" y="611"/>
                    <a:pt x="2828" y="611"/>
                  </a:cubicBezTo>
                  <a:cubicBezTo>
                    <a:pt x="2906" y="611"/>
                    <a:pt x="2983" y="551"/>
                    <a:pt x="3001" y="476"/>
                  </a:cubicBezTo>
                  <a:cubicBezTo>
                    <a:pt x="3025" y="405"/>
                    <a:pt x="2977" y="286"/>
                    <a:pt x="2882" y="238"/>
                  </a:cubicBezTo>
                  <a:cubicBezTo>
                    <a:pt x="2453" y="95"/>
                    <a:pt x="1977" y="0"/>
                    <a:pt x="150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6"/>
            <p:cNvSpPr/>
            <p:nvPr/>
          </p:nvSpPr>
          <p:spPr>
            <a:xfrm>
              <a:off x="4763243" y="2486060"/>
              <a:ext cx="96467" cy="19167"/>
            </a:xfrm>
            <a:custGeom>
              <a:rect b="b" l="l" r="r" t="t"/>
              <a:pathLst>
                <a:path extrusionOk="0" h="601" w="3025">
                  <a:moveTo>
                    <a:pt x="1501" y="0"/>
                  </a:moveTo>
                  <a:cubicBezTo>
                    <a:pt x="1024" y="0"/>
                    <a:pt x="548" y="72"/>
                    <a:pt x="143" y="238"/>
                  </a:cubicBezTo>
                  <a:cubicBezTo>
                    <a:pt x="24" y="262"/>
                    <a:pt x="0" y="381"/>
                    <a:pt x="24" y="477"/>
                  </a:cubicBezTo>
                  <a:cubicBezTo>
                    <a:pt x="48" y="524"/>
                    <a:pt x="143" y="596"/>
                    <a:pt x="191" y="596"/>
                  </a:cubicBezTo>
                  <a:lnTo>
                    <a:pt x="262" y="596"/>
                  </a:lnTo>
                  <a:cubicBezTo>
                    <a:pt x="643" y="429"/>
                    <a:pt x="1072" y="381"/>
                    <a:pt x="1501" y="381"/>
                  </a:cubicBezTo>
                  <a:cubicBezTo>
                    <a:pt x="1953" y="381"/>
                    <a:pt x="2382" y="429"/>
                    <a:pt x="2763" y="596"/>
                  </a:cubicBezTo>
                  <a:cubicBezTo>
                    <a:pt x="2776" y="599"/>
                    <a:pt x="2789" y="600"/>
                    <a:pt x="2802" y="600"/>
                  </a:cubicBezTo>
                  <a:cubicBezTo>
                    <a:pt x="2888" y="600"/>
                    <a:pt x="2980" y="538"/>
                    <a:pt x="3001" y="477"/>
                  </a:cubicBezTo>
                  <a:cubicBezTo>
                    <a:pt x="3025" y="381"/>
                    <a:pt x="2977" y="262"/>
                    <a:pt x="2882" y="238"/>
                  </a:cubicBezTo>
                  <a:cubicBezTo>
                    <a:pt x="2453" y="72"/>
                    <a:pt x="1977" y="0"/>
                    <a:pt x="1501" y="0"/>
                  </a:cubicBezTo>
                  <a:close/>
                </a:path>
              </a:pathLst>
            </a:custGeom>
            <a:solidFill>
              <a:srgbClr val="35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46"/>
          <p:cNvGrpSpPr/>
          <p:nvPr/>
        </p:nvGrpSpPr>
        <p:grpSpPr>
          <a:xfrm>
            <a:off x="2168227" y="2285552"/>
            <a:ext cx="378981" cy="342557"/>
            <a:chOff x="2168227" y="2285552"/>
            <a:chExt cx="378981" cy="342557"/>
          </a:xfrm>
        </p:grpSpPr>
        <p:sp>
          <p:nvSpPr>
            <p:cNvPr id="2206" name="Google Shape;2206;p46"/>
            <p:cNvSpPr/>
            <p:nvPr/>
          </p:nvSpPr>
          <p:spPr>
            <a:xfrm>
              <a:off x="2307969" y="2502772"/>
              <a:ext cx="98763" cy="75968"/>
            </a:xfrm>
            <a:custGeom>
              <a:rect b="b" l="l" r="r" t="t"/>
              <a:pathLst>
                <a:path extrusionOk="0" h="2382" w="3097">
                  <a:moveTo>
                    <a:pt x="1548" y="0"/>
                  </a:moveTo>
                  <a:lnTo>
                    <a:pt x="691" y="548"/>
                  </a:lnTo>
                  <a:cubicBezTo>
                    <a:pt x="691" y="548"/>
                    <a:pt x="596" y="1286"/>
                    <a:pt x="0" y="1905"/>
                  </a:cubicBezTo>
                  <a:lnTo>
                    <a:pt x="1548" y="2382"/>
                  </a:lnTo>
                  <a:lnTo>
                    <a:pt x="3096" y="1905"/>
                  </a:lnTo>
                  <a:cubicBezTo>
                    <a:pt x="2501" y="1286"/>
                    <a:pt x="2406" y="548"/>
                    <a:pt x="2406" y="548"/>
                  </a:cubicBezTo>
                  <a:lnTo>
                    <a:pt x="1548" y="0"/>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6"/>
            <p:cNvSpPr/>
            <p:nvPr/>
          </p:nvSpPr>
          <p:spPr>
            <a:xfrm>
              <a:off x="2308734" y="2503505"/>
              <a:ext cx="60782" cy="76000"/>
            </a:xfrm>
            <a:custGeom>
              <a:rect b="b" l="l" r="r" t="t"/>
              <a:pathLst>
                <a:path extrusionOk="0" h="2383" w="1906">
                  <a:moveTo>
                    <a:pt x="1548" y="1"/>
                  </a:moveTo>
                  <a:lnTo>
                    <a:pt x="691" y="549"/>
                  </a:lnTo>
                  <a:cubicBezTo>
                    <a:pt x="691" y="549"/>
                    <a:pt x="595" y="1287"/>
                    <a:pt x="0" y="1906"/>
                  </a:cubicBezTo>
                  <a:lnTo>
                    <a:pt x="1548" y="2382"/>
                  </a:lnTo>
                  <a:lnTo>
                    <a:pt x="1905" y="2263"/>
                  </a:lnTo>
                  <a:lnTo>
                    <a:pt x="714" y="1882"/>
                  </a:lnTo>
                  <a:cubicBezTo>
                    <a:pt x="1310" y="1263"/>
                    <a:pt x="1405" y="501"/>
                    <a:pt x="1405" y="501"/>
                  </a:cubicBezTo>
                  <a:lnTo>
                    <a:pt x="1905" y="215"/>
                  </a:lnTo>
                  <a:lnTo>
                    <a:pt x="1548" y="1"/>
                  </a:ln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6"/>
            <p:cNvSpPr/>
            <p:nvPr/>
          </p:nvSpPr>
          <p:spPr>
            <a:xfrm>
              <a:off x="2449209" y="2341746"/>
              <a:ext cx="97998" cy="99536"/>
            </a:xfrm>
            <a:custGeom>
              <a:rect b="b" l="l" r="r" t="t"/>
              <a:pathLst>
                <a:path extrusionOk="0" h="3121" w="3073">
                  <a:moveTo>
                    <a:pt x="953" y="1"/>
                  </a:moveTo>
                  <a:cubicBezTo>
                    <a:pt x="763" y="1"/>
                    <a:pt x="572" y="167"/>
                    <a:pt x="572" y="382"/>
                  </a:cubicBezTo>
                  <a:cubicBezTo>
                    <a:pt x="572" y="596"/>
                    <a:pt x="763" y="763"/>
                    <a:pt x="953" y="763"/>
                  </a:cubicBezTo>
                  <a:lnTo>
                    <a:pt x="2239" y="763"/>
                  </a:lnTo>
                  <a:cubicBezTo>
                    <a:pt x="2215" y="953"/>
                    <a:pt x="2120" y="1191"/>
                    <a:pt x="2001" y="1429"/>
                  </a:cubicBezTo>
                  <a:cubicBezTo>
                    <a:pt x="1692" y="2049"/>
                    <a:pt x="1025" y="2382"/>
                    <a:pt x="382" y="2382"/>
                  </a:cubicBezTo>
                  <a:cubicBezTo>
                    <a:pt x="191" y="2382"/>
                    <a:pt x="1" y="2549"/>
                    <a:pt x="1" y="2763"/>
                  </a:cubicBezTo>
                  <a:cubicBezTo>
                    <a:pt x="1" y="2930"/>
                    <a:pt x="191" y="3120"/>
                    <a:pt x="406" y="3120"/>
                  </a:cubicBezTo>
                  <a:cubicBezTo>
                    <a:pt x="1311" y="3120"/>
                    <a:pt x="2263" y="2644"/>
                    <a:pt x="2716" y="1715"/>
                  </a:cubicBezTo>
                  <a:cubicBezTo>
                    <a:pt x="3025" y="1072"/>
                    <a:pt x="3073" y="405"/>
                    <a:pt x="3073" y="405"/>
                  </a:cubicBezTo>
                  <a:cubicBezTo>
                    <a:pt x="3073" y="286"/>
                    <a:pt x="3049" y="191"/>
                    <a:pt x="2978" y="120"/>
                  </a:cubicBezTo>
                  <a:cubicBezTo>
                    <a:pt x="2930" y="24"/>
                    <a:pt x="2811" y="1"/>
                    <a:pt x="2692"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6"/>
            <p:cNvSpPr/>
            <p:nvPr/>
          </p:nvSpPr>
          <p:spPr>
            <a:xfrm>
              <a:off x="2467450" y="2340216"/>
              <a:ext cx="44072" cy="25099"/>
            </a:xfrm>
            <a:custGeom>
              <a:rect b="b" l="l" r="r" t="t"/>
              <a:pathLst>
                <a:path extrusionOk="0" h="787" w="1382">
                  <a:moveTo>
                    <a:pt x="381" y="1"/>
                  </a:moveTo>
                  <a:cubicBezTo>
                    <a:pt x="143" y="1"/>
                    <a:pt x="0" y="191"/>
                    <a:pt x="0" y="406"/>
                  </a:cubicBezTo>
                  <a:cubicBezTo>
                    <a:pt x="0" y="596"/>
                    <a:pt x="191" y="787"/>
                    <a:pt x="381" y="787"/>
                  </a:cubicBezTo>
                  <a:lnTo>
                    <a:pt x="1310" y="787"/>
                  </a:lnTo>
                  <a:cubicBezTo>
                    <a:pt x="1334" y="549"/>
                    <a:pt x="1382" y="287"/>
                    <a:pt x="1382" y="1"/>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6"/>
            <p:cNvSpPr/>
            <p:nvPr/>
          </p:nvSpPr>
          <p:spPr>
            <a:xfrm>
              <a:off x="2450740" y="2401003"/>
              <a:ext cx="51662" cy="40280"/>
            </a:xfrm>
            <a:custGeom>
              <a:rect b="b" l="l" r="r" t="t"/>
              <a:pathLst>
                <a:path extrusionOk="0" h="1263" w="1620">
                  <a:moveTo>
                    <a:pt x="1620" y="0"/>
                  </a:moveTo>
                  <a:lnTo>
                    <a:pt x="1620" y="0"/>
                  </a:lnTo>
                  <a:cubicBezTo>
                    <a:pt x="1263" y="333"/>
                    <a:pt x="834" y="476"/>
                    <a:pt x="381" y="476"/>
                  </a:cubicBezTo>
                  <a:cubicBezTo>
                    <a:pt x="167" y="476"/>
                    <a:pt x="0" y="667"/>
                    <a:pt x="0" y="881"/>
                  </a:cubicBezTo>
                  <a:cubicBezTo>
                    <a:pt x="0" y="1072"/>
                    <a:pt x="167" y="1262"/>
                    <a:pt x="381" y="1262"/>
                  </a:cubicBezTo>
                  <a:cubicBezTo>
                    <a:pt x="667" y="1262"/>
                    <a:pt x="977" y="1191"/>
                    <a:pt x="1263" y="1119"/>
                  </a:cubicBezTo>
                  <a:cubicBezTo>
                    <a:pt x="1310" y="1048"/>
                    <a:pt x="1334" y="1000"/>
                    <a:pt x="1334" y="929"/>
                  </a:cubicBezTo>
                  <a:cubicBezTo>
                    <a:pt x="1453" y="643"/>
                    <a:pt x="1548" y="333"/>
                    <a:pt x="1620" y="0"/>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6"/>
            <p:cNvSpPr/>
            <p:nvPr/>
          </p:nvSpPr>
          <p:spPr>
            <a:xfrm>
              <a:off x="2168227" y="2341746"/>
              <a:ext cx="97998" cy="99536"/>
            </a:xfrm>
            <a:custGeom>
              <a:rect b="b" l="l" r="r" t="t"/>
              <a:pathLst>
                <a:path extrusionOk="0" h="3121" w="3073">
                  <a:moveTo>
                    <a:pt x="405" y="1"/>
                  </a:moveTo>
                  <a:cubicBezTo>
                    <a:pt x="286" y="1"/>
                    <a:pt x="167" y="24"/>
                    <a:pt x="96" y="120"/>
                  </a:cubicBezTo>
                  <a:cubicBezTo>
                    <a:pt x="48" y="191"/>
                    <a:pt x="0" y="286"/>
                    <a:pt x="0" y="405"/>
                  </a:cubicBezTo>
                  <a:cubicBezTo>
                    <a:pt x="0" y="405"/>
                    <a:pt x="72" y="1072"/>
                    <a:pt x="358" y="1715"/>
                  </a:cubicBezTo>
                  <a:cubicBezTo>
                    <a:pt x="810" y="2644"/>
                    <a:pt x="1763" y="3120"/>
                    <a:pt x="2691" y="3120"/>
                  </a:cubicBezTo>
                  <a:cubicBezTo>
                    <a:pt x="2906" y="3120"/>
                    <a:pt x="3072" y="2930"/>
                    <a:pt x="3072" y="2763"/>
                  </a:cubicBezTo>
                  <a:cubicBezTo>
                    <a:pt x="3072" y="2549"/>
                    <a:pt x="2906" y="2382"/>
                    <a:pt x="2691" y="2382"/>
                  </a:cubicBezTo>
                  <a:cubicBezTo>
                    <a:pt x="2072" y="2382"/>
                    <a:pt x="1382" y="2049"/>
                    <a:pt x="1072" y="1429"/>
                  </a:cubicBezTo>
                  <a:cubicBezTo>
                    <a:pt x="953" y="1191"/>
                    <a:pt x="882" y="953"/>
                    <a:pt x="834" y="763"/>
                  </a:cubicBezTo>
                  <a:lnTo>
                    <a:pt x="2120" y="763"/>
                  </a:lnTo>
                  <a:cubicBezTo>
                    <a:pt x="2334" y="763"/>
                    <a:pt x="2501" y="596"/>
                    <a:pt x="2501" y="382"/>
                  </a:cubicBezTo>
                  <a:cubicBezTo>
                    <a:pt x="2501" y="167"/>
                    <a:pt x="2334" y="1"/>
                    <a:pt x="2120"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6"/>
            <p:cNvSpPr/>
            <p:nvPr/>
          </p:nvSpPr>
          <p:spPr>
            <a:xfrm>
              <a:off x="2213797" y="2401003"/>
              <a:ext cx="52427" cy="40280"/>
            </a:xfrm>
            <a:custGeom>
              <a:rect b="b" l="l" r="r" t="t"/>
              <a:pathLst>
                <a:path extrusionOk="0" h="1263" w="1644">
                  <a:moveTo>
                    <a:pt x="0" y="0"/>
                  </a:moveTo>
                  <a:lnTo>
                    <a:pt x="0" y="0"/>
                  </a:lnTo>
                  <a:cubicBezTo>
                    <a:pt x="96" y="333"/>
                    <a:pt x="191" y="643"/>
                    <a:pt x="310" y="929"/>
                  </a:cubicBezTo>
                  <a:cubicBezTo>
                    <a:pt x="334" y="976"/>
                    <a:pt x="357" y="1048"/>
                    <a:pt x="357" y="1119"/>
                  </a:cubicBezTo>
                  <a:cubicBezTo>
                    <a:pt x="667" y="1191"/>
                    <a:pt x="953" y="1262"/>
                    <a:pt x="1262" y="1262"/>
                  </a:cubicBezTo>
                  <a:cubicBezTo>
                    <a:pt x="1477" y="1262"/>
                    <a:pt x="1643" y="1072"/>
                    <a:pt x="1643" y="857"/>
                  </a:cubicBezTo>
                  <a:cubicBezTo>
                    <a:pt x="1643" y="667"/>
                    <a:pt x="1477" y="476"/>
                    <a:pt x="1262" y="476"/>
                  </a:cubicBezTo>
                  <a:cubicBezTo>
                    <a:pt x="810" y="476"/>
                    <a:pt x="334" y="333"/>
                    <a:pt x="0" y="0"/>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6"/>
            <p:cNvSpPr/>
            <p:nvPr/>
          </p:nvSpPr>
          <p:spPr>
            <a:xfrm>
              <a:off x="2205442" y="2340216"/>
              <a:ext cx="42541" cy="25099"/>
            </a:xfrm>
            <a:custGeom>
              <a:rect b="b" l="l" r="r" t="t"/>
              <a:pathLst>
                <a:path extrusionOk="0" h="787" w="1334">
                  <a:moveTo>
                    <a:pt x="0" y="1"/>
                  </a:moveTo>
                  <a:cubicBezTo>
                    <a:pt x="0" y="287"/>
                    <a:pt x="24" y="549"/>
                    <a:pt x="72" y="787"/>
                  </a:cubicBezTo>
                  <a:lnTo>
                    <a:pt x="977" y="787"/>
                  </a:lnTo>
                  <a:cubicBezTo>
                    <a:pt x="1191" y="787"/>
                    <a:pt x="1334" y="644"/>
                    <a:pt x="1334" y="406"/>
                  </a:cubicBezTo>
                  <a:cubicBezTo>
                    <a:pt x="1334" y="191"/>
                    <a:pt x="1167" y="1"/>
                    <a:pt x="953" y="1"/>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6"/>
            <p:cNvSpPr/>
            <p:nvPr/>
          </p:nvSpPr>
          <p:spPr>
            <a:xfrm>
              <a:off x="2224417" y="2306059"/>
              <a:ext cx="268131" cy="214955"/>
            </a:xfrm>
            <a:custGeom>
              <a:rect b="b" l="l" r="r" t="t"/>
              <a:pathLst>
                <a:path extrusionOk="0" h="6740" w="8408">
                  <a:moveTo>
                    <a:pt x="4192" y="0"/>
                  </a:moveTo>
                  <a:lnTo>
                    <a:pt x="1" y="667"/>
                  </a:lnTo>
                  <a:cubicBezTo>
                    <a:pt x="1" y="5644"/>
                    <a:pt x="3335" y="6740"/>
                    <a:pt x="3335" y="6740"/>
                  </a:cubicBezTo>
                  <a:lnTo>
                    <a:pt x="5073" y="6740"/>
                  </a:lnTo>
                  <a:cubicBezTo>
                    <a:pt x="5073" y="6740"/>
                    <a:pt x="8407" y="5644"/>
                    <a:pt x="8407" y="667"/>
                  </a:cubicBezTo>
                  <a:lnTo>
                    <a:pt x="4192"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6"/>
            <p:cNvSpPr/>
            <p:nvPr/>
          </p:nvSpPr>
          <p:spPr>
            <a:xfrm>
              <a:off x="2223651" y="2306059"/>
              <a:ext cx="145099" cy="214955"/>
            </a:xfrm>
            <a:custGeom>
              <a:rect b="b" l="l" r="r" t="t"/>
              <a:pathLst>
                <a:path extrusionOk="0" h="6740" w="4550">
                  <a:moveTo>
                    <a:pt x="4192" y="0"/>
                  </a:moveTo>
                  <a:lnTo>
                    <a:pt x="1" y="667"/>
                  </a:lnTo>
                  <a:cubicBezTo>
                    <a:pt x="1" y="5644"/>
                    <a:pt x="3335" y="6740"/>
                    <a:pt x="3335" y="6740"/>
                  </a:cubicBezTo>
                  <a:lnTo>
                    <a:pt x="4049" y="6740"/>
                  </a:lnTo>
                  <a:cubicBezTo>
                    <a:pt x="4073" y="6716"/>
                    <a:pt x="715" y="5597"/>
                    <a:pt x="715" y="667"/>
                  </a:cubicBezTo>
                  <a:lnTo>
                    <a:pt x="4549" y="72"/>
                  </a:lnTo>
                  <a:lnTo>
                    <a:pt x="4192" y="0"/>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6"/>
            <p:cNvSpPr/>
            <p:nvPr/>
          </p:nvSpPr>
          <p:spPr>
            <a:xfrm>
              <a:off x="2281372" y="2563527"/>
              <a:ext cx="152689" cy="64582"/>
            </a:xfrm>
            <a:custGeom>
              <a:rect b="b" l="l" r="r" t="t"/>
              <a:pathLst>
                <a:path extrusionOk="0" h="2025" w="4788">
                  <a:moveTo>
                    <a:pt x="406" y="0"/>
                  </a:moveTo>
                  <a:cubicBezTo>
                    <a:pt x="167" y="0"/>
                    <a:pt x="1" y="191"/>
                    <a:pt x="1" y="405"/>
                  </a:cubicBezTo>
                  <a:lnTo>
                    <a:pt x="1" y="1596"/>
                  </a:lnTo>
                  <a:cubicBezTo>
                    <a:pt x="1" y="1834"/>
                    <a:pt x="167" y="2025"/>
                    <a:pt x="406" y="2025"/>
                  </a:cubicBezTo>
                  <a:lnTo>
                    <a:pt x="4383" y="2025"/>
                  </a:lnTo>
                  <a:cubicBezTo>
                    <a:pt x="4621" y="2025"/>
                    <a:pt x="4787" y="1834"/>
                    <a:pt x="4787" y="1596"/>
                  </a:cubicBezTo>
                  <a:lnTo>
                    <a:pt x="4787" y="405"/>
                  </a:lnTo>
                  <a:cubicBezTo>
                    <a:pt x="4787" y="191"/>
                    <a:pt x="4621" y="0"/>
                    <a:pt x="4383" y="0"/>
                  </a:cubicBezTo>
                  <a:close/>
                </a:path>
              </a:pathLst>
            </a:custGeom>
            <a:solidFill>
              <a:srgbClr val="CF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6"/>
            <p:cNvSpPr/>
            <p:nvPr/>
          </p:nvSpPr>
          <p:spPr>
            <a:xfrm>
              <a:off x="2281372" y="2563527"/>
              <a:ext cx="36482" cy="64582"/>
            </a:xfrm>
            <a:custGeom>
              <a:rect b="b" l="l" r="r" t="t"/>
              <a:pathLst>
                <a:path extrusionOk="0" h="2025" w="1144">
                  <a:moveTo>
                    <a:pt x="429" y="0"/>
                  </a:moveTo>
                  <a:cubicBezTo>
                    <a:pt x="191" y="0"/>
                    <a:pt x="1" y="191"/>
                    <a:pt x="1" y="429"/>
                  </a:cubicBezTo>
                  <a:lnTo>
                    <a:pt x="1" y="1620"/>
                  </a:lnTo>
                  <a:cubicBezTo>
                    <a:pt x="1" y="1858"/>
                    <a:pt x="191" y="2025"/>
                    <a:pt x="429" y="2025"/>
                  </a:cubicBezTo>
                  <a:lnTo>
                    <a:pt x="1144" y="2025"/>
                  </a:lnTo>
                  <a:cubicBezTo>
                    <a:pt x="906" y="2025"/>
                    <a:pt x="715" y="1834"/>
                    <a:pt x="715" y="1620"/>
                  </a:cubicBezTo>
                  <a:lnTo>
                    <a:pt x="715" y="429"/>
                  </a:lnTo>
                  <a:cubicBezTo>
                    <a:pt x="715" y="191"/>
                    <a:pt x="906" y="0"/>
                    <a:pt x="1144" y="0"/>
                  </a:cubicBezTo>
                  <a:close/>
                </a:path>
              </a:pathLst>
            </a:custGeom>
            <a:solidFill>
              <a:srgbClr val="A15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6"/>
            <p:cNvSpPr/>
            <p:nvPr/>
          </p:nvSpPr>
          <p:spPr>
            <a:xfrm>
              <a:off x="2323148" y="2581004"/>
              <a:ext cx="68372" cy="28863"/>
            </a:xfrm>
            <a:custGeom>
              <a:rect b="b" l="l" r="r" t="t"/>
              <a:pathLst>
                <a:path extrusionOk="0" h="905" w="2144">
                  <a:moveTo>
                    <a:pt x="1" y="0"/>
                  </a:moveTo>
                  <a:lnTo>
                    <a:pt x="1" y="905"/>
                  </a:lnTo>
                  <a:lnTo>
                    <a:pt x="2144" y="905"/>
                  </a:lnTo>
                  <a:lnTo>
                    <a:pt x="2144" y="0"/>
                  </a:lnTo>
                  <a:close/>
                </a:path>
              </a:pathLst>
            </a:custGeom>
            <a:solidFill>
              <a:srgbClr val="FADF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6"/>
            <p:cNvSpPr/>
            <p:nvPr/>
          </p:nvSpPr>
          <p:spPr>
            <a:xfrm>
              <a:off x="2212267" y="2286317"/>
              <a:ext cx="292431" cy="41779"/>
            </a:xfrm>
            <a:custGeom>
              <a:rect b="b" l="l" r="r" t="t"/>
              <a:pathLst>
                <a:path extrusionOk="0" h="1310" w="9170">
                  <a:moveTo>
                    <a:pt x="382" y="0"/>
                  </a:moveTo>
                  <a:cubicBezTo>
                    <a:pt x="167" y="0"/>
                    <a:pt x="1" y="191"/>
                    <a:pt x="1" y="381"/>
                  </a:cubicBezTo>
                  <a:lnTo>
                    <a:pt x="1" y="929"/>
                  </a:lnTo>
                  <a:cubicBezTo>
                    <a:pt x="1" y="1143"/>
                    <a:pt x="167" y="1310"/>
                    <a:pt x="382" y="1310"/>
                  </a:cubicBezTo>
                  <a:lnTo>
                    <a:pt x="8788" y="1310"/>
                  </a:lnTo>
                  <a:cubicBezTo>
                    <a:pt x="8979" y="1310"/>
                    <a:pt x="9169" y="1143"/>
                    <a:pt x="9169" y="929"/>
                  </a:cubicBezTo>
                  <a:lnTo>
                    <a:pt x="9169" y="381"/>
                  </a:lnTo>
                  <a:cubicBezTo>
                    <a:pt x="9122" y="143"/>
                    <a:pt x="8979" y="0"/>
                    <a:pt x="8788"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6"/>
            <p:cNvSpPr/>
            <p:nvPr/>
          </p:nvSpPr>
          <p:spPr>
            <a:xfrm>
              <a:off x="2212267" y="2285552"/>
              <a:ext cx="34983" cy="41811"/>
            </a:xfrm>
            <a:custGeom>
              <a:rect b="b" l="l" r="r" t="t"/>
              <a:pathLst>
                <a:path extrusionOk="0" h="1311" w="1097">
                  <a:moveTo>
                    <a:pt x="382" y="0"/>
                  </a:moveTo>
                  <a:cubicBezTo>
                    <a:pt x="167" y="0"/>
                    <a:pt x="1" y="167"/>
                    <a:pt x="1" y="381"/>
                  </a:cubicBezTo>
                  <a:lnTo>
                    <a:pt x="1" y="929"/>
                  </a:lnTo>
                  <a:cubicBezTo>
                    <a:pt x="1" y="1120"/>
                    <a:pt x="167" y="1310"/>
                    <a:pt x="382" y="1310"/>
                  </a:cubicBezTo>
                  <a:lnTo>
                    <a:pt x="1096" y="1310"/>
                  </a:lnTo>
                  <a:cubicBezTo>
                    <a:pt x="858" y="1310"/>
                    <a:pt x="715" y="1120"/>
                    <a:pt x="715" y="929"/>
                  </a:cubicBezTo>
                  <a:lnTo>
                    <a:pt x="715" y="381"/>
                  </a:lnTo>
                  <a:cubicBezTo>
                    <a:pt x="715" y="167"/>
                    <a:pt x="882" y="0"/>
                    <a:pt x="1096" y="0"/>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 name="Google Shape;2221;p46"/>
          <p:cNvGrpSpPr/>
          <p:nvPr/>
        </p:nvGrpSpPr>
        <p:grpSpPr>
          <a:xfrm>
            <a:off x="1534094" y="2268075"/>
            <a:ext cx="379746" cy="378277"/>
            <a:chOff x="1534094" y="2268075"/>
            <a:chExt cx="379746" cy="378277"/>
          </a:xfrm>
        </p:grpSpPr>
        <p:sp>
          <p:nvSpPr>
            <p:cNvPr id="2222" name="Google Shape;2222;p46"/>
            <p:cNvSpPr/>
            <p:nvPr/>
          </p:nvSpPr>
          <p:spPr>
            <a:xfrm>
              <a:off x="1534094" y="2490621"/>
              <a:ext cx="69903" cy="154966"/>
            </a:xfrm>
            <a:custGeom>
              <a:rect b="b" l="l" r="r" t="t"/>
              <a:pathLst>
                <a:path extrusionOk="0" h="4859" w="2192">
                  <a:moveTo>
                    <a:pt x="310" y="0"/>
                  </a:moveTo>
                  <a:cubicBezTo>
                    <a:pt x="119" y="0"/>
                    <a:pt x="0" y="143"/>
                    <a:pt x="0" y="286"/>
                  </a:cubicBezTo>
                  <a:lnTo>
                    <a:pt x="0" y="4858"/>
                  </a:lnTo>
                  <a:lnTo>
                    <a:pt x="2144" y="4858"/>
                  </a:lnTo>
                  <a:lnTo>
                    <a:pt x="2144" y="286"/>
                  </a:lnTo>
                  <a:cubicBezTo>
                    <a:pt x="2191" y="143"/>
                    <a:pt x="2025" y="0"/>
                    <a:pt x="1858" y="0"/>
                  </a:cubicBezTo>
                  <a:close/>
                </a:path>
              </a:pathLst>
            </a:custGeom>
            <a:solidFill>
              <a:srgbClr val="916D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6"/>
            <p:cNvSpPr/>
            <p:nvPr/>
          </p:nvSpPr>
          <p:spPr>
            <a:xfrm>
              <a:off x="1535593" y="2490621"/>
              <a:ext cx="31954" cy="154966"/>
            </a:xfrm>
            <a:custGeom>
              <a:rect b="b" l="l" r="r" t="t"/>
              <a:pathLst>
                <a:path extrusionOk="0" h="4859" w="1002">
                  <a:moveTo>
                    <a:pt x="287" y="0"/>
                  </a:moveTo>
                  <a:cubicBezTo>
                    <a:pt x="120" y="0"/>
                    <a:pt x="1" y="143"/>
                    <a:pt x="1" y="286"/>
                  </a:cubicBezTo>
                  <a:lnTo>
                    <a:pt x="1" y="4858"/>
                  </a:lnTo>
                  <a:lnTo>
                    <a:pt x="715" y="4858"/>
                  </a:lnTo>
                  <a:lnTo>
                    <a:pt x="715" y="286"/>
                  </a:lnTo>
                  <a:cubicBezTo>
                    <a:pt x="715" y="143"/>
                    <a:pt x="811" y="0"/>
                    <a:pt x="1001" y="0"/>
                  </a:cubicBezTo>
                  <a:close/>
                </a:path>
              </a:pathLst>
            </a:custGeom>
            <a:solidFill>
              <a:srgbClr val="5F2B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6"/>
            <p:cNvSpPr/>
            <p:nvPr/>
          </p:nvSpPr>
          <p:spPr>
            <a:xfrm>
              <a:off x="1638884" y="2452637"/>
              <a:ext cx="68372" cy="193715"/>
            </a:xfrm>
            <a:custGeom>
              <a:rect b="b" l="l" r="r" t="t"/>
              <a:pathLst>
                <a:path extrusionOk="0" h="6074" w="2144">
                  <a:moveTo>
                    <a:pt x="286" y="0"/>
                  </a:moveTo>
                  <a:cubicBezTo>
                    <a:pt x="120" y="0"/>
                    <a:pt x="1" y="143"/>
                    <a:pt x="1" y="286"/>
                  </a:cubicBezTo>
                  <a:lnTo>
                    <a:pt x="1" y="6073"/>
                  </a:lnTo>
                  <a:lnTo>
                    <a:pt x="2144" y="6073"/>
                  </a:lnTo>
                  <a:lnTo>
                    <a:pt x="2144" y="286"/>
                  </a:lnTo>
                  <a:cubicBezTo>
                    <a:pt x="2144" y="119"/>
                    <a:pt x="2001" y="0"/>
                    <a:pt x="1834"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6"/>
            <p:cNvSpPr/>
            <p:nvPr/>
          </p:nvSpPr>
          <p:spPr>
            <a:xfrm>
              <a:off x="1638884" y="2452637"/>
              <a:ext cx="31922" cy="193715"/>
            </a:xfrm>
            <a:custGeom>
              <a:rect b="b" l="l" r="r" t="t"/>
              <a:pathLst>
                <a:path extrusionOk="0" h="6074" w="1001">
                  <a:moveTo>
                    <a:pt x="286" y="0"/>
                  </a:moveTo>
                  <a:cubicBezTo>
                    <a:pt x="120" y="0"/>
                    <a:pt x="1" y="143"/>
                    <a:pt x="1" y="286"/>
                  </a:cubicBezTo>
                  <a:lnTo>
                    <a:pt x="1" y="6073"/>
                  </a:lnTo>
                  <a:lnTo>
                    <a:pt x="715" y="6073"/>
                  </a:lnTo>
                  <a:lnTo>
                    <a:pt x="715" y="286"/>
                  </a:lnTo>
                  <a:cubicBezTo>
                    <a:pt x="715" y="119"/>
                    <a:pt x="834" y="0"/>
                    <a:pt x="1001" y="0"/>
                  </a:cubicBezTo>
                  <a:close/>
                </a:path>
              </a:pathLst>
            </a:custGeom>
            <a:solidFill>
              <a:srgbClr val="5D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6"/>
            <p:cNvSpPr/>
            <p:nvPr/>
          </p:nvSpPr>
          <p:spPr>
            <a:xfrm>
              <a:off x="1742176" y="2413887"/>
              <a:ext cx="68372" cy="231699"/>
            </a:xfrm>
            <a:custGeom>
              <a:rect b="b" l="l" r="r" t="t"/>
              <a:pathLst>
                <a:path extrusionOk="0" h="7265" w="2144">
                  <a:moveTo>
                    <a:pt x="310" y="1"/>
                  </a:moveTo>
                  <a:cubicBezTo>
                    <a:pt x="120" y="1"/>
                    <a:pt x="0" y="144"/>
                    <a:pt x="0" y="287"/>
                  </a:cubicBezTo>
                  <a:lnTo>
                    <a:pt x="0" y="7264"/>
                  </a:lnTo>
                  <a:lnTo>
                    <a:pt x="2144" y="7264"/>
                  </a:lnTo>
                  <a:lnTo>
                    <a:pt x="2144" y="287"/>
                  </a:lnTo>
                  <a:cubicBezTo>
                    <a:pt x="2144" y="144"/>
                    <a:pt x="2001" y="1"/>
                    <a:pt x="1858"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6"/>
            <p:cNvSpPr/>
            <p:nvPr/>
          </p:nvSpPr>
          <p:spPr>
            <a:xfrm>
              <a:off x="1742176" y="2413887"/>
              <a:ext cx="32687" cy="231699"/>
            </a:xfrm>
            <a:custGeom>
              <a:rect b="b" l="l" r="r" t="t"/>
              <a:pathLst>
                <a:path extrusionOk="0" h="7265" w="1025">
                  <a:moveTo>
                    <a:pt x="310" y="1"/>
                  </a:moveTo>
                  <a:cubicBezTo>
                    <a:pt x="120" y="1"/>
                    <a:pt x="0" y="144"/>
                    <a:pt x="0" y="287"/>
                  </a:cubicBezTo>
                  <a:lnTo>
                    <a:pt x="0" y="7264"/>
                  </a:lnTo>
                  <a:lnTo>
                    <a:pt x="715" y="7264"/>
                  </a:lnTo>
                  <a:lnTo>
                    <a:pt x="715" y="287"/>
                  </a:lnTo>
                  <a:cubicBezTo>
                    <a:pt x="715" y="144"/>
                    <a:pt x="834" y="1"/>
                    <a:pt x="1024"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6"/>
            <p:cNvSpPr/>
            <p:nvPr/>
          </p:nvSpPr>
          <p:spPr>
            <a:xfrm>
              <a:off x="1845468" y="2375935"/>
              <a:ext cx="68372" cy="269651"/>
            </a:xfrm>
            <a:custGeom>
              <a:rect b="b" l="l" r="r" t="t"/>
              <a:pathLst>
                <a:path extrusionOk="0" h="8455" w="2144">
                  <a:moveTo>
                    <a:pt x="310" y="0"/>
                  </a:moveTo>
                  <a:cubicBezTo>
                    <a:pt x="119" y="0"/>
                    <a:pt x="0" y="143"/>
                    <a:pt x="0" y="286"/>
                  </a:cubicBezTo>
                  <a:lnTo>
                    <a:pt x="0" y="8454"/>
                  </a:lnTo>
                  <a:lnTo>
                    <a:pt x="2144" y="8454"/>
                  </a:lnTo>
                  <a:lnTo>
                    <a:pt x="2144" y="286"/>
                  </a:lnTo>
                  <a:cubicBezTo>
                    <a:pt x="2144" y="119"/>
                    <a:pt x="2001" y="0"/>
                    <a:pt x="1858" y="0"/>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6"/>
            <p:cNvSpPr/>
            <p:nvPr/>
          </p:nvSpPr>
          <p:spPr>
            <a:xfrm>
              <a:off x="1845468" y="2375935"/>
              <a:ext cx="32687" cy="269651"/>
            </a:xfrm>
            <a:custGeom>
              <a:rect b="b" l="l" r="r" t="t"/>
              <a:pathLst>
                <a:path extrusionOk="0" h="8455" w="1025">
                  <a:moveTo>
                    <a:pt x="310" y="0"/>
                  </a:moveTo>
                  <a:cubicBezTo>
                    <a:pt x="119" y="0"/>
                    <a:pt x="0" y="143"/>
                    <a:pt x="0" y="286"/>
                  </a:cubicBezTo>
                  <a:lnTo>
                    <a:pt x="0" y="8454"/>
                  </a:lnTo>
                  <a:lnTo>
                    <a:pt x="715" y="8454"/>
                  </a:lnTo>
                  <a:lnTo>
                    <a:pt x="715" y="286"/>
                  </a:lnTo>
                  <a:cubicBezTo>
                    <a:pt x="715" y="119"/>
                    <a:pt x="834" y="0"/>
                    <a:pt x="1024" y="0"/>
                  </a:cubicBez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6"/>
            <p:cNvSpPr/>
            <p:nvPr/>
          </p:nvSpPr>
          <p:spPr>
            <a:xfrm>
              <a:off x="1551570" y="2268075"/>
              <a:ext cx="352384" cy="142049"/>
            </a:xfrm>
            <a:custGeom>
              <a:rect b="b" l="l" r="r" t="t"/>
              <a:pathLst>
                <a:path extrusionOk="0" h="4454" w="11050">
                  <a:moveTo>
                    <a:pt x="8859" y="1"/>
                  </a:moveTo>
                  <a:cubicBezTo>
                    <a:pt x="8716" y="1"/>
                    <a:pt x="8597" y="191"/>
                    <a:pt x="8692" y="310"/>
                  </a:cubicBezTo>
                  <a:lnTo>
                    <a:pt x="9026" y="763"/>
                  </a:lnTo>
                  <a:cubicBezTo>
                    <a:pt x="7978" y="1382"/>
                    <a:pt x="4572" y="3168"/>
                    <a:pt x="0" y="3168"/>
                  </a:cubicBezTo>
                  <a:lnTo>
                    <a:pt x="0" y="4454"/>
                  </a:lnTo>
                  <a:cubicBezTo>
                    <a:pt x="3120" y="4454"/>
                    <a:pt x="5692" y="3668"/>
                    <a:pt x="7287" y="3025"/>
                  </a:cubicBezTo>
                  <a:cubicBezTo>
                    <a:pt x="8478" y="2549"/>
                    <a:pt x="9311" y="2072"/>
                    <a:pt x="9764" y="1787"/>
                  </a:cubicBezTo>
                  <a:lnTo>
                    <a:pt x="10026" y="2191"/>
                  </a:lnTo>
                  <a:cubicBezTo>
                    <a:pt x="10063" y="2238"/>
                    <a:pt x="10118" y="2259"/>
                    <a:pt x="10175" y="2259"/>
                  </a:cubicBezTo>
                  <a:cubicBezTo>
                    <a:pt x="10263" y="2259"/>
                    <a:pt x="10354" y="2207"/>
                    <a:pt x="10383" y="2120"/>
                  </a:cubicBezTo>
                  <a:lnTo>
                    <a:pt x="11002" y="286"/>
                  </a:lnTo>
                  <a:cubicBezTo>
                    <a:pt x="11050" y="215"/>
                    <a:pt x="10955" y="72"/>
                    <a:pt x="10812" y="72"/>
                  </a:cubicBezTo>
                  <a:lnTo>
                    <a:pt x="8859" y="1"/>
                  </a:lnTo>
                  <a:close/>
                </a:path>
              </a:pathLst>
            </a:custGeom>
            <a:solidFill>
              <a:srgbClr val="C76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46"/>
          <p:cNvGrpSpPr/>
          <p:nvPr/>
        </p:nvGrpSpPr>
        <p:grpSpPr>
          <a:xfrm>
            <a:off x="901460" y="2326566"/>
            <a:ext cx="379778" cy="260179"/>
            <a:chOff x="901460" y="2326566"/>
            <a:chExt cx="379778" cy="260179"/>
          </a:xfrm>
        </p:grpSpPr>
        <p:sp>
          <p:nvSpPr>
            <p:cNvPr id="2232" name="Google Shape;2232;p46"/>
            <p:cNvSpPr/>
            <p:nvPr/>
          </p:nvSpPr>
          <p:spPr>
            <a:xfrm>
              <a:off x="967536" y="2381995"/>
              <a:ext cx="99529" cy="90415"/>
            </a:xfrm>
            <a:custGeom>
              <a:rect b="b" l="l" r="r" t="t"/>
              <a:pathLst>
                <a:path extrusionOk="0" h="2835" w="3121">
                  <a:moveTo>
                    <a:pt x="715" y="1"/>
                  </a:moveTo>
                  <a:cubicBezTo>
                    <a:pt x="715" y="1"/>
                    <a:pt x="953" y="1858"/>
                    <a:pt x="1" y="2573"/>
                  </a:cubicBezTo>
                  <a:lnTo>
                    <a:pt x="501" y="2835"/>
                  </a:lnTo>
                  <a:lnTo>
                    <a:pt x="3120" y="2573"/>
                  </a:lnTo>
                  <a:lnTo>
                    <a:pt x="3120" y="1120"/>
                  </a:lnTo>
                  <a:cubicBezTo>
                    <a:pt x="3097" y="1121"/>
                    <a:pt x="3073" y="1121"/>
                    <a:pt x="3049" y="1121"/>
                  </a:cubicBezTo>
                  <a:cubicBezTo>
                    <a:pt x="1882" y="1121"/>
                    <a:pt x="715" y="1"/>
                    <a:pt x="715"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6"/>
            <p:cNvSpPr/>
            <p:nvPr/>
          </p:nvSpPr>
          <p:spPr>
            <a:xfrm>
              <a:off x="1114868" y="2381995"/>
              <a:ext cx="99529" cy="90415"/>
            </a:xfrm>
            <a:custGeom>
              <a:rect b="b" l="l" r="r" t="t"/>
              <a:pathLst>
                <a:path extrusionOk="0" h="2835" w="3121">
                  <a:moveTo>
                    <a:pt x="2406" y="1"/>
                  </a:moveTo>
                  <a:cubicBezTo>
                    <a:pt x="2406" y="1"/>
                    <a:pt x="1239" y="1121"/>
                    <a:pt x="72" y="1121"/>
                  </a:cubicBezTo>
                  <a:cubicBezTo>
                    <a:pt x="48" y="1121"/>
                    <a:pt x="24" y="1121"/>
                    <a:pt x="1" y="1120"/>
                  </a:cubicBezTo>
                  <a:lnTo>
                    <a:pt x="1" y="2573"/>
                  </a:lnTo>
                  <a:lnTo>
                    <a:pt x="2620" y="2835"/>
                  </a:lnTo>
                  <a:lnTo>
                    <a:pt x="3120" y="2573"/>
                  </a:lnTo>
                  <a:cubicBezTo>
                    <a:pt x="2168" y="1858"/>
                    <a:pt x="2406" y="1"/>
                    <a:pt x="2406" y="1"/>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6"/>
            <p:cNvSpPr/>
            <p:nvPr/>
          </p:nvSpPr>
          <p:spPr>
            <a:xfrm>
              <a:off x="917405" y="2366814"/>
              <a:ext cx="347123" cy="191419"/>
            </a:xfrm>
            <a:custGeom>
              <a:rect b="b" l="l" r="r" t="t"/>
              <a:pathLst>
                <a:path extrusionOk="0" h="6002" w="10885">
                  <a:moveTo>
                    <a:pt x="4978" y="0"/>
                  </a:moveTo>
                  <a:cubicBezTo>
                    <a:pt x="5026" y="1024"/>
                    <a:pt x="4454" y="1858"/>
                    <a:pt x="3597" y="2477"/>
                  </a:cubicBezTo>
                  <a:cubicBezTo>
                    <a:pt x="3206" y="2775"/>
                    <a:pt x="2807" y="2906"/>
                    <a:pt x="2423" y="2906"/>
                  </a:cubicBezTo>
                  <a:cubicBezTo>
                    <a:pt x="1825" y="2906"/>
                    <a:pt x="1260" y="2589"/>
                    <a:pt x="811" y="2096"/>
                  </a:cubicBezTo>
                  <a:lnTo>
                    <a:pt x="1" y="2549"/>
                  </a:lnTo>
                  <a:cubicBezTo>
                    <a:pt x="1" y="2549"/>
                    <a:pt x="1430" y="4144"/>
                    <a:pt x="1787" y="6002"/>
                  </a:cubicBezTo>
                  <a:lnTo>
                    <a:pt x="9098" y="6002"/>
                  </a:lnTo>
                  <a:cubicBezTo>
                    <a:pt x="9431" y="4144"/>
                    <a:pt x="10884" y="2549"/>
                    <a:pt x="10884" y="2549"/>
                  </a:cubicBezTo>
                  <a:lnTo>
                    <a:pt x="10098" y="2096"/>
                  </a:lnTo>
                  <a:cubicBezTo>
                    <a:pt x="9633" y="2590"/>
                    <a:pt x="9070" y="2916"/>
                    <a:pt x="8470" y="2916"/>
                  </a:cubicBezTo>
                  <a:cubicBezTo>
                    <a:pt x="8086" y="2916"/>
                    <a:pt x="7687" y="2783"/>
                    <a:pt x="7288" y="2477"/>
                  </a:cubicBezTo>
                  <a:cubicBezTo>
                    <a:pt x="6455" y="1858"/>
                    <a:pt x="5883" y="1048"/>
                    <a:pt x="593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6"/>
            <p:cNvSpPr/>
            <p:nvPr/>
          </p:nvSpPr>
          <p:spPr>
            <a:xfrm>
              <a:off x="972862" y="2539225"/>
              <a:ext cx="236209" cy="47520"/>
            </a:xfrm>
            <a:custGeom>
              <a:rect b="b" l="l" r="r" t="t"/>
              <a:pathLst>
                <a:path extrusionOk="0" h="1490" w="7407">
                  <a:moveTo>
                    <a:pt x="3715" y="0"/>
                  </a:moveTo>
                  <a:cubicBezTo>
                    <a:pt x="1977" y="0"/>
                    <a:pt x="810" y="262"/>
                    <a:pt x="0" y="596"/>
                  </a:cubicBezTo>
                  <a:cubicBezTo>
                    <a:pt x="48" y="715"/>
                    <a:pt x="72" y="834"/>
                    <a:pt x="72" y="953"/>
                  </a:cubicBezTo>
                  <a:cubicBezTo>
                    <a:pt x="136" y="1230"/>
                    <a:pt x="371" y="1488"/>
                    <a:pt x="676" y="1488"/>
                  </a:cubicBezTo>
                  <a:cubicBezTo>
                    <a:pt x="712" y="1488"/>
                    <a:pt x="749" y="1484"/>
                    <a:pt x="786" y="1477"/>
                  </a:cubicBezTo>
                  <a:cubicBezTo>
                    <a:pt x="1286" y="1381"/>
                    <a:pt x="2215" y="1334"/>
                    <a:pt x="3715" y="1334"/>
                  </a:cubicBezTo>
                  <a:cubicBezTo>
                    <a:pt x="5192" y="1334"/>
                    <a:pt x="6097" y="1381"/>
                    <a:pt x="6621" y="1477"/>
                  </a:cubicBezTo>
                  <a:cubicBezTo>
                    <a:pt x="6664" y="1485"/>
                    <a:pt x="6706" y="1489"/>
                    <a:pt x="6748" y="1489"/>
                  </a:cubicBezTo>
                  <a:cubicBezTo>
                    <a:pt x="7053" y="1489"/>
                    <a:pt x="7314" y="1267"/>
                    <a:pt x="7335" y="953"/>
                  </a:cubicBezTo>
                  <a:cubicBezTo>
                    <a:pt x="7359" y="834"/>
                    <a:pt x="7359" y="715"/>
                    <a:pt x="7407" y="596"/>
                  </a:cubicBezTo>
                  <a:cubicBezTo>
                    <a:pt x="6597" y="286"/>
                    <a:pt x="5430" y="24"/>
                    <a:pt x="3715"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6"/>
            <p:cNvSpPr/>
            <p:nvPr/>
          </p:nvSpPr>
          <p:spPr>
            <a:xfrm>
              <a:off x="970566" y="2362253"/>
              <a:ext cx="39544" cy="40280"/>
            </a:xfrm>
            <a:custGeom>
              <a:rect b="b" l="l" r="r" t="t"/>
              <a:pathLst>
                <a:path extrusionOk="0" h="1263" w="1240">
                  <a:moveTo>
                    <a:pt x="620" y="1"/>
                  </a:moveTo>
                  <a:cubicBezTo>
                    <a:pt x="263" y="1"/>
                    <a:pt x="1" y="262"/>
                    <a:pt x="1" y="620"/>
                  </a:cubicBezTo>
                  <a:cubicBezTo>
                    <a:pt x="1" y="977"/>
                    <a:pt x="263" y="1263"/>
                    <a:pt x="620" y="1263"/>
                  </a:cubicBezTo>
                  <a:cubicBezTo>
                    <a:pt x="977" y="1263"/>
                    <a:pt x="1239" y="977"/>
                    <a:pt x="1239" y="620"/>
                  </a:cubicBezTo>
                  <a:cubicBezTo>
                    <a:pt x="1239" y="262"/>
                    <a:pt x="977" y="1"/>
                    <a:pt x="620" y="1"/>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6"/>
            <p:cNvSpPr/>
            <p:nvPr/>
          </p:nvSpPr>
          <p:spPr>
            <a:xfrm>
              <a:off x="1171824" y="2362253"/>
              <a:ext cx="39544" cy="40280"/>
            </a:xfrm>
            <a:custGeom>
              <a:rect b="b" l="l" r="r" t="t"/>
              <a:pathLst>
                <a:path extrusionOk="0" h="1263" w="1240">
                  <a:moveTo>
                    <a:pt x="620" y="1"/>
                  </a:moveTo>
                  <a:cubicBezTo>
                    <a:pt x="263" y="1"/>
                    <a:pt x="1" y="262"/>
                    <a:pt x="1" y="620"/>
                  </a:cubicBezTo>
                  <a:cubicBezTo>
                    <a:pt x="1" y="977"/>
                    <a:pt x="263" y="1263"/>
                    <a:pt x="620" y="1263"/>
                  </a:cubicBezTo>
                  <a:cubicBezTo>
                    <a:pt x="977" y="1263"/>
                    <a:pt x="1239" y="977"/>
                    <a:pt x="1239" y="620"/>
                  </a:cubicBezTo>
                  <a:cubicBezTo>
                    <a:pt x="1239" y="262"/>
                    <a:pt x="977" y="1"/>
                    <a:pt x="620" y="1"/>
                  </a:cubicBezTo>
                  <a:close/>
                </a:path>
              </a:pathLst>
            </a:custGeom>
            <a:solidFill>
              <a:srgbClr val="EBC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6"/>
            <p:cNvSpPr/>
            <p:nvPr/>
          </p:nvSpPr>
          <p:spPr>
            <a:xfrm>
              <a:off x="1067033" y="2326566"/>
              <a:ext cx="47867" cy="47105"/>
            </a:xfrm>
            <a:custGeom>
              <a:rect b="b" l="l" r="r" t="t"/>
              <a:pathLst>
                <a:path extrusionOk="0" h="1477" w="1501">
                  <a:moveTo>
                    <a:pt x="762" y="0"/>
                  </a:moveTo>
                  <a:cubicBezTo>
                    <a:pt x="334" y="0"/>
                    <a:pt x="0" y="310"/>
                    <a:pt x="0" y="738"/>
                  </a:cubicBezTo>
                  <a:cubicBezTo>
                    <a:pt x="0" y="1143"/>
                    <a:pt x="334" y="1477"/>
                    <a:pt x="762" y="1477"/>
                  </a:cubicBezTo>
                  <a:cubicBezTo>
                    <a:pt x="1167" y="1477"/>
                    <a:pt x="1501" y="1143"/>
                    <a:pt x="1501" y="738"/>
                  </a:cubicBezTo>
                  <a:cubicBezTo>
                    <a:pt x="1501" y="310"/>
                    <a:pt x="1167" y="0"/>
                    <a:pt x="762"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6"/>
            <p:cNvSpPr/>
            <p:nvPr/>
          </p:nvSpPr>
          <p:spPr>
            <a:xfrm>
              <a:off x="1233339" y="2408593"/>
              <a:ext cx="47899" cy="47871"/>
            </a:xfrm>
            <a:custGeom>
              <a:rect b="b" l="l" r="r" t="t"/>
              <a:pathLst>
                <a:path extrusionOk="0" h="1501" w="1502">
                  <a:moveTo>
                    <a:pt x="739" y="0"/>
                  </a:moveTo>
                  <a:cubicBezTo>
                    <a:pt x="334" y="0"/>
                    <a:pt x="1" y="334"/>
                    <a:pt x="1" y="738"/>
                  </a:cubicBezTo>
                  <a:cubicBezTo>
                    <a:pt x="1" y="1167"/>
                    <a:pt x="334" y="1500"/>
                    <a:pt x="739" y="1500"/>
                  </a:cubicBezTo>
                  <a:cubicBezTo>
                    <a:pt x="1168" y="1500"/>
                    <a:pt x="1501" y="1167"/>
                    <a:pt x="1501" y="762"/>
                  </a:cubicBezTo>
                  <a:cubicBezTo>
                    <a:pt x="1501" y="334"/>
                    <a:pt x="1168" y="0"/>
                    <a:pt x="739"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6"/>
            <p:cNvSpPr/>
            <p:nvPr/>
          </p:nvSpPr>
          <p:spPr>
            <a:xfrm>
              <a:off x="901460" y="2408593"/>
              <a:ext cx="47133" cy="47871"/>
            </a:xfrm>
            <a:custGeom>
              <a:rect b="b" l="l" r="r" t="t"/>
              <a:pathLst>
                <a:path extrusionOk="0" h="1501" w="1478">
                  <a:moveTo>
                    <a:pt x="739" y="0"/>
                  </a:moveTo>
                  <a:cubicBezTo>
                    <a:pt x="310" y="0"/>
                    <a:pt x="1" y="334"/>
                    <a:pt x="1" y="738"/>
                  </a:cubicBezTo>
                  <a:cubicBezTo>
                    <a:pt x="1" y="1167"/>
                    <a:pt x="310" y="1500"/>
                    <a:pt x="739" y="1500"/>
                  </a:cubicBezTo>
                  <a:cubicBezTo>
                    <a:pt x="1144" y="1500"/>
                    <a:pt x="1477" y="1167"/>
                    <a:pt x="1477" y="762"/>
                  </a:cubicBezTo>
                  <a:cubicBezTo>
                    <a:pt x="1477" y="334"/>
                    <a:pt x="1144" y="0"/>
                    <a:pt x="739" y="0"/>
                  </a:cubicBez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46"/>
          <p:cNvGrpSpPr/>
          <p:nvPr/>
        </p:nvGrpSpPr>
        <p:grpSpPr>
          <a:xfrm>
            <a:off x="887046" y="1707564"/>
            <a:ext cx="378981" cy="377512"/>
            <a:chOff x="887046" y="1707564"/>
            <a:chExt cx="378981" cy="377512"/>
          </a:xfrm>
        </p:grpSpPr>
        <p:sp>
          <p:nvSpPr>
            <p:cNvPr id="2242" name="Google Shape;2242;p46"/>
            <p:cNvSpPr/>
            <p:nvPr/>
          </p:nvSpPr>
          <p:spPr>
            <a:xfrm>
              <a:off x="915906" y="1873501"/>
              <a:ext cx="63047" cy="42576"/>
            </a:xfrm>
            <a:custGeom>
              <a:rect b="b" l="l" r="r" t="t"/>
              <a:pathLst>
                <a:path extrusionOk="0" h="1335" w="1977">
                  <a:moveTo>
                    <a:pt x="709" y="1"/>
                  </a:moveTo>
                  <a:cubicBezTo>
                    <a:pt x="461" y="1"/>
                    <a:pt x="219" y="67"/>
                    <a:pt x="0" y="203"/>
                  </a:cubicBezTo>
                  <a:cubicBezTo>
                    <a:pt x="48" y="656"/>
                    <a:pt x="310" y="1037"/>
                    <a:pt x="739" y="1227"/>
                  </a:cubicBezTo>
                  <a:cubicBezTo>
                    <a:pt x="911" y="1298"/>
                    <a:pt x="1097" y="1335"/>
                    <a:pt x="1280" y="1335"/>
                  </a:cubicBezTo>
                  <a:cubicBezTo>
                    <a:pt x="1528" y="1335"/>
                    <a:pt x="1772" y="1269"/>
                    <a:pt x="1977" y="1132"/>
                  </a:cubicBezTo>
                  <a:cubicBezTo>
                    <a:pt x="1953" y="704"/>
                    <a:pt x="1691" y="322"/>
                    <a:pt x="1262" y="108"/>
                  </a:cubicBezTo>
                  <a:cubicBezTo>
                    <a:pt x="1080" y="37"/>
                    <a:pt x="893" y="1"/>
                    <a:pt x="709"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6"/>
            <p:cNvSpPr/>
            <p:nvPr/>
          </p:nvSpPr>
          <p:spPr>
            <a:xfrm>
              <a:off x="1171058" y="1801041"/>
              <a:ext cx="62313" cy="42895"/>
            </a:xfrm>
            <a:custGeom>
              <a:rect b="b" l="l" r="r" t="t"/>
              <a:pathLst>
                <a:path extrusionOk="0" h="1345" w="1954">
                  <a:moveTo>
                    <a:pt x="1246" y="0"/>
                  </a:moveTo>
                  <a:cubicBezTo>
                    <a:pt x="1066" y="0"/>
                    <a:pt x="884" y="38"/>
                    <a:pt x="715" y="118"/>
                  </a:cubicBezTo>
                  <a:cubicBezTo>
                    <a:pt x="287" y="332"/>
                    <a:pt x="49" y="713"/>
                    <a:pt x="1" y="1142"/>
                  </a:cubicBezTo>
                  <a:cubicBezTo>
                    <a:pt x="206" y="1278"/>
                    <a:pt x="450" y="1345"/>
                    <a:pt x="698" y="1345"/>
                  </a:cubicBezTo>
                  <a:cubicBezTo>
                    <a:pt x="881" y="1345"/>
                    <a:pt x="1067" y="1308"/>
                    <a:pt x="1239" y="1237"/>
                  </a:cubicBezTo>
                  <a:cubicBezTo>
                    <a:pt x="1668" y="1023"/>
                    <a:pt x="1906" y="642"/>
                    <a:pt x="1954" y="213"/>
                  </a:cubicBezTo>
                  <a:cubicBezTo>
                    <a:pt x="1746" y="74"/>
                    <a:pt x="1497" y="0"/>
                    <a:pt x="1246"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6"/>
            <p:cNvSpPr/>
            <p:nvPr/>
          </p:nvSpPr>
          <p:spPr>
            <a:xfrm>
              <a:off x="1108809" y="1801041"/>
              <a:ext cx="63047" cy="42895"/>
            </a:xfrm>
            <a:custGeom>
              <a:rect b="b" l="l" r="r" t="t"/>
              <a:pathLst>
                <a:path extrusionOk="0" h="1345" w="1977">
                  <a:moveTo>
                    <a:pt x="713" y="0"/>
                  </a:moveTo>
                  <a:cubicBezTo>
                    <a:pt x="457" y="0"/>
                    <a:pt x="208" y="74"/>
                    <a:pt x="0" y="213"/>
                  </a:cubicBezTo>
                  <a:cubicBezTo>
                    <a:pt x="72" y="642"/>
                    <a:pt x="310" y="1023"/>
                    <a:pt x="715" y="1237"/>
                  </a:cubicBezTo>
                  <a:cubicBezTo>
                    <a:pt x="897" y="1308"/>
                    <a:pt x="1089" y="1345"/>
                    <a:pt x="1276" y="1345"/>
                  </a:cubicBezTo>
                  <a:cubicBezTo>
                    <a:pt x="1528" y="1345"/>
                    <a:pt x="1772" y="1278"/>
                    <a:pt x="1977" y="1142"/>
                  </a:cubicBezTo>
                  <a:cubicBezTo>
                    <a:pt x="1905" y="713"/>
                    <a:pt x="1667" y="332"/>
                    <a:pt x="1262" y="118"/>
                  </a:cubicBezTo>
                  <a:cubicBezTo>
                    <a:pt x="1083" y="38"/>
                    <a:pt x="896" y="0"/>
                    <a:pt x="713"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6"/>
            <p:cNvSpPr/>
            <p:nvPr/>
          </p:nvSpPr>
          <p:spPr>
            <a:xfrm>
              <a:off x="1187035" y="1865910"/>
              <a:ext cx="62281" cy="42576"/>
            </a:xfrm>
            <a:custGeom>
              <a:rect b="b" l="l" r="r" t="t"/>
              <a:pathLst>
                <a:path extrusionOk="0" h="1335" w="1953">
                  <a:moveTo>
                    <a:pt x="1256" y="1"/>
                  </a:moveTo>
                  <a:cubicBezTo>
                    <a:pt x="1073" y="1"/>
                    <a:pt x="887" y="37"/>
                    <a:pt x="714" y="108"/>
                  </a:cubicBezTo>
                  <a:cubicBezTo>
                    <a:pt x="286" y="322"/>
                    <a:pt x="48" y="703"/>
                    <a:pt x="0" y="1132"/>
                  </a:cubicBezTo>
                  <a:cubicBezTo>
                    <a:pt x="205" y="1269"/>
                    <a:pt x="449" y="1335"/>
                    <a:pt x="697" y="1335"/>
                  </a:cubicBezTo>
                  <a:cubicBezTo>
                    <a:pt x="880" y="1335"/>
                    <a:pt x="1066" y="1298"/>
                    <a:pt x="1238" y="1227"/>
                  </a:cubicBezTo>
                  <a:cubicBezTo>
                    <a:pt x="1667" y="1013"/>
                    <a:pt x="1905" y="632"/>
                    <a:pt x="1953" y="203"/>
                  </a:cubicBezTo>
                  <a:cubicBezTo>
                    <a:pt x="1748" y="67"/>
                    <a:pt x="1504" y="1"/>
                    <a:pt x="1256"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6"/>
            <p:cNvSpPr/>
            <p:nvPr/>
          </p:nvSpPr>
          <p:spPr>
            <a:xfrm>
              <a:off x="1125519" y="1865910"/>
              <a:ext cx="62281" cy="42576"/>
            </a:xfrm>
            <a:custGeom>
              <a:rect b="b" l="l" r="r" t="t"/>
              <a:pathLst>
                <a:path extrusionOk="0" h="1335" w="1953">
                  <a:moveTo>
                    <a:pt x="697" y="1"/>
                  </a:moveTo>
                  <a:cubicBezTo>
                    <a:pt x="449" y="1"/>
                    <a:pt x="205" y="67"/>
                    <a:pt x="0" y="203"/>
                  </a:cubicBezTo>
                  <a:cubicBezTo>
                    <a:pt x="48" y="632"/>
                    <a:pt x="286" y="1013"/>
                    <a:pt x="715" y="1227"/>
                  </a:cubicBezTo>
                  <a:cubicBezTo>
                    <a:pt x="887" y="1298"/>
                    <a:pt x="1073" y="1335"/>
                    <a:pt x="1256" y="1335"/>
                  </a:cubicBezTo>
                  <a:cubicBezTo>
                    <a:pt x="1504" y="1335"/>
                    <a:pt x="1748" y="1269"/>
                    <a:pt x="1953" y="1132"/>
                  </a:cubicBezTo>
                  <a:cubicBezTo>
                    <a:pt x="1905" y="703"/>
                    <a:pt x="1667" y="322"/>
                    <a:pt x="1238" y="108"/>
                  </a:cubicBezTo>
                  <a:cubicBezTo>
                    <a:pt x="1066" y="37"/>
                    <a:pt x="880" y="1"/>
                    <a:pt x="697"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6"/>
            <p:cNvSpPr/>
            <p:nvPr/>
          </p:nvSpPr>
          <p:spPr>
            <a:xfrm>
              <a:off x="1161204" y="1736427"/>
              <a:ext cx="38013" cy="215721"/>
            </a:xfrm>
            <a:custGeom>
              <a:rect b="b" l="l" r="r" t="t"/>
              <a:pathLst>
                <a:path extrusionOk="0" h="6764" w="1192">
                  <a:moveTo>
                    <a:pt x="453" y="0"/>
                  </a:moveTo>
                  <a:cubicBezTo>
                    <a:pt x="358" y="0"/>
                    <a:pt x="262" y="96"/>
                    <a:pt x="262" y="191"/>
                  </a:cubicBezTo>
                  <a:lnTo>
                    <a:pt x="262" y="215"/>
                  </a:lnTo>
                  <a:cubicBezTo>
                    <a:pt x="262" y="763"/>
                    <a:pt x="215" y="1286"/>
                    <a:pt x="143" y="1834"/>
                  </a:cubicBezTo>
                  <a:cubicBezTo>
                    <a:pt x="0" y="2834"/>
                    <a:pt x="191" y="3430"/>
                    <a:pt x="381" y="4025"/>
                  </a:cubicBezTo>
                  <a:cubicBezTo>
                    <a:pt x="596" y="4692"/>
                    <a:pt x="810" y="5311"/>
                    <a:pt x="453" y="6526"/>
                  </a:cubicBezTo>
                  <a:cubicBezTo>
                    <a:pt x="429" y="6621"/>
                    <a:pt x="477" y="6716"/>
                    <a:pt x="572" y="6764"/>
                  </a:cubicBezTo>
                  <a:lnTo>
                    <a:pt x="620" y="6764"/>
                  </a:lnTo>
                  <a:cubicBezTo>
                    <a:pt x="715" y="6764"/>
                    <a:pt x="786" y="6716"/>
                    <a:pt x="810" y="6645"/>
                  </a:cubicBezTo>
                  <a:cubicBezTo>
                    <a:pt x="1191" y="5335"/>
                    <a:pt x="953" y="4620"/>
                    <a:pt x="715" y="3930"/>
                  </a:cubicBezTo>
                  <a:cubicBezTo>
                    <a:pt x="548" y="3382"/>
                    <a:pt x="334" y="2834"/>
                    <a:pt x="477" y="1906"/>
                  </a:cubicBezTo>
                  <a:cubicBezTo>
                    <a:pt x="572" y="1358"/>
                    <a:pt x="620" y="786"/>
                    <a:pt x="620" y="191"/>
                  </a:cubicBezTo>
                  <a:cubicBezTo>
                    <a:pt x="620" y="96"/>
                    <a:pt x="548" y="0"/>
                    <a:pt x="453"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6"/>
            <p:cNvSpPr/>
            <p:nvPr/>
          </p:nvSpPr>
          <p:spPr>
            <a:xfrm>
              <a:off x="958416" y="1807069"/>
              <a:ext cx="32687" cy="153435"/>
            </a:xfrm>
            <a:custGeom>
              <a:rect b="b" l="l" r="r" t="t"/>
              <a:pathLst>
                <a:path extrusionOk="0" h="4811" w="1025">
                  <a:moveTo>
                    <a:pt x="168" y="0"/>
                  </a:moveTo>
                  <a:cubicBezTo>
                    <a:pt x="72" y="0"/>
                    <a:pt x="1" y="95"/>
                    <a:pt x="1" y="167"/>
                  </a:cubicBezTo>
                  <a:lnTo>
                    <a:pt x="1" y="1239"/>
                  </a:lnTo>
                  <a:cubicBezTo>
                    <a:pt x="1" y="1596"/>
                    <a:pt x="72" y="1905"/>
                    <a:pt x="191" y="2191"/>
                  </a:cubicBezTo>
                  <a:cubicBezTo>
                    <a:pt x="382" y="2763"/>
                    <a:pt x="620" y="3382"/>
                    <a:pt x="239" y="4573"/>
                  </a:cubicBezTo>
                  <a:cubicBezTo>
                    <a:pt x="191" y="4692"/>
                    <a:pt x="263" y="4787"/>
                    <a:pt x="358" y="4811"/>
                  </a:cubicBezTo>
                  <a:lnTo>
                    <a:pt x="406" y="4811"/>
                  </a:lnTo>
                  <a:cubicBezTo>
                    <a:pt x="477" y="4811"/>
                    <a:pt x="549" y="4787"/>
                    <a:pt x="572" y="4668"/>
                  </a:cubicBezTo>
                  <a:cubicBezTo>
                    <a:pt x="1025" y="3382"/>
                    <a:pt x="763" y="2644"/>
                    <a:pt x="549" y="2072"/>
                  </a:cubicBezTo>
                  <a:cubicBezTo>
                    <a:pt x="430" y="1786"/>
                    <a:pt x="334" y="1548"/>
                    <a:pt x="334" y="1239"/>
                  </a:cubicBezTo>
                  <a:lnTo>
                    <a:pt x="334" y="167"/>
                  </a:lnTo>
                  <a:cubicBezTo>
                    <a:pt x="334" y="95"/>
                    <a:pt x="263" y="0"/>
                    <a:pt x="168" y="0"/>
                  </a:cubicBezTo>
                  <a:close/>
                </a:path>
              </a:pathLst>
            </a:custGeom>
            <a:solidFill>
              <a:srgbClr val="459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6"/>
            <p:cNvSpPr/>
            <p:nvPr/>
          </p:nvSpPr>
          <p:spPr>
            <a:xfrm>
              <a:off x="898431" y="1955177"/>
              <a:ext cx="145833" cy="129898"/>
            </a:xfrm>
            <a:custGeom>
              <a:rect b="b" l="l" r="r" t="t"/>
              <a:pathLst>
                <a:path extrusionOk="0" h="4073" w="4573">
                  <a:moveTo>
                    <a:pt x="2287" y="0"/>
                  </a:moveTo>
                  <a:lnTo>
                    <a:pt x="1" y="643"/>
                  </a:lnTo>
                  <a:cubicBezTo>
                    <a:pt x="120" y="1000"/>
                    <a:pt x="405" y="2882"/>
                    <a:pt x="524" y="3691"/>
                  </a:cubicBezTo>
                  <a:cubicBezTo>
                    <a:pt x="548" y="3929"/>
                    <a:pt x="763" y="4072"/>
                    <a:pt x="977" y="4072"/>
                  </a:cubicBezTo>
                  <a:lnTo>
                    <a:pt x="3597" y="4072"/>
                  </a:lnTo>
                  <a:cubicBezTo>
                    <a:pt x="3835" y="4072"/>
                    <a:pt x="4025" y="3906"/>
                    <a:pt x="4049" y="3691"/>
                  </a:cubicBezTo>
                  <a:cubicBezTo>
                    <a:pt x="4168" y="2858"/>
                    <a:pt x="4454" y="1000"/>
                    <a:pt x="4573" y="643"/>
                  </a:cubicBezTo>
                  <a:lnTo>
                    <a:pt x="2287" y="0"/>
                  </a:ln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6"/>
            <p:cNvSpPr/>
            <p:nvPr/>
          </p:nvSpPr>
          <p:spPr>
            <a:xfrm>
              <a:off x="1108044" y="1955177"/>
              <a:ext cx="145833" cy="129898"/>
            </a:xfrm>
            <a:custGeom>
              <a:rect b="b" l="l" r="r" t="t"/>
              <a:pathLst>
                <a:path extrusionOk="0" h="4073" w="4573">
                  <a:moveTo>
                    <a:pt x="2287" y="0"/>
                  </a:moveTo>
                  <a:lnTo>
                    <a:pt x="0" y="643"/>
                  </a:lnTo>
                  <a:cubicBezTo>
                    <a:pt x="119" y="1000"/>
                    <a:pt x="429" y="2882"/>
                    <a:pt x="524" y="3691"/>
                  </a:cubicBezTo>
                  <a:cubicBezTo>
                    <a:pt x="572" y="3929"/>
                    <a:pt x="762" y="4072"/>
                    <a:pt x="977" y="4072"/>
                  </a:cubicBezTo>
                  <a:lnTo>
                    <a:pt x="3596" y="4072"/>
                  </a:lnTo>
                  <a:cubicBezTo>
                    <a:pt x="3834" y="4072"/>
                    <a:pt x="4025" y="3906"/>
                    <a:pt x="4049" y="3691"/>
                  </a:cubicBezTo>
                  <a:cubicBezTo>
                    <a:pt x="4168" y="2858"/>
                    <a:pt x="4477" y="1000"/>
                    <a:pt x="4573" y="643"/>
                  </a:cubicBezTo>
                  <a:lnTo>
                    <a:pt x="2287" y="0"/>
                  </a:ln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6"/>
            <p:cNvSpPr/>
            <p:nvPr/>
          </p:nvSpPr>
          <p:spPr>
            <a:xfrm>
              <a:off x="898431" y="1955177"/>
              <a:ext cx="145833" cy="43310"/>
            </a:xfrm>
            <a:custGeom>
              <a:rect b="b" l="l" r="r" t="t"/>
              <a:pathLst>
                <a:path extrusionOk="0" h="1358" w="4573">
                  <a:moveTo>
                    <a:pt x="2287" y="0"/>
                  </a:moveTo>
                  <a:lnTo>
                    <a:pt x="1" y="643"/>
                  </a:lnTo>
                  <a:cubicBezTo>
                    <a:pt x="24" y="762"/>
                    <a:pt x="96" y="1048"/>
                    <a:pt x="143" y="1357"/>
                  </a:cubicBezTo>
                  <a:lnTo>
                    <a:pt x="4430" y="1357"/>
                  </a:lnTo>
                  <a:cubicBezTo>
                    <a:pt x="4501" y="1048"/>
                    <a:pt x="4549" y="762"/>
                    <a:pt x="4573" y="643"/>
                  </a:cubicBezTo>
                  <a:lnTo>
                    <a:pt x="2287" y="0"/>
                  </a:ln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6"/>
            <p:cNvSpPr/>
            <p:nvPr/>
          </p:nvSpPr>
          <p:spPr>
            <a:xfrm>
              <a:off x="887046" y="1933905"/>
              <a:ext cx="168634" cy="41811"/>
            </a:xfrm>
            <a:custGeom>
              <a:rect b="b" l="l" r="r" t="t"/>
              <a:pathLst>
                <a:path extrusionOk="0" h="1311" w="5288">
                  <a:moveTo>
                    <a:pt x="358" y="0"/>
                  </a:moveTo>
                  <a:cubicBezTo>
                    <a:pt x="143" y="0"/>
                    <a:pt x="0" y="167"/>
                    <a:pt x="0" y="357"/>
                  </a:cubicBezTo>
                  <a:lnTo>
                    <a:pt x="0" y="953"/>
                  </a:lnTo>
                  <a:cubicBezTo>
                    <a:pt x="0" y="1167"/>
                    <a:pt x="143" y="1310"/>
                    <a:pt x="358" y="1310"/>
                  </a:cubicBezTo>
                  <a:lnTo>
                    <a:pt x="4930" y="1310"/>
                  </a:lnTo>
                  <a:cubicBezTo>
                    <a:pt x="5144" y="1310"/>
                    <a:pt x="5287" y="1167"/>
                    <a:pt x="5287" y="953"/>
                  </a:cubicBezTo>
                  <a:lnTo>
                    <a:pt x="5287" y="357"/>
                  </a:lnTo>
                  <a:cubicBezTo>
                    <a:pt x="5287" y="191"/>
                    <a:pt x="5144" y="0"/>
                    <a:pt x="4930" y="0"/>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6"/>
            <p:cNvSpPr/>
            <p:nvPr/>
          </p:nvSpPr>
          <p:spPr>
            <a:xfrm>
              <a:off x="1108044" y="1955177"/>
              <a:ext cx="146598" cy="43310"/>
            </a:xfrm>
            <a:custGeom>
              <a:rect b="b" l="l" r="r" t="t"/>
              <a:pathLst>
                <a:path extrusionOk="0" h="1358" w="4597">
                  <a:moveTo>
                    <a:pt x="2287" y="0"/>
                  </a:moveTo>
                  <a:lnTo>
                    <a:pt x="0" y="643"/>
                  </a:lnTo>
                  <a:cubicBezTo>
                    <a:pt x="24" y="762"/>
                    <a:pt x="96" y="1048"/>
                    <a:pt x="143" y="1357"/>
                  </a:cubicBezTo>
                  <a:lnTo>
                    <a:pt x="4430" y="1357"/>
                  </a:lnTo>
                  <a:cubicBezTo>
                    <a:pt x="4501" y="1048"/>
                    <a:pt x="4549" y="762"/>
                    <a:pt x="4597" y="643"/>
                  </a:cubicBezTo>
                  <a:lnTo>
                    <a:pt x="2287" y="0"/>
                  </a:lnTo>
                  <a:close/>
                </a:path>
              </a:pathLst>
            </a:custGeom>
            <a:solidFill>
              <a:srgbClr val="D476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6"/>
            <p:cNvSpPr/>
            <p:nvPr/>
          </p:nvSpPr>
          <p:spPr>
            <a:xfrm>
              <a:off x="1096659" y="1933905"/>
              <a:ext cx="169368" cy="41811"/>
            </a:xfrm>
            <a:custGeom>
              <a:rect b="b" l="l" r="r" t="t"/>
              <a:pathLst>
                <a:path extrusionOk="0" h="1311" w="5311">
                  <a:moveTo>
                    <a:pt x="357" y="0"/>
                  </a:moveTo>
                  <a:cubicBezTo>
                    <a:pt x="143" y="0"/>
                    <a:pt x="0" y="167"/>
                    <a:pt x="0" y="357"/>
                  </a:cubicBezTo>
                  <a:lnTo>
                    <a:pt x="0" y="953"/>
                  </a:lnTo>
                  <a:cubicBezTo>
                    <a:pt x="0" y="1167"/>
                    <a:pt x="143" y="1310"/>
                    <a:pt x="357" y="1310"/>
                  </a:cubicBezTo>
                  <a:lnTo>
                    <a:pt x="4954" y="1310"/>
                  </a:lnTo>
                  <a:cubicBezTo>
                    <a:pt x="5144" y="1310"/>
                    <a:pt x="5311" y="1167"/>
                    <a:pt x="5311" y="953"/>
                  </a:cubicBezTo>
                  <a:lnTo>
                    <a:pt x="5311" y="357"/>
                  </a:lnTo>
                  <a:cubicBezTo>
                    <a:pt x="5311" y="191"/>
                    <a:pt x="5144" y="0"/>
                    <a:pt x="4954" y="0"/>
                  </a:cubicBezTo>
                  <a:close/>
                </a:path>
              </a:pathLst>
            </a:custGeom>
            <a:solidFill>
              <a:srgbClr val="FC91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6"/>
            <p:cNvSpPr/>
            <p:nvPr/>
          </p:nvSpPr>
          <p:spPr>
            <a:xfrm>
              <a:off x="944001" y="1778206"/>
              <a:ext cx="39512" cy="68378"/>
            </a:xfrm>
            <a:custGeom>
              <a:rect b="b" l="l" r="r" t="t"/>
              <a:pathLst>
                <a:path extrusionOk="0" h="2144" w="1239">
                  <a:moveTo>
                    <a:pt x="620" y="0"/>
                  </a:moveTo>
                  <a:cubicBezTo>
                    <a:pt x="239" y="238"/>
                    <a:pt x="0" y="643"/>
                    <a:pt x="0" y="1072"/>
                  </a:cubicBezTo>
                  <a:cubicBezTo>
                    <a:pt x="0" y="1524"/>
                    <a:pt x="239" y="1953"/>
                    <a:pt x="620" y="2144"/>
                  </a:cubicBezTo>
                  <a:cubicBezTo>
                    <a:pt x="977" y="1953"/>
                    <a:pt x="1239" y="1524"/>
                    <a:pt x="1239" y="1072"/>
                  </a:cubicBezTo>
                  <a:cubicBezTo>
                    <a:pt x="1239" y="643"/>
                    <a:pt x="1001" y="215"/>
                    <a:pt x="620" y="0"/>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6"/>
            <p:cNvSpPr/>
            <p:nvPr/>
          </p:nvSpPr>
          <p:spPr>
            <a:xfrm>
              <a:off x="1156644" y="1707564"/>
              <a:ext cx="39512" cy="68378"/>
            </a:xfrm>
            <a:custGeom>
              <a:rect b="b" l="l" r="r" t="t"/>
              <a:pathLst>
                <a:path extrusionOk="0" h="2144" w="1239">
                  <a:moveTo>
                    <a:pt x="620" y="1"/>
                  </a:moveTo>
                  <a:cubicBezTo>
                    <a:pt x="239" y="191"/>
                    <a:pt x="0" y="620"/>
                    <a:pt x="0" y="1072"/>
                  </a:cubicBezTo>
                  <a:cubicBezTo>
                    <a:pt x="0" y="1501"/>
                    <a:pt x="239" y="1930"/>
                    <a:pt x="620" y="2144"/>
                  </a:cubicBezTo>
                  <a:cubicBezTo>
                    <a:pt x="977" y="1930"/>
                    <a:pt x="1239" y="1501"/>
                    <a:pt x="1239" y="1072"/>
                  </a:cubicBezTo>
                  <a:cubicBezTo>
                    <a:pt x="1239" y="620"/>
                    <a:pt x="1001" y="191"/>
                    <a:pt x="620" y="1"/>
                  </a:cubicBezTo>
                  <a:close/>
                </a:path>
              </a:pathLst>
            </a:custGeom>
            <a:solidFill>
              <a:srgbClr val="82D6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0" name="Shape 2260"/>
        <p:cNvGrpSpPr/>
        <p:nvPr/>
      </p:nvGrpSpPr>
      <p:grpSpPr>
        <a:xfrm>
          <a:off x="0" y="0"/>
          <a:ext cx="0" cy="0"/>
          <a:chOff x="0" y="0"/>
          <a:chExt cx="0" cy="0"/>
        </a:xfrm>
      </p:grpSpPr>
      <p:sp>
        <p:nvSpPr>
          <p:cNvPr id="2261" name="Google Shape;2261;p47"/>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SOCIAL MEDIA ICONS</a:t>
            </a:r>
            <a:endParaRPr/>
          </a:p>
        </p:txBody>
      </p:sp>
      <p:grpSp>
        <p:nvGrpSpPr>
          <p:cNvPr id="2262" name="Google Shape;2262;p47"/>
          <p:cNvGrpSpPr/>
          <p:nvPr/>
        </p:nvGrpSpPr>
        <p:grpSpPr>
          <a:xfrm>
            <a:off x="7843136" y="1720930"/>
            <a:ext cx="378526" cy="378526"/>
            <a:chOff x="7843136" y="1720930"/>
            <a:chExt cx="378526" cy="378526"/>
          </a:xfrm>
        </p:grpSpPr>
        <p:sp>
          <p:nvSpPr>
            <p:cNvPr id="2263" name="Google Shape;2263;p47"/>
            <p:cNvSpPr/>
            <p:nvPr/>
          </p:nvSpPr>
          <p:spPr>
            <a:xfrm>
              <a:off x="7843136" y="1720930"/>
              <a:ext cx="378526" cy="378526"/>
            </a:xfrm>
            <a:custGeom>
              <a:rect b="b" l="l" r="r" t="t"/>
              <a:pathLst>
                <a:path extrusionOk="0" h="11908" w="11908">
                  <a:moveTo>
                    <a:pt x="5954" y="0"/>
                  </a:moveTo>
                  <a:cubicBezTo>
                    <a:pt x="2691" y="0"/>
                    <a:pt x="24" y="2644"/>
                    <a:pt x="0" y="5954"/>
                  </a:cubicBezTo>
                  <a:cubicBezTo>
                    <a:pt x="0" y="9264"/>
                    <a:pt x="2691" y="11907"/>
                    <a:pt x="5954" y="11907"/>
                  </a:cubicBezTo>
                  <a:cubicBezTo>
                    <a:pt x="9264" y="11907"/>
                    <a:pt x="11908" y="9240"/>
                    <a:pt x="11908" y="5954"/>
                  </a:cubicBezTo>
                  <a:cubicBezTo>
                    <a:pt x="11908" y="2644"/>
                    <a:pt x="9240" y="0"/>
                    <a:pt x="5954"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7844630" y="1740797"/>
              <a:ext cx="352809" cy="329128"/>
            </a:xfrm>
            <a:custGeom>
              <a:rect b="b" l="l" r="r" t="t"/>
              <a:pathLst>
                <a:path extrusionOk="0" h="10354" w="11099">
                  <a:moveTo>
                    <a:pt x="6402" y="1"/>
                  </a:moveTo>
                  <a:cubicBezTo>
                    <a:pt x="6299" y="1"/>
                    <a:pt x="6176" y="21"/>
                    <a:pt x="6026" y="66"/>
                  </a:cubicBezTo>
                  <a:cubicBezTo>
                    <a:pt x="5168" y="352"/>
                    <a:pt x="4398" y="1373"/>
                    <a:pt x="3656" y="1373"/>
                  </a:cubicBezTo>
                  <a:cubicBezTo>
                    <a:pt x="3532" y="1373"/>
                    <a:pt x="3409" y="1345"/>
                    <a:pt x="3287" y="1280"/>
                  </a:cubicBezTo>
                  <a:cubicBezTo>
                    <a:pt x="2932" y="1097"/>
                    <a:pt x="2635" y="1031"/>
                    <a:pt x="2379" y="1031"/>
                  </a:cubicBezTo>
                  <a:cubicBezTo>
                    <a:pt x="2069" y="1031"/>
                    <a:pt x="1818" y="1128"/>
                    <a:pt x="1596" y="1233"/>
                  </a:cubicBezTo>
                  <a:cubicBezTo>
                    <a:pt x="668" y="2209"/>
                    <a:pt x="72" y="3519"/>
                    <a:pt x="1" y="4948"/>
                  </a:cubicBezTo>
                  <a:cubicBezTo>
                    <a:pt x="310" y="4732"/>
                    <a:pt x="677" y="4631"/>
                    <a:pt x="1004" y="4631"/>
                  </a:cubicBezTo>
                  <a:cubicBezTo>
                    <a:pt x="1432" y="4631"/>
                    <a:pt x="1791" y="4804"/>
                    <a:pt x="1858" y="5115"/>
                  </a:cubicBezTo>
                  <a:cubicBezTo>
                    <a:pt x="1954" y="5567"/>
                    <a:pt x="2549" y="6996"/>
                    <a:pt x="3383" y="7020"/>
                  </a:cubicBezTo>
                  <a:cubicBezTo>
                    <a:pt x="3397" y="7021"/>
                    <a:pt x="3412" y="7021"/>
                    <a:pt x="3425" y="7021"/>
                  </a:cubicBezTo>
                  <a:cubicBezTo>
                    <a:pt x="4175" y="7021"/>
                    <a:pt x="3055" y="5754"/>
                    <a:pt x="3383" y="5567"/>
                  </a:cubicBezTo>
                  <a:cubicBezTo>
                    <a:pt x="3449" y="5534"/>
                    <a:pt x="3539" y="5517"/>
                    <a:pt x="3641" y="5517"/>
                  </a:cubicBezTo>
                  <a:cubicBezTo>
                    <a:pt x="4048" y="5517"/>
                    <a:pt x="4654" y="5791"/>
                    <a:pt x="4788" y="6401"/>
                  </a:cubicBezTo>
                  <a:cubicBezTo>
                    <a:pt x="4885" y="6905"/>
                    <a:pt x="5473" y="7009"/>
                    <a:pt x="5942" y="7009"/>
                  </a:cubicBezTo>
                  <a:cubicBezTo>
                    <a:pt x="6158" y="7009"/>
                    <a:pt x="6349" y="6987"/>
                    <a:pt x="6455" y="6972"/>
                  </a:cubicBezTo>
                  <a:cubicBezTo>
                    <a:pt x="6630" y="6932"/>
                    <a:pt x="6797" y="6868"/>
                    <a:pt x="6940" y="6868"/>
                  </a:cubicBezTo>
                  <a:cubicBezTo>
                    <a:pt x="7049" y="6868"/>
                    <a:pt x="7144" y="6906"/>
                    <a:pt x="7217" y="7020"/>
                  </a:cubicBezTo>
                  <a:cubicBezTo>
                    <a:pt x="7407" y="7305"/>
                    <a:pt x="6931" y="8568"/>
                    <a:pt x="7931" y="9163"/>
                  </a:cubicBezTo>
                  <a:cubicBezTo>
                    <a:pt x="8503" y="9496"/>
                    <a:pt x="8884" y="9949"/>
                    <a:pt x="9122" y="10354"/>
                  </a:cubicBezTo>
                  <a:cubicBezTo>
                    <a:pt x="9860" y="9854"/>
                    <a:pt x="10551" y="9139"/>
                    <a:pt x="11051" y="8306"/>
                  </a:cubicBezTo>
                  <a:cubicBezTo>
                    <a:pt x="11098" y="8020"/>
                    <a:pt x="11098" y="7734"/>
                    <a:pt x="11027" y="7591"/>
                  </a:cubicBezTo>
                  <a:cubicBezTo>
                    <a:pt x="10877" y="6949"/>
                    <a:pt x="9437" y="6229"/>
                    <a:pt x="8698" y="6229"/>
                  </a:cubicBezTo>
                  <a:cubicBezTo>
                    <a:pt x="8615" y="6229"/>
                    <a:pt x="8541" y="6238"/>
                    <a:pt x="8479" y="6258"/>
                  </a:cubicBezTo>
                  <a:cubicBezTo>
                    <a:pt x="8333" y="6306"/>
                    <a:pt x="8211" y="6327"/>
                    <a:pt x="8110" y="6327"/>
                  </a:cubicBezTo>
                  <a:cubicBezTo>
                    <a:pt x="7765" y="6327"/>
                    <a:pt x="7653" y="6090"/>
                    <a:pt x="7598" y="5924"/>
                  </a:cubicBezTo>
                  <a:cubicBezTo>
                    <a:pt x="7561" y="5741"/>
                    <a:pt x="7326" y="5529"/>
                    <a:pt x="7056" y="5529"/>
                  </a:cubicBezTo>
                  <a:cubicBezTo>
                    <a:pt x="6977" y="5529"/>
                    <a:pt x="6894" y="5547"/>
                    <a:pt x="6812" y="5591"/>
                  </a:cubicBezTo>
                  <a:cubicBezTo>
                    <a:pt x="6749" y="5633"/>
                    <a:pt x="6676" y="5652"/>
                    <a:pt x="6598" y="5652"/>
                  </a:cubicBezTo>
                  <a:cubicBezTo>
                    <a:pt x="6237" y="5652"/>
                    <a:pt x="5771" y="5240"/>
                    <a:pt x="5693" y="4829"/>
                  </a:cubicBezTo>
                  <a:cubicBezTo>
                    <a:pt x="5634" y="4417"/>
                    <a:pt x="5881" y="4232"/>
                    <a:pt x="6064" y="4232"/>
                  </a:cubicBezTo>
                  <a:cubicBezTo>
                    <a:pt x="6103" y="4232"/>
                    <a:pt x="6139" y="4240"/>
                    <a:pt x="6169" y="4257"/>
                  </a:cubicBezTo>
                  <a:cubicBezTo>
                    <a:pt x="6260" y="4303"/>
                    <a:pt x="6507" y="4386"/>
                    <a:pt x="6698" y="4386"/>
                  </a:cubicBezTo>
                  <a:cubicBezTo>
                    <a:pt x="6907" y="4386"/>
                    <a:pt x="7048" y="4285"/>
                    <a:pt x="6836" y="3924"/>
                  </a:cubicBezTo>
                  <a:cubicBezTo>
                    <a:pt x="6407" y="3281"/>
                    <a:pt x="7836" y="3567"/>
                    <a:pt x="7669" y="2733"/>
                  </a:cubicBezTo>
                  <a:cubicBezTo>
                    <a:pt x="7479" y="1900"/>
                    <a:pt x="7598" y="1114"/>
                    <a:pt x="7217" y="876"/>
                  </a:cubicBezTo>
                  <a:cubicBezTo>
                    <a:pt x="6891" y="672"/>
                    <a:pt x="7000" y="1"/>
                    <a:pt x="6402" y="1"/>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7843899" y="1867025"/>
              <a:ext cx="214248" cy="231667"/>
            </a:xfrm>
            <a:custGeom>
              <a:rect b="b" l="l" r="r" t="t"/>
              <a:pathLst>
                <a:path extrusionOk="0" h="7288" w="6740">
                  <a:moveTo>
                    <a:pt x="5954" y="7288"/>
                  </a:moveTo>
                  <a:lnTo>
                    <a:pt x="5954" y="7288"/>
                  </a:lnTo>
                  <a:lnTo>
                    <a:pt x="5954" y="7288"/>
                  </a:lnTo>
                  <a:close/>
                  <a:moveTo>
                    <a:pt x="6001" y="7288"/>
                  </a:moveTo>
                  <a:cubicBezTo>
                    <a:pt x="6001" y="7288"/>
                    <a:pt x="5954" y="7288"/>
                    <a:pt x="6001" y="7288"/>
                  </a:cubicBezTo>
                  <a:cubicBezTo>
                    <a:pt x="5954" y="7288"/>
                    <a:pt x="6001" y="7288"/>
                    <a:pt x="6001" y="7288"/>
                  </a:cubicBezTo>
                  <a:close/>
                  <a:moveTo>
                    <a:pt x="6001" y="7288"/>
                  </a:moveTo>
                  <a:lnTo>
                    <a:pt x="6001" y="7288"/>
                  </a:lnTo>
                  <a:lnTo>
                    <a:pt x="6001" y="7288"/>
                  </a:lnTo>
                  <a:close/>
                  <a:moveTo>
                    <a:pt x="6025" y="7288"/>
                  </a:moveTo>
                  <a:lnTo>
                    <a:pt x="6025" y="7288"/>
                  </a:lnTo>
                  <a:lnTo>
                    <a:pt x="6025" y="7288"/>
                  </a:lnTo>
                  <a:close/>
                  <a:moveTo>
                    <a:pt x="6049" y="7288"/>
                  </a:moveTo>
                  <a:cubicBezTo>
                    <a:pt x="6025" y="7288"/>
                    <a:pt x="6025" y="7288"/>
                    <a:pt x="6049" y="7288"/>
                  </a:cubicBezTo>
                  <a:cubicBezTo>
                    <a:pt x="6025" y="7288"/>
                    <a:pt x="6025" y="7288"/>
                    <a:pt x="6049" y="7288"/>
                  </a:cubicBezTo>
                  <a:close/>
                  <a:moveTo>
                    <a:pt x="6049" y="7288"/>
                  </a:moveTo>
                  <a:lnTo>
                    <a:pt x="6049" y="7288"/>
                  </a:lnTo>
                  <a:lnTo>
                    <a:pt x="6049" y="7288"/>
                  </a:lnTo>
                  <a:close/>
                  <a:moveTo>
                    <a:pt x="6073" y="7288"/>
                  </a:moveTo>
                  <a:lnTo>
                    <a:pt x="6073" y="7288"/>
                  </a:lnTo>
                  <a:lnTo>
                    <a:pt x="6073" y="7288"/>
                  </a:lnTo>
                  <a:close/>
                  <a:moveTo>
                    <a:pt x="6120" y="7288"/>
                  </a:moveTo>
                  <a:cubicBezTo>
                    <a:pt x="6073" y="7288"/>
                    <a:pt x="6073" y="7288"/>
                    <a:pt x="6120" y="7288"/>
                  </a:cubicBezTo>
                  <a:cubicBezTo>
                    <a:pt x="6073" y="7288"/>
                    <a:pt x="6073" y="7288"/>
                    <a:pt x="6120" y="7288"/>
                  </a:cubicBezTo>
                  <a:close/>
                  <a:moveTo>
                    <a:pt x="6120" y="7288"/>
                  </a:moveTo>
                  <a:lnTo>
                    <a:pt x="6120" y="7288"/>
                  </a:lnTo>
                  <a:lnTo>
                    <a:pt x="6120" y="7288"/>
                  </a:lnTo>
                  <a:close/>
                  <a:moveTo>
                    <a:pt x="6144" y="7288"/>
                  </a:moveTo>
                  <a:cubicBezTo>
                    <a:pt x="6144" y="7288"/>
                    <a:pt x="6120" y="7288"/>
                    <a:pt x="6144" y="7288"/>
                  </a:cubicBezTo>
                  <a:cubicBezTo>
                    <a:pt x="6120" y="7288"/>
                    <a:pt x="6144" y="7288"/>
                    <a:pt x="6144" y="7288"/>
                  </a:cubicBezTo>
                  <a:close/>
                  <a:moveTo>
                    <a:pt x="6144" y="7288"/>
                  </a:moveTo>
                  <a:lnTo>
                    <a:pt x="6144" y="7288"/>
                  </a:lnTo>
                  <a:lnTo>
                    <a:pt x="6144" y="7288"/>
                  </a:lnTo>
                  <a:close/>
                  <a:moveTo>
                    <a:pt x="6168" y="7288"/>
                  </a:moveTo>
                  <a:lnTo>
                    <a:pt x="6168" y="7288"/>
                  </a:lnTo>
                  <a:lnTo>
                    <a:pt x="6168" y="7288"/>
                  </a:lnTo>
                  <a:close/>
                  <a:moveTo>
                    <a:pt x="6192" y="7288"/>
                  </a:moveTo>
                  <a:cubicBezTo>
                    <a:pt x="6192" y="7288"/>
                    <a:pt x="6168" y="7288"/>
                    <a:pt x="6192" y="7288"/>
                  </a:cubicBezTo>
                  <a:cubicBezTo>
                    <a:pt x="6168" y="7288"/>
                    <a:pt x="6192" y="7288"/>
                    <a:pt x="6192" y="7288"/>
                  </a:cubicBezTo>
                  <a:close/>
                  <a:moveTo>
                    <a:pt x="6192" y="7288"/>
                  </a:moveTo>
                  <a:lnTo>
                    <a:pt x="6192" y="7288"/>
                  </a:lnTo>
                  <a:lnTo>
                    <a:pt x="6192" y="7288"/>
                  </a:lnTo>
                  <a:close/>
                  <a:moveTo>
                    <a:pt x="6239" y="7288"/>
                  </a:moveTo>
                  <a:lnTo>
                    <a:pt x="6239" y="7288"/>
                  </a:lnTo>
                  <a:lnTo>
                    <a:pt x="6239" y="7288"/>
                  </a:lnTo>
                  <a:close/>
                  <a:moveTo>
                    <a:pt x="6263" y="7288"/>
                  </a:moveTo>
                  <a:cubicBezTo>
                    <a:pt x="6239" y="7288"/>
                    <a:pt x="6239" y="7288"/>
                    <a:pt x="6263" y="7288"/>
                  </a:cubicBezTo>
                  <a:cubicBezTo>
                    <a:pt x="6239" y="7288"/>
                    <a:pt x="6239" y="7288"/>
                    <a:pt x="6263" y="7288"/>
                  </a:cubicBezTo>
                  <a:close/>
                  <a:moveTo>
                    <a:pt x="6263" y="7288"/>
                  </a:moveTo>
                  <a:lnTo>
                    <a:pt x="6263" y="7288"/>
                  </a:lnTo>
                  <a:lnTo>
                    <a:pt x="6263" y="7288"/>
                  </a:lnTo>
                  <a:close/>
                  <a:moveTo>
                    <a:pt x="6287" y="7288"/>
                  </a:moveTo>
                  <a:lnTo>
                    <a:pt x="6287" y="7288"/>
                  </a:lnTo>
                  <a:lnTo>
                    <a:pt x="6287" y="7288"/>
                  </a:lnTo>
                  <a:close/>
                  <a:moveTo>
                    <a:pt x="6311" y="7288"/>
                  </a:moveTo>
                  <a:cubicBezTo>
                    <a:pt x="6287" y="7288"/>
                    <a:pt x="6287" y="7288"/>
                    <a:pt x="6311" y="7288"/>
                  </a:cubicBezTo>
                  <a:cubicBezTo>
                    <a:pt x="6287" y="7288"/>
                    <a:pt x="6287" y="7288"/>
                    <a:pt x="6311" y="7288"/>
                  </a:cubicBezTo>
                  <a:close/>
                  <a:moveTo>
                    <a:pt x="6311" y="7288"/>
                  </a:moveTo>
                  <a:lnTo>
                    <a:pt x="6311" y="7288"/>
                  </a:lnTo>
                  <a:lnTo>
                    <a:pt x="6311" y="7288"/>
                  </a:lnTo>
                  <a:close/>
                  <a:moveTo>
                    <a:pt x="6359" y="7288"/>
                  </a:moveTo>
                  <a:cubicBezTo>
                    <a:pt x="6359" y="7288"/>
                    <a:pt x="6311" y="7288"/>
                    <a:pt x="6359" y="7288"/>
                  </a:cubicBezTo>
                  <a:cubicBezTo>
                    <a:pt x="6311" y="7288"/>
                    <a:pt x="6359" y="7288"/>
                    <a:pt x="6359" y="7288"/>
                  </a:cubicBezTo>
                  <a:close/>
                  <a:moveTo>
                    <a:pt x="6359" y="7288"/>
                  </a:moveTo>
                  <a:lnTo>
                    <a:pt x="6359" y="7288"/>
                  </a:lnTo>
                  <a:lnTo>
                    <a:pt x="6359" y="7288"/>
                  </a:lnTo>
                  <a:close/>
                  <a:moveTo>
                    <a:pt x="6382" y="7288"/>
                  </a:moveTo>
                  <a:lnTo>
                    <a:pt x="6382" y="7288"/>
                  </a:lnTo>
                  <a:lnTo>
                    <a:pt x="6382" y="7288"/>
                  </a:lnTo>
                  <a:close/>
                  <a:moveTo>
                    <a:pt x="6406" y="7288"/>
                  </a:moveTo>
                  <a:cubicBezTo>
                    <a:pt x="6406" y="7288"/>
                    <a:pt x="6382" y="7288"/>
                    <a:pt x="6406" y="7288"/>
                  </a:cubicBezTo>
                  <a:cubicBezTo>
                    <a:pt x="6382" y="7288"/>
                    <a:pt x="6406" y="7288"/>
                    <a:pt x="6406" y="7288"/>
                  </a:cubicBezTo>
                  <a:close/>
                  <a:moveTo>
                    <a:pt x="6406" y="7288"/>
                  </a:moveTo>
                  <a:lnTo>
                    <a:pt x="6406" y="7288"/>
                  </a:lnTo>
                  <a:lnTo>
                    <a:pt x="6406" y="7288"/>
                  </a:lnTo>
                  <a:close/>
                  <a:moveTo>
                    <a:pt x="6430" y="7288"/>
                  </a:moveTo>
                  <a:lnTo>
                    <a:pt x="6430" y="7288"/>
                  </a:lnTo>
                  <a:lnTo>
                    <a:pt x="6430" y="7288"/>
                  </a:lnTo>
                  <a:close/>
                  <a:moveTo>
                    <a:pt x="6478" y="7264"/>
                  </a:moveTo>
                  <a:cubicBezTo>
                    <a:pt x="6430" y="7288"/>
                    <a:pt x="6430" y="7288"/>
                    <a:pt x="6478" y="7264"/>
                  </a:cubicBezTo>
                  <a:cubicBezTo>
                    <a:pt x="6430" y="7288"/>
                    <a:pt x="6430" y="7288"/>
                    <a:pt x="6478" y="7264"/>
                  </a:cubicBezTo>
                  <a:close/>
                  <a:moveTo>
                    <a:pt x="6478" y="7264"/>
                  </a:moveTo>
                  <a:lnTo>
                    <a:pt x="6478" y="7264"/>
                  </a:lnTo>
                  <a:lnTo>
                    <a:pt x="6478" y="7264"/>
                  </a:lnTo>
                  <a:close/>
                  <a:moveTo>
                    <a:pt x="6501" y="7264"/>
                  </a:moveTo>
                  <a:lnTo>
                    <a:pt x="6501" y="7264"/>
                  </a:lnTo>
                  <a:lnTo>
                    <a:pt x="6501" y="7264"/>
                  </a:lnTo>
                  <a:close/>
                  <a:moveTo>
                    <a:pt x="6501" y="7264"/>
                  </a:moveTo>
                  <a:lnTo>
                    <a:pt x="6501" y="7264"/>
                  </a:lnTo>
                  <a:lnTo>
                    <a:pt x="6501" y="7264"/>
                  </a:lnTo>
                  <a:close/>
                  <a:moveTo>
                    <a:pt x="6525" y="7264"/>
                  </a:moveTo>
                  <a:lnTo>
                    <a:pt x="6525" y="7264"/>
                  </a:lnTo>
                  <a:lnTo>
                    <a:pt x="6525" y="7264"/>
                  </a:lnTo>
                  <a:close/>
                  <a:moveTo>
                    <a:pt x="6549" y="7264"/>
                  </a:moveTo>
                  <a:cubicBezTo>
                    <a:pt x="6549" y="7264"/>
                    <a:pt x="6525" y="7264"/>
                    <a:pt x="6549" y="7264"/>
                  </a:cubicBezTo>
                  <a:cubicBezTo>
                    <a:pt x="6525" y="7264"/>
                    <a:pt x="6549" y="7264"/>
                    <a:pt x="6549" y="7264"/>
                  </a:cubicBezTo>
                  <a:close/>
                  <a:moveTo>
                    <a:pt x="6549" y="7264"/>
                  </a:moveTo>
                  <a:lnTo>
                    <a:pt x="6549" y="7264"/>
                  </a:lnTo>
                  <a:lnTo>
                    <a:pt x="6549" y="7264"/>
                  </a:lnTo>
                  <a:close/>
                  <a:moveTo>
                    <a:pt x="6597" y="7264"/>
                  </a:moveTo>
                  <a:lnTo>
                    <a:pt x="6597" y="7264"/>
                  </a:lnTo>
                  <a:lnTo>
                    <a:pt x="6597" y="7264"/>
                  </a:lnTo>
                  <a:close/>
                  <a:moveTo>
                    <a:pt x="6597" y="7264"/>
                  </a:moveTo>
                  <a:lnTo>
                    <a:pt x="6597" y="7264"/>
                  </a:lnTo>
                  <a:lnTo>
                    <a:pt x="6597" y="7264"/>
                  </a:lnTo>
                  <a:close/>
                  <a:moveTo>
                    <a:pt x="6621" y="7264"/>
                  </a:moveTo>
                  <a:lnTo>
                    <a:pt x="6621" y="7264"/>
                  </a:lnTo>
                  <a:lnTo>
                    <a:pt x="6621" y="7264"/>
                  </a:lnTo>
                  <a:close/>
                  <a:moveTo>
                    <a:pt x="6644" y="7264"/>
                  </a:moveTo>
                  <a:lnTo>
                    <a:pt x="6644" y="7264"/>
                  </a:lnTo>
                  <a:lnTo>
                    <a:pt x="6644" y="7264"/>
                  </a:lnTo>
                  <a:close/>
                  <a:moveTo>
                    <a:pt x="6644" y="7264"/>
                  </a:moveTo>
                  <a:lnTo>
                    <a:pt x="6644" y="7264"/>
                  </a:lnTo>
                  <a:lnTo>
                    <a:pt x="6644" y="7264"/>
                  </a:lnTo>
                  <a:close/>
                  <a:moveTo>
                    <a:pt x="6716" y="7264"/>
                  </a:moveTo>
                  <a:lnTo>
                    <a:pt x="6716" y="7264"/>
                  </a:lnTo>
                  <a:lnTo>
                    <a:pt x="6716" y="7264"/>
                  </a:lnTo>
                  <a:close/>
                  <a:moveTo>
                    <a:pt x="6740" y="7264"/>
                  </a:moveTo>
                  <a:lnTo>
                    <a:pt x="6740" y="7264"/>
                  </a:lnTo>
                  <a:lnTo>
                    <a:pt x="6740" y="7264"/>
                  </a:lnTo>
                  <a:close/>
                  <a:moveTo>
                    <a:pt x="0" y="1334"/>
                  </a:moveTo>
                  <a:lnTo>
                    <a:pt x="0" y="1334"/>
                  </a:lnTo>
                  <a:lnTo>
                    <a:pt x="0" y="1334"/>
                  </a:lnTo>
                  <a:lnTo>
                    <a:pt x="0" y="1334"/>
                  </a:lnTo>
                  <a:close/>
                  <a:moveTo>
                    <a:pt x="0" y="1310"/>
                  </a:moveTo>
                  <a:cubicBezTo>
                    <a:pt x="0" y="1334"/>
                    <a:pt x="0" y="1334"/>
                    <a:pt x="0" y="1310"/>
                  </a:cubicBezTo>
                  <a:cubicBezTo>
                    <a:pt x="0" y="1334"/>
                    <a:pt x="0" y="1334"/>
                    <a:pt x="0" y="1310"/>
                  </a:cubicBezTo>
                  <a:close/>
                  <a:moveTo>
                    <a:pt x="0" y="1310"/>
                  </a:moveTo>
                  <a:lnTo>
                    <a:pt x="0" y="1310"/>
                  </a:lnTo>
                  <a:lnTo>
                    <a:pt x="0" y="1310"/>
                  </a:lnTo>
                  <a:close/>
                  <a:moveTo>
                    <a:pt x="0" y="1239"/>
                  </a:moveTo>
                  <a:lnTo>
                    <a:pt x="0" y="1263"/>
                  </a:lnTo>
                  <a:lnTo>
                    <a:pt x="0" y="1239"/>
                  </a:lnTo>
                  <a:close/>
                  <a:moveTo>
                    <a:pt x="0" y="1239"/>
                  </a:moveTo>
                  <a:lnTo>
                    <a:pt x="0" y="1239"/>
                  </a:lnTo>
                  <a:lnTo>
                    <a:pt x="0" y="1239"/>
                  </a:lnTo>
                  <a:close/>
                  <a:moveTo>
                    <a:pt x="0" y="1215"/>
                  </a:moveTo>
                  <a:lnTo>
                    <a:pt x="0" y="1215"/>
                  </a:lnTo>
                  <a:cubicBezTo>
                    <a:pt x="0" y="1239"/>
                    <a:pt x="0" y="1215"/>
                    <a:pt x="0" y="1215"/>
                  </a:cubicBezTo>
                  <a:close/>
                  <a:moveTo>
                    <a:pt x="0" y="1191"/>
                  </a:moveTo>
                  <a:lnTo>
                    <a:pt x="0" y="1215"/>
                  </a:lnTo>
                  <a:lnTo>
                    <a:pt x="0" y="1191"/>
                  </a:lnTo>
                  <a:close/>
                  <a:moveTo>
                    <a:pt x="0" y="1144"/>
                  </a:moveTo>
                  <a:cubicBezTo>
                    <a:pt x="0" y="1144"/>
                    <a:pt x="0" y="1191"/>
                    <a:pt x="0" y="1144"/>
                  </a:cubicBezTo>
                  <a:cubicBezTo>
                    <a:pt x="0" y="1191"/>
                    <a:pt x="0" y="1144"/>
                    <a:pt x="0" y="1144"/>
                  </a:cubicBezTo>
                  <a:close/>
                  <a:moveTo>
                    <a:pt x="0" y="1144"/>
                  </a:moveTo>
                  <a:lnTo>
                    <a:pt x="0" y="1144"/>
                  </a:lnTo>
                  <a:lnTo>
                    <a:pt x="0" y="1144"/>
                  </a:lnTo>
                  <a:close/>
                  <a:moveTo>
                    <a:pt x="0" y="1096"/>
                  </a:moveTo>
                  <a:lnTo>
                    <a:pt x="0" y="1120"/>
                  </a:lnTo>
                  <a:lnTo>
                    <a:pt x="0" y="1096"/>
                  </a:lnTo>
                  <a:close/>
                  <a:moveTo>
                    <a:pt x="0" y="1096"/>
                  </a:moveTo>
                  <a:lnTo>
                    <a:pt x="0" y="1096"/>
                  </a:lnTo>
                  <a:lnTo>
                    <a:pt x="0" y="1096"/>
                  </a:lnTo>
                  <a:close/>
                  <a:moveTo>
                    <a:pt x="0" y="1072"/>
                  </a:moveTo>
                  <a:lnTo>
                    <a:pt x="0" y="1072"/>
                  </a:lnTo>
                  <a:lnTo>
                    <a:pt x="0" y="1072"/>
                  </a:lnTo>
                  <a:close/>
                  <a:moveTo>
                    <a:pt x="0" y="1025"/>
                  </a:moveTo>
                  <a:lnTo>
                    <a:pt x="0" y="1072"/>
                  </a:lnTo>
                  <a:lnTo>
                    <a:pt x="0" y="1025"/>
                  </a:lnTo>
                  <a:close/>
                  <a:moveTo>
                    <a:pt x="0" y="1001"/>
                  </a:moveTo>
                  <a:lnTo>
                    <a:pt x="0" y="1001"/>
                  </a:lnTo>
                  <a:lnTo>
                    <a:pt x="0" y="1001"/>
                  </a:lnTo>
                  <a:close/>
                  <a:moveTo>
                    <a:pt x="0" y="1001"/>
                  </a:moveTo>
                  <a:lnTo>
                    <a:pt x="0" y="1001"/>
                  </a:lnTo>
                  <a:lnTo>
                    <a:pt x="0" y="1001"/>
                  </a:lnTo>
                  <a:close/>
                  <a:moveTo>
                    <a:pt x="0" y="977"/>
                  </a:moveTo>
                  <a:lnTo>
                    <a:pt x="0" y="977"/>
                  </a:lnTo>
                  <a:lnTo>
                    <a:pt x="0" y="977"/>
                  </a:lnTo>
                  <a:close/>
                  <a:moveTo>
                    <a:pt x="0" y="953"/>
                  </a:moveTo>
                  <a:cubicBezTo>
                    <a:pt x="0" y="953"/>
                    <a:pt x="0" y="977"/>
                    <a:pt x="0" y="953"/>
                  </a:cubicBezTo>
                  <a:cubicBezTo>
                    <a:pt x="0" y="977"/>
                    <a:pt x="0" y="953"/>
                    <a:pt x="0" y="953"/>
                  </a:cubicBezTo>
                  <a:close/>
                  <a:moveTo>
                    <a:pt x="0" y="953"/>
                  </a:moveTo>
                  <a:lnTo>
                    <a:pt x="0" y="953"/>
                  </a:lnTo>
                  <a:lnTo>
                    <a:pt x="0" y="953"/>
                  </a:lnTo>
                  <a:close/>
                  <a:moveTo>
                    <a:pt x="0" y="905"/>
                  </a:moveTo>
                  <a:lnTo>
                    <a:pt x="0" y="905"/>
                  </a:lnTo>
                  <a:lnTo>
                    <a:pt x="0" y="905"/>
                  </a:lnTo>
                  <a:close/>
                  <a:moveTo>
                    <a:pt x="0" y="882"/>
                  </a:moveTo>
                  <a:cubicBezTo>
                    <a:pt x="0" y="882"/>
                    <a:pt x="0" y="905"/>
                    <a:pt x="0" y="882"/>
                  </a:cubicBezTo>
                  <a:cubicBezTo>
                    <a:pt x="0" y="905"/>
                    <a:pt x="0" y="882"/>
                    <a:pt x="0" y="882"/>
                  </a:cubicBezTo>
                  <a:close/>
                  <a:moveTo>
                    <a:pt x="0" y="882"/>
                  </a:moveTo>
                  <a:lnTo>
                    <a:pt x="0" y="882"/>
                  </a:lnTo>
                  <a:lnTo>
                    <a:pt x="0" y="882"/>
                  </a:lnTo>
                  <a:close/>
                  <a:moveTo>
                    <a:pt x="0" y="858"/>
                  </a:moveTo>
                  <a:lnTo>
                    <a:pt x="0" y="858"/>
                  </a:lnTo>
                  <a:lnTo>
                    <a:pt x="0" y="858"/>
                  </a:lnTo>
                  <a:close/>
                  <a:moveTo>
                    <a:pt x="48" y="858"/>
                  </a:moveTo>
                  <a:lnTo>
                    <a:pt x="48" y="858"/>
                  </a:lnTo>
                  <a:lnTo>
                    <a:pt x="48" y="858"/>
                  </a:lnTo>
                  <a:close/>
                  <a:moveTo>
                    <a:pt x="48" y="834"/>
                  </a:moveTo>
                  <a:lnTo>
                    <a:pt x="48" y="834"/>
                  </a:lnTo>
                  <a:lnTo>
                    <a:pt x="48" y="834"/>
                  </a:lnTo>
                  <a:close/>
                  <a:moveTo>
                    <a:pt x="48" y="786"/>
                  </a:moveTo>
                  <a:cubicBezTo>
                    <a:pt x="48" y="786"/>
                    <a:pt x="48" y="834"/>
                    <a:pt x="48" y="786"/>
                  </a:cubicBezTo>
                  <a:cubicBezTo>
                    <a:pt x="48" y="834"/>
                    <a:pt x="48" y="786"/>
                    <a:pt x="48" y="786"/>
                  </a:cubicBezTo>
                  <a:close/>
                  <a:moveTo>
                    <a:pt x="48" y="786"/>
                  </a:moveTo>
                  <a:lnTo>
                    <a:pt x="48" y="786"/>
                  </a:lnTo>
                  <a:lnTo>
                    <a:pt x="48" y="786"/>
                  </a:lnTo>
                  <a:close/>
                  <a:moveTo>
                    <a:pt x="48" y="763"/>
                  </a:moveTo>
                  <a:lnTo>
                    <a:pt x="48" y="763"/>
                  </a:lnTo>
                  <a:lnTo>
                    <a:pt x="48" y="763"/>
                  </a:lnTo>
                  <a:close/>
                  <a:moveTo>
                    <a:pt x="48" y="739"/>
                  </a:moveTo>
                  <a:cubicBezTo>
                    <a:pt x="48" y="739"/>
                    <a:pt x="48" y="763"/>
                    <a:pt x="48" y="739"/>
                  </a:cubicBezTo>
                  <a:cubicBezTo>
                    <a:pt x="48" y="763"/>
                    <a:pt x="48" y="739"/>
                    <a:pt x="48" y="739"/>
                  </a:cubicBezTo>
                  <a:close/>
                  <a:moveTo>
                    <a:pt x="48" y="739"/>
                  </a:moveTo>
                  <a:lnTo>
                    <a:pt x="48" y="739"/>
                  </a:lnTo>
                  <a:lnTo>
                    <a:pt x="48" y="739"/>
                  </a:lnTo>
                  <a:close/>
                  <a:moveTo>
                    <a:pt x="48" y="715"/>
                  </a:moveTo>
                  <a:lnTo>
                    <a:pt x="48" y="715"/>
                  </a:lnTo>
                  <a:lnTo>
                    <a:pt x="48" y="715"/>
                  </a:lnTo>
                  <a:close/>
                  <a:moveTo>
                    <a:pt x="48" y="667"/>
                  </a:moveTo>
                  <a:cubicBezTo>
                    <a:pt x="48" y="715"/>
                    <a:pt x="48" y="715"/>
                    <a:pt x="48" y="667"/>
                  </a:cubicBezTo>
                  <a:cubicBezTo>
                    <a:pt x="48" y="715"/>
                    <a:pt x="48" y="715"/>
                    <a:pt x="48" y="667"/>
                  </a:cubicBezTo>
                  <a:close/>
                  <a:moveTo>
                    <a:pt x="48" y="667"/>
                  </a:moveTo>
                  <a:lnTo>
                    <a:pt x="48" y="667"/>
                  </a:lnTo>
                  <a:lnTo>
                    <a:pt x="48" y="667"/>
                  </a:lnTo>
                  <a:close/>
                  <a:moveTo>
                    <a:pt x="48" y="643"/>
                  </a:moveTo>
                  <a:lnTo>
                    <a:pt x="48" y="643"/>
                  </a:lnTo>
                  <a:lnTo>
                    <a:pt x="48" y="643"/>
                  </a:lnTo>
                  <a:close/>
                  <a:moveTo>
                    <a:pt x="48" y="643"/>
                  </a:moveTo>
                  <a:lnTo>
                    <a:pt x="48" y="643"/>
                  </a:lnTo>
                  <a:lnTo>
                    <a:pt x="48" y="643"/>
                  </a:lnTo>
                  <a:close/>
                  <a:moveTo>
                    <a:pt x="48" y="620"/>
                  </a:moveTo>
                  <a:lnTo>
                    <a:pt x="48" y="620"/>
                  </a:lnTo>
                  <a:lnTo>
                    <a:pt x="48" y="620"/>
                  </a:lnTo>
                  <a:close/>
                  <a:moveTo>
                    <a:pt x="48" y="596"/>
                  </a:moveTo>
                  <a:cubicBezTo>
                    <a:pt x="48" y="596"/>
                    <a:pt x="48" y="620"/>
                    <a:pt x="48" y="596"/>
                  </a:cubicBezTo>
                  <a:cubicBezTo>
                    <a:pt x="48" y="620"/>
                    <a:pt x="48" y="596"/>
                    <a:pt x="48" y="596"/>
                  </a:cubicBezTo>
                  <a:close/>
                  <a:moveTo>
                    <a:pt x="48" y="596"/>
                  </a:moveTo>
                  <a:lnTo>
                    <a:pt x="48" y="596"/>
                  </a:lnTo>
                  <a:lnTo>
                    <a:pt x="48" y="596"/>
                  </a:lnTo>
                  <a:close/>
                  <a:moveTo>
                    <a:pt x="72" y="548"/>
                  </a:moveTo>
                  <a:lnTo>
                    <a:pt x="72" y="548"/>
                  </a:lnTo>
                  <a:lnTo>
                    <a:pt x="72" y="548"/>
                  </a:lnTo>
                  <a:close/>
                  <a:moveTo>
                    <a:pt x="72" y="548"/>
                  </a:moveTo>
                  <a:lnTo>
                    <a:pt x="72" y="548"/>
                  </a:lnTo>
                  <a:lnTo>
                    <a:pt x="72" y="548"/>
                  </a:lnTo>
                  <a:close/>
                  <a:moveTo>
                    <a:pt x="72" y="524"/>
                  </a:moveTo>
                  <a:lnTo>
                    <a:pt x="72" y="524"/>
                  </a:lnTo>
                  <a:lnTo>
                    <a:pt x="72" y="524"/>
                  </a:lnTo>
                  <a:close/>
                  <a:moveTo>
                    <a:pt x="72" y="501"/>
                  </a:moveTo>
                  <a:lnTo>
                    <a:pt x="72" y="501"/>
                  </a:lnTo>
                  <a:lnTo>
                    <a:pt x="72" y="501"/>
                  </a:lnTo>
                  <a:close/>
                  <a:moveTo>
                    <a:pt x="72" y="501"/>
                  </a:moveTo>
                  <a:lnTo>
                    <a:pt x="72" y="501"/>
                  </a:lnTo>
                  <a:lnTo>
                    <a:pt x="72" y="501"/>
                  </a:lnTo>
                  <a:close/>
                  <a:moveTo>
                    <a:pt x="72" y="477"/>
                  </a:moveTo>
                  <a:lnTo>
                    <a:pt x="72" y="477"/>
                  </a:lnTo>
                  <a:lnTo>
                    <a:pt x="72" y="477"/>
                  </a:lnTo>
                  <a:close/>
                  <a:moveTo>
                    <a:pt x="72" y="429"/>
                  </a:moveTo>
                  <a:cubicBezTo>
                    <a:pt x="72" y="477"/>
                    <a:pt x="72" y="477"/>
                    <a:pt x="72" y="429"/>
                  </a:cubicBezTo>
                  <a:cubicBezTo>
                    <a:pt x="72" y="477"/>
                    <a:pt x="72" y="477"/>
                    <a:pt x="72" y="429"/>
                  </a:cubicBezTo>
                  <a:close/>
                  <a:moveTo>
                    <a:pt x="72" y="429"/>
                  </a:moveTo>
                  <a:lnTo>
                    <a:pt x="72" y="429"/>
                  </a:lnTo>
                  <a:lnTo>
                    <a:pt x="72" y="429"/>
                  </a:lnTo>
                  <a:close/>
                  <a:moveTo>
                    <a:pt x="72" y="405"/>
                  </a:moveTo>
                  <a:lnTo>
                    <a:pt x="72" y="405"/>
                  </a:lnTo>
                  <a:lnTo>
                    <a:pt x="72" y="405"/>
                  </a:lnTo>
                  <a:close/>
                  <a:moveTo>
                    <a:pt x="72" y="405"/>
                  </a:moveTo>
                  <a:lnTo>
                    <a:pt x="72" y="405"/>
                  </a:lnTo>
                  <a:lnTo>
                    <a:pt x="72" y="405"/>
                  </a:lnTo>
                  <a:close/>
                  <a:moveTo>
                    <a:pt x="72" y="382"/>
                  </a:moveTo>
                  <a:lnTo>
                    <a:pt x="72" y="382"/>
                  </a:lnTo>
                  <a:lnTo>
                    <a:pt x="72" y="382"/>
                  </a:lnTo>
                  <a:close/>
                  <a:moveTo>
                    <a:pt x="95" y="358"/>
                  </a:moveTo>
                  <a:lnTo>
                    <a:pt x="95" y="358"/>
                  </a:lnTo>
                  <a:lnTo>
                    <a:pt x="95" y="358"/>
                  </a:lnTo>
                  <a:close/>
                  <a:moveTo>
                    <a:pt x="95" y="358"/>
                  </a:moveTo>
                  <a:lnTo>
                    <a:pt x="95" y="358"/>
                  </a:lnTo>
                  <a:lnTo>
                    <a:pt x="95" y="358"/>
                  </a:lnTo>
                  <a:close/>
                  <a:moveTo>
                    <a:pt x="95" y="310"/>
                  </a:moveTo>
                  <a:lnTo>
                    <a:pt x="95" y="310"/>
                  </a:lnTo>
                  <a:lnTo>
                    <a:pt x="95" y="310"/>
                  </a:lnTo>
                  <a:close/>
                  <a:moveTo>
                    <a:pt x="95" y="310"/>
                  </a:moveTo>
                  <a:lnTo>
                    <a:pt x="95" y="310"/>
                  </a:lnTo>
                  <a:lnTo>
                    <a:pt x="95" y="310"/>
                  </a:lnTo>
                  <a:close/>
                  <a:moveTo>
                    <a:pt x="95" y="286"/>
                  </a:moveTo>
                  <a:lnTo>
                    <a:pt x="95" y="286"/>
                  </a:lnTo>
                  <a:lnTo>
                    <a:pt x="95" y="286"/>
                  </a:lnTo>
                  <a:close/>
                  <a:moveTo>
                    <a:pt x="95" y="262"/>
                  </a:moveTo>
                  <a:lnTo>
                    <a:pt x="95" y="262"/>
                  </a:lnTo>
                  <a:lnTo>
                    <a:pt x="95" y="262"/>
                  </a:lnTo>
                  <a:close/>
                  <a:moveTo>
                    <a:pt x="95" y="262"/>
                  </a:moveTo>
                  <a:lnTo>
                    <a:pt x="95" y="262"/>
                  </a:lnTo>
                  <a:lnTo>
                    <a:pt x="95" y="262"/>
                  </a:lnTo>
                  <a:close/>
                  <a:moveTo>
                    <a:pt x="95" y="191"/>
                  </a:moveTo>
                  <a:lnTo>
                    <a:pt x="95" y="191"/>
                  </a:lnTo>
                  <a:lnTo>
                    <a:pt x="95" y="191"/>
                  </a:lnTo>
                  <a:close/>
                  <a:moveTo>
                    <a:pt x="119" y="191"/>
                  </a:moveTo>
                  <a:lnTo>
                    <a:pt x="119" y="191"/>
                  </a:lnTo>
                  <a:lnTo>
                    <a:pt x="119" y="191"/>
                  </a:lnTo>
                  <a:close/>
                  <a:moveTo>
                    <a:pt x="119" y="167"/>
                  </a:moveTo>
                  <a:lnTo>
                    <a:pt x="119" y="167"/>
                  </a:lnTo>
                  <a:lnTo>
                    <a:pt x="119" y="167"/>
                  </a:lnTo>
                  <a:close/>
                  <a:moveTo>
                    <a:pt x="119" y="143"/>
                  </a:moveTo>
                  <a:lnTo>
                    <a:pt x="119" y="143"/>
                  </a:lnTo>
                  <a:lnTo>
                    <a:pt x="119" y="143"/>
                  </a:lnTo>
                  <a:close/>
                  <a:moveTo>
                    <a:pt x="119" y="120"/>
                  </a:moveTo>
                  <a:lnTo>
                    <a:pt x="119" y="120"/>
                  </a:lnTo>
                  <a:lnTo>
                    <a:pt x="119" y="120"/>
                  </a:lnTo>
                  <a:close/>
                  <a:moveTo>
                    <a:pt x="119" y="120"/>
                  </a:moveTo>
                  <a:lnTo>
                    <a:pt x="119" y="120"/>
                  </a:lnTo>
                  <a:lnTo>
                    <a:pt x="119" y="120"/>
                  </a:lnTo>
                  <a:close/>
                  <a:moveTo>
                    <a:pt x="167" y="48"/>
                  </a:moveTo>
                  <a:lnTo>
                    <a:pt x="167" y="48"/>
                  </a:lnTo>
                  <a:lnTo>
                    <a:pt x="167" y="48"/>
                  </a:lnTo>
                  <a:close/>
                  <a:moveTo>
                    <a:pt x="167" y="48"/>
                  </a:moveTo>
                  <a:lnTo>
                    <a:pt x="167" y="48"/>
                  </a:lnTo>
                  <a:lnTo>
                    <a:pt x="167" y="48"/>
                  </a:lnTo>
                  <a:close/>
                  <a:moveTo>
                    <a:pt x="167" y="0"/>
                  </a:moveTo>
                  <a:lnTo>
                    <a:pt x="167" y="0"/>
                  </a:lnTo>
                  <a:lnTo>
                    <a:pt x="167" y="0"/>
                  </a:ln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7845393" y="1774683"/>
              <a:ext cx="344481" cy="295242"/>
            </a:xfrm>
            <a:custGeom>
              <a:rect b="b" l="l" r="r" t="t"/>
              <a:pathLst>
                <a:path extrusionOk="0" h="9288" w="10837">
                  <a:moveTo>
                    <a:pt x="2382" y="0"/>
                  </a:moveTo>
                  <a:cubicBezTo>
                    <a:pt x="2049" y="0"/>
                    <a:pt x="1787" y="95"/>
                    <a:pt x="1572" y="191"/>
                  </a:cubicBezTo>
                  <a:cubicBezTo>
                    <a:pt x="644" y="1167"/>
                    <a:pt x="48" y="2477"/>
                    <a:pt x="1" y="3906"/>
                  </a:cubicBezTo>
                  <a:cubicBezTo>
                    <a:pt x="310" y="3691"/>
                    <a:pt x="668" y="3572"/>
                    <a:pt x="1001" y="3572"/>
                  </a:cubicBezTo>
                  <a:cubicBezTo>
                    <a:pt x="1430" y="3572"/>
                    <a:pt x="1787" y="3763"/>
                    <a:pt x="1834" y="4072"/>
                  </a:cubicBezTo>
                  <a:cubicBezTo>
                    <a:pt x="1930" y="4525"/>
                    <a:pt x="2525" y="5954"/>
                    <a:pt x="3359" y="6001"/>
                  </a:cubicBezTo>
                  <a:lnTo>
                    <a:pt x="3382" y="6001"/>
                  </a:lnTo>
                  <a:cubicBezTo>
                    <a:pt x="4192" y="6001"/>
                    <a:pt x="3049" y="4668"/>
                    <a:pt x="3359" y="4525"/>
                  </a:cubicBezTo>
                  <a:cubicBezTo>
                    <a:pt x="3406" y="4501"/>
                    <a:pt x="3501" y="4477"/>
                    <a:pt x="3621" y="4477"/>
                  </a:cubicBezTo>
                  <a:cubicBezTo>
                    <a:pt x="3692" y="4477"/>
                    <a:pt x="3740" y="4477"/>
                    <a:pt x="3811" y="4501"/>
                  </a:cubicBezTo>
                  <a:cubicBezTo>
                    <a:pt x="3239" y="3167"/>
                    <a:pt x="3144" y="1643"/>
                    <a:pt x="3406" y="334"/>
                  </a:cubicBezTo>
                  <a:cubicBezTo>
                    <a:pt x="3382" y="334"/>
                    <a:pt x="3335" y="310"/>
                    <a:pt x="3287" y="286"/>
                  </a:cubicBezTo>
                  <a:cubicBezTo>
                    <a:pt x="2906" y="72"/>
                    <a:pt x="2620" y="0"/>
                    <a:pt x="2382" y="0"/>
                  </a:cubicBezTo>
                  <a:close/>
                  <a:moveTo>
                    <a:pt x="10836" y="7573"/>
                  </a:moveTo>
                  <a:cubicBezTo>
                    <a:pt x="10122" y="7716"/>
                    <a:pt x="9455" y="7811"/>
                    <a:pt x="8860" y="7811"/>
                  </a:cubicBezTo>
                  <a:cubicBezTo>
                    <a:pt x="8336" y="7811"/>
                    <a:pt x="7812" y="7740"/>
                    <a:pt x="7383" y="7621"/>
                  </a:cubicBezTo>
                  <a:lnTo>
                    <a:pt x="7383" y="7621"/>
                  </a:lnTo>
                  <a:cubicBezTo>
                    <a:pt x="7455" y="7811"/>
                    <a:pt x="7621" y="7978"/>
                    <a:pt x="7860" y="8097"/>
                  </a:cubicBezTo>
                  <a:cubicBezTo>
                    <a:pt x="8407" y="8430"/>
                    <a:pt x="8812" y="8883"/>
                    <a:pt x="9050" y="9288"/>
                  </a:cubicBezTo>
                  <a:cubicBezTo>
                    <a:pt x="9765" y="8859"/>
                    <a:pt x="10384" y="8264"/>
                    <a:pt x="10836" y="7573"/>
                  </a:cubicBez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7"/>
            <p:cNvSpPr/>
            <p:nvPr/>
          </p:nvSpPr>
          <p:spPr>
            <a:xfrm>
              <a:off x="8119433" y="1857934"/>
              <a:ext cx="62876" cy="25780"/>
            </a:xfrm>
            <a:custGeom>
              <a:rect b="b" l="l" r="r" t="t"/>
              <a:pathLst>
                <a:path extrusionOk="0" h="811" w="1978">
                  <a:moveTo>
                    <a:pt x="977" y="1"/>
                  </a:moveTo>
                  <a:cubicBezTo>
                    <a:pt x="929" y="1"/>
                    <a:pt x="858" y="48"/>
                    <a:pt x="834" y="96"/>
                  </a:cubicBezTo>
                  <a:cubicBezTo>
                    <a:pt x="691" y="310"/>
                    <a:pt x="453" y="453"/>
                    <a:pt x="191" y="453"/>
                  </a:cubicBezTo>
                  <a:cubicBezTo>
                    <a:pt x="96" y="453"/>
                    <a:pt x="1" y="548"/>
                    <a:pt x="1" y="644"/>
                  </a:cubicBezTo>
                  <a:cubicBezTo>
                    <a:pt x="1" y="715"/>
                    <a:pt x="96" y="810"/>
                    <a:pt x="191" y="810"/>
                  </a:cubicBezTo>
                  <a:cubicBezTo>
                    <a:pt x="477" y="810"/>
                    <a:pt x="786" y="691"/>
                    <a:pt x="977" y="477"/>
                  </a:cubicBezTo>
                  <a:cubicBezTo>
                    <a:pt x="1191" y="691"/>
                    <a:pt x="1501" y="810"/>
                    <a:pt x="1787" y="810"/>
                  </a:cubicBezTo>
                  <a:cubicBezTo>
                    <a:pt x="1882" y="810"/>
                    <a:pt x="1977" y="715"/>
                    <a:pt x="1977" y="644"/>
                  </a:cubicBezTo>
                  <a:cubicBezTo>
                    <a:pt x="1977" y="548"/>
                    <a:pt x="1882" y="453"/>
                    <a:pt x="1787" y="453"/>
                  </a:cubicBezTo>
                  <a:cubicBezTo>
                    <a:pt x="1525" y="453"/>
                    <a:pt x="1287" y="334"/>
                    <a:pt x="1144" y="96"/>
                  </a:cubicBezTo>
                  <a:cubicBezTo>
                    <a:pt x="1096" y="48"/>
                    <a:pt x="1048" y="1"/>
                    <a:pt x="977"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7"/>
            <p:cNvSpPr/>
            <p:nvPr/>
          </p:nvSpPr>
          <p:spPr>
            <a:xfrm>
              <a:off x="7905217" y="1996464"/>
              <a:ext cx="62844" cy="25780"/>
            </a:xfrm>
            <a:custGeom>
              <a:rect b="b" l="l" r="r" t="t"/>
              <a:pathLst>
                <a:path extrusionOk="0" h="811" w="1977">
                  <a:moveTo>
                    <a:pt x="1000" y="1"/>
                  </a:moveTo>
                  <a:cubicBezTo>
                    <a:pt x="929" y="1"/>
                    <a:pt x="881" y="25"/>
                    <a:pt x="857" y="96"/>
                  </a:cubicBezTo>
                  <a:cubicBezTo>
                    <a:pt x="691" y="287"/>
                    <a:pt x="453" y="453"/>
                    <a:pt x="191" y="453"/>
                  </a:cubicBezTo>
                  <a:cubicBezTo>
                    <a:pt x="95" y="453"/>
                    <a:pt x="0" y="525"/>
                    <a:pt x="0" y="620"/>
                  </a:cubicBezTo>
                  <a:cubicBezTo>
                    <a:pt x="0" y="715"/>
                    <a:pt x="95" y="810"/>
                    <a:pt x="191" y="810"/>
                  </a:cubicBezTo>
                  <a:cubicBezTo>
                    <a:pt x="476" y="810"/>
                    <a:pt x="786" y="668"/>
                    <a:pt x="1000" y="477"/>
                  </a:cubicBezTo>
                  <a:cubicBezTo>
                    <a:pt x="1215" y="668"/>
                    <a:pt x="1500" y="810"/>
                    <a:pt x="1810" y="810"/>
                  </a:cubicBezTo>
                  <a:cubicBezTo>
                    <a:pt x="1881" y="810"/>
                    <a:pt x="1977" y="715"/>
                    <a:pt x="1977" y="620"/>
                  </a:cubicBezTo>
                  <a:cubicBezTo>
                    <a:pt x="1977" y="525"/>
                    <a:pt x="1881" y="453"/>
                    <a:pt x="1810" y="453"/>
                  </a:cubicBezTo>
                  <a:cubicBezTo>
                    <a:pt x="1524" y="453"/>
                    <a:pt x="1286" y="334"/>
                    <a:pt x="1143" y="96"/>
                  </a:cubicBezTo>
                  <a:cubicBezTo>
                    <a:pt x="1119" y="25"/>
                    <a:pt x="1048" y="1"/>
                    <a:pt x="1000" y="1"/>
                  </a:cubicBezTo>
                  <a:close/>
                </a:path>
              </a:pathLst>
            </a:custGeom>
            <a:solidFill>
              <a:srgbClr val="97D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7"/>
            <p:cNvSpPr/>
            <p:nvPr/>
          </p:nvSpPr>
          <p:spPr>
            <a:xfrm>
              <a:off x="7995271" y="2042651"/>
              <a:ext cx="62876" cy="25780"/>
            </a:xfrm>
            <a:custGeom>
              <a:rect b="b" l="l" r="r" t="t"/>
              <a:pathLst>
                <a:path extrusionOk="0" h="811" w="1978">
                  <a:moveTo>
                    <a:pt x="1001" y="0"/>
                  </a:moveTo>
                  <a:cubicBezTo>
                    <a:pt x="930" y="0"/>
                    <a:pt x="882" y="24"/>
                    <a:pt x="834" y="96"/>
                  </a:cubicBezTo>
                  <a:cubicBezTo>
                    <a:pt x="692" y="310"/>
                    <a:pt x="453" y="453"/>
                    <a:pt x="191" y="453"/>
                  </a:cubicBezTo>
                  <a:cubicBezTo>
                    <a:pt x="96" y="453"/>
                    <a:pt x="1" y="548"/>
                    <a:pt x="1" y="620"/>
                  </a:cubicBezTo>
                  <a:cubicBezTo>
                    <a:pt x="1" y="715"/>
                    <a:pt x="96" y="810"/>
                    <a:pt x="191" y="810"/>
                  </a:cubicBezTo>
                  <a:cubicBezTo>
                    <a:pt x="477" y="810"/>
                    <a:pt x="787" y="691"/>
                    <a:pt x="1001" y="477"/>
                  </a:cubicBezTo>
                  <a:cubicBezTo>
                    <a:pt x="1192" y="691"/>
                    <a:pt x="1501" y="810"/>
                    <a:pt x="1787" y="810"/>
                  </a:cubicBezTo>
                  <a:cubicBezTo>
                    <a:pt x="1882" y="810"/>
                    <a:pt x="1978" y="715"/>
                    <a:pt x="1978" y="620"/>
                  </a:cubicBezTo>
                  <a:cubicBezTo>
                    <a:pt x="1978" y="548"/>
                    <a:pt x="1882" y="453"/>
                    <a:pt x="1787" y="453"/>
                  </a:cubicBezTo>
                  <a:cubicBezTo>
                    <a:pt x="1525" y="453"/>
                    <a:pt x="1287" y="334"/>
                    <a:pt x="1144" y="96"/>
                  </a:cubicBezTo>
                  <a:cubicBezTo>
                    <a:pt x="1073" y="24"/>
                    <a:pt x="1049" y="0"/>
                    <a:pt x="1001" y="0"/>
                  </a:cubicBezTo>
                  <a:close/>
                </a:path>
              </a:pathLst>
            </a:custGeom>
            <a:solidFill>
              <a:srgbClr val="97D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47"/>
          <p:cNvGrpSpPr/>
          <p:nvPr/>
        </p:nvGrpSpPr>
        <p:grpSpPr>
          <a:xfrm>
            <a:off x="7183037" y="1751478"/>
            <a:ext cx="399728" cy="317335"/>
            <a:chOff x="7183037" y="1751478"/>
            <a:chExt cx="399728" cy="317335"/>
          </a:xfrm>
        </p:grpSpPr>
        <p:sp>
          <p:nvSpPr>
            <p:cNvPr id="2271" name="Google Shape;2271;p47"/>
            <p:cNvSpPr/>
            <p:nvPr/>
          </p:nvSpPr>
          <p:spPr>
            <a:xfrm>
              <a:off x="7183037" y="1751478"/>
              <a:ext cx="399728" cy="317335"/>
            </a:xfrm>
            <a:custGeom>
              <a:rect b="b" l="l" r="r" t="t"/>
              <a:pathLst>
                <a:path extrusionOk="0" h="9983" w="12575">
                  <a:moveTo>
                    <a:pt x="3826" y="1"/>
                  </a:moveTo>
                  <a:cubicBezTo>
                    <a:pt x="2923" y="1"/>
                    <a:pt x="2016" y="355"/>
                    <a:pt x="1334" y="1064"/>
                  </a:cubicBezTo>
                  <a:cubicBezTo>
                    <a:pt x="0" y="2421"/>
                    <a:pt x="24" y="4636"/>
                    <a:pt x="1381" y="5993"/>
                  </a:cubicBezTo>
                  <a:lnTo>
                    <a:pt x="4691" y="9303"/>
                  </a:lnTo>
                  <a:cubicBezTo>
                    <a:pt x="5144" y="9756"/>
                    <a:pt x="5716" y="9982"/>
                    <a:pt x="6287" y="9982"/>
                  </a:cubicBezTo>
                  <a:cubicBezTo>
                    <a:pt x="6859" y="9982"/>
                    <a:pt x="7430" y="9756"/>
                    <a:pt x="7883" y="9303"/>
                  </a:cubicBezTo>
                  <a:lnTo>
                    <a:pt x="11193" y="5993"/>
                  </a:lnTo>
                  <a:cubicBezTo>
                    <a:pt x="12550" y="4636"/>
                    <a:pt x="12574" y="2421"/>
                    <a:pt x="11240" y="1064"/>
                  </a:cubicBezTo>
                  <a:cubicBezTo>
                    <a:pt x="10555" y="378"/>
                    <a:pt x="9644" y="36"/>
                    <a:pt x="8737" y="36"/>
                  </a:cubicBezTo>
                  <a:cubicBezTo>
                    <a:pt x="8005" y="36"/>
                    <a:pt x="7275" y="259"/>
                    <a:pt x="6668" y="706"/>
                  </a:cubicBezTo>
                  <a:cubicBezTo>
                    <a:pt x="6561" y="802"/>
                    <a:pt x="6424" y="849"/>
                    <a:pt x="6287" y="849"/>
                  </a:cubicBezTo>
                  <a:cubicBezTo>
                    <a:pt x="6150" y="849"/>
                    <a:pt x="6013" y="802"/>
                    <a:pt x="5906" y="706"/>
                  </a:cubicBezTo>
                  <a:cubicBezTo>
                    <a:pt x="5297" y="236"/>
                    <a:pt x="4562" y="1"/>
                    <a:pt x="3826"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7"/>
            <p:cNvSpPr/>
            <p:nvPr/>
          </p:nvSpPr>
          <p:spPr>
            <a:xfrm>
              <a:off x="7183037" y="1751478"/>
              <a:ext cx="399728" cy="317335"/>
            </a:xfrm>
            <a:custGeom>
              <a:rect b="b" l="l" r="r" t="t"/>
              <a:pathLst>
                <a:path extrusionOk="0" h="9983" w="12575">
                  <a:moveTo>
                    <a:pt x="3826" y="1"/>
                  </a:moveTo>
                  <a:cubicBezTo>
                    <a:pt x="2923" y="1"/>
                    <a:pt x="2016" y="355"/>
                    <a:pt x="1334" y="1064"/>
                  </a:cubicBezTo>
                  <a:cubicBezTo>
                    <a:pt x="0" y="2421"/>
                    <a:pt x="24" y="4636"/>
                    <a:pt x="1381" y="5993"/>
                  </a:cubicBezTo>
                  <a:lnTo>
                    <a:pt x="4691" y="9303"/>
                  </a:lnTo>
                  <a:cubicBezTo>
                    <a:pt x="5144" y="9756"/>
                    <a:pt x="5716" y="9982"/>
                    <a:pt x="6287" y="9982"/>
                  </a:cubicBezTo>
                  <a:cubicBezTo>
                    <a:pt x="6859" y="9982"/>
                    <a:pt x="7430" y="9756"/>
                    <a:pt x="7883" y="9303"/>
                  </a:cubicBezTo>
                  <a:lnTo>
                    <a:pt x="11193" y="5993"/>
                  </a:lnTo>
                  <a:cubicBezTo>
                    <a:pt x="12550" y="4636"/>
                    <a:pt x="12574" y="2421"/>
                    <a:pt x="11240" y="1064"/>
                  </a:cubicBezTo>
                  <a:cubicBezTo>
                    <a:pt x="10555" y="378"/>
                    <a:pt x="9644" y="36"/>
                    <a:pt x="8737" y="36"/>
                  </a:cubicBezTo>
                  <a:cubicBezTo>
                    <a:pt x="8005" y="36"/>
                    <a:pt x="7275" y="259"/>
                    <a:pt x="6668" y="706"/>
                  </a:cubicBezTo>
                  <a:cubicBezTo>
                    <a:pt x="6561" y="802"/>
                    <a:pt x="6424" y="849"/>
                    <a:pt x="6287" y="849"/>
                  </a:cubicBezTo>
                  <a:cubicBezTo>
                    <a:pt x="6150" y="849"/>
                    <a:pt x="6013" y="802"/>
                    <a:pt x="5906" y="706"/>
                  </a:cubicBezTo>
                  <a:cubicBezTo>
                    <a:pt x="5297" y="236"/>
                    <a:pt x="4562" y="1"/>
                    <a:pt x="3826"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7"/>
            <p:cNvSpPr/>
            <p:nvPr/>
          </p:nvSpPr>
          <p:spPr>
            <a:xfrm>
              <a:off x="7253414" y="1947257"/>
              <a:ext cx="260435" cy="121555"/>
            </a:xfrm>
            <a:custGeom>
              <a:rect b="b" l="l" r="r" t="t"/>
              <a:pathLst>
                <a:path extrusionOk="0" h="3824" w="8193">
                  <a:moveTo>
                    <a:pt x="4097" y="1"/>
                  </a:moveTo>
                  <a:cubicBezTo>
                    <a:pt x="2521" y="1"/>
                    <a:pt x="2111" y="721"/>
                    <a:pt x="800" y="721"/>
                  </a:cubicBezTo>
                  <a:cubicBezTo>
                    <a:pt x="567" y="721"/>
                    <a:pt x="304" y="698"/>
                    <a:pt x="1" y="644"/>
                  </a:cubicBezTo>
                  <a:lnTo>
                    <a:pt x="1" y="644"/>
                  </a:lnTo>
                  <a:lnTo>
                    <a:pt x="2501" y="3144"/>
                  </a:lnTo>
                  <a:cubicBezTo>
                    <a:pt x="2954" y="3597"/>
                    <a:pt x="3531" y="3823"/>
                    <a:pt x="4106" y="3823"/>
                  </a:cubicBezTo>
                  <a:cubicBezTo>
                    <a:pt x="4680" y="3823"/>
                    <a:pt x="5252" y="3597"/>
                    <a:pt x="5692" y="3144"/>
                  </a:cubicBezTo>
                  <a:lnTo>
                    <a:pt x="8193" y="644"/>
                  </a:lnTo>
                  <a:lnTo>
                    <a:pt x="8193" y="644"/>
                  </a:lnTo>
                  <a:cubicBezTo>
                    <a:pt x="7886" y="698"/>
                    <a:pt x="7621" y="721"/>
                    <a:pt x="7384" y="721"/>
                  </a:cubicBezTo>
                  <a:cubicBezTo>
                    <a:pt x="6060" y="721"/>
                    <a:pt x="5653" y="1"/>
                    <a:pt x="4097" y="1"/>
                  </a:cubicBezTo>
                  <a:close/>
                </a:path>
              </a:pathLst>
            </a:custGeom>
            <a:solidFill>
              <a:srgbClr val="E966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7"/>
            <p:cNvSpPr/>
            <p:nvPr/>
          </p:nvSpPr>
          <p:spPr>
            <a:xfrm>
              <a:off x="7195148" y="1751955"/>
              <a:ext cx="329318" cy="218062"/>
            </a:xfrm>
            <a:custGeom>
              <a:rect b="b" l="l" r="r" t="t"/>
              <a:pathLst>
                <a:path extrusionOk="0" h="6860" w="10360">
                  <a:moveTo>
                    <a:pt x="3453" y="1"/>
                  </a:moveTo>
                  <a:cubicBezTo>
                    <a:pt x="2596" y="1"/>
                    <a:pt x="1715" y="334"/>
                    <a:pt x="1072" y="953"/>
                  </a:cubicBezTo>
                  <a:lnTo>
                    <a:pt x="976" y="1049"/>
                  </a:lnTo>
                  <a:cubicBezTo>
                    <a:pt x="333" y="1739"/>
                    <a:pt x="0" y="2596"/>
                    <a:pt x="0" y="3501"/>
                  </a:cubicBezTo>
                  <a:cubicBezTo>
                    <a:pt x="0" y="4406"/>
                    <a:pt x="357" y="5311"/>
                    <a:pt x="1048" y="6002"/>
                  </a:cubicBezTo>
                  <a:lnTo>
                    <a:pt x="1834" y="6788"/>
                  </a:lnTo>
                  <a:lnTo>
                    <a:pt x="1834" y="6788"/>
                  </a:lnTo>
                  <a:cubicBezTo>
                    <a:pt x="2143" y="6859"/>
                    <a:pt x="2382" y="6859"/>
                    <a:pt x="2620" y="6859"/>
                  </a:cubicBezTo>
                  <a:cubicBezTo>
                    <a:pt x="3620" y="6859"/>
                    <a:pt x="4096" y="6407"/>
                    <a:pt x="5001" y="6240"/>
                  </a:cubicBezTo>
                  <a:cubicBezTo>
                    <a:pt x="2953" y="4787"/>
                    <a:pt x="2548" y="1739"/>
                    <a:pt x="3739" y="1"/>
                  </a:cubicBezTo>
                  <a:close/>
                  <a:moveTo>
                    <a:pt x="10359" y="6431"/>
                  </a:moveTo>
                  <a:lnTo>
                    <a:pt x="10359" y="6431"/>
                  </a:lnTo>
                  <a:cubicBezTo>
                    <a:pt x="9859" y="6621"/>
                    <a:pt x="9383" y="6764"/>
                    <a:pt x="8931" y="6859"/>
                  </a:cubicBezTo>
                  <a:lnTo>
                    <a:pt x="9216" y="6859"/>
                  </a:lnTo>
                  <a:cubicBezTo>
                    <a:pt x="9454" y="6859"/>
                    <a:pt x="9693" y="6835"/>
                    <a:pt x="10002" y="6788"/>
                  </a:cubicBezTo>
                  <a:lnTo>
                    <a:pt x="10359" y="6431"/>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7252652" y="1950309"/>
              <a:ext cx="258941" cy="118122"/>
            </a:xfrm>
            <a:custGeom>
              <a:rect b="b" l="l" r="r" t="t"/>
              <a:pathLst>
                <a:path extrusionOk="0" h="3716" w="8146">
                  <a:moveTo>
                    <a:pt x="3168" y="0"/>
                  </a:moveTo>
                  <a:cubicBezTo>
                    <a:pt x="2287" y="191"/>
                    <a:pt x="1787" y="619"/>
                    <a:pt x="787" y="619"/>
                  </a:cubicBezTo>
                  <a:cubicBezTo>
                    <a:pt x="549" y="619"/>
                    <a:pt x="311" y="595"/>
                    <a:pt x="1" y="548"/>
                  </a:cubicBezTo>
                  <a:lnTo>
                    <a:pt x="1" y="548"/>
                  </a:lnTo>
                  <a:lnTo>
                    <a:pt x="2501" y="3048"/>
                  </a:lnTo>
                  <a:cubicBezTo>
                    <a:pt x="2954" y="3501"/>
                    <a:pt x="3526" y="3715"/>
                    <a:pt x="4073" y="3715"/>
                  </a:cubicBezTo>
                  <a:cubicBezTo>
                    <a:pt x="4645" y="3715"/>
                    <a:pt x="5240" y="3501"/>
                    <a:pt x="5645" y="3048"/>
                  </a:cubicBezTo>
                  <a:lnTo>
                    <a:pt x="8146" y="548"/>
                  </a:lnTo>
                  <a:lnTo>
                    <a:pt x="8146" y="548"/>
                  </a:lnTo>
                  <a:cubicBezTo>
                    <a:pt x="7860" y="619"/>
                    <a:pt x="7622" y="619"/>
                    <a:pt x="7383" y="619"/>
                  </a:cubicBezTo>
                  <a:lnTo>
                    <a:pt x="7074" y="619"/>
                  </a:lnTo>
                  <a:cubicBezTo>
                    <a:pt x="6598" y="714"/>
                    <a:pt x="6169" y="762"/>
                    <a:pt x="5716" y="762"/>
                  </a:cubicBezTo>
                  <a:cubicBezTo>
                    <a:pt x="4716" y="762"/>
                    <a:pt x="3835" y="476"/>
                    <a:pt x="3168" y="0"/>
                  </a:cubicBezTo>
                  <a:close/>
                </a:path>
              </a:pathLst>
            </a:custGeom>
            <a:solidFill>
              <a:srgbClr val="E7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47"/>
          <p:cNvGrpSpPr/>
          <p:nvPr/>
        </p:nvGrpSpPr>
        <p:grpSpPr>
          <a:xfrm>
            <a:off x="6560002" y="1755737"/>
            <a:ext cx="384597" cy="309642"/>
            <a:chOff x="6560002" y="1755737"/>
            <a:chExt cx="384597" cy="309642"/>
          </a:xfrm>
        </p:grpSpPr>
        <p:sp>
          <p:nvSpPr>
            <p:cNvPr id="2277" name="Google Shape;2277;p47"/>
            <p:cNvSpPr/>
            <p:nvPr/>
          </p:nvSpPr>
          <p:spPr>
            <a:xfrm>
              <a:off x="6837062" y="1782089"/>
              <a:ext cx="88147" cy="66786"/>
            </a:xfrm>
            <a:custGeom>
              <a:rect b="b" l="l" r="r" t="t"/>
              <a:pathLst>
                <a:path extrusionOk="0" h="2101" w="2773">
                  <a:moveTo>
                    <a:pt x="2369" y="0"/>
                  </a:moveTo>
                  <a:cubicBezTo>
                    <a:pt x="2350" y="0"/>
                    <a:pt x="2330" y="2"/>
                    <a:pt x="2311" y="5"/>
                  </a:cubicBezTo>
                  <a:lnTo>
                    <a:pt x="1" y="601"/>
                  </a:lnTo>
                  <a:lnTo>
                    <a:pt x="382" y="2101"/>
                  </a:lnTo>
                  <a:lnTo>
                    <a:pt x="858" y="1863"/>
                  </a:lnTo>
                  <a:cubicBezTo>
                    <a:pt x="1525" y="1529"/>
                    <a:pt x="2120" y="1077"/>
                    <a:pt x="2597" y="482"/>
                  </a:cubicBezTo>
                  <a:cubicBezTo>
                    <a:pt x="2773" y="261"/>
                    <a:pt x="2603" y="0"/>
                    <a:pt x="2369" y="0"/>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7"/>
            <p:cNvSpPr/>
            <p:nvPr/>
          </p:nvSpPr>
          <p:spPr>
            <a:xfrm>
              <a:off x="6848442" y="1834475"/>
              <a:ext cx="96157" cy="51496"/>
            </a:xfrm>
            <a:custGeom>
              <a:rect b="b" l="l" r="r" t="t"/>
              <a:pathLst>
                <a:path extrusionOk="0" h="1620" w="3025">
                  <a:moveTo>
                    <a:pt x="167" y="0"/>
                  </a:moveTo>
                  <a:lnTo>
                    <a:pt x="0" y="1620"/>
                  </a:lnTo>
                  <a:lnTo>
                    <a:pt x="0" y="1620"/>
                  </a:lnTo>
                  <a:lnTo>
                    <a:pt x="572" y="1548"/>
                  </a:lnTo>
                  <a:cubicBezTo>
                    <a:pt x="1357" y="1453"/>
                    <a:pt x="2096" y="1215"/>
                    <a:pt x="2786" y="834"/>
                  </a:cubicBezTo>
                  <a:cubicBezTo>
                    <a:pt x="3024" y="691"/>
                    <a:pt x="2929" y="262"/>
                    <a:pt x="2620" y="239"/>
                  </a:cubicBezTo>
                  <a:lnTo>
                    <a:pt x="167" y="0"/>
                  </a:ln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6560002" y="1755737"/>
              <a:ext cx="341461" cy="308911"/>
            </a:xfrm>
            <a:custGeom>
              <a:rect b="b" l="l" r="r" t="t"/>
              <a:pathLst>
                <a:path extrusionOk="0" h="9718" w="10742">
                  <a:moveTo>
                    <a:pt x="7458" y="0"/>
                  </a:moveTo>
                  <a:cubicBezTo>
                    <a:pt x="5669" y="0"/>
                    <a:pt x="4240" y="1444"/>
                    <a:pt x="4240" y="3263"/>
                  </a:cubicBezTo>
                  <a:lnTo>
                    <a:pt x="4240" y="3287"/>
                  </a:lnTo>
                  <a:cubicBezTo>
                    <a:pt x="3478" y="2858"/>
                    <a:pt x="2930" y="2192"/>
                    <a:pt x="2620" y="1382"/>
                  </a:cubicBezTo>
                  <a:cubicBezTo>
                    <a:pt x="2562" y="1206"/>
                    <a:pt x="2405" y="1117"/>
                    <a:pt x="2250" y="1117"/>
                  </a:cubicBezTo>
                  <a:cubicBezTo>
                    <a:pt x="2090" y="1117"/>
                    <a:pt x="1930" y="1212"/>
                    <a:pt x="1882" y="1406"/>
                  </a:cubicBezTo>
                  <a:cubicBezTo>
                    <a:pt x="1787" y="1763"/>
                    <a:pt x="1739" y="2120"/>
                    <a:pt x="1739" y="2477"/>
                  </a:cubicBezTo>
                  <a:cubicBezTo>
                    <a:pt x="1739" y="3192"/>
                    <a:pt x="1906" y="3835"/>
                    <a:pt x="2239" y="4406"/>
                  </a:cubicBezTo>
                  <a:cubicBezTo>
                    <a:pt x="1858" y="4216"/>
                    <a:pt x="1501" y="3906"/>
                    <a:pt x="1191" y="3549"/>
                  </a:cubicBezTo>
                  <a:cubicBezTo>
                    <a:pt x="1109" y="3442"/>
                    <a:pt x="998" y="3395"/>
                    <a:pt x="889" y="3395"/>
                  </a:cubicBezTo>
                  <a:cubicBezTo>
                    <a:pt x="683" y="3395"/>
                    <a:pt x="485" y="3562"/>
                    <a:pt x="501" y="3811"/>
                  </a:cubicBezTo>
                  <a:cubicBezTo>
                    <a:pt x="548" y="4168"/>
                    <a:pt x="596" y="4526"/>
                    <a:pt x="739" y="4883"/>
                  </a:cubicBezTo>
                  <a:cubicBezTo>
                    <a:pt x="1072" y="5740"/>
                    <a:pt x="1668" y="6454"/>
                    <a:pt x="2382" y="6907"/>
                  </a:cubicBezTo>
                  <a:cubicBezTo>
                    <a:pt x="1787" y="7359"/>
                    <a:pt x="1096" y="7645"/>
                    <a:pt x="358" y="7788"/>
                  </a:cubicBezTo>
                  <a:cubicBezTo>
                    <a:pt x="96" y="7812"/>
                    <a:pt x="1" y="8169"/>
                    <a:pt x="215" y="8312"/>
                  </a:cubicBezTo>
                  <a:cubicBezTo>
                    <a:pt x="1311" y="9169"/>
                    <a:pt x="2716" y="9717"/>
                    <a:pt x="4240" y="9717"/>
                  </a:cubicBezTo>
                  <a:cubicBezTo>
                    <a:pt x="7764" y="9717"/>
                    <a:pt x="10670" y="6883"/>
                    <a:pt x="10717" y="3335"/>
                  </a:cubicBezTo>
                  <a:cubicBezTo>
                    <a:pt x="10741" y="1549"/>
                    <a:pt x="9312" y="1"/>
                    <a:pt x="7502" y="1"/>
                  </a:cubicBezTo>
                  <a:cubicBezTo>
                    <a:pt x="7488" y="1"/>
                    <a:pt x="7473" y="0"/>
                    <a:pt x="7458"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6566836" y="2020686"/>
              <a:ext cx="127945" cy="44693"/>
            </a:xfrm>
            <a:custGeom>
              <a:rect b="b" l="l" r="r" t="t"/>
              <a:pathLst>
                <a:path extrusionOk="0" h="1406" w="4025">
                  <a:moveTo>
                    <a:pt x="0" y="1"/>
                  </a:moveTo>
                  <a:cubicBezTo>
                    <a:pt x="1096" y="906"/>
                    <a:pt x="2501" y="1406"/>
                    <a:pt x="4025" y="1406"/>
                  </a:cubicBezTo>
                  <a:cubicBezTo>
                    <a:pt x="2501" y="1406"/>
                    <a:pt x="1096" y="882"/>
                    <a:pt x="0"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6564548" y="1781485"/>
              <a:ext cx="289966" cy="275566"/>
            </a:xfrm>
            <a:custGeom>
              <a:rect b="b" l="l" r="r" t="t"/>
              <a:pathLst>
                <a:path extrusionOk="0" h="8669" w="9122">
                  <a:moveTo>
                    <a:pt x="2120" y="0"/>
                  </a:moveTo>
                  <a:cubicBezTo>
                    <a:pt x="1977" y="0"/>
                    <a:pt x="1787" y="96"/>
                    <a:pt x="1739" y="286"/>
                  </a:cubicBezTo>
                  <a:cubicBezTo>
                    <a:pt x="1644" y="620"/>
                    <a:pt x="1596" y="977"/>
                    <a:pt x="1596" y="1334"/>
                  </a:cubicBezTo>
                  <a:lnTo>
                    <a:pt x="1596" y="1406"/>
                  </a:lnTo>
                  <a:lnTo>
                    <a:pt x="1596" y="1596"/>
                  </a:lnTo>
                  <a:cubicBezTo>
                    <a:pt x="1620" y="2239"/>
                    <a:pt x="1787" y="2834"/>
                    <a:pt x="2096" y="3334"/>
                  </a:cubicBezTo>
                  <a:cubicBezTo>
                    <a:pt x="1715" y="3120"/>
                    <a:pt x="1358" y="2834"/>
                    <a:pt x="1072" y="2501"/>
                  </a:cubicBezTo>
                  <a:lnTo>
                    <a:pt x="1072" y="2477"/>
                  </a:lnTo>
                  <a:cubicBezTo>
                    <a:pt x="1072" y="2477"/>
                    <a:pt x="1072" y="2430"/>
                    <a:pt x="1048" y="2430"/>
                  </a:cubicBezTo>
                  <a:cubicBezTo>
                    <a:pt x="953" y="2358"/>
                    <a:pt x="882" y="2310"/>
                    <a:pt x="786" y="2310"/>
                  </a:cubicBezTo>
                  <a:cubicBezTo>
                    <a:pt x="572" y="2310"/>
                    <a:pt x="405" y="2477"/>
                    <a:pt x="405" y="2715"/>
                  </a:cubicBezTo>
                  <a:lnTo>
                    <a:pt x="405" y="2739"/>
                  </a:lnTo>
                  <a:lnTo>
                    <a:pt x="405" y="2763"/>
                  </a:lnTo>
                  <a:cubicBezTo>
                    <a:pt x="429" y="3120"/>
                    <a:pt x="477" y="3477"/>
                    <a:pt x="644" y="3811"/>
                  </a:cubicBezTo>
                  <a:cubicBezTo>
                    <a:pt x="953" y="4668"/>
                    <a:pt x="1549" y="5383"/>
                    <a:pt x="2311" y="5835"/>
                  </a:cubicBezTo>
                  <a:cubicBezTo>
                    <a:pt x="1715" y="6287"/>
                    <a:pt x="1025" y="6573"/>
                    <a:pt x="286" y="6692"/>
                  </a:cubicBezTo>
                  <a:cubicBezTo>
                    <a:pt x="239" y="6692"/>
                    <a:pt x="215" y="6692"/>
                    <a:pt x="191" y="6716"/>
                  </a:cubicBezTo>
                  <a:cubicBezTo>
                    <a:pt x="72" y="6788"/>
                    <a:pt x="1" y="6907"/>
                    <a:pt x="1" y="7026"/>
                  </a:cubicBezTo>
                  <a:cubicBezTo>
                    <a:pt x="1" y="7121"/>
                    <a:pt x="48" y="7192"/>
                    <a:pt x="120" y="7264"/>
                  </a:cubicBezTo>
                  <a:cubicBezTo>
                    <a:pt x="1239" y="8121"/>
                    <a:pt x="2620" y="8669"/>
                    <a:pt x="4144" y="8669"/>
                  </a:cubicBezTo>
                  <a:cubicBezTo>
                    <a:pt x="6145" y="8669"/>
                    <a:pt x="7931" y="7764"/>
                    <a:pt x="9122" y="6335"/>
                  </a:cubicBezTo>
                  <a:lnTo>
                    <a:pt x="9122" y="6335"/>
                  </a:lnTo>
                  <a:cubicBezTo>
                    <a:pt x="8669" y="6454"/>
                    <a:pt x="8288" y="6526"/>
                    <a:pt x="7931" y="6526"/>
                  </a:cubicBezTo>
                  <a:cubicBezTo>
                    <a:pt x="7833" y="6533"/>
                    <a:pt x="7737" y="6537"/>
                    <a:pt x="7643" y="6537"/>
                  </a:cubicBezTo>
                  <a:cubicBezTo>
                    <a:pt x="4468" y="6537"/>
                    <a:pt x="3917" y="2316"/>
                    <a:pt x="5097" y="96"/>
                  </a:cubicBezTo>
                  <a:lnTo>
                    <a:pt x="5097" y="96"/>
                  </a:lnTo>
                  <a:cubicBezTo>
                    <a:pt x="4525" y="620"/>
                    <a:pt x="4168" y="1382"/>
                    <a:pt x="4097" y="2168"/>
                  </a:cubicBezTo>
                  <a:lnTo>
                    <a:pt x="4097" y="2215"/>
                  </a:lnTo>
                  <a:cubicBezTo>
                    <a:pt x="3692" y="2001"/>
                    <a:pt x="3382" y="1691"/>
                    <a:pt x="3096" y="1358"/>
                  </a:cubicBezTo>
                  <a:cubicBezTo>
                    <a:pt x="2835" y="1048"/>
                    <a:pt x="2620" y="691"/>
                    <a:pt x="2477" y="262"/>
                  </a:cubicBezTo>
                  <a:cubicBezTo>
                    <a:pt x="2430" y="96"/>
                    <a:pt x="2263" y="0"/>
                    <a:pt x="2120" y="0"/>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6784072" y="1829929"/>
              <a:ext cx="64401" cy="50765"/>
            </a:xfrm>
            <a:custGeom>
              <a:rect b="b" l="l" r="r" t="t"/>
              <a:pathLst>
                <a:path extrusionOk="0" h="1597" w="2026">
                  <a:moveTo>
                    <a:pt x="1025" y="1"/>
                  </a:moveTo>
                  <a:cubicBezTo>
                    <a:pt x="453" y="1"/>
                    <a:pt x="1" y="358"/>
                    <a:pt x="1" y="786"/>
                  </a:cubicBezTo>
                  <a:cubicBezTo>
                    <a:pt x="1" y="1239"/>
                    <a:pt x="453" y="1596"/>
                    <a:pt x="1025" y="1596"/>
                  </a:cubicBezTo>
                  <a:cubicBezTo>
                    <a:pt x="1573" y="1596"/>
                    <a:pt x="2025" y="1239"/>
                    <a:pt x="2025" y="786"/>
                  </a:cubicBezTo>
                  <a:cubicBezTo>
                    <a:pt x="2025" y="358"/>
                    <a:pt x="1573" y="1"/>
                    <a:pt x="1025"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6814365" y="1806470"/>
              <a:ext cx="41673" cy="26511"/>
            </a:xfrm>
            <a:custGeom>
              <a:rect b="b" l="l" r="r" t="t"/>
              <a:pathLst>
                <a:path extrusionOk="0" h="834" w="1311">
                  <a:moveTo>
                    <a:pt x="667" y="0"/>
                  </a:moveTo>
                  <a:cubicBezTo>
                    <a:pt x="310" y="0"/>
                    <a:pt x="0" y="286"/>
                    <a:pt x="0" y="643"/>
                  </a:cubicBezTo>
                  <a:cubicBezTo>
                    <a:pt x="0" y="739"/>
                    <a:pt x="96" y="834"/>
                    <a:pt x="191" y="834"/>
                  </a:cubicBezTo>
                  <a:cubicBezTo>
                    <a:pt x="286" y="834"/>
                    <a:pt x="358" y="739"/>
                    <a:pt x="358" y="643"/>
                  </a:cubicBezTo>
                  <a:cubicBezTo>
                    <a:pt x="358" y="500"/>
                    <a:pt x="524" y="358"/>
                    <a:pt x="667" y="358"/>
                  </a:cubicBezTo>
                  <a:cubicBezTo>
                    <a:pt x="810" y="358"/>
                    <a:pt x="953" y="477"/>
                    <a:pt x="953" y="643"/>
                  </a:cubicBezTo>
                  <a:cubicBezTo>
                    <a:pt x="953" y="739"/>
                    <a:pt x="1048" y="834"/>
                    <a:pt x="1143" y="834"/>
                  </a:cubicBezTo>
                  <a:cubicBezTo>
                    <a:pt x="1239" y="834"/>
                    <a:pt x="1310" y="762"/>
                    <a:pt x="1310" y="643"/>
                  </a:cubicBezTo>
                  <a:cubicBezTo>
                    <a:pt x="1310" y="286"/>
                    <a:pt x="1024" y="0"/>
                    <a:pt x="667"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 name="Google Shape;2284;p47"/>
          <p:cNvGrpSpPr/>
          <p:nvPr/>
        </p:nvGrpSpPr>
        <p:grpSpPr>
          <a:xfrm>
            <a:off x="5306398" y="1720930"/>
            <a:ext cx="364921" cy="378939"/>
            <a:chOff x="5306398" y="1720930"/>
            <a:chExt cx="364921" cy="378939"/>
          </a:xfrm>
        </p:grpSpPr>
        <p:sp>
          <p:nvSpPr>
            <p:cNvPr id="2285" name="Google Shape;2285;p47"/>
            <p:cNvSpPr/>
            <p:nvPr/>
          </p:nvSpPr>
          <p:spPr>
            <a:xfrm>
              <a:off x="5307161" y="1720930"/>
              <a:ext cx="364158" cy="378462"/>
            </a:xfrm>
            <a:custGeom>
              <a:rect b="b" l="l" r="r" t="t"/>
              <a:pathLst>
                <a:path extrusionOk="0" h="11906" w="11456">
                  <a:moveTo>
                    <a:pt x="5740" y="0"/>
                  </a:moveTo>
                  <a:cubicBezTo>
                    <a:pt x="2597" y="0"/>
                    <a:pt x="25" y="2525"/>
                    <a:pt x="25" y="5692"/>
                  </a:cubicBezTo>
                  <a:cubicBezTo>
                    <a:pt x="1" y="8835"/>
                    <a:pt x="2549" y="11431"/>
                    <a:pt x="5692" y="11455"/>
                  </a:cubicBezTo>
                  <a:cubicBezTo>
                    <a:pt x="6216" y="11455"/>
                    <a:pt x="6716" y="11407"/>
                    <a:pt x="7193" y="11288"/>
                  </a:cubicBezTo>
                  <a:cubicBezTo>
                    <a:pt x="7281" y="11266"/>
                    <a:pt x="7370" y="11255"/>
                    <a:pt x="7457" y="11255"/>
                  </a:cubicBezTo>
                  <a:cubicBezTo>
                    <a:pt x="7651" y="11255"/>
                    <a:pt x="7838" y="11309"/>
                    <a:pt x="8002" y="11407"/>
                  </a:cubicBezTo>
                  <a:cubicBezTo>
                    <a:pt x="8336" y="11622"/>
                    <a:pt x="8741" y="11765"/>
                    <a:pt x="9146" y="11884"/>
                  </a:cubicBezTo>
                  <a:cubicBezTo>
                    <a:pt x="9197" y="11899"/>
                    <a:pt x="9247" y="11906"/>
                    <a:pt x="9297" y="11906"/>
                  </a:cubicBezTo>
                  <a:cubicBezTo>
                    <a:pt x="9638" y="11906"/>
                    <a:pt x="9913" y="11568"/>
                    <a:pt x="9789" y="11193"/>
                  </a:cubicBezTo>
                  <a:cubicBezTo>
                    <a:pt x="9669" y="10860"/>
                    <a:pt x="9717" y="10550"/>
                    <a:pt x="9765" y="10240"/>
                  </a:cubicBezTo>
                  <a:cubicBezTo>
                    <a:pt x="9836" y="9907"/>
                    <a:pt x="9979" y="9621"/>
                    <a:pt x="10146" y="9383"/>
                  </a:cubicBezTo>
                  <a:cubicBezTo>
                    <a:pt x="10955" y="8407"/>
                    <a:pt x="11456" y="7121"/>
                    <a:pt x="11456" y="5740"/>
                  </a:cubicBezTo>
                  <a:cubicBezTo>
                    <a:pt x="11456" y="2596"/>
                    <a:pt x="8860" y="0"/>
                    <a:pt x="5740"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7"/>
            <p:cNvSpPr/>
            <p:nvPr/>
          </p:nvSpPr>
          <p:spPr>
            <a:xfrm>
              <a:off x="5306398" y="1730752"/>
              <a:ext cx="349790" cy="369116"/>
            </a:xfrm>
            <a:custGeom>
              <a:rect b="b" l="l" r="r" t="t"/>
              <a:pathLst>
                <a:path extrusionOk="0" h="11612" w="11004">
                  <a:moveTo>
                    <a:pt x="3978" y="1"/>
                  </a:moveTo>
                  <a:lnTo>
                    <a:pt x="3978" y="1"/>
                  </a:lnTo>
                  <a:cubicBezTo>
                    <a:pt x="1692" y="739"/>
                    <a:pt x="49" y="2882"/>
                    <a:pt x="25" y="5407"/>
                  </a:cubicBezTo>
                  <a:cubicBezTo>
                    <a:pt x="1" y="8574"/>
                    <a:pt x="2549" y="11146"/>
                    <a:pt x="5669" y="11194"/>
                  </a:cubicBezTo>
                  <a:cubicBezTo>
                    <a:pt x="6217" y="11194"/>
                    <a:pt x="6717" y="11122"/>
                    <a:pt x="7193" y="11003"/>
                  </a:cubicBezTo>
                  <a:cubicBezTo>
                    <a:pt x="7272" y="10989"/>
                    <a:pt x="7356" y="10981"/>
                    <a:pt x="7441" y="10981"/>
                  </a:cubicBezTo>
                  <a:cubicBezTo>
                    <a:pt x="7636" y="10981"/>
                    <a:pt x="7837" y="11023"/>
                    <a:pt x="8003" y="11122"/>
                  </a:cubicBezTo>
                  <a:cubicBezTo>
                    <a:pt x="8336" y="11337"/>
                    <a:pt x="8741" y="11479"/>
                    <a:pt x="9122" y="11598"/>
                  </a:cubicBezTo>
                  <a:cubicBezTo>
                    <a:pt x="9165" y="11608"/>
                    <a:pt x="9208" y="11612"/>
                    <a:pt x="9249" y="11612"/>
                  </a:cubicBezTo>
                  <a:cubicBezTo>
                    <a:pt x="9638" y="11612"/>
                    <a:pt x="9920" y="11226"/>
                    <a:pt x="9813" y="10860"/>
                  </a:cubicBezTo>
                  <a:cubicBezTo>
                    <a:pt x="9693" y="10527"/>
                    <a:pt x="9741" y="10193"/>
                    <a:pt x="9789" y="9908"/>
                  </a:cubicBezTo>
                  <a:cubicBezTo>
                    <a:pt x="9836" y="9598"/>
                    <a:pt x="10003" y="9312"/>
                    <a:pt x="10170" y="9074"/>
                  </a:cubicBezTo>
                  <a:cubicBezTo>
                    <a:pt x="10503" y="8646"/>
                    <a:pt x="10789" y="8217"/>
                    <a:pt x="11003" y="7741"/>
                  </a:cubicBezTo>
                  <a:lnTo>
                    <a:pt x="11003" y="7741"/>
                  </a:lnTo>
                  <a:cubicBezTo>
                    <a:pt x="10154" y="8179"/>
                    <a:pt x="9271" y="8382"/>
                    <a:pt x="8417" y="8382"/>
                  </a:cubicBezTo>
                  <a:cubicBezTo>
                    <a:pt x="4818" y="8382"/>
                    <a:pt x="1745" y="4775"/>
                    <a:pt x="3978"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7"/>
            <p:cNvSpPr/>
            <p:nvPr/>
          </p:nvSpPr>
          <p:spPr>
            <a:xfrm>
              <a:off x="5440414" y="1847794"/>
              <a:ext cx="106742" cy="163102"/>
            </a:xfrm>
            <a:custGeom>
              <a:rect b="b" l="l" r="r" t="t"/>
              <a:pathLst>
                <a:path extrusionOk="0" h="5131" w="3358">
                  <a:moveTo>
                    <a:pt x="1991" y="0"/>
                  </a:moveTo>
                  <a:cubicBezTo>
                    <a:pt x="1938" y="0"/>
                    <a:pt x="1884" y="11"/>
                    <a:pt x="1834" y="34"/>
                  </a:cubicBezTo>
                  <a:cubicBezTo>
                    <a:pt x="1500" y="177"/>
                    <a:pt x="1167" y="248"/>
                    <a:pt x="834" y="272"/>
                  </a:cubicBezTo>
                  <a:lnTo>
                    <a:pt x="286" y="296"/>
                  </a:lnTo>
                  <a:cubicBezTo>
                    <a:pt x="167" y="296"/>
                    <a:pt x="48" y="415"/>
                    <a:pt x="48" y="534"/>
                  </a:cubicBezTo>
                  <a:lnTo>
                    <a:pt x="48" y="891"/>
                  </a:lnTo>
                  <a:cubicBezTo>
                    <a:pt x="48" y="1034"/>
                    <a:pt x="167" y="1129"/>
                    <a:pt x="286" y="1129"/>
                  </a:cubicBezTo>
                  <a:lnTo>
                    <a:pt x="786" y="1129"/>
                  </a:lnTo>
                  <a:cubicBezTo>
                    <a:pt x="905" y="1129"/>
                    <a:pt x="1000" y="1225"/>
                    <a:pt x="1000" y="1344"/>
                  </a:cubicBezTo>
                  <a:lnTo>
                    <a:pt x="1000" y="4059"/>
                  </a:lnTo>
                  <a:lnTo>
                    <a:pt x="453" y="4059"/>
                  </a:lnTo>
                  <a:cubicBezTo>
                    <a:pt x="214" y="4059"/>
                    <a:pt x="0" y="4249"/>
                    <a:pt x="0" y="4487"/>
                  </a:cubicBezTo>
                  <a:lnTo>
                    <a:pt x="0" y="4678"/>
                  </a:lnTo>
                  <a:cubicBezTo>
                    <a:pt x="0" y="4916"/>
                    <a:pt x="214" y="5130"/>
                    <a:pt x="453" y="5130"/>
                  </a:cubicBezTo>
                  <a:lnTo>
                    <a:pt x="2929" y="5130"/>
                  </a:lnTo>
                  <a:cubicBezTo>
                    <a:pt x="3167" y="5130"/>
                    <a:pt x="3358" y="4916"/>
                    <a:pt x="3358" y="4678"/>
                  </a:cubicBezTo>
                  <a:lnTo>
                    <a:pt x="3358" y="4487"/>
                  </a:lnTo>
                  <a:cubicBezTo>
                    <a:pt x="3358" y="4249"/>
                    <a:pt x="3167" y="4059"/>
                    <a:pt x="2929" y="4059"/>
                  </a:cubicBezTo>
                  <a:lnTo>
                    <a:pt x="2429" y="4059"/>
                  </a:lnTo>
                  <a:lnTo>
                    <a:pt x="2429" y="415"/>
                  </a:lnTo>
                  <a:cubicBezTo>
                    <a:pt x="2429" y="184"/>
                    <a:pt x="2212" y="0"/>
                    <a:pt x="1991"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5470676" y="1775414"/>
              <a:ext cx="45456" cy="45456"/>
            </a:xfrm>
            <a:custGeom>
              <a:rect b="b" l="l" r="r" t="t"/>
              <a:pathLst>
                <a:path extrusionOk="0" h="1430" w="1430">
                  <a:moveTo>
                    <a:pt x="715" y="1"/>
                  </a:moveTo>
                  <a:cubicBezTo>
                    <a:pt x="334" y="1"/>
                    <a:pt x="1" y="334"/>
                    <a:pt x="1" y="715"/>
                  </a:cubicBezTo>
                  <a:cubicBezTo>
                    <a:pt x="1" y="1120"/>
                    <a:pt x="334" y="1430"/>
                    <a:pt x="715" y="1430"/>
                  </a:cubicBezTo>
                  <a:cubicBezTo>
                    <a:pt x="1120" y="1430"/>
                    <a:pt x="1430" y="1120"/>
                    <a:pt x="1430" y="715"/>
                  </a:cubicBezTo>
                  <a:cubicBezTo>
                    <a:pt x="1430" y="334"/>
                    <a:pt x="1120" y="1"/>
                    <a:pt x="715"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 name="Google Shape;2289;p47"/>
          <p:cNvGrpSpPr/>
          <p:nvPr/>
        </p:nvGrpSpPr>
        <p:grpSpPr>
          <a:xfrm>
            <a:off x="7849939" y="2288146"/>
            <a:ext cx="326299" cy="379670"/>
            <a:chOff x="7849939" y="2288146"/>
            <a:chExt cx="326299" cy="379670"/>
          </a:xfrm>
        </p:grpSpPr>
        <p:sp>
          <p:nvSpPr>
            <p:cNvPr id="2290" name="Google Shape;2290;p47"/>
            <p:cNvSpPr/>
            <p:nvPr/>
          </p:nvSpPr>
          <p:spPr>
            <a:xfrm>
              <a:off x="7927151" y="2381792"/>
              <a:ext cx="39416" cy="205919"/>
            </a:xfrm>
            <a:custGeom>
              <a:rect b="b" l="l" r="r" t="t"/>
              <a:pathLst>
                <a:path extrusionOk="0" h="6478" w="1240">
                  <a:moveTo>
                    <a:pt x="1" y="0"/>
                  </a:moveTo>
                  <a:lnTo>
                    <a:pt x="1" y="6478"/>
                  </a:lnTo>
                  <a:lnTo>
                    <a:pt x="1239" y="6478"/>
                  </a:lnTo>
                  <a:lnTo>
                    <a:pt x="1239" y="0"/>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8137616" y="2344696"/>
              <a:ext cx="38622" cy="205919"/>
            </a:xfrm>
            <a:custGeom>
              <a:rect b="b" l="l" r="r" t="t"/>
              <a:pathLst>
                <a:path extrusionOk="0" h="6478" w="1215">
                  <a:moveTo>
                    <a:pt x="0" y="0"/>
                  </a:moveTo>
                  <a:lnTo>
                    <a:pt x="0" y="6478"/>
                  </a:lnTo>
                  <a:lnTo>
                    <a:pt x="1215" y="6478"/>
                  </a:lnTo>
                  <a:lnTo>
                    <a:pt x="1215" y="0"/>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7849939" y="2561964"/>
              <a:ext cx="116628" cy="105852"/>
            </a:xfrm>
            <a:custGeom>
              <a:rect b="b" l="l" r="r" t="t"/>
              <a:pathLst>
                <a:path extrusionOk="0" h="3330" w="3669">
                  <a:moveTo>
                    <a:pt x="3644" y="0"/>
                  </a:moveTo>
                  <a:lnTo>
                    <a:pt x="1191" y="453"/>
                  </a:lnTo>
                  <a:cubicBezTo>
                    <a:pt x="501" y="572"/>
                    <a:pt x="1" y="1167"/>
                    <a:pt x="1" y="1881"/>
                  </a:cubicBezTo>
                  <a:cubicBezTo>
                    <a:pt x="1" y="2704"/>
                    <a:pt x="669" y="3330"/>
                    <a:pt x="1453" y="3330"/>
                  </a:cubicBezTo>
                  <a:cubicBezTo>
                    <a:pt x="1531" y="3330"/>
                    <a:pt x="1611" y="3323"/>
                    <a:pt x="1691" y="3310"/>
                  </a:cubicBezTo>
                  <a:lnTo>
                    <a:pt x="2477" y="3167"/>
                  </a:lnTo>
                  <a:cubicBezTo>
                    <a:pt x="3144" y="3048"/>
                    <a:pt x="3668" y="2429"/>
                    <a:pt x="3644" y="1739"/>
                  </a:cubicBezTo>
                  <a:lnTo>
                    <a:pt x="3644" y="0"/>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7895363" y="2666417"/>
              <a:ext cx="8360" cy="795"/>
            </a:xfrm>
            <a:custGeom>
              <a:rect b="b" l="l" r="r" t="t"/>
              <a:pathLst>
                <a:path extrusionOk="0" h="25" w="263">
                  <a:moveTo>
                    <a:pt x="262" y="0"/>
                  </a:moveTo>
                  <a:cubicBezTo>
                    <a:pt x="167" y="24"/>
                    <a:pt x="96" y="24"/>
                    <a:pt x="0" y="24"/>
                  </a:cubicBezTo>
                  <a:cubicBezTo>
                    <a:pt x="120" y="24"/>
                    <a:pt x="215" y="24"/>
                    <a:pt x="262"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7849939" y="2573312"/>
              <a:ext cx="107537" cy="93900"/>
            </a:xfrm>
            <a:custGeom>
              <a:rect b="b" l="l" r="r" t="t"/>
              <a:pathLst>
                <a:path extrusionOk="0" h="2954" w="3383">
                  <a:moveTo>
                    <a:pt x="1596" y="0"/>
                  </a:moveTo>
                  <a:lnTo>
                    <a:pt x="1191" y="72"/>
                  </a:lnTo>
                  <a:cubicBezTo>
                    <a:pt x="501" y="191"/>
                    <a:pt x="1" y="786"/>
                    <a:pt x="1" y="1501"/>
                  </a:cubicBezTo>
                  <a:cubicBezTo>
                    <a:pt x="1" y="2310"/>
                    <a:pt x="644" y="2953"/>
                    <a:pt x="1429" y="2953"/>
                  </a:cubicBezTo>
                  <a:cubicBezTo>
                    <a:pt x="1525" y="2953"/>
                    <a:pt x="1596" y="2953"/>
                    <a:pt x="1691" y="2929"/>
                  </a:cubicBezTo>
                  <a:lnTo>
                    <a:pt x="2477" y="2763"/>
                  </a:lnTo>
                  <a:cubicBezTo>
                    <a:pt x="2787" y="2715"/>
                    <a:pt x="3096" y="2525"/>
                    <a:pt x="3311" y="2286"/>
                  </a:cubicBezTo>
                  <a:cubicBezTo>
                    <a:pt x="3335" y="2263"/>
                    <a:pt x="3358" y="2239"/>
                    <a:pt x="3382" y="2167"/>
                  </a:cubicBezTo>
                  <a:lnTo>
                    <a:pt x="3382" y="2167"/>
                  </a:lnTo>
                  <a:cubicBezTo>
                    <a:pt x="3168" y="2239"/>
                    <a:pt x="2977" y="2263"/>
                    <a:pt x="2787" y="2263"/>
                  </a:cubicBezTo>
                  <a:cubicBezTo>
                    <a:pt x="2766" y="2263"/>
                    <a:pt x="2746" y="2264"/>
                    <a:pt x="2725" y="2264"/>
                  </a:cubicBezTo>
                  <a:cubicBezTo>
                    <a:pt x="1456" y="2264"/>
                    <a:pt x="823" y="821"/>
                    <a:pt x="1596" y="0"/>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7927151" y="2288146"/>
              <a:ext cx="249087" cy="117900"/>
            </a:xfrm>
            <a:custGeom>
              <a:rect b="b" l="l" r="r" t="t"/>
              <a:pathLst>
                <a:path extrusionOk="0" h="3709" w="7836">
                  <a:moveTo>
                    <a:pt x="6674" y="1"/>
                  </a:moveTo>
                  <a:cubicBezTo>
                    <a:pt x="6610" y="1"/>
                    <a:pt x="6544" y="6"/>
                    <a:pt x="6478" y="17"/>
                  </a:cubicBezTo>
                  <a:lnTo>
                    <a:pt x="953" y="993"/>
                  </a:lnTo>
                  <a:cubicBezTo>
                    <a:pt x="429" y="1113"/>
                    <a:pt x="1" y="1589"/>
                    <a:pt x="1" y="2160"/>
                  </a:cubicBezTo>
                  <a:lnTo>
                    <a:pt x="1" y="3708"/>
                  </a:lnTo>
                  <a:lnTo>
                    <a:pt x="7836" y="2351"/>
                  </a:lnTo>
                  <a:lnTo>
                    <a:pt x="7836" y="1184"/>
                  </a:lnTo>
                  <a:cubicBezTo>
                    <a:pt x="7836" y="514"/>
                    <a:pt x="7306" y="1"/>
                    <a:pt x="6674" y="1"/>
                  </a:cubicBezTo>
                  <a:close/>
                </a:path>
              </a:pathLst>
            </a:custGeom>
            <a:solidFill>
              <a:srgbClr val="E966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7927151" y="2306837"/>
              <a:ext cx="159001" cy="99972"/>
            </a:xfrm>
            <a:custGeom>
              <a:rect b="b" l="l" r="r" t="t"/>
              <a:pathLst>
                <a:path extrusionOk="0" h="3145" w="5002">
                  <a:moveTo>
                    <a:pt x="3501" y="1"/>
                  </a:moveTo>
                  <a:lnTo>
                    <a:pt x="953" y="453"/>
                  </a:lnTo>
                  <a:cubicBezTo>
                    <a:pt x="406" y="525"/>
                    <a:pt x="1" y="1048"/>
                    <a:pt x="1" y="1596"/>
                  </a:cubicBezTo>
                  <a:lnTo>
                    <a:pt x="1" y="3144"/>
                  </a:lnTo>
                  <a:lnTo>
                    <a:pt x="5002" y="2263"/>
                  </a:lnTo>
                  <a:cubicBezTo>
                    <a:pt x="3620" y="2049"/>
                    <a:pt x="2954" y="644"/>
                    <a:pt x="3501" y="1"/>
                  </a:cubicBezTo>
                  <a:close/>
                </a:path>
              </a:pathLst>
            </a:custGeom>
            <a:solidFill>
              <a:srgbClr val="E7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8059641" y="2524105"/>
              <a:ext cx="116597" cy="105852"/>
            </a:xfrm>
            <a:custGeom>
              <a:rect b="b" l="l" r="r" t="t"/>
              <a:pathLst>
                <a:path extrusionOk="0" h="3330" w="3668">
                  <a:moveTo>
                    <a:pt x="3668" y="0"/>
                  </a:moveTo>
                  <a:lnTo>
                    <a:pt x="1191" y="453"/>
                  </a:lnTo>
                  <a:cubicBezTo>
                    <a:pt x="524" y="572"/>
                    <a:pt x="0" y="1167"/>
                    <a:pt x="0" y="1882"/>
                  </a:cubicBezTo>
                  <a:cubicBezTo>
                    <a:pt x="0" y="2704"/>
                    <a:pt x="669" y="3330"/>
                    <a:pt x="1470" y="3330"/>
                  </a:cubicBezTo>
                  <a:cubicBezTo>
                    <a:pt x="1551" y="3330"/>
                    <a:pt x="1632" y="3324"/>
                    <a:pt x="1715" y="3311"/>
                  </a:cubicBezTo>
                  <a:lnTo>
                    <a:pt x="2477" y="3168"/>
                  </a:lnTo>
                  <a:cubicBezTo>
                    <a:pt x="3168" y="3049"/>
                    <a:pt x="3668" y="2429"/>
                    <a:pt x="3668" y="1739"/>
                  </a:cubicBezTo>
                  <a:lnTo>
                    <a:pt x="3668" y="0"/>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8106559" y="2605862"/>
              <a:ext cx="61350" cy="23491"/>
            </a:xfrm>
            <a:custGeom>
              <a:rect b="b" l="l" r="r" t="t"/>
              <a:pathLst>
                <a:path extrusionOk="0" h="739" w="1930">
                  <a:moveTo>
                    <a:pt x="1930" y="0"/>
                  </a:moveTo>
                  <a:cubicBezTo>
                    <a:pt x="1739" y="238"/>
                    <a:pt x="1477" y="453"/>
                    <a:pt x="1191" y="524"/>
                  </a:cubicBezTo>
                  <a:cubicBezTo>
                    <a:pt x="1477" y="453"/>
                    <a:pt x="1739" y="262"/>
                    <a:pt x="1930" y="0"/>
                  </a:cubicBezTo>
                  <a:close/>
                  <a:moveTo>
                    <a:pt x="239" y="715"/>
                  </a:moveTo>
                  <a:cubicBezTo>
                    <a:pt x="144" y="715"/>
                    <a:pt x="72" y="739"/>
                    <a:pt x="1" y="739"/>
                  </a:cubicBezTo>
                  <a:cubicBezTo>
                    <a:pt x="48" y="739"/>
                    <a:pt x="144" y="739"/>
                    <a:pt x="239" y="715"/>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8059641" y="2535453"/>
              <a:ext cx="102229" cy="93900"/>
            </a:xfrm>
            <a:custGeom>
              <a:rect b="b" l="l" r="r" t="t"/>
              <a:pathLst>
                <a:path extrusionOk="0" h="2954" w="3216">
                  <a:moveTo>
                    <a:pt x="1620" y="1"/>
                  </a:moveTo>
                  <a:lnTo>
                    <a:pt x="1191" y="72"/>
                  </a:lnTo>
                  <a:cubicBezTo>
                    <a:pt x="524" y="191"/>
                    <a:pt x="0" y="786"/>
                    <a:pt x="0" y="1501"/>
                  </a:cubicBezTo>
                  <a:cubicBezTo>
                    <a:pt x="0" y="2311"/>
                    <a:pt x="667" y="2954"/>
                    <a:pt x="1429" y="2954"/>
                  </a:cubicBezTo>
                  <a:cubicBezTo>
                    <a:pt x="1524" y="2954"/>
                    <a:pt x="1596" y="2954"/>
                    <a:pt x="1667" y="2930"/>
                  </a:cubicBezTo>
                  <a:lnTo>
                    <a:pt x="2453" y="2763"/>
                  </a:lnTo>
                  <a:lnTo>
                    <a:pt x="2477" y="2763"/>
                  </a:lnTo>
                  <a:cubicBezTo>
                    <a:pt x="2787" y="2692"/>
                    <a:pt x="3048" y="2477"/>
                    <a:pt x="3215" y="2239"/>
                  </a:cubicBezTo>
                  <a:lnTo>
                    <a:pt x="3215" y="2239"/>
                  </a:lnTo>
                  <a:cubicBezTo>
                    <a:pt x="3025" y="2287"/>
                    <a:pt x="2810" y="2334"/>
                    <a:pt x="2620" y="2334"/>
                  </a:cubicBezTo>
                  <a:cubicBezTo>
                    <a:pt x="1501" y="2311"/>
                    <a:pt x="810" y="834"/>
                    <a:pt x="1620" y="1"/>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 name="Google Shape;2300;p47"/>
          <p:cNvGrpSpPr/>
          <p:nvPr/>
        </p:nvGrpSpPr>
        <p:grpSpPr>
          <a:xfrm>
            <a:off x="7192859" y="2350005"/>
            <a:ext cx="380051" cy="256652"/>
            <a:chOff x="7192859" y="2350005"/>
            <a:chExt cx="380051" cy="256652"/>
          </a:xfrm>
        </p:grpSpPr>
        <p:sp>
          <p:nvSpPr>
            <p:cNvPr id="2301" name="Google Shape;2301;p47"/>
            <p:cNvSpPr/>
            <p:nvPr/>
          </p:nvSpPr>
          <p:spPr>
            <a:xfrm>
              <a:off x="7192859" y="2533196"/>
              <a:ext cx="203663" cy="73461"/>
            </a:xfrm>
            <a:custGeom>
              <a:rect b="b" l="l" r="r" t="t"/>
              <a:pathLst>
                <a:path extrusionOk="0" h="2311" w="6407">
                  <a:moveTo>
                    <a:pt x="2096" y="0"/>
                  </a:moveTo>
                  <a:cubicBezTo>
                    <a:pt x="1168" y="0"/>
                    <a:pt x="405" y="619"/>
                    <a:pt x="167" y="1500"/>
                  </a:cubicBezTo>
                  <a:lnTo>
                    <a:pt x="72" y="1929"/>
                  </a:lnTo>
                  <a:cubicBezTo>
                    <a:pt x="1" y="2143"/>
                    <a:pt x="167" y="2310"/>
                    <a:pt x="358" y="2310"/>
                  </a:cubicBezTo>
                  <a:lnTo>
                    <a:pt x="6050" y="2310"/>
                  </a:lnTo>
                  <a:cubicBezTo>
                    <a:pt x="6264" y="2310"/>
                    <a:pt x="6407" y="2143"/>
                    <a:pt x="6359" y="1929"/>
                  </a:cubicBezTo>
                  <a:lnTo>
                    <a:pt x="6264" y="1500"/>
                  </a:lnTo>
                  <a:cubicBezTo>
                    <a:pt x="6026" y="619"/>
                    <a:pt x="5240" y="0"/>
                    <a:pt x="4335"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7"/>
            <p:cNvSpPr/>
            <p:nvPr/>
          </p:nvSpPr>
          <p:spPr>
            <a:xfrm>
              <a:off x="7259486" y="2533196"/>
              <a:ext cx="69678" cy="73461"/>
            </a:xfrm>
            <a:custGeom>
              <a:rect b="b" l="l" r="r" t="t"/>
              <a:pathLst>
                <a:path extrusionOk="0" h="2311" w="2192">
                  <a:moveTo>
                    <a:pt x="0" y="0"/>
                  </a:moveTo>
                  <a:lnTo>
                    <a:pt x="596" y="2310"/>
                  </a:lnTo>
                  <a:lnTo>
                    <a:pt x="1596" y="2310"/>
                  </a:lnTo>
                  <a:lnTo>
                    <a:pt x="2191" y="0"/>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7"/>
            <p:cNvSpPr/>
            <p:nvPr/>
          </p:nvSpPr>
          <p:spPr>
            <a:xfrm>
              <a:off x="7194385" y="2533196"/>
              <a:ext cx="159001" cy="73461"/>
            </a:xfrm>
            <a:custGeom>
              <a:rect b="b" l="l" r="r" t="t"/>
              <a:pathLst>
                <a:path extrusionOk="0" h="2311" w="5002">
                  <a:moveTo>
                    <a:pt x="4573" y="0"/>
                  </a:moveTo>
                  <a:cubicBezTo>
                    <a:pt x="4454" y="72"/>
                    <a:pt x="4334" y="143"/>
                    <a:pt x="4192" y="191"/>
                  </a:cubicBezTo>
                  <a:lnTo>
                    <a:pt x="4049" y="762"/>
                  </a:lnTo>
                  <a:cubicBezTo>
                    <a:pt x="4406" y="619"/>
                    <a:pt x="4716" y="405"/>
                    <a:pt x="5001" y="119"/>
                  </a:cubicBezTo>
                  <a:cubicBezTo>
                    <a:pt x="4882" y="72"/>
                    <a:pt x="4716" y="24"/>
                    <a:pt x="4573" y="0"/>
                  </a:cubicBezTo>
                  <a:close/>
                  <a:moveTo>
                    <a:pt x="1715" y="0"/>
                  </a:moveTo>
                  <a:cubicBezTo>
                    <a:pt x="953" y="119"/>
                    <a:pt x="286" y="715"/>
                    <a:pt x="72" y="1477"/>
                  </a:cubicBezTo>
                  <a:lnTo>
                    <a:pt x="0" y="1905"/>
                  </a:lnTo>
                  <a:lnTo>
                    <a:pt x="0" y="1977"/>
                  </a:lnTo>
                  <a:cubicBezTo>
                    <a:pt x="0" y="2167"/>
                    <a:pt x="143" y="2310"/>
                    <a:pt x="310" y="2310"/>
                  </a:cubicBezTo>
                  <a:lnTo>
                    <a:pt x="2644" y="2310"/>
                  </a:lnTo>
                  <a:lnTo>
                    <a:pt x="2096" y="238"/>
                  </a:lnTo>
                  <a:cubicBezTo>
                    <a:pt x="1977" y="167"/>
                    <a:pt x="1834" y="72"/>
                    <a:pt x="1715" y="0"/>
                  </a:cubicBezTo>
                  <a:close/>
                  <a:moveTo>
                    <a:pt x="3739" y="1953"/>
                  </a:moveTo>
                  <a:lnTo>
                    <a:pt x="3644" y="2310"/>
                  </a:lnTo>
                  <a:lnTo>
                    <a:pt x="4454" y="2310"/>
                  </a:lnTo>
                  <a:cubicBezTo>
                    <a:pt x="4215" y="2215"/>
                    <a:pt x="3977" y="2096"/>
                    <a:pt x="3739" y="1953"/>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7"/>
            <p:cNvSpPr/>
            <p:nvPr/>
          </p:nvSpPr>
          <p:spPr>
            <a:xfrm>
              <a:off x="7260980" y="2539236"/>
              <a:ext cx="66658" cy="67421"/>
            </a:xfrm>
            <a:custGeom>
              <a:rect b="b" l="l" r="r" t="t"/>
              <a:pathLst>
                <a:path extrusionOk="0" h="2121" w="2097">
                  <a:moveTo>
                    <a:pt x="2097" y="1"/>
                  </a:moveTo>
                  <a:lnTo>
                    <a:pt x="2097" y="1"/>
                  </a:lnTo>
                  <a:cubicBezTo>
                    <a:pt x="1787" y="120"/>
                    <a:pt x="1501" y="215"/>
                    <a:pt x="1168" y="239"/>
                  </a:cubicBezTo>
                  <a:lnTo>
                    <a:pt x="1096" y="239"/>
                  </a:lnTo>
                  <a:cubicBezTo>
                    <a:pt x="668" y="239"/>
                    <a:pt x="334" y="167"/>
                    <a:pt x="1" y="48"/>
                  </a:cubicBezTo>
                  <a:lnTo>
                    <a:pt x="1" y="48"/>
                  </a:lnTo>
                  <a:lnTo>
                    <a:pt x="549" y="2120"/>
                  </a:lnTo>
                  <a:lnTo>
                    <a:pt x="1549" y="2120"/>
                  </a:lnTo>
                  <a:lnTo>
                    <a:pt x="1644" y="1763"/>
                  </a:lnTo>
                  <a:cubicBezTo>
                    <a:pt x="1215" y="1525"/>
                    <a:pt x="834" y="1191"/>
                    <a:pt x="549" y="882"/>
                  </a:cubicBezTo>
                  <a:cubicBezTo>
                    <a:pt x="477" y="810"/>
                    <a:pt x="549" y="715"/>
                    <a:pt x="596" y="715"/>
                  </a:cubicBezTo>
                  <a:lnTo>
                    <a:pt x="620" y="715"/>
                  </a:lnTo>
                  <a:cubicBezTo>
                    <a:pt x="787" y="763"/>
                    <a:pt x="906" y="763"/>
                    <a:pt x="1049" y="763"/>
                  </a:cubicBezTo>
                  <a:cubicBezTo>
                    <a:pt x="1382" y="763"/>
                    <a:pt x="1668" y="691"/>
                    <a:pt x="1930" y="572"/>
                  </a:cubicBezTo>
                  <a:lnTo>
                    <a:pt x="2097" y="1"/>
                  </a:ln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7"/>
            <p:cNvSpPr/>
            <p:nvPr/>
          </p:nvSpPr>
          <p:spPr>
            <a:xfrm>
              <a:off x="7214824" y="2387832"/>
              <a:ext cx="159001" cy="159001"/>
            </a:xfrm>
            <a:custGeom>
              <a:rect b="b" l="l" r="r" t="t"/>
              <a:pathLst>
                <a:path extrusionOk="0" h="5002" w="5002">
                  <a:moveTo>
                    <a:pt x="2501" y="1"/>
                  </a:moveTo>
                  <a:cubicBezTo>
                    <a:pt x="1143" y="1"/>
                    <a:pt x="0" y="1144"/>
                    <a:pt x="0" y="2501"/>
                  </a:cubicBezTo>
                  <a:cubicBezTo>
                    <a:pt x="0" y="3883"/>
                    <a:pt x="1143" y="5002"/>
                    <a:pt x="2501" y="5002"/>
                  </a:cubicBezTo>
                  <a:cubicBezTo>
                    <a:pt x="3882" y="5002"/>
                    <a:pt x="5001" y="3883"/>
                    <a:pt x="5001" y="2501"/>
                  </a:cubicBezTo>
                  <a:cubicBezTo>
                    <a:pt x="5001" y="1144"/>
                    <a:pt x="3882" y="1"/>
                    <a:pt x="2501"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7"/>
            <p:cNvSpPr/>
            <p:nvPr/>
          </p:nvSpPr>
          <p:spPr>
            <a:xfrm>
              <a:off x="7229955" y="2468826"/>
              <a:ext cx="34839" cy="28068"/>
            </a:xfrm>
            <a:custGeom>
              <a:rect b="b" l="l" r="r" t="t"/>
              <a:pathLst>
                <a:path extrusionOk="0" h="883" w="1096">
                  <a:moveTo>
                    <a:pt x="572" y="1"/>
                  </a:moveTo>
                  <a:cubicBezTo>
                    <a:pt x="262" y="1"/>
                    <a:pt x="1" y="191"/>
                    <a:pt x="24" y="430"/>
                  </a:cubicBezTo>
                  <a:cubicBezTo>
                    <a:pt x="24" y="668"/>
                    <a:pt x="262" y="882"/>
                    <a:pt x="572" y="882"/>
                  </a:cubicBezTo>
                  <a:cubicBezTo>
                    <a:pt x="858" y="882"/>
                    <a:pt x="1096" y="668"/>
                    <a:pt x="1096" y="430"/>
                  </a:cubicBezTo>
                  <a:cubicBezTo>
                    <a:pt x="1096" y="191"/>
                    <a:pt x="858" y="1"/>
                    <a:pt x="572"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a:off x="7323824" y="2468826"/>
              <a:ext cx="34839" cy="28068"/>
            </a:xfrm>
            <a:custGeom>
              <a:rect b="b" l="l" r="r" t="t"/>
              <a:pathLst>
                <a:path extrusionOk="0" h="883" w="1096">
                  <a:moveTo>
                    <a:pt x="572" y="1"/>
                  </a:moveTo>
                  <a:cubicBezTo>
                    <a:pt x="262" y="1"/>
                    <a:pt x="1" y="191"/>
                    <a:pt x="24" y="430"/>
                  </a:cubicBezTo>
                  <a:cubicBezTo>
                    <a:pt x="24" y="668"/>
                    <a:pt x="262" y="882"/>
                    <a:pt x="572" y="882"/>
                  </a:cubicBezTo>
                  <a:cubicBezTo>
                    <a:pt x="858" y="882"/>
                    <a:pt x="1096" y="668"/>
                    <a:pt x="1096" y="430"/>
                  </a:cubicBezTo>
                  <a:cubicBezTo>
                    <a:pt x="1096" y="191"/>
                    <a:pt x="858" y="1"/>
                    <a:pt x="572"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7"/>
            <p:cNvSpPr/>
            <p:nvPr/>
          </p:nvSpPr>
          <p:spPr>
            <a:xfrm>
              <a:off x="7245086" y="2452933"/>
              <a:ext cx="11412" cy="18977"/>
            </a:xfrm>
            <a:custGeom>
              <a:rect b="b" l="l" r="r" t="t"/>
              <a:pathLst>
                <a:path extrusionOk="0" h="597" w="359">
                  <a:moveTo>
                    <a:pt x="191" y="1"/>
                  </a:moveTo>
                  <a:cubicBezTo>
                    <a:pt x="96" y="1"/>
                    <a:pt x="1" y="96"/>
                    <a:pt x="1" y="191"/>
                  </a:cubicBezTo>
                  <a:lnTo>
                    <a:pt x="1" y="429"/>
                  </a:lnTo>
                  <a:cubicBezTo>
                    <a:pt x="1" y="525"/>
                    <a:pt x="96" y="596"/>
                    <a:pt x="191" y="596"/>
                  </a:cubicBezTo>
                  <a:cubicBezTo>
                    <a:pt x="263" y="596"/>
                    <a:pt x="358" y="525"/>
                    <a:pt x="358" y="429"/>
                  </a:cubicBezTo>
                  <a:lnTo>
                    <a:pt x="358" y="191"/>
                  </a:lnTo>
                  <a:cubicBezTo>
                    <a:pt x="358" y="96"/>
                    <a:pt x="263"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7"/>
            <p:cNvSpPr/>
            <p:nvPr/>
          </p:nvSpPr>
          <p:spPr>
            <a:xfrm>
              <a:off x="7282182" y="2459004"/>
              <a:ext cx="25780" cy="25748"/>
            </a:xfrm>
            <a:custGeom>
              <a:rect b="b" l="l" r="r" t="t"/>
              <a:pathLst>
                <a:path extrusionOk="0" h="810" w="811">
                  <a:moveTo>
                    <a:pt x="120" y="0"/>
                  </a:moveTo>
                  <a:cubicBezTo>
                    <a:pt x="48" y="0"/>
                    <a:pt x="1" y="72"/>
                    <a:pt x="1" y="119"/>
                  </a:cubicBezTo>
                  <a:lnTo>
                    <a:pt x="1" y="405"/>
                  </a:lnTo>
                  <a:cubicBezTo>
                    <a:pt x="1" y="619"/>
                    <a:pt x="167" y="810"/>
                    <a:pt x="382" y="810"/>
                  </a:cubicBezTo>
                  <a:cubicBezTo>
                    <a:pt x="620" y="810"/>
                    <a:pt x="763" y="619"/>
                    <a:pt x="810" y="405"/>
                  </a:cubicBezTo>
                  <a:lnTo>
                    <a:pt x="810" y="119"/>
                  </a:lnTo>
                  <a:cubicBezTo>
                    <a:pt x="810" y="72"/>
                    <a:pt x="739" y="0"/>
                    <a:pt x="691"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7332915" y="2452933"/>
              <a:ext cx="11380" cy="18977"/>
            </a:xfrm>
            <a:custGeom>
              <a:rect b="b" l="l" r="r" t="t"/>
              <a:pathLst>
                <a:path extrusionOk="0" h="597" w="358">
                  <a:moveTo>
                    <a:pt x="191" y="1"/>
                  </a:moveTo>
                  <a:cubicBezTo>
                    <a:pt x="96" y="1"/>
                    <a:pt x="0" y="96"/>
                    <a:pt x="0" y="191"/>
                  </a:cubicBezTo>
                  <a:lnTo>
                    <a:pt x="0" y="429"/>
                  </a:lnTo>
                  <a:cubicBezTo>
                    <a:pt x="0" y="525"/>
                    <a:pt x="96" y="596"/>
                    <a:pt x="191" y="596"/>
                  </a:cubicBezTo>
                  <a:cubicBezTo>
                    <a:pt x="286" y="596"/>
                    <a:pt x="358" y="525"/>
                    <a:pt x="358" y="429"/>
                  </a:cubicBezTo>
                  <a:lnTo>
                    <a:pt x="358" y="191"/>
                  </a:lnTo>
                  <a:cubicBezTo>
                    <a:pt x="358" y="96"/>
                    <a:pt x="286"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7214824" y="2394666"/>
              <a:ext cx="49239" cy="74192"/>
            </a:xfrm>
            <a:custGeom>
              <a:rect b="b" l="l" r="r" t="t"/>
              <a:pathLst>
                <a:path extrusionOk="0" h="2334" w="1549">
                  <a:moveTo>
                    <a:pt x="1548" y="0"/>
                  </a:moveTo>
                  <a:cubicBezTo>
                    <a:pt x="1459" y="36"/>
                    <a:pt x="1372" y="78"/>
                    <a:pt x="1288" y="125"/>
                  </a:cubicBezTo>
                  <a:lnTo>
                    <a:pt x="1288" y="125"/>
                  </a:lnTo>
                  <a:cubicBezTo>
                    <a:pt x="1372" y="79"/>
                    <a:pt x="1458" y="37"/>
                    <a:pt x="1548" y="0"/>
                  </a:cubicBezTo>
                  <a:close/>
                  <a:moveTo>
                    <a:pt x="1288" y="125"/>
                  </a:moveTo>
                  <a:lnTo>
                    <a:pt x="1288" y="125"/>
                  </a:lnTo>
                  <a:cubicBezTo>
                    <a:pt x="506" y="557"/>
                    <a:pt x="0" y="1387"/>
                    <a:pt x="0" y="2334"/>
                  </a:cubicBezTo>
                  <a:cubicBezTo>
                    <a:pt x="0" y="1371"/>
                    <a:pt x="539" y="542"/>
                    <a:pt x="1288" y="125"/>
                  </a:cubicBez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7248901" y="2533196"/>
              <a:ext cx="12111" cy="6071"/>
            </a:xfrm>
            <a:custGeom>
              <a:rect b="b" l="l" r="r" t="t"/>
              <a:pathLst>
                <a:path extrusionOk="0" h="191" w="381">
                  <a:moveTo>
                    <a:pt x="0" y="0"/>
                  </a:moveTo>
                  <a:lnTo>
                    <a:pt x="0" y="0"/>
                  </a:lnTo>
                  <a:cubicBezTo>
                    <a:pt x="119" y="72"/>
                    <a:pt x="262" y="167"/>
                    <a:pt x="381" y="191"/>
                  </a:cubicBezTo>
                  <a:cubicBezTo>
                    <a:pt x="238" y="143"/>
                    <a:pt x="119" y="72"/>
                    <a:pt x="0" y="0"/>
                  </a:cubicBezTo>
                  <a:close/>
                </a:path>
              </a:pathLst>
            </a:custGeom>
            <a:solidFill>
              <a:srgbClr val="9C7C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7260980" y="2540761"/>
              <a:ext cx="32582" cy="7597"/>
            </a:xfrm>
            <a:custGeom>
              <a:rect b="b" l="l" r="r" t="t"/>
              <a:pathLst>
                <a:path extrusionOk="0" h="239" w="1025">
                  <a:moveTo>
                    <a:pt x="1" y="0"/>
                  </a:moveTo>
                  <a:lnTo>
                    <a:pt x="1" y="0"/>
                  </a:lnTo>
                  <a:cubicBezTo>
                    <a:pt x="311" y="143"/>
                    <a:pt x="668" y="191"/>
                    <a:pt x="1025" y="238"/>
                  </a:cubicBezTo>
                  <a:cubicBezTo>
                    <a:pt x="668" y="191"/>
                    <a:pt x="334" y="119"/>
                    <a:pt x="1" y="0"/>
                  </a:cubicBezTo>
                  <a:close/>
                </a:path>
              </a:pathLst>
            </a:custGeom>
            <a:solidFill>
              <a:srgbClr val="A9E3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7214824" y="2394666"/>
              <a:ext cx="132490" cy="152930"/>
            </a:xfrm>
            <a:custGeom>
              <a:rect b="b" l="l" r="r" t="t"/>
              <a:pathLst>
                <a:path extrusionOk="0" h="4811" w="4168">
                  <a:moveTo>
                    <a:pt x="1548" y="0"/>
                  </a:moveTo>
                  <a:cubicBezTo>
                    <a:pt x="619" y="381"/>
                    <a:pt x="0" y="1286"/>
                    <a:pt x="0" y="2334"/>
                  </a:cubicBezTo>
                  <a:cubicBezTo>
                    <a:pt x="0" y="3191"/>
                    <a:pt x="429" y="3929"/>
                    <a:pt x="1072" y="4382"/>
                  </a:cubicBezTo>
                  <a:cubicBezTo>
                    <a:pt x="1191" y="4477"/>
                    <a:pt x="1310" y="4525"/>
                    <a:pt x="1453" y="4572"/>
                  </a:cubicBezTo>
                  <a:cubicBezTo>
                    <a:pt x="1763" y="4739"/>
                    <a:pt x="2120" y="4787"/>
                    <a:pt x="2477" y="4811"/>
                  </a:cubicBezTo>
                  <a:lnTo>
                    <a:pt x="2525" y="4811"/>
                  </a:lnTo>
                  <a:cubicBezTo>
                    <a:pt x="3168" y="4787"/>
                    <a:pt x="3763" y="4525"/>
                    <a:pt x="4168" y="4120"/>
                  </a:cubicBezTo>
                  <a:lnTo>
                    <a:pt x="4168" y="4120"/>
                  </a:lnTo>
                  <a:cubicBezTo>
                    <a:pt x="3811" y="4168"/>
                    <a:pt x="3453" y="4191"/>
                    <a:pt x="3168" y="4191"/>
                  </a:cubicBezTo>
                  <a:cubicBezTo>
                    <a:pt x="2024" y="4191"/>
                    <a:pt x="1310" y="3787"/>
                    <a:pt x="929" y="3215"/>
                  </a:cubicBezTo>
                  <a:cubicBezTo>
                    <a:pt x="619" y="3215"/>
                    <a:pt x="429" y="3001"/>
                    <a:pt x="429" y="2763"/>
                  </a:cubicBezTo>
                  <a:cubicBezTo>
                    <a:pt x="429" y="2620"/>
                    <a:pt x="500" y="2501"/>
                    <a:pt x="619" y="2429"/>
                  </a:cubicBezTo>
                  <a:cubicBezTo>
                    <a:pt x="548" y="1548"/>
                    <a:pt x="905" y="548"/>
                    <a:pt x="1548"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7229955" y="2471878"/>
              <a:ext cx="15926" cy="25017"/>
            </a:xfrm>
            <a:custGeom>
              <a:rect b="b" l="l" r="r" t="t"/>
              <a:pathLst>
                <a:path extrusionOk="0" h="787" w="501">
                  <a:moveTo>
                    <a:pt x="215" y="0"/>
                  </a:moveTo>
                  <a:cubicBezTo>
                    <a:pt x="96" y="95"/>
                    <a:pt x="1" y="214"/>
                    <a:pt x="1" y="334"/>
                  </a:cubicBezTo>
                  <a:cubicBezTo>
                    <a:pt x="1" y="572"/>
                    <a:pt x="239" y="762"/>
                    <a:pt x="501" y="786"/>
                  </a:cubicBezTo>
                  <a:cubicBezTo>
                    <a:pt x="358" y="548"/>
                    <a:pt x="262" y="286"/>
                    <a:pt x="215" y="0"/>
                  </a:cubicBezTo>
                  <a:close/>
                </a:path>
              </a:pathLst>
            </a:custGeom>
            <a:solidFill>
              <a:srgbClr val="ED8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7334409" y="2519559"/>
              <a:ext cx="238502" cy="87098"/>
            </a:xfrm>
            <a:custGeom>
              <a:rect b="b" l="l" r="r" t="t"/>
              <a:pathLst>
                <a:path extrusionOk="0" h="2740" w="7503">
                  <a:moveTo>
                    <a:pt x="2430" y="0"/>
                  </a:moveTo>
                  <a:cubicBezTo>
                    <a:pt x="1358" y="0"/>
                    <a:pt x="406" y="739"/>
                    <a:pt x="168" y="1787"/>
                  </a:cubicBezTo>
                  <a:lnTo>
                    <a:pt x="49" y="2263"/>
                  </a:lnTo>
                  <a:cubicBezTo>
                    <a:pt x="1" y="2501"/>
                    <a:pt x="168" y="2739"/>
                    <a:pt x="406" y="2739"/>
                  </a:cubicBezTo>
                  <a:lnTo>
                    <a:pt x="7074" y="2739"/>
                  </a:lnTo>
                  <a:cubicBezTo>
                    <a:pt x="7312" y="2739"/>
                    <a:pt x="7503" y="2501"/>
                    <a:pt x="7431" y="2263"/>
                  </a:cubicBezTo>
                  <a:lnTo>
                    <a:pt x="7312" y="1787"/>
                  </a:lnTo>
                  <a:cubicBezTo>
                    <a:pt x="7098" y="739"/>
                    <a:pt x="6145" y="0"/>
                    <a:pt x="5073" y="0"/>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7412384" y="2519559"/>
              <a:ext cx="82552" cy="87098"/>
            </a:xfrm>
            <a:custGeom>
              <a:rect b="b" l="l" r="r" t="t"/>
              <a:pathLst>
                <a:path extrusionOk="0" h="2740" w="2597">
                  <a:moveTo>
                    <a:pt x="1" y="0"/>
                  </a:moveTo>
                  <a:lnTo>
                    <a:pt x="715" y="2739"/>
                  </a:lnTo>
                  <a:lnTo>
                    <a:pt x="1906" y="2739"/>
                  </a:lnTo>
                  <a:lnTo>
                    <a:pt x="2597" y="0"/>
                  </a:ln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7521415" y="2524105"/>
              <a:ext cx="2289" cy="32"/>
            </a:xfrm>
            <a:custGeom>
              <a:rect b="b" l="l" r="r" t="t"/>
              <a:pathLst>
                <a:path extrusionOk="0" h="1" w="72">
                  <a:moveTo>
                    <a:pt x="72" y="0"/>
                  </a:moveTo>
                  <a:lnTo>
                    <a:pt x="72" y="0"/>
                  </a:lnTo>
                  <a:lnTo>
                    <a:pt x="72" y="0"/>
                  </a:lnTo>
                  <a:lnTo>
                    <a:pt x="72" y="0"/>
                  </a:lnTo>
                  <a:close/>
                  <a:moveTo>
                    <a:pt x="24" y="0"/>
                  </a:moveTo>
                  <a:lnTo>
                    <a:pt x="24" y="0"/>
                  </a:lnTo>
                  <a:lnTo>
                    <a:pt x="24" y="0"/>
                  </a:lnTo>
                  <a:close/>
                  <a:moveTo>
                    <a:pt x="24" y="0"/>
                  </a:moveTo>
                  <a:lnTo>
                    <a:pt x="24" y="0"/>
                  </a:lnTo>
                  <a:lnTo>
                    <a:pt x="24" y="0"/>
                  </a:lnTo>
                  <a:close/>
                  <a:moveTo>
                    <a:pt x="24" y="0"/>
                  </a:moveTo>
                  <a:lnTo>
                    <a:pt x="24" y="0"/>
                  </a:lnTo>
                  <a:lnTo>
                    <a:pt x="24" y="0"/>
                  </a:lnTo>
                  <a:close/>
                  <a:moveTo>
                    <a:pt x="0" y="0"/>
                  </a:moveTo>
                  <a:lnTo>
                    <a:pt x="0" y="0"/>
                  </a:lnTo>
                  <a:lnTo>
                    <a:pt x="0" y="0"/>
                  </a:ln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7335935" y="2520322"/>
              <a:ext cx="187006" cy="86335"/>
            </a:xfrm>
            <a:custGeom>
              <a:rect b="b" l="l" r="r" t="t"/>
              <a:pathLst>
                <a:path extrusionOk="0" h="2716" w="5883">
                  <a:moveTo>
                    <a:pt x="5383" y="0"/>
                  </a:moveTo>
                  <a:lnTo>
                    <a:pt x="4954" y="262"/>
                  </a:lnTo>
                  <a:lnTo>
                    <a:pt x="4763" y="929"/>
                  </a:lnTo>
                  <a:cubicBezTo>
                    <a:pt x="5216" y="739"/>
                    <a:pt x="5573" y="477"/>
                    <a:pt x="5883" y="143"/>
                  </a:cubicBezTo>
                  <a:cubicBezTo>
                    <a:pt x="5692" y="72"/>
                    <a:pt x="5549" y="48"/>
                    <a:pt x="5383" y="0"/>
                  </a:cubicBezTo>
                  <a:close/>
                  <a:moveTo>
                    <a:pt x="2025" y="0"/>
                  </a:moveTo>
                  <a:cubicBezTo>
                    <a:pt x="1549" y="72"/>
                    <a:pt x="1096" y="310"/>
                    <a:pt x="786" y="643"/>
                  </a:cubicBezTo>
                  <a:cubicBezTo>
                    <a:pt x="477" y="929"/>
                    <a:pt x="239" y="1310"/>
                    <a:pt x="120" y="1763"/>
                  </a:cubicBezTo>
                  <a:lnTo>
                    <a:pt x="1" y="2239"/>
                  </a:lnTo>
                  <a:lnTo>
                    <a:pt x="1" y="2334"/>
                  </a:lnTo>
                  <a:cubicBezTo>
                    <a:pt x="1" y="2548"/>
                    <a:pt x="143" y="2715"/>
                    <a:pt x="382" y="2715"/>
                  </a:cubicBezTo>
                  <a:lnTo>
                    <a:pt x="3120" y="2715"/>
                  </a:lnTo>
                  <a:lnTo>
                    <a:pt x="2501" y="286"/>
                  </a:lnTo>
                  <a:cubicBezTo>
                    <a:pt x="2334" y="191"/>
                    <a:pt x="2168" y="96"/>
                    <a:pt x="2025" y="0"/>
                  </a:cubicBezTo>
                  <a:close/>
                  <a:moveTo>
                    <a:pt x="4430" y="2310"/>
                  </a:moveTo>
                  <a:lnTo>
                    <a:pt x="4311" y="2715"/>
                  </a:lnTo>
                  <a:lnTo>
                    <a:pt x="5264" y="2715"/>
                  </a:lnTo>
                  <a:cubicBezTo>
                    <a:pt x="4978" y="2596"/>
                    <a:pt x="4692" y="2477"/>
                    <a:pt x="4430" y="2310"/>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7415435" y="2527887"/>
              <a:ext cx="77975" cy="78007"/>
            </a:xfrm>
            <a:custGeom>
              <a:rect b="b" l="l" r="r" t="t"/>
              <a:pathLst>
                <a:path extrusionOk="0" h="2454" w="2453">
                  <a:moveTo>
                    <a:pt x="2453" y="0"/>
                  </a:moveTo>
                  <a:cubicBezTo>
                    <a:pt x="2048" y="191"/>
                    <a:pt x="1667" y="286"/>
                    <a:pt x="1215" y="286"/>
                  </a:cubicBezTo>
                  <a:cubicBezTo>
                    <a:pt x="786" y="286"/>
                    <a:pt x="357" y="191"/>
                    <a:pt x="0" y="0"/>
                  </a:cubicBezTo>
                  <a:lnTo>
                    <a:pt x="0" y="0"/>
                  </a:lnTo>
                  <a:lnTo>
                    <a:pt x="619" y="2453"/>
                  </a:lnTo>
                  <a:lnTo>
                    <a:pt x="1810" y="2453"/>
                  </a:lnTo>
                  <a:lnTo>
                    <a:pt x="1929" y="2025"/>
                  </a:lnTo>
                  <a:cubicBezTo>
                    <a:pt x="1453" y="1739"/>
                    <a:pt x="1000" y="1382"/>
                    <a:pt x="667" y="1001"/>
                  </a:cubicBezTo>
                  <a:cubicBezTo>
                    <a:pt x="595" y="929"/>
                    <a:pt x="667" y="810"/>
                    <a:pt x="738" y="810"/>
                  </a:cubicBezTo>
                  <a:lnTo>
                    <a:pt x="786" y="810"/>
                  </a:lnTo>
                  <a:cubicBezTo>
                    <a:pt x="929" y="834"/>
                    <a:pt x="1096" y="834"/>
                    <a:pt x="1286" y="834"/>
                  </a:cubicBezTo>
                  <a:cubicBezTo>
                    <a:pt x="1667" y="834"/>
                    <a:pt x="2001" y="786"/>
                    <a:pt x="2334" y="643"/>
                  </a:cubicBezTo>
                  <a:lnTo>
                    <a:pt x="2453" y="0"/>
                  </a:lnTo>
                  <a:close/>
                </a:path>
              </a:pathLst>
            </a:custGeom>
            <a:solidFill>
              <a:srgbClr val="D7F2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7"/>
            <p:cNvSpPr/>
            <p:nvPr/>
          </p:nvSpPr>
          <p:spPr>
            <a:xfrm>
              <a:off x="7360920" y="2350005"/>
              <a:ext cx="187006" cy="187737"/>
            </a:xfrm>
            <a:custGeom>
              <a:rect b="b" l="l" r="r" t="t"/>
              <a:pathLst>
                <a:path extrusionOk="0" h="5906" w="5883">
                  <a:moveTo>
                    <a:pt x="2930" y="0"/>
                  </a:moveTo>
                  <a:cubicBezTo>
                    <a:pt x="1310" y="0"/>
                    <a:pt x="0" y="1310"/>
                    <a:pt x="0" y="2953"/>
                  </a:cubicBezTo>
                  <a:cubicBezTo>
                    <a:pt x="0" y="4596"/>
                    <a:pt x="1310" y="5906"/>
                    <a:pt x="2930" y="5906"/>
                  </a:cubicBezTo>
                  <a:cubicBezTo>
                    <a:pt x="4573" y="5906"/>
                    <a:pt x="5883" y="4596"/>
                    <a:pt x="5883" y="2953"/>
                  </a:cubicBezTo>
                  <a:cubicBezTo>
                    <a:pt x="5883" y="1310"/>
                    <a:pt x="4573" y="0"/>
                    <a:pt x="2930"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7"/>
            <p:cNvSpPr/>
            <p:nvPr/>
          </p:nvSpPr>
          <p:spPr>
            <a:xfrm>
              <a:off x="7378339" y="2444604"/>
              <a:ext cx="40148" cy="32582"/>
            </a:xfrm>
            <a:custGeom>
              <a:rect b="b" l="l" r="r" t="t"/>
              <a:pathLst>
                <a:path extrusionOk="0" h="1025" w="1263">
                  <a:moveTo>
                    <a:pt x="643" y="1"/>
                  </a:moveTo>
                  <a:cubicBezTo>
                    <a:pt x="310" y="1"/>
                    <a:pt x="0" y="215"/>
                    <a:pt x="0" y="525"/>
                  </a:cubicBezTo>
                  <a:cubicBezTo>
                    <a:pt x="0" y="787"/>
                    <a:pt x="286" y="1025"/>
                    <a:pt x="643" y="1025"/>
                  </a:cubicBezTo>
                  <a:cubicBezTo>
                    <a:pt x="953" y="1025"/>
                    <a:pt x="1262" y="787"/>
                    <a:pt x="1262" y="525"/>
                  </a:cubicBezTo>
                  <a:cubicBezTo>
                    <a:pt x="1262" y="239"/>
                    <a:pt x="1000" y="1"/>
                    <a:pt x="643"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7"/>
            <p:cNvSpPr/>
            <p:nvPr/>
          </p:nvSpPr>
          <p:spPr>
            <a:xfrm>
              <a:off x="7488864" y="2444604"/>
              <a:ext cx="40148" cy="32582"/>
            </a:xfrm>
            <a:custGeom>
              <a:rect b="b" l="l" r="r" t="t"/>
              <a:pathLst>
                <a:path extrusionOk="0" h="1025" w="1263">
                  <a:moveTo>
                    <a:pt x="643" y="1"/>
                  </a:moveTo>
                  <a:cubicBezTo>
                    <a:pt x="286" y="1"/>
                    <a:pt x="0" y="239"/>
                    <a:pt x="0" y="525"/>
                  </a:cubicBezTo>
                  <a:cubicBezTo>
                    <a:pt x="0" y="787"/>
                    <a:pt x="286" y="1025"/>
                    <a:pt x="643" y="1025"/>
                  </a:cubicBezTo>
                  <a:cubicBezTo>
                    <a:pt x="976" y="1025"/>
                    <a:pt x="1262" y="787"/>
                    <a:pt x="1262" y="525"/>
                  </a:cubicBezTo>
                  <a:cubicBezTo>
                    <a:pt x="1262" y="239"/>
                    <a:pt x="976" y="1"/>
                    <a:pt x="643"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7"/>
            <p:cNvSpPr/>
            <p:nvPr/>
          </p:nvSpPr>
          <p:spPr>
            <a:xfrm>
              <a:off x="7396490" y="2427948"/>
              <a:ext cx="11380" cy="19740"/>
            </a:xfrm>
            <a:custGeom>
              <a:rect b="b" l="l" r="r" t="t"/>
              <a:pathLst>
                <a:path extrusionOk="0" h="621" w="358">
                  <a:moveTo>
                    <a:pt x="191" y="1"/>
                  </a:moveTo>
                  <a:cubicBezTo>
                    <a:pt x="96" y="1"/>
                    <a:pt x="1" y="72"/>
                    <a:pt x="1" y="168"/>
                  </a:cubicBezTo>
                  <a:lnTo>
                    <a:pt x="1" y="453"/>
                  </a:lnTo>
                  <a:cubicBezTo>
                    <a:pt x="1" y="525"/>
                    <a:pt x="96" y="620"/>
                    <a:pt x="191" y="620"/>
                  </a:cubicBezTo>
                  <a:cubicBezTo>
                    <a:pt x="263" y="620"/>
                    <a:pt x="358" y="525"/>
                    <a:pt x="358" y="453"/>
                  </a:cubicBezTo>
                  <a:lnTo>
                    <a:pt x="358" y="168"/>
                  </a:lnTo>
                  <a:cubicBezTo>
                    <a:pt x="358" y="96"/>
                    <a:pt x="263"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7"/>
            <p:cNvSpPr/>
            <p:nvPr/>
          </p:nvSpPr>
          <p:spPr>
            <a:xfrm>
              <a:off x="7438895" y="2433256"/>
              <a:ext cx="29562" cy="29562"/>
            </a:xfrm>
            <a:custGeom>
              <a:rect b="b" l="l" r="r" t="t"/>
              <a:pathLst>
                <a:path extrusionOk="0" h="930" w="930">
                  <a:moveTo>
                    <a:pt x="119" y="1"/>
                  </a:moveTo>
                  <a:cubicBezTo>
                    <a:pt x="72" y="1"/>
                    <a:pt x="0" y="72"/>
                    <a:pt x="0" y="120"/>
                  </a:cubicBezTo>
                  <a:lnTo>
                    <a:pt x="0" y="453"/>
                  </a:lnTo>
                  <a:cubicBezTo>
                    <a:pt x="0" y="715"/>
                    <a:pt x="215" y="929"/>
                    <a:pt x="477" y="929"/>
                  </a:cubicBezTo>
                  <a:cubicBezTo>
                    <a:pt x="715" y="929"/>
                    <a:pt x="929" y="715"/>
                    <a:pt x="929" y="453"/>
                  </a:cubicBezTo>
                  <a:lnTo>
                    <a:pt x="929" y="120"/>
                  </a:lnTo>
                  <a:cubicBezTo>
                    <a:pt x="929" y="72"/>
                    <a:pt x="858" y="1"/>
                    <a:pt x="810"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7"/>
            <p:cNvSpPr/>
            <p:nvPr/>
          </p:nvSpPr>
          <p:spPr>
            <a:xfrm>
              <a:off x="7499450" y="2427948"/>
              <a:ext cx="11380" cy="19740"/>
            </a:xfrm>
            <a:custGeom>
              <a:rect b="b" l="l" r="r" t="t"/>
              <a:pathLst>
                <a:path extrusionOk="0" h="621" w="358">
                  <a:moveTo>
                    <a:pt x="191" y="1"/>
                  </a:moveTo>
                  <a:cubicBezTo>
                    <a:pt x="96" y="1"/>
                    <a:pt x="0" y="72"/>
                    <a:pt x="0" y="168"/>
                  </a:cubicBezTo>
                  <a:lnTo>
                    <a:pt x="0" y="453"/>
                  </a:lnTo>
                  <a:cubicBezTo>
                    <a:pt x="0" y="525"/>
                    <a:pt x="96" y="620"/>
                    <a:pt x="191" y="620"/>
                  </a:cubicBezTo>
                  <a:cubicBezTo>
                    <a:pt x="286" y="620"/>
                    <a:pt x="358" y="525"/>
                    <a:pt x="358" y="453"/>
                  </a:cubicBezTo>
                  <a:lnTo>
                    <a:pt x="358" y="168"/>
                  </a:lnTo>
                  <a:cubicBezTo>
                    <a:pt x="358" y="96"/>
                    <a:pt x="286"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7"/>
            <p:cNvSpPr/>
            <p:nvPr/>
          </p:nvSpPr>
          <p:spPr>
            <a:xfrm>
              <a:off x="7362446" y="2414342"/>
              <a:ext cx="3052" cy="11380"/>
            </a:xfrm>
            <a:custGeom>
              <a:rect b="b" l="l" r="r" t="t"/>
              <a:pathLst>
                <a:path extrusionOk="0" h="358" w="96">
                  <a:moveTo>
                    <a:pt x="95" y="0"/>
                  </a:moveTo>
                  <a:cubicBezTo>
                    <a:pt x="24" y="119"/>
                    <a:pt x="0" y="238"/>
                    <a:pt x="0" y="357"/>
                  </a:cubicBezTo>
                  <a:lnTo>
                    <a:pt x="95" y="0"/>
                  </a:ln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7"/>
            <p:cNvSpPr/>
            <p:nvPr/>
          </p:nvSpPr>
          <p:spPr>
            <a:xfrm>
              <a:off x="7360920" y="2425691"/>
              <a:ext cx="1558" cy="13669"/>
            </a:xfrm>
            <a:custGeom>
              <a:rect b="b" l="l" r="r" t="t"/>
              <a:pathLst>
                <a:path extrusionOk="0" h="430" w="49">
                  <a:moveTo>
                    <a:pt x="48" y="1"/>
                  </a:moveTo>
                  <a:cubicBezTo>
                    <a:pt x="24" y="120"/>
                    <a:pt x="0" y="286"/>
                    <a:pt x="0" y="429"/>
                  </a:cubicBezTo>
                  <a:cubicBezTo>
                    <a:pt x="24" y="286"/>
                    <a:pt x="24" y="120"/>
                    <a:pt x="48"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7"/>
            <p:cNvSpPr/>
            <p:nvPr/>
          </p:nvSpPr>
          <p:spPr>
            <a:xfrm>
              <a:off x="7362450" y="2356800"/>
              <a:ext cx="163553" cy="179131"/>
            </a:xfrm>
            <a:custGeom>
              <a:rect b="b" l="l" r="r" t="t"/>
              <a:pathLst>
                <a:path extrusionOk="0" h="5478" w="5002">
                  <a:moveTo>
                    <a:pt x="1762" y="0"/>
                  </a:moveTo>
                  <a:cubicBezTo>
                    <a:pt x="1024" y="310"/>
                    <a:pt x="453" y="905"/>
                    <a:pt x="143" y="1620"/>
                  </a:cubicBezTo>
                  <a:lnTo>
                    <a:pt x="143" y="1644"/>
                  </a:lnTo>
                  <a:lnTo>
                    <a:pt x="143" y="1667"/>
                  </a:lnTo>
                  <a:lnTo>
                    <a:pt x="143" y="1691"/>
                  </a:lnTo>
                  <a:lnTo>
                    <a:pt x="143" y="1715"/>
                  </a:lnTo>
                  <a:lnTo>
                    <a:pt x="72" y="2072"/>
                  </a:lnTo>
                  <a:cubicBezTo>
                    <a:pt x="24" y="2191"/>
                    <a:pt x="24" y="2358"/>
                    <a:pt x="0" y="2501"/>
                  </a:cubicBezTo>
                  <a:lnTo>
                    <a:pt x="0" y="2525"/>
                  </a:lnTo>
                  <a:cubicBezTo>
                    <a:pt x="0" y="4168"/>
                    <a:pt x="1310" y="5478"/>
                    <a:pt x="2953" y="5478"/>
                  </a:cubicBezTo>
                  <a:cubicBezTo>
                    <a:pt x="3763" y="5478"/>
                    <a:pt x="4477" y="5144"/>
                    <a:pt x="5001" y="4644"/>
                  </a:cubicBezTo>
                  <a:lnTo>
                    <a:pt x="5001" y="4644"/>
                  </a:lnTo>
                  <a:cubicBezTo>
                    <a:pt x="4549" y="4739"/>
                    <a:pt x="4168" y="4763"/>
                    <a:pt x="3810" y="4763"/>
                  </a:cubicBezTo>
                  <a:cubicBezTo>
                    <a:pt x="2477" y="4763"/>
                    <a:pt x="1643" y="4287"/>
                    <a:pt x="1191" y="3596"/>
                  </a:cubicBezTo>
                  <a:cubicBezTo>
                    <a:pt x="857" y="3573"/>
                    <a:pt x="595" y="3358"/>
                    <a:pt x="595" y="3096"/>
                  </a:cubicBezTo>
                  <a:cubicBezTo>
                    <a:pt x="595" y="2953"/>
                    <a:pt x="691" y="2787"/>
                    <a:pt x="834" y="2715"/>
                  </a:cubicBezTo>
                  <a:cubicBezTo>
                    <a:pt x="572" y="1810"/>
                    <a:pt x="976" y="667"/>
                    <a:pt x="1762"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 name="Google Shape;2330;p47"/>
          <p:cNvGrpSpPr/>
          <p:nvPr/>
        </p:nvGrpSpPr>
        <p:grpSpPr>
          <a:xfrm>
            <a:off x="6562291" y="2339419"/>
            <a:ext cx="380051" cy="276742"/>
            <a:chOff x="6562291" y="2339419"/>
            <a:chExt cx="380051" cy="276742"/>
          </a:xfrm>
        </p:grpSpPr>
        <p:sp>
          <p:nvSpPr>
            <p:cNvPr id="2331" name="Google Shape;2331;p47"/>
            <p:cNvSpPr/>
            <p:nvPr/>
          </p:nvSpPr>
          <p:spPr>
            <a:xfrm>
              <a:off x="6562291" y="2339419"/>
              <a:ext cx="380051" cy="275979"/>
            </a:xfrm>
            <a:custGeom>
              <a:rect b="b" l="l" r="r" t="t"/>
              <a:pathLst>
                <a:path extrusionOk="0" h="8682" w="11956">
                  <a:moveTo>
                    <a:pt x="9554" y="2852"/>
                  </a:moveTo>
                  <a:cubicBezTo>
                    <a:pt x="9941" y="2852"/>
                    <a:pt x="10268" y="3105"/>
                    <a:pt x="10312" y="3500"/>
                  </a:cubicBezTo>
                  <a:cubicBezTo>
                    <a:pt x="10383" y="3905"/>
                    <a:pt x="10121" y="4310"/>
                    <a:pt x="9693" y="4358"/>
                  </a:cubicBezTo>
                  <a:cubicBezTo>
                    <a:pt x="9651" y="4365"/>
                    <a:pt x="9609" y="4369"/>
                    <a:pt x="9567" y="4369"/>
                  </a:cubicBezTo>
                  <a:cubicBezTo>
                    <a:pt x="9208" y="4369"/>
                    <a:pt x="8878" y="4101"/>
                    <a:pt x="8835" y="3738"/>
                  </a:cubicBezTo>
                  <a:cubicBezTo>
                    <a:pt x="8764" y="3310"/>
                    <a:pt x="9050" y="2929"/>
                    <a:pt x="9455" y="2857"/>
                  </a:cubicBezTo>
                  <a:cubicBezTo>
                    <a:pt x="9488" y="2854"/>
                    <a:pt x="9521" y="2852"/>
                    <a:pt x="9554" y="2852"/>
                  </a:cubicBezTo>
                  <a:close/>
                  <a:moveTo>
                    <a:pt x="9262" y="0"/>
                  </a:moveTo>
                  <a:cubicBezTo>
                    <a:pt x="9177" y="0"/>
                    <a:pt x="9090" y="8"/>
                    <a:pt x="9002" y="23"/>
                  </a:cubicBezTo>
                  <a:lnTo>
                    <a:pt x="548" y="1500"/>
                  </a:lnTo>
                  <a:cubicBezTo>
                    <a:pt x="191" y="1571"/>
                    <a:pt x="0" y="1881"/>
                    <a:pt x="48" y="2238"/>
                  </a:cubicBezTo>
                  <a:lnTo>
                    <a:pt x="1096" y="8168"/>
                  </a:lnTo>
                  <a:cubicBezTo>
                    <a:pt x="1137" y="8479"/>
                    <a:pt x="1395" y="8682"/>
                    <a:pt x="1697" y="8682"/>
                  </a:cubicBezTo>
                  <a:cubicBezTo>
                    <a:pt x="1742" y="8682"/>
                    <a:pt x="1788" y="8677"/>
                    <a:pt x="1834" y="8668"/>
                  </a:cubicBezTo>
                  <a:lnTo>
                    <a:pt x="10288" y="7192"/>
                  </a:lnTo>
                  <a:cubicBezTo>
                    <a:pt x="10669" y="7120"/>
                    <a:pt x="11002" y="6882"/>
                    <a:pt x="11217" y="6549"/>
                  </a:cubicBezTo>
                  <a:lnTo>
                    <a:pt x="11765" y="5667"/>
                  </a:lnTo>
                  <a:cubicBezTo>
                    <a:pt x="11884" y="5453"/>
                    <a:pt x="11955" y="5263"/>
                    <a:pt x="11884" y="5024"/>
                  </a:cubicBezTo>
                  <a:lnTo>
                    <a:pt x="11264" y="1500"/>
                  </a:lnTo>
                  <a:cubicBezTo>
                    <a:pt x="11264" y="1286"/>
                    <a:pt x="11145" y="1095"/>
                    <a:pt x="10955" y="928"/>
                  </a:cubicBezTo>
                  <a:lnTo>
                    <a:pt x="10074" y="285"/>
                  </a:lnTo>
                  <a:cubicBezTo>
                    <a:pt x="9850" y="99"/>
                    <a:pt x="9568" y="0"/>
                    <a:pt x="9262"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7"/>
            <p:cNvSpPr/>
            <p:nvPr/>
          </p:nvSpPr>
          <p:spPr>
            <a:xfrm>
              <a:off x="6563022" y="2371175"/>
              <a:ext cx="355829" cy="244986"/>
            </a:xfrm>
            <a:custGeom>
              <a:rect b="b" l="l" r="r" t="t"/>
              <a:pathLst>
                <a:path extrusionOk="0" h="7707" w="11194">
                  <a:moveTo>
                    <a:pt x="3621" y="1"/>
                  </a:moveTo>
                  <a:lnTo>
                    <a:pt x="573" y="525"/>
                  </a:lnTo>
                  <a:cubicBezTo>
                    <a:pt x="215" y="596"/>
                    <a:pt x="1" y="930"/>
                    <a:pt x="49" y="1287"/>
                  </a:cubicBezTo>
                  <a:lnTo>
                    <a:pt x="1096" y="7193"/>
                  </a:lnTo>
                  <a:cubicBezTo>
                    <a:pt x="1159" y="7504"/>
                    <a:pt x="1401" y="7707"/>
                    <a:pt x="1699" y="7707"/>
                  </a:cubicBezTo>
                  <a:cubicBezTo>
                    <a:pt x="1743" y="7707"/>
                    <a:pt x="1789" y="7702"/>
                    <a:pt x="1835" y="7693"/>
                  </a:cubicBezTo>
                  <a:lnTo>
                    <a:pt x="10289" y="6216"/>
                  </a:lnTo>
                  <a:cubicBezTo>
                    <a:pt x="10646" y="6121"/>
                    <a:pt x="10979" y="5883"/>
                    <a:pt x="11194" y="5597"/>
                  </a:cubicBezTo>
                  <a:lnTo>
                    <a:pt x="11194" y="5597"/>
                  </a:lnTo>
                  <a:cubicBezTo>
                    <a:pt x="10483" y="5677"/>
                    <a:pt x="9834" y="5714"/>
                    <a:pt x="9242" y="5714"/>
                  </a:cubicBezTo>
                  <a:cubicBezTo>
                    <a:pt x="3298" y="5714"/>
                    <a:pt x="3036" y="1971"/>
                    <a:pt x="3621"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7"/>
            <p:cNvSpPr/>
            <p:nvPr/>
          </p:nvSpPr>
          <p:spPr>
            <a:xfrm>
              <a:off x="6681875" y="2494479"/>
              <a:ext cx="130233" cy="61541"/>
            </a:xfrm>
            <a:custGeom>
              <a:rect b="b" l="l" r="r" t="t"/>
              <a:pathLst>
                <a:path extrusionOk="0" h="1936" w="4097">
                  <a:moveTo>
                    <a:pt x="3658" y="1"/>
                  </a:moveTo>
                  <a:cubicBezTo>
                    <a:pt x="3645" y="1"/>
                    <a:pt x="3633" y="2"/>
                    <a:pt x="3621" y="4"/>
                  </a:cubicBezTo>
                  <a:lnTo>
                    <a:pt x="263" y="599"/>
                  </a:lnTo>
                  <a:cubicBezTo>
                    <a:pt x="120" y="647"/>
                    <a:pt x="1" y="789"/>
                    <a:pt x="48" y="932"/>
                  </a:cubicBezTo>
                  <a:lnTo>
                    <a:pt x="168" y="1671"/>
                  </a:lnTo>
                  <a:cubicBezTo>
                    <a:pt x="189" y="1823"/>
                    <a:pt x="311" y="1936"/>
                    <a:pt x="440" y="1936"/>
                  </a:cubicBezTo>
                  <a:cubicBezTo>
                    <a:pt x="453" y="1936"/>
                    <a:pt x="465" y="1935"/>
                    <a:pt x="477" y="1933"/>
                  </a:cubicBezTo>
                  <a:lnTo>
                    <a:pt x="3811" y="1337"/>
                  </a:lnTo>
                  <a:cubicBezTo>
                    <a:pt x="3978" y="1290"/>
                    <a:pt x="4097" y="1147"/>
                    <a:pt x="4049" y="1004"/>
                  </a:cubicBezTo>
                  <a:lnTo>
                    <a:pt x="3930" y="242"/>
                  </a:lnTo>
                  <a:cubicBezTo>
                    <a:pt x="3908" y="111"/>
                    <a:pt x="3787" y="1"/>
                    <a:pt x="3658"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7"/>
            <p:cNvSpPr/>
            <p:nvPr/>
          </p:nvSpPr>
          <p:spPr>
            <a:xfrm>
              <a:off x="6563022" y="2381792"/>
              <a:ext cx="90880" cy="233606"/>
            </a:xfrm>
            <a:custGeom>
              <a:rect b="b" l="l" r="r" t="t"/>
              <a:pathLst>
                <a:path extrusionOk="0" h="7349" w="2859">
                  <a:moveTo>
                    <a:pt x="1597" y="0"/>
                  </a:moveTo>
                  <a:lnTo>
                    <a:pt x="573" y="167"/>
                  </a:lnTo>
                  <a:cubicBezTo>
                    <a:pt x="215" y="215"/>
                    <a:pt x="1" y="548"/>
                    <a:pt x="49" y="905"/>
                  </a:cubicBezTo>
                  <a:lnTo>
                    <a:pt x="1096" y="6835"/>
                  </a:lnTo>
                  <a:cubicBezTo>
                    <a:pt x="1159" y="7146"/>
                    <a:pt x="1401" y="7349"/>
                    <a:pt x="1699" y="7349"/>
                  </a:cubicBezTo>
                  <a:cubicBezTo>
                    <a:pt x="1743" y="7349"/>
                    <a:pt x="1789" y="7344"/>
                    <a:pt x="1835" y="7335"/>
                  </a:cubicBezTo>
                  <a:lnTo>
                    <a:pt x="2859" y="7168"/>
                  </a:lnTo>
                  <a:lnTo>
                    <a:pt x="1597" y="0"/>
                  </a:ln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7"/>
            <p:cNvSpPr/>
            <p:nvPr/>
          </p:nvSpPr>
          <p:spPr>
            <a:xfrm>
              <a:off x="6836331" y="2425436"/>
              <a:ext cx="59824" cy="59315"/>
            </a:xfrm>
            <a:custGeom>
              <a:rect b="b" l="l" r="r" t="t"/>
              <a:pathLst>
                <a:path extrusionOk="0" h="1866" w="1882">
                  <a:moveTo>
                    <a:pt x="953" y="342"/>
                  </a:moveTo>
                  <a:cubicBezTo>
                    <a:pt x="1072" y="342"/>
                    <a:pt x="1191" y="366"/>
                    <a:pt x="1310" y="437"/>
                  </a:cubicBezTo>
                  <a:cubicBezTo>
                    <a:pt x="1429" y="532"/>
                    <a:pt x="1524" y="628"/>
                    <a:pt x="1548" y="818"/>
                  </a:cubicBezTo>
                  <a:cubicBezTo>
                    <a:pt x="1572" y="1009"/>
                    <a:pt x="1548" y="1152"/>
                    <a:pt x="1453" y="1271"/>
                  </a:cubicBezTo>
                  <a:cubicBezTo>
                    <a:pt x="1381" y="1390"/>
                    <a:pt x="1262" y="1485"/>
                    <a:pt x="1072" y="1509"/>
                  </a:cubicBezTo>
                  <a:cubicBezTo>
                    <a:pt x="1032" y="1514"/>
                    <a:pt x="993" y="1517"/>
                    <a:pt x="954" y="1517"/>
                  </a:cubicBezTo>
                  <a:cubicBezTo>
                    <a:pt x="829" y="1517"/>
                    <a:pt x="710" y="1486"/>
                    <a:pt x="619" y="1414"/>
                  </a:cubicBezTo>
                  <a:cubicBezTo>
                    <a:pt x="500" y="1318"/>
                    <a:pt x="429" y="1199"/>
                    <a:pt x="381" y="1032"/>
                  </a:cubicBezTo>
                  <a:cubicBezTo>
                    <a:pt x="357" y="842"/>
                    <a:pt x="381" y="699"/>
                    <a:pt x="476" y="580"/>
                  </a:cubicBezTo>
                  <a:cubicBezTo>
                    <a:pt x="572" y="461"/>
                    <a:pt x="714" y="366"/>
                    <a:pt x="857" y="342"/>
                  </a:cubicBezTo>
                  <a:close/>
                  <a:moveTo>
                    <a:pt x="942" y="0"/>
                  </a:moveTo>
                  <a:cubicBezTo>
                    <a:pt x="890" y="0"/>
                    <a:pt x="837" y="3"/>
                    <a:pt x="786" y="8"/>
                  </a:cubicBezTo>
                  <a:cubicBezTo>
                    <a:pt x="548" y="80"/>
                    <a:pt x="333" y="199"/>
                    <a:pt x="191" y="390"/>
                  </a:cubicBezTo>
                  <a:cubicBezTo>
                    <a:pt x="24" y="580"/>
                    <a:pt x="0" y="842"/>
                    <a:pt x="24" y="1080"/>
                  </a:cubicBezTo>
                  <a:cubicBezTo>
                    <a:pt x="95" y="1318"/>
                    <a:pt x="214" y="1533"/>
                    <a:pt x="429" y="1675"/>
                  </a:cubicBezTo>
                  <a:cubicBezTo>
                    <a:pt x="572" y="1795"/>
                    <a:pt x="786" y="1866"/>
                    <a:pt x="953" y="1866"/>
                  </a:cubicBezTo>
                  <a:cubicBezTo>
                    <a:pt x="976" y="1866"/>
                    <a:pt x="1048" y="1842"/>
                    <a:pt x="1095" y="1818"/>
                  </a:cubicBezTo>
                  <a:cubicBezTo>
                    <a:pt x="1334" y="1771"/>
                    <a:pt x="1548" y="1652"/>
                    <a:pt x="1691" y="1437"/>
                  </a:cubicBezTo>
                  <a:cubicBezTo>
                    <a:pt x="1858" y="1271"/>
                    <a:pt x="1881" y="985"/>
                    <a:pt x="1858" y="747"/>
                  </a:cubicBezTo>
                  <a:cubicBezTo>
                    <a:pt x="1786" y="509"/>
                    <a:pt x="1643" y="318"/>
                    <a:pt x="1453" y="151"/>
                  </a:cubicBezTo>
                  <a:cubicBezTo>
                    <a:pt x="1322" y="39"/>
                    <a:pt x="1132" y="0"/>
                    <a:pt x="942"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 name="Google Shape;2336;p47"/>
          <p:cNvGrpSpPr/>
          <p:nvPr/>
        </p:nvGrpSpPr>
        <p:grpSpPr>
          <a:xfrm>
            <a:off x="2775764" y="1737587"/>
            <a:ext cx="381545" cy="343686"/>
            <a:chOff x="2775764" y="1737587"/>
            <a:chExt cx="381545" cy="343686"/>
          </a:xfrm>
        </p:grpSpPr>
        <p:sp>
          <p:nvSpPr>
            <p:cNvPr id="2337" name="Google Shape;2337;p47"/>
            <p:cNvSpPr/>
            <p:nvPr/>
          </p:nvSpPr>
          <p:spPr>
            <a:xfrm>
              <a:off x="2913531" y="1737587"/>
              <a:ext cx="243778" cy="325536"/>
            </a:xfrm>
            <a:custGeom>
              <a:rect b="b" l="l" r="r" t="t"/>
              <a:pathLst>
                <a:path extrusionOk="0" h="10241" w="7669">
                  <a:moveTo>
                    <a:pt x="4120" y="0"/>
                  </a:moveTo>
                  <a:cubicBezTo>
                    <a:pt x="3477" y="0"/>
                    <a:pt x="2977" y="548"/>
                    <a:pt x="2977" y="1167"/>
                  </a:cubicBezTo>
                  <a:lnTo>
                    <a:pt x="2977" y="1620"/>
                  </a:lnTo>
                  <a:cubicBezTo>
                    <a:pt x="2977" y="2024"/>
                    <a:pt x="2882" y="3334"/>
                    <a:pt x="1691" y="3334"/>
                  </a:cubicBezTo>
                  <a:lnTo>
                    <a:pt x="0" y="3334"/>
                  </a:lnTo>
                  <a:lnTo>
                    <a:pt x="0" y="10240"/>
                  </a:lnTo>
                  <a:lnTo>
                    <a:pt x="6430" y="10240"/>
                  </a:lnTo>
                  <a:cubicBezTo>
                    <a:pt x="6621" y="10240"/>
                    <a:pt x="6835" y="10121"/>
                    <a:pt x="6978" y="9978"/>
                  </a:cubicBezTo>
                  <a:lnTo>
                    <a:pt x="7026" y="9931"/>
                  </a:lnTo>
                  <a:cubicBezTo>
                    <a:pt x="7264" y="9621"/>
                    <a:pt x="7264" y="9169"/>
                    <a:pt x="7026" y="8883"/>
                  </a:cubicBezTo>
                  <a:lnTo>
                    <a:pt x="6835" y="8669"/>
                  </a:lnTo>
                  <a:cubicBezTo>
                    <a:pt x="6787" y="8621"/>
                    <a:pt x="6787" y="8526"/>
                    <a:pt x="6835" y="8431"/>
                  </a:cubicBezTo>
                  <a:lnTo>
                    <a:pt x="7049" y="8216"/>
                  </a:lnTo>
                  <a:cubicBezTo>
                    <a:pt x="7335" y="7930"/>
                    <a:pt x="7335" y="7454"/>
                    <a:pt x="7097" y="7097"/>
                  </a:cubicBezTo>
                  <a:lnTo>
                    <a:pt x="6978" y="6906"/>
                  </a:lnTo>
                  <a:cubicBezTo>
                    <a:pt x="6930" y="6859"/>
                    <a:pt x="6930" y="6764"/>
                    <a:pt x="6978" y="6668"/>
                  </a:cubicBezTo>
                  <a:lnTo>
                    <a:pt x="7216" y="6502"/>
                  </a:lnTo>
                  <a:cubicBezTo>
                    <a:pt x="7526" y="6216"/>
                    <a:pt x="7526" y="5739"/>
                    <a:pt x="7288" y="5382"/>
                  </a:cubicBezTo>
                  <a:lnTo>
                    <a:pt x="7169" y="5192"/>
                  </a:lnTo>
                  <a:cubicBezTo>
                    <a:pt x="7097" y="5144"/>
                    <a:pt x="7097" y="5049"/>
                    <a:pt x="7169" y="4954"/>
                  </a:cubicBezTo>
                  <a:lnTo>
                    <a:pt x="7383" y="4739"/>
                  </a:lnTo>
                  <a:cubicBezTo>
                    <a:pt x="7669" y="4454"/>
                    <a:pt x="7669" y="3977"/>
                    <a:pt x="7430" y="3620"/>
                  </a:cubicBezTo>
                  <a:cubicBezTo>
                    <a:pt x="7311" y="3429"/>
                    <a:pt x="7097" y="3334"/>
                    <a:pt x="6859" y="3334"/>
                  </a:cubicBezTo>
                  <a:lnTo>
                    <a:pt x="5144" y="3334"/>
                  </a:lnTo>
                  <a:cubicBezTo>
                    <a:pt x="5263" y="3025"/>
                    <a:pt x="5287" y="2405"/>
                    <a:pt x="5287" y="1620"/>
                  </a:cubicBezTo>
                  <a:lnTo>
                    <a:pt x="5287" y="1167"/>
                  </a:lnTo>
                  <a:cubicBezTo>
                    <a:pt x="5287" y="524"/>
                    <a:pt x="4739" y="0"/>
                    <a:pt x="4120"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7"/>
            <p:cNvSpPr/>
            <p:nvPr/>
          </p:nvSpPr>
          <p:spPr>
            <a:xfrm>
              <a:off x="2967283" y="1845060"/>
              <a:ext cx="170349" cy="208971"/>
            </a:xfrm>
            <a:custGeom>
              <a:rect b="b" l="l" r="r" t="t"/>
              <a:pathLst>
                <a:path extrusionOk="0" h="6574" w="5359">
                  <a:moveTo>
                    <a:pt x="5358" y="6574"/>
                  </a:moveTo>
                  <a:lnTo>
                    <a:pt x="5358" y="6574"/>
                  </a:lnTo>
                  <a:lnTo>
                    <a:pt x="5358" y="6574"/>
                  </a:lnTo>
                  <a:close/>
                  <a:moveTo>
                    <a:pt x="5358" y="6550"/>
                  </a:moveTo>
                  <a:lnTo>
                    <a:pt x="5358" y="6550"/>
                  </a:lnTo>
                  <a:lnTo>
                    <a:pt x="5358" y="6550"/>
                  </a:lnTo>
                  <a:close/>
                  <a:moveTo>
                    <a:pt x="143" y="1"/>
                  </a:moveTo>
                  <a:lnTo>
                    <a:pt x="0" y="1"/>
                  </a:lnTo>
                  <a:lnTo>
                    <a:pt x="143" y="1"/>
                  </a:lnTo>
                  <a:lnTo>
                    <a:pt x="143"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7"/>
            <p:cNvSpPr/>
            <p:nvPr/>
          </p:nvSpPr>
          <p:spPr>
            <a:xfrm>
              <a:off x="2941535" y="1845060"/>
              <a:ext cx="199880" cy="219588"/>
            </a:xfrm>
            <a:custGeom>
              <a:rect b="b" l="l" r="r" t="t"/>
              <a:pathLst>
                <a:path extrusionOk="0" h="6908" w="6288">
                  <a:moveTo>
                    <a:pt x="0" y="1"/>
                  </a:moveTo>
                  <a:lnTo>
                    <a:pt x="0" y="6216"/>
                  </a:lnTo>
                  <a:lnTo>
                    <a:pt x="0" y="6907"/>
                  </a:lnTo>
                  <a:lnTo>
                    <a:pt x="5549" y="6907"/>
                  </a:lnTo>
                  <a:cubicBezTo>
                    <a:pt x="5740" y="6907"/>
                    <a:pt x="5954" y="6788"/>
                    <a:pt x="6097" y="6645"/>
                  </a:cubicBezTo>
                  <a:lnTo>
                    <a:pt x="6145" y="6574"/>
                  </a:lnTo>
                  <a:cubicBezTo>
                    <a:pt x="6216" y="6431"/>
                    <a:pt x="6288" y="6288"/>
                    <a:pt x="6288" y="6097"/>
                  </a:cubicBezTo>
                  <a:lnTo>
                    <a:pt x="6288" y="6097"/>
                  </a:lnTo>
                  <a:cubicBezTo>
                    <a:pt x="5906" y="6169"/>
                    <a:pt x="5502" y="6216"/>
                    <a:pt x="5192" y="6216"/>
                  </a:cubicBezTo>
                  <a:cubicBezTo>
                    <a:pt x="1453" y="6193"/>
                    <a:pt x="977" y="2120"/>
                    <a:pt x="953" y="1"/>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7"/>
            <p:cNvSpPr/>
            <p:nvPr/>
          </p:nvSpPr>
          <p:spPr>
            <a:xfrm>
              <a:off x="2775764" y="1827672"/>
              <a:ext cx="165041" cy="253601"/>
            </a:xfrm>
            <a:custGeom>
              <a:rect b="b" l="l" r="r" t="t"/>
              <a:pathLst>
                <a:path extrusionOk="0" h="7978" w="5192">
                  <a:moveTo>
                    <a:pt x="881" y="0"/>
                  </a:moveTo>
                  <a:cubicBezTo>
                    <a:pt x="405" y="0"/>
                    <a:pt x="0" y="429"/>
                    <a:pt x="48" y="905"/>
                  </a:cubicBezTo>
                  <a:lnTo>
                    <a:pt x="548" y="7192"/>
                  </a:lnTo>
                  <a:cubicBezTo>
                    <a:pt x="572" y="7621"/>
                    <a:pt x="953" y="7978"/>
                    <a:pt x="1405" y="7978"/>
                  </a:cubicBezTo>
                  <a:lnTo>
                    <a:pt x="4715" y="7978"/>
                  </a:lnTo>
                  <a:cubicBezTo>
                    <a:pt x="4977" y="7978"/>
                    <a:pt x="5192" y="7787"/>
                    <a:pt x="5192" y="7478"/>
                  </a:cubicBezTo>
                  <a:lnTo>
                    <a:pt x="5192" y="476"/>
                  </a:lnTo>
                  <a:cubicBezTo>
                    <a:pt x="5192" y="214"/>
                    <a:pt x="4977" y="0"/>
                    <a:pt x="4715"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7"/>
            <p:cNvSpPr/>
            <p:nvPr/>
          </p:nvSpPr>
          <p:spPr>
            <a:xfrm>
              <a:off x="2862798" y="2012358"/>
              <a:ext cx="37891" cy="37891"/>
            </a:xfrm>
            <a:custGeom>
              <a:rect b="b" l="l" r="r" t="t"/>
              <a:pathLst>
                <a:path extrusionOk="0" h="1192" w="1192">
                  <a:moveTo>
                    <a:pt x="596" y="1"/>
                  </a:moveTo>
                  <a:cubicBezTo>
                    <a:pt x="287" y="1"/>
                    <a:pt x="1" y="263"/>
                    <a:pt x="1" y="596"/>
                  </a:cubicBezTo>
                  <a:cubicBezTo>
                    <a:pt x="1" y="930"/>
                    <a:pt x="287" y="1192"/>
                    <a:pt x="596" y="1192"/>
                  </a:cubicBezTo>
                  <a:cubicBezTo>
                    <a:pt x="930" y="1192"/>
                    <a:pt x="1191" y="930"/>
                    <a:pt x="1191" y="596"/>
                  </a:cubicBezTo>
                  <a:cubicBezTo>
                    <a:pt x="1191" y="263"/>
                    <a:pt x="930" y="1"/>
                    <a:pt x="596" y="1"/>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7"/>
            <p:cNvSpPr/>
            <p:nvPr/>
          </p:nvSpPr>
          <p:spPr>
            <a:xfrm>
              <a:off x="2777258" y="1827672"/>
              <a:ext cx="163547" cy="253601"/>
            </a:xfrm>
            <a:custGeom>
              <a:rect b="b" l="l" r="r" t="t"/>
              <a:pathLst>
                <a:path extrusionOk="0" h="7978" w="5145">
                  <a:moveTo>
                    <a:pt x="834" y="0"/>
                  </a:moveTo>
                  <a:cubicBezTo>
                    <a:pt x="382" y="0"/>
                    <a:pt x="1" y="405"/>
                    <a:pt x="1" y="834"/>
                  </a:cubicBezTo>
                  <a:lnTo>
                    <a:pt x="1" y="905"/>
                  </a:lnTo>
                  <a:lnTo>
                    <a:pt x="501" y="7192"/>
                  </a:lnTo>
                  <a:cubicBezTo>
                    <a:pt x="525" y="7621"/>
                    <a:pt x="906" y="7978"/>
                    <a:pt x="1358" y="7978"/>
                  </a:cubicBezTo>
                  <a:lnTo>
                    <a:pt x="4668" y="7978"/>
                  </a:lnTo>
                  <a:cubicBezTo>
                    <a:pt x="4930" y="7978"/>
                    <a:pt x="5145" y="7787"/>
                    <a:pt x="5145" y="7502"/>
                  </a:cubicBezTo>
                  <a:lnTo>
                    <a:pt x="5145" y="6763"/>
                  </a:lnTo>
                  <a:cubicBezTo>
                    <a:pt x="4883" y="6835"/>
                    <a:pt x="4645" y="6859"/>
                    <a:pt x="4406" y="6859"/>
                  </a:cubicBezTo>
                  <a:cubicBezTo>
                    <a:pt x="4168" y="6859"/>
                    <a:pt x="3954" y="6835"/>
                    <a:pt x="3740" y="6763"/>
                  </a:cubicBezTo>
                  <a:cubicBezTo>
                    <a:pt x="3621" y="6906"/>
                    <a:pt x="3478" y="6978"/>
                    <a:pt x="3287" y="6978"/>
                  </a:cubicBezTo>
                  <a:cubicBezTo>
                    <a:pt x="2978" y="6978"/>
                    <a:pt x="2692" y="6716"/>
                    <a:pt x="2692" y="6382"/>
                  </a:cubicBezTo>
                  <a:cubicBezTo>
                    <a:pt x="2692" y="6287"/>
                    <a:pt x="2739" y="6240"/>
                    <a:pt x="2763" y="6144"/>
                  </a:cubicBezTo>
                  <a:cubicBezTo>
                    <a:pt x="1501" y="4882"/>
                    <a:pt x="1358" y="2024"/>
                    <a:pt x="1334" y="0"/>
                  </a:cubicBezTo>
                  <a:close/>
                </a:path>
              </a:pathLst>
            </a:custGeom>
            <a:solidFill>
              <a:srgbClr val="A183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7"/>
            <p:cNvSpPr/>
            <p:nvPr/>
          </p:nvSpPr>
          <p:spPr>
            <a:xfrm>
              <a:off x="2862798" y="2023738"/>
              <a:ext cx="33345" cy="26511"/>
            </a:xfrm>
            <a:custGeom>
              <a:rect b="b" l="l" r="r" t="t"/>
              <a:pathLst>
                <a:path extrusionOk="0" h="834" w="1049">
                  <a:moveTo>
                    <a:pt x="72" y="0"/>
                  </a:moveTo>
                  <a:cubicBezTo>
                    <a:pt x="48" y="72"/>
                    <a:pt x="1" y="143"/>
                    <a:pt x="1" y="238"/>
                  </a:cubicBezTo>
                  <a:cubicBezTo>
                    <a:pt x="1" y="572"/>
                    <a:pt x="287" y="834"/>
                    <a:pt x="596" y="834"/>
                  </a:cubicBezTo>
                  <a:cubicBezTo>
                    <a:pt x="787" y="834"/>
                    <a:pt x="953" y="738"/>
                    <a:pt x="1049" y="619"/>
                  </a:cubicBezTo>
                  <a:cubicBezTo>
                    <a:pt x="668" y="476"/>
                    <a:pt x="334" y="262"/>
                    <a:pt x="72" y="0"/>
                  </a:cubicBezTo>
                  <a:close/>
                </a:path>
              </a:pathLst>
            </a:custGeom>
            <a:solidFill>
              <a:srgbClr val="DFD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47"/>
          <p:cNvGrpSpPr/>
          <p:nvPr/>
        </p:nvGrpSpPr>
        <p:grpSpPr>
          <a:xfrm>
            <a:off x="5293556" y="2288877"/>
            <a:ext cx="398202" cy="378144"/>
            <a:chOff x="5293556" y="2288877"/>
            <a:chExt cx="398202" cy="378144"/>
          </a:xfrm>
        </p:grpSpPr>
        <p:sp>
          <p:nvSpPr>
            <p:cNvPr id="2345" name="Google Shape;2345;p47"/>
            <p:cNvSpPr/>
            <p:nvPr/>
          </p:nvSpPr>
          <p:spPr>
            <a:xfrm>
              <a:off x="5398010" y="2288877"/>
              <a:ext cx="293748" cy="273659"/>
            </a:xfrm>
            <a:custGeom>
              <a:rect b="b" l="l" r="r" t="t"/>
              <a:pathLst>
                <a:path extrusionOk="0" h="8609" w="9241">
                  <a:moveTo>
                    <a:pt x="5728" y="1560"/>
                  </a:moveTo>
                  <a:cubicBezTo>
                    <a:pt x="6151" y="1560"/>
                    <a:pt x="6573" y="1721"/>
                    <a:pt x="6907" y="2042"/>
                  </a:cubicBezTo>
                  <a:cubicBezTo>
                    <a:pt x="7573" y="2709"/>
                    <a:pt x="7573" y="3757"/>
                    <a:pt x="6907" y="4400"/>
                  </a:cubicBezTo>
                  <a:lnTo>
                    <a:pt x="4692" y="6614"/>
                  </a:lnTo>
                  <a:cubicBezTo>
                    <a:pt x="4370" y="6936"/>
                    <a:pt x="3948" y="7097"/>
                    <a:pt x="3525" y="7097"/>
                  </a:cubicBezTo>
                  <a:cubicBezTo>
                    <a:pt x="3102" y="7097"/>
                    <a:pt x="2680" y="6936"/>
                    <a:pt x="2358" y="6614"/>
                  </a:cubicBezTo>
                  <a:cubicBezTo>
                    <a:pt x="1691" y="5948"/>
                    <a:pt x="1691" y="4900"/>
                    <a:pt x="2358" y="4257"/>
                  </a:cubicBezTo>
                  <a:lnTo>
                    <a:pt x="4549" y="2042"/>
                  </a:lnTo>
                  <a:cubicBezTo>
                    <a:pt x="4882" y="1721"/>
                    <a:pt x="5305" y="1560"/>
                    <a:pt x="5728" y="1560"/>
                  </a:cubicBezTo>
                  <a:close/>
                  <a:moveTo>
                    <a:pt x="5707" y="0"/>
                  </a:moveTo>
                  <a:cubicBezTo>
                    <a:pt x="4888" y="0"/>
                    <a:pt x="4073" y="316"/>
                    <a:pt x="3454" y="947"/>
                  </a:cubicBezTo>
                  <a:lnTo>
                    <a:pt x="1239" y="3138"/>
                  </a:lnTo>
                  <a:cubicBezTo>
                    <a:pt x="0" y="4400"/>
                    <a:pt x="0" y="6424"/>
                    <a:pt x="1239" y="7662"/>
                  </a:cubicBezTo>
                  <a:cubicBezTo>
                    <a:pt x="1870" y="8293"/>
                    <a:pt x="2692" y="8609"/>
                    <a:pt x="3513" y="8609"/>
                  </a:cubicBezTo>
                  <a:cubicBezTo>
                    <a:pt x="4335" y="8609"/>
                    <a:pt x="5156" y="8293"/>
                    <a:pt x="5787" y="7662"/>
                  </a:cubicBezTo>
                  <a:lnTo>
                    <a:pt x="7978" y="5471"/>
                  </a:lnTo>
                  <a:cubicBezTo>
                    <a:pt x="9241" y="4233"/>
                    <a:pt x="9241" y="2185"/>
                    <a:pt x="7978" y="947"/>
                  </a:cubicBezTo>
                  <a:cubicBezTo>
                    <a:pt x="7347" y="316"/>
                    <a:pt x="6526" y="0"/>
                    <a:pt x="5707" y="0"/>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7"/>
            <p:cNvSpPr/>
            <p:nvPr/>
          </p:nvSpPr>
          <p:spPr>
            <a:xfrm>
              <a:off x="5422995" y="2389358"/>
              <a:ext cx="15163" cy="19708"/>
            </a:xfrm>
            <a:custGeom>
              <a:rect b="b" l="l" r="r" t="t"/>
              <a:pathLst>
                <a:path extrusionOk="0" h="620" w="477">
                  <a:moveTo>
                    <a:pt x="477" y="0"/>
                  </a:moveTo>
                  <a:lnTo>
                    <a:pt x="477" y="0"/>
                  </a:lnTo>
                  <a:cubicBezTo>
                    <a:pt x="286" y="167"/>
                    <a:pt x="119" y="381"/>
                    <a:pt x="0" y="620"/>
                  </a:cubicBezTo>
                  <a:cubicBezTo>
                    <a:pt x="119" y="405"/>
                    <a:pt x="286" y="191"/>
                    <a:pt x="477"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7"/>
            <p:cNvSpPr/>
            <p:nvPr/>
          </p:nvSpPr>
          <p:spPr>
            <a:xfrm>
              <a:off x="5411647" y="2370444"/>
              <a:ext cx="211991" cy="191551"/>
            </a:xfrm>
            <a:custGeom>
              <a:rect b="b" l="l" r="r" t="t"/>
              <a:pathLst>
                <a:path extrusionOk="0" h="6026" w="6669">
                  <a:moveTo>
                    <a:pt x="1429" y="0"/>
                  </a:moveTo>
                  <a:lnTo>
                    <a:pt x="834" y="595"/>
                  </a:lnTo>
                  <a:cubicBezTo>
                    <a:pt x="643" y="762"/>
                    <a:pt x="476" y="976"/>
                    <a:pt x="357" y="1215"/>
                  </a:cubicBezTo>
                  <a:cubicBezTo>
                    <a:pt x="619" y="1072"/>
                    <a:pt x="881" y="953"/>
                    <a:pt x="1191" y="857"/>
                  </a:cubicBezTo>
                  <a:cubicBezTo>
                    <a:pt x="1238" y="524"/>
                    <a:pt x="1334" y="238"/>
                    <a:pt x="1429" y="0"/>
                  </a:cubicBezTo>
                  <a:close/>
                  <a:moveTo>
                    <a:pt x="1500" y="2381"/>
                  </a:moveTo>
                  <a:cubicBezTo>
                    <a:pt x="1262" y="2453"/>
                    <a:pt x="1024" y="2572"/>
                    <a:pt x="834" y="2786"/>
                  </a:cubicBezTo>
                  <a:lnTo>
                    <a:pt x="0" y="3620"/>
                  </a:lnTo>
                  <a:cubicBezTo>
                    <a:pt x="143" y="4168"/>
                    <a:pt x="405" y="4691"/>
                    <a:pt x="834" y="5120"/>
                  </a:cubicBezTo>
                  <a:cubicBezTo>
                    <a:pt x="1238" y="5525"/>
                    <a:pt x="1786" y="5835"/>
                    <a:pt x="2310" y="5954"/>
                  </a:cubicBezTo>
                  <a:cubicBezTo>
                    <a:pt x="2548" y="6001"/>
                    <a:pt x="2810" y="6025"/>
                    <a:pt x="3096" y="6025"/>
                  </a:cubicBezTo>
                  <a:cubicBezTo>
                    <a:pt x="3644" y="6025"/>
                    <a:pt x="4215" y="5882"/>
                    <a:pt x="4715" y="5596"/>
                  </a:cubicBezTo>
                  <a:cubicBezTo>
                    <a:pt x="4930" y="5477"/>
                    <a:pt x="5144" y="5287"/>
                    <a:pt x="5358" y="5120"/>
                  </a:cubicBezTo>
                  <a:lnTo>
                    <a:pt x="6668" y="3810"/>
                  </a:lnTo>
                  <a:lnTo>
                    <a:pt x="6668" y="3810"/>
                  </a:lnTo>
                  <a:cubicBezTo>
                    <a:pt x="5763" y="4549"/>
                    <a:pt x="4644" y="5239"/>
                    <a:pt x="3453" y="5239"/>
                  </a:cubicBezTo>
                  <a:lnTo>
                    <a:pt x="3334" y="5239"/>
                  </a:lnTo>
                  <a:cubicBezTo>
                    <a:pt x="1810" y="5168"/>
                    <a:pt x="1215" y="4549"/>
                    <a:pt x="1000" y="3763"/>
                  </a:cubicBezTo>
                  <a:cubicBezTo>
                    <a:pt x="953" y="3596"/>
                    <a:pt x="1000" y="3405"/>
                    <a:pt x="1119" y="3286"/>
                  </a:cubicBezTo>
                  <a:lnTo>
                    <a:pt x="1429" y="3001"/>
                  </a:lnTo>
                  <a:cubicBezTo>
                    <a:pt x="1429" y="2858"/>
                    <a:pt x="1429" y="2691"/>
                    <a:pt x="1453" y="2548"/>
                  </a:cubicBezTo>
                  <a:lnTo>
                    <a:pt x="1453" y="2501"/>
                  </a:lnTo>
                  <a:cubicBezTo>
                    <a:pt x="1500" y="2429"/>
                    <a:pt x="1500" y="2405"/>
                    <a:pt x="1500" y="2381"/>
                  </a:cubicBez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7"/>
            <p:cNvSpPr/>
            <p:nvPr/>
          </p:nvSpPr>
          <p:spPr>
            <a:xfrm>
              <a:off x="5293556" y="2393331"/>
              <a:ext cx="280111" cy="273690"/>
            </a:xfrm>
            <a:custGeom>
              <a:rect b="b" l="l" r="r" t="t"/>
              <a:pathLst>
                <a:path extrusionOk="0" h="8610" w="8812">
                  <a:moveTo>
                    <a:pt x="5724" y="0"/>
                  </a:moveTo>
                  <a:cubicBezTo>
                    <a:pt x="4906" y="0"/>
                    <a:pt x="4084" y="316"/>
                    <a:pt x="3453" y="947"/>
                  </a:cubicBezTo>
                  <a:lnTo>
                    <a:pt x="1262" y="3138"/>
                  </a:lnTo>
                  <a:cubicBezTo>
                    <a:pt x="0" y="4400"/>
                    <a:pt x="0" y="6424"/>
                    <a:pt x="1262" y="7663"/>
                  </a:cubicBezTo>
                  <a:cubicBezTo>
                    <a:pt x="1881" y="8294"/>
                    <a:pt x="2697" y="8609"/>
                    <a:pt x="3516" y="8609"/>
                  </a:cubicBezTo>
                  <a:cubicBezTo>
                    <a:pt x="4334" y="8609"/>
                    <a:pt x="5156" y="8294"/>
                    <a:pt x="5787" y="7663"/>
                  </a:cubicBezTo>
                  <a:lnTo>
                    <a:pt x="7978" y="5472"/>
                  </a:lnTo>
                  <a:cubicBezTo>
                    <a:pt x="8168" y="5281"/>
                    <a:pt x="8335" y="5067"/>
                    <a:pt x="8454" y="4829"/>
                  </a:cubicBezTo>
                  <a:lnTo>
                    <a:pt x="8454" y="4829"/>
                  </a:lnTo>
                  <a:cubicBezTo>
                    <a:pt x="7938" y="5162"/>
                    <a:pt x="7364" y="5320"/>
                    <a:pt x="6788" y="5320"/>
                  </a:cubicBezTo>
                  <a:cubicBezTo>
                    <a:pt x="6540" y="5320"/>
                    <a:pt x="6292" y="5291"/>
                    <a:pt x="6049" y="5234"/>
                  </a:cubicBezTo>
                  <a:lnTo>
                    <a:pt x="4692" y="6591"/>
                  </a:lnTo>
                  <a:cubicBezTo>
                    <a:pt x="4358" y="6924"/>
                    <a:pt x="3929" y="7091"/>
                    <a:pt x="3504" y="7091"/>
                  </a:cubicBezTo>
                  <a:cubicBezTo>
                    <a:pt x="3078" y="7091"/>
                    <a:pt x="2655" y="6924"/>
                    <a:pt x="2334" y="6591"/>
                  </a:cubicBezTo>
                  <a:cubicBezTo>
                    <a:pt x="1691" y="5948"/>
                    <a:pt x="1667" y="4900"/>
                    <a:pt x="2334" y="4233"/>
                  </a:cubicBezTo>
                  <a:lnTo>
                    <a:pt x="4525" y="2042"/>
                  </a:lnTo>
                  <a:cubicBezTo>
                    <a:pt x="4858" y="1709"/>
                    <a:pt x="5287" y="1542"/>
                    <a:pt x="5713" y="1542"/>
                  </a:cubicBezTo>
                  <a:cubicBezTo>
                    <a:pt x="6138" y="1542"/>
                    <a:pt x="6561" y="1709"/>
                    <a:pt x="6882" y="2042"/>
                  </a:cubicBezTo>
                  <a:cubicBezTo>
                    <a:pt x="7335" y="2495"/>
                    <a:pt x="7478" y="3114"/>
                    <a:pt x="7311" y="3686"/>
                  </a:cubicBezTo>
                  <a:cubicBezTo>
                    <a:pt x="7549" y="3590"/>
                    <a:pt x="7787" y="3471"/>
                    <a:pt x="7978" y="3257"/>
                  </a:cubicBezTo>
                  <a:lnTo>
                    <a:pt x="8811" y="2424"/>
                  </a:lnTo>
                  <a:cubicBezTo>
                    <a:pt x="8669" y="1900"/>
                    <a:pt x="8407" y="1352"/>
                    <a:pt x="7978" y="947"/>
                  </a:cubicBezTo>
                  <a:cubicBezTo>
                    <a:pt x="7359" y="316"/>
                    <a:pt x="6543" y="0"/>
                    <a:pt x="5724" y="0"/>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7"/>
            <p:cNvSpPr/>
            <p:nvPr/>
          </p:nvSpPr>
          <p:spPr>
            <a:xfrm>
              <a:off x="5525955" y="2466569"/>
              <a:ext cx="46950" cy="44693"/>
            </a:xfrm>
            <a:custGeom>
              <a:rect b="b" l="l" r="r" t="t"/>
              <a:pathLst>
                <a:path extrusionOk="0" h="1406" w="1477">
                  <a:moveTo>
                    <a:pt x="1453" y="1"/>
                  </a:moveTo>
                  <a:lnTo>
                    <a:pt x="1453" y="1"/>
                  </a:lnTo>
                  <a:cubicBezTo>
                    <a:pt x="1477" y="72"/>
                    <a:pt x="1477" y="120"/>
                    <a:pt x="1477" y="143"/>
                  </a:cubicBezTo>
                  <a:cubicBezTo>
                    <a:pt x="1477" y="96"/>
                    <a:pt x="1477" y="72"/>
                    <a:pt x="1453" y="1"/>
                  </a:cubicBezTo>
                  <a:close/>
                  <a:moveTo>
                    <a:pt x="24" y="596"/>
                  </a:moveTo>
                  <a:cubicBezTo>
                    <a:pt x="72" y="858"/>
                    <a:pt x="48" y="1144"/>
                    <a:pt x="0" y="1406"/>
                  </a:cubicBezTo>
                  <a:cubicBezTo>
                    <a:pt x="48" y="1144"/>
                    <a:pt x="95" y="858"/>
                    <a:pt x="24" y="596"/>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7"/>
            <p:cNvSpPr/>
            <p:nvPr/>
          </p:nvSpPr>
          <p:spPr>
            <a:xfrm>
              <a:off x="5304141" y="2446893"/>
              <a:ext cx="269526" cy="219556"/>
            </a:xfrm>
            <a:custGeom>
              <a:rect b="b" l="l" r="r" t="t"/>
              <a:pathLst>
                <a:path extrusionOk="0" h="6907" w="8479">
                  <a:moveTo>
                    <a:pt x="8193" y="0"/>
                  </a:moveTo>
                  <a:cubicBezTo>
                    <a:pt x="7859" y="381"/>
                    <a:pt x="7431" y="881"/>
                    <a:pt x="7002" y="1191"/>
                  </a:cubicBezTo>
                  <a:cubicBezTo>
                    <a:pt x="7073" y="1453"/>
                    <a:pt x="7026" y="1715"/>
                    <a:pt x="6978" y="1977"/>
                  </a:cubicBezTo>
                  <a:cubicBezTo>
                    <a:pt x="7216" y="1905"/>
                    <a:pt x="7454" y="1786"/>
                    <a:pt x="7645" y="1572"/>
                  </a:cubicBezTo>
                  <a:lnTo>
                    <a:pt x="8478" y="739"/>
                  </a:lnTo>
                  <a:cubicBezTo>
                    <a:pt x="8478" y="691"/>
                    <a:pt x="8455" y="643"/>
                    <a:pt x="8455" y="596"/>
                  </a:cubicBezTo>
                  <a:cubicBezTo>
                    <a:pt x="8383" y="381"/>
                    <a:pt x="8288" y="191"/>
                    <a:pt x="8193" y="0"/>
                  </a:cubicBezTo>
                  <a:close/>
                  <a:moveTo>
                    <a:pt x="1382" y="1000"/>
                  </a:moveTo>
                  <a:lnTo>
                    <a:pt x="929" y="1453"/>
                  </a:lnTo>
                  <a:cubicBezTo>
                    <a:pt x="310" y="2072"/>
                    <a:pt x="0" y="2882"/>
                    <a:pt x="0" y="3715"/>
                  </a:cubicBezTo>
                  <a:cubicBezTo>
                    <a:pt x="0" y="4549"/>
                    <a:pt x="310" y="5359"/>
                    <a:pt x="929" y="5978"/>
                  </a:cubicBezTo>
                  <a:cubicBezTo>
                    <a:pt x="1548" y="6597"/>
                    <a:pt x="2358" y="6906"/>
                    <a:pt x="3192" y="6906"/>
                  </a:cubicBezTo>
                  <a:cubicBezTo>
                    <a:pt x="4025" y="6906"/>
                    <a:pt x="4835" y="6597"/>
                    <a:pt x="5454" y="5978"/>
                  </a:cubicBezTo>
                  <a:lnTo>
                    <a:pt x="7669" y="3787"/>
                  </a:lnTo>
                  <a:cubicBezTo>
                    <a:pt x="7835" y="3596"/>
                    <a:pt x="8026" y="3382"/>
                    <a:pt x="8145" y="3144"/>
                  </a:cubicBezTo>
                  <a:lnTo>
                    <a:pt x="8145" y="3144"/>
                  </a:lnTo>
                  <a:cubicBezTo>
                    <a:pt x="7621" y="3453"/>
                    <a:pt x="7073" y="3596"/>
                    <a:pt x="6502" y="3596"/>
                  </a:cubicBezTo>
                  <a:cubicBezTo>
                    <a:pt x="6240" y="3596"/>
                    <a:pt x="6002" y="3572"/>
                    <a:pt x="5716" y="3501"/>
                  </a:cubicBezTo>
                  <a:lnTo>
                    <a:pt x="5359" y="3858"/>
                  </a:lnTo>
                  <a:cubicBezTo>
                    <a:pt x="5597" y="4025"/>
                    <a:pt x="5906" y="4144"/>
                    <a:pt x="6264" y="4192"/>
                  </a:cubicBezTo>
                  <a:cubicBezTo>
                    <a:pt x="5573" y="5097"/>
                    <a:pt x="4501" y="6121"/>
                    <a:pt x="3192" y="6121"/>
                  </a:cubicBezTo>
                  <a:cubicBezTo>
                    <a:pt x="3049" y="6121"/>
                    <a:pt x="2930" y="6121"/>
                    <a:pt x="2787" y="6097"/>
                  </a:cubicBezTo>
                  <a:cubicBezTo>
                    <a:pt x="334" y="5716"/>
                    <a:pt x="310" y="2977"/>
                    <a:pt x="1382" y="1000"/>
                  </a:cubicBezTo>
                  <a:close/>
                </a:path>
              </a:pathLst>
            </a:custGeom>
            <a:solidFill>
              <a:srgbClr val="67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47"/>
          <p:cNvGrpSpPr/>
          <p:nvPr/>
        </p:nvGrpSpPr>
        <p:grpSpPr>
          <a:xfrm>
            <a:off x="1514086" y="1758789"/>
            <a:ext cx="379034" cy="302108"/>
            <a:chOff x="1514086" y="1758789"/>
            <a:chExt cx="379034" cy="302108"/>
          </a:xfrm>
        </p:grpSpPr>
        <p:sp>
          <p:nvSpPr>
            <p:cNvPr id="2352" name="Google Shape;2352;p47"/>
            <p:cNvSpPr/>
            <p:nvPr/>
          </p:nvSpPr>
          <p:spPr>
            <a:xfrm>
              <a:off x="1600135" y="1888228"/>
              <a:ext cx="292985" cy="172670"/>
            </a:xfrm>
            <a:custGeom>
              <a:rect b="b" l="l" r="r" t="t"/>
              <a:pathLst>
                <a:path extrusionOk="0" h="5432" w="9217">
                  <a:moveTo>
                    <a:pt x="4596" y="0"/>
                  </a:moveTo>
                  <a:cubicBezTo>
                    <a:pt x="524" y="0"/>
                    <a:pt x="0" y="1072"/>
                    <a:pt x="0" y="2429"/>
                  </a:cubicBezTo>
                  <a:cubicBezTo>
                    <a:pt x="0" y="3763"/>
                    <a:pt x="524" y="4835"/>
                    <a:pt x="4596" y="4835"/>
                  </a:cubicBezTo>
                  <a:cubicBezTo>
                    <a:pt x="5358" y="4835"/>
                    <a:pt x="6001" y="4763"/>
                    <a:pt x="6549" y="4716"/>
                  </a:cubicBezTo>
                  <a:cubicBezTo>
                    <a:pt x="6592" y="4703"/>
                    <a:pt x="6637" y="4697"/>
                    <a:pt x="6682" y="4697"/>
                  </a:cubicBezTo>
                  <a:cubicBezTo>
                    <a:pt x="6810" y="4697"/>
                    <a:pt x="6937" y="4746"/>
                    <a:pt x="7025" y="4835"/>
                  </a:cubicBezTo>
                  <a:cubicBezTo>
                    <a:pt x="7359" y="5120"/>
                    <a:pt x="7835" y="5335"/>
                    <a:pt x="8383" y="5430"/>
                  </a:cubicBezTo>
                  <a:cubicBezTo>
                    <a:pt x="8393" y="5431"/>
                    <a:pt x="8402" y="5432"/>
                    <a:pt x="8411" y="5432"/>
                  </a:cubicBezTo>
                  <a:cubicBezTo>
                    <a:pt x="8565" y="5432"/>
                    <a:pt x="8687" y="5255"/>
                    <a:pt x="8597" y="5120"/>
                  </a:cubicBezTo>
                  <a:cubicBezTo>
                    <a:pt x="8502" y="4954"/>
                    <a:pt x="8431" y="4787"/>
                    <a:pt x="8407" y="4596"/>
                  </a:cubicBezTo>
                  <a:cubicBezTo>
                    <a:pt x="8383" y="4358"/>
                    <a:pt x="8478" y="4120"/>
                    <a:pt x="8645" y="3953"/>
                  </a:cubicBezTo>
                  <a:cubicBezTo>
                    <a:pt x="9121" y="3549"/>
                    <a:pt x="9216" y="3025"/>
                    <a:pt x="9216" y="2429"/>
                  </a:cubicBezTo>
                  <a:cubicBezTo>
                    <a:pt x="9216" y="1072"/>
                    <a:pt x="8692" y="0"/>
                    <a:pt x="4596" y="0"/>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1867340" y="2035086"/>
              <a:ext cx="6103" cy="17420"/>
            </a:xfrm>
            <a:custGeom>
              <a:rect b="b" l="l" r="r" t="t"/>
              <a:pathLst>
                <a:path extrusionOk="0" h="548" w="192">
                  <a:moveTo>
                    <a:pt x="1" y="0"/>
                  </a:moveTo>
                  <a:lnTo>
                    <a:pt x="1" y="0"/>
                  </a:lnTo>
                  <a:cubicBezTo>
                    <a:pt x="48" y="215"/>
                    <a:pt x="96" y="357"/>
                    <a:pt x="191" y="548"/>
                  </a:cubicBezTo>
                  <a:cubicBezTo>
                    <a:pt x="96" y="357"/>
                    <a:pt x="48" y="191"/>
                    <a:pt x="1" y="0"/>
                  </a:cubicBez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1600135" y="1887465"/>
              <a:ext cx="287677" cy="173369"/>
            </a:xfrm>
            <a:custGeom>
              <a:rect b="b" l="l" r="r" t="t"/>
              <a:pathLst>
                <a:path extrusionOk="0" h="5454" w="9050">
                  <a:moveTo>
                    <a:pt x="4715" y="0"/>
                  </a:moveTo>
                  <a:cubicBezTo>
                    <a:pt x="4644" y="24"/>
                    <a:pt x="4644" y="24"/>
                    <a:pt x="4596" y="24"/>
                  </a:cubicBezTo>
                  <a:cubicBezTo>
                    <a:pt x="524" y="24"/>
                    <a:pt x="0" y="1096"/>
                    <a:pt x="0" y="2453"/>
                  </a:cubicBezTo>
                  <a:cubicBezTo>
                    <a:pt x="0" y="3787"/>
                    <a:pt x="500" y="4859"/>
                    <a:pt x="4596" y="4859"/>
                  </a:cubicBezTo>
                  <a:cubicBezTo>
                    <a:pt x="5382" y="4859"/>
                    <a:pt x="6001" y="4835"/>
                    <a:pt x="6549" y="4740"/>
                  </a:cubicBezTo>
                  <a:lnTo>
                    <a:pt x="6621" y="4740"/>
                  </a:lnTo>
                  <a:cubicBezTo>
                    <a:pt x="6740" y="4740"/>
                    <a:pt x="6859" y="4763"/>
                    <a:pt x="6978" y="4859"/>
                  </a:cubicBezTo>
                  <a:lnTo>
                    <a:pt x="7025" y="4859"/>
                  </a:lnTo>
                  <a:cubicBezTo>
                    <a:pt x="7359" y="5144"/>
                    <a:pt x="7859" y="5359"/>
                    <a:pt x="8383" y="5454"/>
                  </a:cubicBezTo>
                  <a:lnTo>
                    <a:pt x="8407" y="5454"/>
                  </a:lnTo>
                  <a:cubicBezTo>
                    <a:pt x="8526" y="5454"/>
                    <a:pt x="8621" y="5359"/>
                    <a:pt x="8621" y="5240"/>
                  </a:cubicBezTo>
                  <a:cubicBezTo>
                    <a:pt x="8621" y="5216"/>
                    <a:pt x="8621" y="5144"/>
                    <a:pt x="8597" y="5121"/>
                  </a:cubicBezTo>
                  <a:cubicBezTo>
                    <a:pt x="8502" y="4954"/>
                    <a:pt x="8431" y="4787"/>
                    <a:pt x="8407" y="4573"/>
                  </a:cubicBezTo>
                  <a:cubicBezTo>
                    <a:pt x="8383" y="4335"/>
                    <a:pt x="8478" y="4097"/>
                    <a:pt x="8645" y="3954"/>
                  </a:cubicBezTo>
                  <a:lnTo>
                    <a:pt x="8740" y="3858"/>
                  </a:lnTo>
                  <a:cubicBezTo>
                    <a:pt x="8883" y="3716"/>
                    <a:pt x="8978" y="3549"/>
                    <a:pt x="9050" y="3382"/>
                  </a:cubicBezTo>
                  <a:lnTo>
                    <a:pt x="9050" y="3382"/>
                  </a:lnTo>
                  <a:cubicBezTo>
                    <a:pt x="8145" y="3549"/>
                    <a:pt x="7407" y="3596"/>
                    <a:pt x="6716" y="3596"/>
                  </a:cubicBezTo>
                  <a:cubicBezTo>
                    <a:pt x="4930" y="3596"/>
                    <a:pt x="3930" y="3120"/>
                    <a:pt x="3406" y="2406"/>
                  </a:cubicBezTo>
                  <a:cubicBezTo>
                    <a:pt x="3144" y="2025"/>
                    <a:pt x="3406" y="1477"/>
                    <a:pt x="3882" y="1477"/>
                  </a:cubicBezTo>
                  <a:lnTo>
                    <a:pt x="5716" y="1477"/>
                  </a:lnTo>
                  <a:cubicBezTo>
                    <a:pt x="6454" y="1477"/>
                    <a:pt x="7073" y="929"/>
                    <a:pt x="7168" y="215"/>
                  </a:cubicBezTo>
                  <a:cubicBezTo>
                    <a:pt x="6573" y="96"/>
                    <a:pt x="5835" y="0"/>
                    <a:pt x="4882" y="0"/>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1514086" y="1758789"/>
              <a:ext cx="313933" cy="186211"/>
            </a:xfrm>
            <a:custGeom>
              <a:rect b="b" l="l" r="r" t="t"/>
              <a:pathLst>
                <a:path extrusionOk="0" h="5858" w="9876">
                  <a:moveTo>
                    <a:pt x="1755" y="0"/>
                  </a:moveTo>
                  <a:cubicBezTo>
                    <a:pt x="945" y="0"/>
                    <a:pt x="278" y="667"/>
                    <a:pt x="278" y="1453"/>
                  </a:cubicBezTo>
                  <a:lnTo>
                    <a:pt x="278" y="3239"/>
                  </a:lnTo>
                  <a:cubicBezTo>
                    <a:pt x="278" y="4001"/>
                    <a:pt x="183" y="4739"/>
                    <a:pt x="40" y="5454"/>
                  </a:cubicBezTo>
                  <a:cubicBezTo>
                    <a:pt x="0" y="5672"/>
                    <a:pt x="160" y="5858"/>
                    <a:pt x="366" y="5858"/>
                  </a:cubicBezTo>
                  <a:cubicBezTo>
                    <a:pt x="406" y="5858"/>
                    <a:pt x="449" y="5850"/>
                    <a:pt x="492" y="5835"/>
                  </a:cubicBezTo>
                  <a:cubicBezTo>
                    <a:pt x="945" y="5668"/>
                    <a:pt x="1350" y="5358"/>
                    <a:pt x="1659" y="4977"/>
                  </a:cubicBezTo>
                  <a:cubicBezTo>
                    <a:pt x="1802" y="4763"/>
                    <a:pt x="2040" y="4644"/>
                    <a:pt x="2302" y="4644"/>
                  </a:cubicBezTo>
                  <a:lnTo>
                    <a:pt x="8423" y="4644"/>
                  </a:lnTo>
                  <a:cubicBezTo>
                    <a:pt x="9209" y="4644"/>
                    <a:pt x="9875" y="4001"/>
                    <a:pt x="9875" y="3191"/>
                  </a:cubicBezTo>
                  <a:lnTo>
                    <a:pt x="9875" y="1453"/>
                  </a:lnTo>
                  <a:cubicBezTo>
                    <a:pt x="9875" y="667"/>
                    <a:pt x="9209" y="0"/>
                    <a:pt x="8423"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1514086" y="1758789"/>
              <a:ext cx="309388" cy="186211"/>
            </a:xfrm>
            <a:custGeom>
              <a:rect b="b" l="l" r="r" t="t"/>
              <a:pathLst>
                <a:path extrusionOk="0" h="5858" w="9733">
                  <a:moveTo>
                    <a:pt x="1731" y="0"/>
                  </a:moveTo>
                  <a:cubicBezTo>
                    <a:pt x="945" y="0"/>
                    <a:pt x="278" y="667"/>
                    <a:pt x="278" y="1453"/>
                  </a:cubicBezTo>
                  <a:lnTo>
                    <a:pt x="278" y="3239"/>
                  </a:lnTo>
                  <a:cubicBezTo>
                    <a:pt x="278" y="4001"/>
                    <a:pt x="183" y="4739"/>
                    <a:pt x="40" y="5454"/>
                  </a:cubicBezTo>
                  <a:cubicBezTo>
                    <a:pt x="0" y="5672"/>
                    <a:pt x="160" y="5858"/>
                    <a:pt x="366" y="5858"/>
                  </a:cubicBezTo>
                  <a:cubicBezTo>
                    <a:pt x="406" y="5858"/>
                    <a:pt x="449" y="5850"/>
                    <a:pt x="492" y="5835"/>
                  </a:cubicBezTo>
                  <a:cubicBezTo>
                    <a:pt x="969" y="5692"/>
                    <a:pt x="1350" y="5382"/>
                    <a:pt x="1659" y="4977"/>
                  </a:cubicBezTo>
                  <a:cubicBezTo>
                    <a:pt x="1802" y="4763"/>
                    <a:pt x="2040" y="4644"/>
                    <a:pt x="2302" y="4644"/>
                  </a:cubicBezTo>
                  <a:lnTo>
                    <a:pt x="8399" y="4644"/>
                  </a:lnTo>
                  <a:cubicBezTo>
                    <a:pt x="8419" y="4645"/>
                    <a:pt x="8440" y="4645"/>
                    <a:pt x="8460" y="4645"/>
                  </a:cubicBezTo>
                  <a:cubicBezTo>
                    <a:pt x="9008" y="4645"/>
                    <a:pt x="9503" y="4341"/>
                    <a:pt x="9732" y="3882"/>
                  </a:cubicBezTo>
                  <a:lnTo>
                    <a:pt x="9732" y="3882"/>
                  </a:lnTo>
                  <a:cubicBezTo>
                    <a:pt x="9205" y="3936"/>
                    <a:pt x="8716" y="3961"/>
                    <a:pt x="8263" y="3961"/>
                  </a:cubicBezTo>
                  <a:cubicBezTo>
                    <a:pt x="3721" y="3961"/>
                    <a:pt x="2766" y="1429"/>
                    <a:pt x="2874"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1573624" y="1811016"/>
              <a:ext cx="205188" cy="11380"/>
            </a:xfrm>
            <a:custGeom>
              <a:rect b="b" l="l" r="r" t="t"/>
              <a:pathLst>
                <a:path extrusionOk="0" h="358" w="6455">
                  <a:moveTo>
                    <a:pt x="167" y="0"/>
                  </a:moveTo>
                  <a:cubicBezTo>
                    <a:pt x="72" y="0"/>
                    <a:pt x="1" y="95"/>
                    <a:pt x="1" y="167"/>
                  </a:cubicBezTo>
                  <a:cubicBezTo>
                    <a:pt x="1" y="262"/>
                    <a:pt x="72" y="357"/>
                    <a:pt x="167" y="357"/>
                  </a:cubicBezTo>
                  <a:lnTo>
                    <a:pt x="6264" y="357"/>
                  </a:lnTo>
                  <a:cubicBezTo>
                    <a:pt x="6359" y="357"/>
                    <a:pt x="6454" y="262"/>
                    <a:pt x="6454" y="167"/>
                  </a:cubicBezTo>
                  <a:cubicBezTo>
                    <a:pt x="6454" y="95"/>
                    <a:pt x="6359" y="0"/>
                    <a:pt x="6264"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1573624" y="1842803"/>
              <a:ext cx="107537" cy="11380"/>
            </a:xfrm>
            <a:custGeom>
              <a:rect b="b" l="l" r="r" t="t"/>
              <a:pathLst>
                <a:path extrusionOk="0" h="358" w="3383">
                  <a:moveTo>
                    <a:pt x="167" y="0"/>
                  </a:moveTo>
                  <a:cubicBezTo>
                    <a:pt x="72" y="0"/>
                    <a:pt x="1" y="96"/>
                    <a:pt x="1" y="191"/>
                  </a:cubicBezTo>
                  <a:cubicBezTo>
                    <a:pt x="1" y="286"/>
                    <a:pt x="72" y="358"/>
                    <a:pt x="167" y="358"/>
                  </a:cubicBezTo>
                  <a:lnTo>
                    <a:pt x="3216" y="358"/>
                  </a:lnTo>
                  <a:cubicBezTo>
                    <a:pt x="3335" y="358"/>
                    <a:pt x="3382" y="286"/>
                    <a:pt x="3382" y="191"/>
                  </a:cubicBezTo>
                  <a:cubicBezTo>
                    <a:pt x="3382" y="96"/>
                    <a:pt x="3287" y="0"/>
                    <a:pt x="3216"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 name="Google Shape;2359;p47"/>
          <p:cNvGrpSpPr/>
          <p:nvPr/>
        </p:nvGrpSpPr>
        <p:grpSpPr>
          <a:xfrm>
            <a:off x="2145163" y="1750461"/>
            <a:ext cx="379288" cy="320037"/>
            <a:chOff x="2145163" y="1750461"/>
            <a:chExt cx="379288" cy="320037"/>
          </a:xfrm>
        </p:grpSpPr>
        <p:sp>
          <p:nvSpPr>
            <p:cNvPr id="2360" name="Google Shape;2360;p47"/>
            <p:cNvSpPr/>
            <p:nvPr/>
          </p:nvSpPr>
          <p:spPr>
            <a:xfrm>
              <a:off x="2145163" y="1750461"/>
              <a:ext cx="379288" cy="230904"/>
            </a:xfrm>
            <a:custGeom>
              <a:rect b="b" l="l" r="r" t="t"/>
              <a:pathLst>
                <a:path extrusionOk="0" h="7264" w="11932">
                  <a:moveTo>
                    <a:pt x="5954" y="0"/>
                  </a:moveTo>
                  <a:cubicBezTo>
                    <a:pt x="4811" y="0"/>
                    <a:pt x="3859" y="691"/>
                    <a:pt x="3406" y="1667"/>
                  </a:cubicBezTo>
                  <a:cubicBezTo>
                    <a:pt x="3311" y="1834"/>
                    <a:pt x="3144" y="1953"/>
                    <a:pt x="2930" y="1953"/>
                  </a:cubicBezTo>
                  <a:cubicBezTo>
                    <a:pt x="2882" y="1953"/>
                    <a:pt x="2813" y="1942"/>
                    <a:pt x="2738" y="1942"/>
                  </a:cubicBezTo>
                  <a:cubicBezTo>
                    <a:pt x="2700" y="1942"/>
                    <a:pt x="2660" y="1945"/>
                    <a:pt x="2620" y="1953"/>
                  </a:cubicBezTo>
                  <a:cubicBezTo>
                    <a:pt x="1144" y="2000"/>
                    <a:pt x="1" y="3191"/>
                    <a:pt x="1" y="4644"/>
                  </a:cubicBezTo>
                  <a:cubicBezTo>
                    <a:pt x="24" y="6097"/>
                    <a:pt x="1191" y="7263"/>
                    <a:pt x="2644" y="7263"/>
                  </a:cubicBezTo>
                  <a:lnTo>
                    <a:pt x="9550" y="7263"/>
                  </a:lnTo>
                  <a:lnTo>
                    <a:pt x="9550" y="7192"/>
                  </a:lnTo>
                  <a:cubicBezTo>
                    <a:pt x="10860" y="7192"/>
                    <a:pt x="11932" y="6120"/>
                    <a:pt x="11908" y="4811"/>
                  </a:cubicBezTo>
                  <a:cubicBezTo>
                    <a:pt x="11860" y="3572"/>
                    <a:pt x="10860" y="2524"/>
                    <a:pt x="9598" y="2501"/>
                  </a:cubicBezTo>
                  <a:cubicBezTo>
                    <a:pt x="9455" y="2501"/>
                    <a:pt x="9312" y="2501"/>
                    <a:pt x="9169" y="2524"/>
                  </a:cubicBezTo>
                  <a:cubicBezTo>
                    <a:pt x="9152" y="2526"/>
                    <a:pt x="9135" y="2527"/>
                    <a:pt x="9117" y="2527"/>
                  </a:cubicBezTo>
                  <a:cubicBezTo>
                    <a:pt x="8897" y="2527"/>
                    <a:pt x="8688" y="2388"/>
                    <a:pt x="8621" y="2167"/>
                  </a:cubicBezTo>
                  <a:cubicBezTo>
                    <a:pt x="8360" y="929"/>
                    <a:pt x="7264" y="0"/>
                    <a:pt x="5954"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7"/>
            <p:cNvSpPr/>
            <p:nvPr/>
          </p:nvSpPr>
          <p:spPr>
            <a:xfrm>
              <a:off x="2145926" y="1754974"/>
              <a:ext cx="339936" cy="225628"/>
            </a:xfrm>
            <a:custGeom>
              <a:rect b="b" l="l" r="r" t="t"/>
              <a:pathLst>
                <a:path extrusionOk="0" h="7098" w="10694">
                  <a:moveTo>
                    <a:pt x="5025" y="1"/>
                  </a:moveTo>
                  <a:cubicBezTo>
                    <a:pt x="4311" y="239"/>
                    <a:pt x="3716" y="811"/>
                    <a:pt x="3430" y="1501"/>
                  </a:cubicBezTo>
                  <a:cubicBezTo>
                    <a:pt x="3334" y="1668"/>
                    <a:pt x="3144" y="1787"/>
                    <a:pt x="2953" y="1787"/>
                  </a:cubicBezTo>
                  <a:cubicBezTo>
                    <a:pt x="2890" y="1787"/>
                    <a:pt x="2816" y="1776"/>
                    <a:pt x="2738" y="1776"/>
                  </a:cubicBezTo>
                  <a:cubicBezTo>
                    <a:pt x="2699" y="1776"/>
                    <a:pt x="2660" y="1779"/>
                    <a:pt x="2620" y="1787"/>
                  </a:cubicBezTo>
                  <a:cubicBezTo>
                    <a:pt x="1167" y="1811"/>
                    <a:pt x="0" y="3002"/>
                    <a:pt x="0" y="4478"/>
                  </a:cubicBezTo>
                  <a:cubicBezTo>
                    <a:pt x="24" y="5931"/>
                    <a:pt x="1191" y="7098"/>
                    <a:pt x="2644" y="7098"/>
                  </a:cubicBezTo>
                  <a:lnTo>
                    <a:pt x="9526" y="7098"/>
                  </a:lnTo>
                  <a:cubicBezTo>
                    <a:pt x="9931" y="7050"/>
                    <a:pt x="10360" y="6931"/>
                    <a:pt x="10693" y="6764"/>
                  </a:cubicBezTo>
                  <a:lnTo>
                    <a:pt x="10693" y="6764"/>
                  </a:lnTo>
                  <a:cubicBezTo>
                    <a:pt x="10601" y="6766"/>
                    <a:pt x="10510" y="6767"/>
                    <a:pt x="10420" y="6767"/>
                  </a:cubicBezTo>
                  <a:cubicBezTo>
                    <a:pt x="5287" y="6767"/>
                    <a:pt x="3270" y="3465"/>
                    <a:pt x="5025"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7"/>
            <p:cNvSpPr/>
            <p:nvPr/>
          </p:nvSpPr>
          <p:spPr>
            <a:xfrm>
              <a:off x="2251906" y="1870617"/>
              <a:ext cx="105248" cy="145555"/>
            </a:xfrm>
            <a:custGeom>
              <a:rect b="b" l="l" r="r" t="t"/>
              <a:pathLst>
                <a:path extrusionOk="0" h="4579" w="3311">
                  <a:moveTo>
                    <a:pt x="1656" y="1"/>
                  </a:moveTo>
                  <a:cubicBezTo>
                    <a:pt x="1566" y="1"/>
                    <a:pt x="1477" y="42"/>
                    <a:pt x="1406" y="126"/>
                  </a:cubicBezTo>
                  <a:lnTo>
                    <a:pt x="143" y="1340"/>
                  </a:lnTo>
                  <a:cubicBezTo>
                    <a:pt x="0" y="1483"/>
                    <a:pt x="120" y="1721"/>
                    <a:pt x="286" y="1721"/>
                  </a:cubicBezTo>
                  <a:lnTo>
                    <a:pt x="715" y="1721"/>
                  </a:lnTo>
                  <a:lnTo>
                    <a:pt x="715" y="4126"/>
                  </a:lnTo>
                  <a:cubicBezTo>
                    <a:pt x="715" y="4365"/>
                    <a:pt x="929" y="4579"/>
                    <a:pt x="1167" y="4579"/>
                  </a:cubicBezTo>
                  <a:lnTo>
                    <a:pt x="2596" y="4579"/>
                  </a:lnTo>
                  <a:lnTo>
                    <a:pt x="2596" y="1721"/>
                  </a:lnTo>
                  <a:lnTo>
                    <a:pt x="3001" y="1721"/>
                  </a:lnTo>
                  <a:cubicBezTo>
                    <a:pt x="3215" y="1721"/>
                    <a:pt x="3311" y="1483"/>
                    <a:pt x="3144" y="1340"/>
                  </a:cubicBezTo>
                  <a:lnTo>
                    <a:pt x="1906" y="126"/>
                  </a:lnTo>
                  <a:cubicBezTo>
                    <a:pt x="1834" y="42"/>
                    <a:pt x="1745" y="1"/>
                    <a:pt x="1656"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7"/>
            <p:cNvSpPr/>
            <p:nvPr/>
          </p:nvSpPr>
          <p:spPr>
            <a:xfrm>
              <a:off x="2312461" y="1925324"/>
              <a:ext cx="105248" cy="145174"/>
            </a:xfrm>
            <a:custGeom>
              <a:rect b="b" l="l" r="r" t="t"/>
              <a:pathLst>
                <a:path extrusionOk="0" h="4567" w="3311">
                  <a:moveTo>
                    <a:pt x="715" y="0"/>
                  </a:moveTo>
                  <a:lnTo>
                    <a:pt x="715" y="2858"/>
                  </a:lnTo>
                  <a:lnTo>
                    <a:pt x="286" y="2858"/>
                  </a:lnTo>
                  <a:cubicBezTo>
                    <a:pt x="96" y="2858"/>
                    <a:pt x="1" y="3096"/>
                    <a:pt x="144" y="3239"/>
                  </a:cubicBezTo>
                  <a:lnTo>
                    <a:pt x="1382" y="4477"/>
                  </a:lnTo>
                  <a:cubicBezTo>
                    <a:pt x="1465" y="4537"/>
                    <a:pt x="1560" y="4567"/>
                    <a:pt x="1653" y="4567"/>
                  </a:cubicBezTo>
                  <a:cubicBezTo>
                    <a:pt x="1745" y="4567"/>
                    <a:pt x="1834" y="4537"/>
                    <a:pt x="1906" y="4477"/>
                  </a:cubicBezTo>
                  <a:lnTo>
                    <a:pt x="3144" y="3239"/>
                  </a:lnTo>
                  <a:cubicBezTo>
                    <a:pt x="3311" y="3096"/>
                    <a:pt x="3192" y="2858"/>
                    <a:pt x="3001" y="2858"/>
                  </a:cubicBezTo>
                  <a:lnTo>
                    <a:pt x="2596" y="2858"/>
                  </a:lnTo>
                  <a:lnTo>
                    <a:pt x="2596" y="453"/>
                  </a:lnTo>
                  <a:cubicBezTo>
                    <a:pt x="2596" y="215"/>
                    <a:pt x="2382" y="0"/>
                    <a:pt x="2144"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7"/>
            <p:cNvSpPr/>
            <p:nvPr/>
          </p:nvSpPr>
          <p:spPr>
            <a:xfrm>
              <a:off x="2254925" y="1917758"/>
              <a:ext cx="6103" cy="6834"/>
            </a:xfrm>
            <a:custGeom>
              <a:rect b="b" l="l" r="r" t="t"/>
              <a:pathLst>
                <a:path extrusionOk="0" h="215" w="192">
                  <a:moveTo>
                    <a:pt x="1" y="0"/>
                  </a:moveTo>
                  <a:cubicBezTo>
                    <a:pt x="1" y="119"/>
                    <a:pt x="48" y="214"/>
                    <a:pt x="191" y="214"/>
                  </a:cubicBezTo>
                  <a:cubicBezTo>
                    <a:pt x="72" y="214"/>
                    <a:pt x="1" y="119"/>
                    <a:pt x="1" y="0"/>
                  </a:cubicBezTo>
                  <a:close/>
                </a:path>
              </a:pathLst>
            </a:custGeom>
            <a:solidFill>
              <a:srgbClr val="C5E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7"/>
            <p:cNvSpPr/>
            <p:nvPr/>
          </p:nvSpPr>
          <p:spPr>
            <a:xfrm>
              <a:off x="2253431" y="1882156"/>
              <a:ext cx="79501" cy="134016"/>
            </a:xfrm>
            <a:custGeom>
              <a:rect b="b" l="l" r="r" t="t"/>
              <a:pathLst>
                <a:path extrusionOk="0" h="4216" w="2501">
                  <a:moveTo>
                    <a:pt x="1119" y="1"/>
                  </a:moveTo>
                  <a:lnTo>
                    <a:pt x="929" y="167"/>
                  </a:lnTo>
                  <a:lnTo>
                    <a:pt x="72" y="1001"/>
                  </a:lnTo>
                  <a:cubicBezTo>
                    <a:pt x="0" y="1072"/>
                    <a:pt x="0" y="1096"/>
                    <a:pt x="0" y="1144"/>
                  </a:cubicBezTo>
                  <a:cubicBezTo>
                    <a:pt x="0" y="1263"/>
                    <a:pt x="95" y="1358"/>
                    <a:pt x="214" y="1358"/>
                  </a:cubicBezTo>
                  <a:lnTo>
                    <a:pt x="643" y="1358"/>
                  </a:lnTo>
                  <a:lnTo>
                    <a:pt x="643" y="3763"/>
                  </a:lnTo>
                  <a:cubicBezTo>
                    <a:pt x="643" y="4002"/>
                    <a:pt x="834" y="4216"/>
                    <a:pt x="1072" y="4216"/>
                  </a:cubicBezTo>
                  <a:lnTo>
                    <a:pt x="2501" y="4216"/>
                  </a:lnTo>
                  <a:lnTo>
                    <a:pt x="2501" y="3740"/>
                  </a:lnTo>
                  <a:cubicBezTo>
                    <a:pt x="1167" y="3525"/>
                    <a:pt x="810" y="1358"/>
                    <a:pt x="1119" y="1"/>
                  </a:cubicBezTo>
                  <a:close/>
                </a:path>
              </a:pathLst>
            </a:custGeom>
            <a:solidFill>
              <a:srgbClr val="A183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7"/>
            <p:cNvSpPr/>
            <p:nvPr/>
          </p:nvSpPr>
          <p:spPr>
            <a:xfrm>
              <a:off x="2373016" y="2050980"/>
              <a:ext cx="15926" cy="16688"/>
            </a:xfrm>
            <a:custGeom>
              <a:rect b="b" l="l" r="r" t="t"/>
              <a:pathLst>
                <a:path extrusionOk="0" h="525" w="501">
                  <a:moveTo>
                    <a:pt x="501" y="0"/>
                  </a:moveTo>
                  <a:lnTo>
                    <a:pt x="1" y="524"/>
                  </a:lnTo>
                  <a:lnTo>
                    <a:pt x="501" y="0"/>
                  </a:lnTo>
                  <a:lnTo>
                    <a:pt x="501" y="0"/>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2313987" y="1925324"/>
              <a:ext cx="73461" cy="143838"/>
            </a:xfrm>
            <a:custGeom>
              <a:rect b="b" l="l" r="r" t="t"/>
              <a:pathLst>
                <a:path extrusionOk="0" h="4525" w="2311">
                  <a:moveTo>
                    <a:pt x="643" y="0"/>
                  </a:moveTo>
                  <a:lnTo>
                    <a:pt x="643" y="2858"/>
                  </a:lnTo>
                  <a:lnTo>
                    <a:pt x="215" y="2858"/>
                  </a:lnTo>
                  <a:cubicBezTo>
                    <a:pt x="96" y="2858"/>
                    <a:pt x="0" y="2977"/>
                    <a:pt x="0" y="3072"/>
                  </a:cubicBezTo>
                  <a:cubicBezTo>
                    <a:pt x="0" y="3120"/>
                    <a:pt x="48" y="3191"/>
                    <a:pt x="72" y="3215"/>
                  </a:cubicBezTo>
                  <a:lnTo>
                    <a:pt x="1310" y="4430"/>
                  </a:lnTo>
                  <a:cubicBezTo>
                    <a:pt x="1382" y="4501"/>
                    <a:pt x="1453" y="4525"/>
                    <a:pt x="1548" y="4525"/>
                  </a:cubicBezTo>
                  <a:cubicBezTo>
                    <a:pt x="1643" y="4525"/>
                    <a:pt x="1739" y="4501"/>
                    <a:pt x="1786" y="4430"/>
                  </a:cubicBezTo>
                  <a:lnTo>
                    <a:pt x="2310" y="3930"/>
                  </a:lnTo>
                  <a:cubicBezTo>
                    <a:pt x="881" y="3549"/>
                    <a:pt x="1167" y="1048"/>
                    <a:pt x="1310" y="0"/>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 name="Google Shape;2368;p47"/>
          <p:cNvGrpSpPr/>
          <p:nvPr/>
        </p:nvGrpSpPr>
        <p:grpSpPr>
          <a:xfrm>
            <a:off x="4673573" y="2357570"/>
            <a:ext cx="378526" cy="239996"/>
            <a:chOff x="4673573" y="2357570"/>
            <a:chExt cx="378526" cy="239996"/>
          </a:xfrm>
        </p:grpSpPr>
        <p:sp>
          <p:nvSpPr>
            <p:cNvPr id="2369" name="Google Shape;2369;p47"/>
            <p:cNvSpPr/>
            <p:nvPr/>
          </p:nvSpPr>
          <p:spPr>
            <a:xfrm>
              <a:off x="4673573" y="2556655"/>
              <a:ext cx="378526" cy="40911"/>
            </a:xfrm>
            <a:custGeom>
              <a:rect b="b" l="l" r="r" t="t"/>
              <a:pathLst>
                <a:path extrusionOk="0" h="1287" w="11908">
                  <a:moveTo>
                    <a:pt x="381" y="0"/>
                  </a:moveTo>
                  <a:cubicBezTo>
                    <a:pt x="167" y="0"/>
                    <a:pt x="0" y="167"/>
                    <a:pt x="0" y="381"/>
                  </a:cubicBezTo>
                  <a:lnTo>
                    <a:pt x="0" y="881"/>
                  </a:lnTo>
                  <a:cubicBezTo>
                    <a:pt x="0" y="1096"/>
                    <a:pt x="167" y="1286"/>
                    <a:pt x="381" y="1286"/>
                  </a:cubicBezTo>
                  <a:lnTo>
                    <a:pt x="11502" y="1286"/>
                  </a:lnTo>
                  <a:cubicBezTo>
                    <a:pt x="11717" y="1286"/>
                    <a:pt x="11907" y="1096"/>
                    <a:pt x="11907" y="881"/>
                  </a:cubicBezTo>
                  <a:lnTo>
                    <a:pt x="11907" y="381"/>
                  </a:lnTo>
                  <a:cubicBezTo>
                    <a:pt x="11907" y="167"/>
                    <a:pt x="11717" y="0"/>
                    <a:pt x="11502"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4701578" y="2357570"/>
              <a:ext cx="322516" cy="199117"/>
            </a:xfrm>
            <a:custGeom>
              <a:rect b="b" l="l" r="r" t="t"/>
              <a:pathLst>
                <a:path extrusionOk="0" h="6264" w="10146">
                  <a:moveTo>
                    <a:pt x="977" y="0"/>
                  </a:moveTo>
                  <a:cubicBezTo>
                    <a:pt x="453" y="0"/>
                    <a:pt x="0" y="453"/>
                    <a:pt x="0" y="1000"/>
                  </a:cubicBezTo>
                  <a:lnTo>
                    <a:pt x="0" y="6263"/>
                  </a:lnTo>
                  <a:lnTo>
                    <a:pt x="10145" y="6263"/>
                  </a:lnTo>
                  <a:lnTo>
                    <a:pt x="10145" y="1000"/>
                  </a:lnTo>
                  <a:cubicBezTo>
                    <a:pt x="10145" y="453"/>
                    <a:pt x="9716" y="0"/>
                    <a:pt x="9169"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4856764" y="2368155"/>
              <a:ext cx="11380" cy="11380"/>
            </a:xfrm>
            <a:custGeom>
              <a:rect b="b" l="l" r="r" t="t"/>
              <a:pathLst>
                <a:path extrusionOk="0" h="358" w="358">
                  <a:moveTo>
                    <a:pt x="167" y="1"/>
                  </a:moveTo>
                  <a:cubicBezTo>
                    <a:pt x="72" y="1"/>
                    <a:pt x="0" y="72"/>
                    <a:pt x="0" y="191"/>
                  </a:cubicBezTo>
                  <a:cubicBezTo>
                    <a:pt x="0" y="286"/>
                    <a:pt x="72" y="358"/>
                    <a:pt x="167" y="358"/>
                  </a:cubicBezTo>
                  <a:cubicBezTo>
                    <a:pt x="286" y="358"/>
                    <a:pt x="357" y="286"/>
                    <a:pt x="357" y="191"/>
                  </a:cubicBezTo>
                  <a:cubicBezTo>
                    <a:pt x="357" y="72"/>
                    <a:pt x="286" y="1"/>
                    <a:pt x="167" y="1"/>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4701578" y="2357570"/>
              <a:ext cx="121142" cy="199117"/>
            </a:xfrm>
            <a:custGeom>
              <a:rect b="b" l="l" r="r" t="t"/>
              <a:pathLst>
                <a:path extrusionOk="0" h="6264" w="3811">
                  <a:moveTo>
                    <a:pt x="977" y="0"/>
                  </a:moveTo>
                  <a:cubicBezTo>
                    <a:pt x="453" y="0"/>
                    <a:pt x="0" y="453"/>
                    <a:pt x="0" y="1000"/>
                  </a:cubicBezTo>
                  <a:lnTo>
                    <a:pt x="0" y="6263"/>
                  </a:lnTo>
                  <a:lnTo>
                    <a:pt x="1381" y="6263"/>
                  </a:lnTo>
                  <a:cubicBezTo>
                    <a:pt x="1167" y="6263"/>
                    <a:pt x="977" y="6073"/>
                    <a:pt x="977" y="5882"/>
                  </a:cubicBezTo>
                  <a:lnTo>
                    <a:pt x="977" y="1358"/>
                  </a:lnTo>
                  <a:cubicBezTo>
                    <a:pt x="977" y="1143"/>
                    <a:pt x="1167" y="953"/>
                    <a:pt x="1381" y="953"/>
                  </a:cubicBezTo>
                  <a:lnTo>
                    <a:pt x="3644" y="953"/>
                  </a:lnTo>
                  <a:cubicBezTo>
                    <a:pt x="3644" y="643"/>
                    <a:pt x="3691" y="310"/>
                    <a:pt x="3810"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4731839" y="2389358"/>
              <a:ext cx="261198" cy="168092"/>
            </a:xfrm>
            <a:custGeom>
              <a:rect b="b" l="l" r="r" t="t"/>
              <a:pathLst>
                <a:path extrusionOk="0" h="5288" w="8217">
                  <a:moveTo>
                    <a:pt x="382" y="0"/>
                  </a:moveTo>
                  <a:cubicBezTo>
                    <a:pt x="191" y="0"/>
                    <a:pt x="1" y="167"/>
                    <a:pt x="1" y="381"/>
                  </a:cubicBezTo>
                  <a:lnTo>
                    <a:pt x="1" y="4906"/>
                  </a:lnTo>
                  <a:cubicBezTo>
                    <a:pt x="1" y="5120"/>
                    <a:pt x="191" y="5263"/>
                    <a:pt x="382" y="5287"/>
                  </a:cubicBezTo>
                  <a:lnTo>
                    <a:pt x="7836" y="5287"/>
                  </a:lnTo>
                  <a:cubicBezTo>
                    <a:pt x="8050" y="5287"/>
                    <a:pt x="8217" y="5120"/>
                    <a:pt x="8217" y="4906"/>
                  </a:cubicBezTo>
                  <a:lnTo>
                    <a:pt x="8217" y="381"/>
                  </a:lnTo>
                  <a:cubicBezTo>
                    <a:pt x="8217" y="167"/>
                    <a:pt x="8050" y="0"/>
                    <a:pt x="7836"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4731839" y="2389358"/>
              <a:ext cx="193077" cy="168092"/>
            </a:xfrm>
            <a:custGeom>
              <a:rect b="b" l="l" r="r" t="t"/>
              <a:pathLst>
                <a:path extrusionOk="0" h="5288" w="6074">
                  <a:moveTo>
                    <a:pt x="382" y="0"/>
                  </a:moveTo>
                  <a:cubicBezTo>
                    <a:pt x="191" y="0"/>
                    <a:pt x="1" y="167"/>
                    <a:pt x="1" y="381"/>
                  </a:cubicBezTo>
                  <a:lnTo>
                    <a:pt x="1" y="4906"/>
                  </a:lnTo>
                  <a:cubicBezTo>
                    <a:pt x="1" y="5120"/>
                    <a:pt x="191" y="5287"/>
                    <a:pt x="382" y="5287"/>
                  </a:cubicBezTo>
                  <a:lnTo>
                    <a:pt x="6073" y="5287"/>
                  </a:lnTo>
                  <a:cubicBezTo>
                    <a:pt x="3811" y="4120"/>
                    <a:pt x="2620" y="1715"/>
                    <a:pt x="2644"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7"/>
            <p:cNvSpPr/>
            <p:nvPr/>
          </p:nvSpPr>
          <p:spPr>
            <a:xfrm>
              <a:off x="4731839" y="2389358"/>
              <a:ext cx="261198" cy="46219"/>
            </a:xfrm>
            <a:custGeom>
              <a:rect b="b" l="l" r="r" t="t"/>
              <a:pathLst>
                <a:path extrusionOk="0" h="1454" w="8217">
                  <a:moveTo>
                    <a:pt x="382" y="0"/>
                  </a:moveTo>
                  <a:cubicBezTo>
                    <a:pt x="191" y="0"/>
                    <a:pt x="1" y="167"/>
                    <a:pt x="1" y="381"/>
                  </a:cubicBezTo>
                  <a:lnTo>
                    <a:pt x="1" y="1453"/>
                  </a:lnTo>
                  <a:lnTo>
                    <a:pt x="8217" y="1453"/>
                  </a:lnTo>
                  <a:lnTo>
                    <a:pt x="8217" y="381"/>
                  </a:lnTo>
                  <a:cubicBezTo>
                    <a:pt x="8217" y="167"/>
                    <a:pt x="8050" y="0"/>
                    <a:pt x="7836"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7"/>
            <p:cNvSpPr/>
            <p:nvPr/>
          </p:nvSpPr>
          <p:spPr>
            <a:xfrm>
              <a:off x="4912774" y="2490601"/>
              <a:ext cx="34839" cy="35030"/>
            </a:xfrm>
            <a:custGeom>
              <a:rect b="b" l="l" r="r" t="t"/>
              <a:pathLst>
                <a:path extrusionOk="0" h="1102" w="1096">
                  <a:moveTo>
                    <a:pt x="176" y="1"/>
                  </a:moveTo>
                  <a:cubicBezTo>
                    <a:pt x="131" y="1"/>
                    <a:pt x="84" y="18"/>
                    <a:pt x="48" y="54"/>
                  </a:cubicBezTo>
                  <a:cubicBezTo>
                    <a:pt x="0" y="102"/>
                    <a:pt x="0" y="221"/>
                    <a:pt x="48" y="292"/>
                  </a:cubicBezTo>
                  <a:lnTo>
                    <a:pt x="810" y="1031"/>
                  </a:lnTo>
                  <a:cubicBezTo>
                    <a:pt x="834" y="1054"/>
                    <a:pt x="882" y="1102"/>
                    <a:pt x="905" y="1102"/>
                  </a:cubicBezTo>
                  <a:cubicBezTo>
                    <a:pt x="953" y="1102"/>
                    <a:pt x="1001" y="1054"/>
                    <a:pt x="1024" y="1031"/>
                  </a:cubicBezTo>
                  <a:cubicBezTo>
                    <a:pt x="1096" y="983"/>
                    <a:pt x="1096" y="864"/>
                    <a:pt x="1024" y="792"/>
                  </a:cubicBezTo>
                  <a:lnTo>
                    <a:pt x="286" y="54"/>
                  </a:lnTo>
                  <a:cubicBezTo>
                    <a:pt x="262" y="18"/>
                    <a:pt x="221" y="1"/>
                    <a:pt x="176"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4887916" y="2466474"/>
              <a:ext cx="58203" cy="54992"/>
            </a:xfrm>
            <a:custGeom>
              <a:rect b="b" l="l" r="r" t="t"/>
              <a:pathLst>
                <a:path extrusionOk="0" h="1730" w="1831">
                  <a:moveTo>
                    <a:pt x="204" y="0"/>
                  </a:moveTo>
                  <a:cubicBezTo>
                    <a:pt x="96" y="0"/>
                    <a:pt x="1" y="109"/>
                    <a:pt x="44" y="218"/>
                  </a:cubicBezTo>
                  <a:lnTo>
                    <a:pt x="520" y="1623"/>
                  </a:lnTo>
                  <a:cubicBezTo>
                    <a:pt x="544" y="1694"/>
                    <a:pt x="610" y="1730"/>
                    <a:pt x="675" y="1730"/>
                  </a:cubicBezTo>
                  <a:cubicBezTo>
                    <a:pt x="741" y="1730"/>
                    <a:pt x="806" y="1694"/>
                    <a:pt x="830" y="1623"/>
                  </a:cubicBezTo>
                  <a:lnTo>
                    <a:pt x="997" y="1075"/>
                  </a:lnTo>
                  <a:cubicBezTo>
                    <a:pt x="1021" y="1027"/>
                    <a:pt x="1044" y="980"/>
                    <a:pt x="1116" y="956"/>
                  </a:cubicBezTo>
                  <a:lnTo>
                    <a:pt x="1640" y="813"/>
                  </a:lnTo>
                  <a:cubicBezTo>
                    <a:pt x="1830" y="766"/>
                    <a:pt x="1830" y="551"/>
                    <a:pt x="1640" y="480"/>
                  </a:cubicBezTo>
                  <a:lnTo>
                    <a:pt x="235" y="3"/>
                  </a:lnTo>
                  <a:cubicBezTo>
                    <a:pt x="224" y="1"/>
                    <a:pt x="214" y="0"/>
                    <a:pt x="204"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4829490" y="2556655"/>
              <a:ext cx="65895" cy="20471"/>
            </a:xfrm>
            <a:custGeom>
              <a:rect b="b" l="l" r="r" t="t"/>
              <a:pathLst>
                <a:path extrusionOk="0" h="644" w="2073">
                  <a:moveTo>
                    <a:pt x="1" y="0"/>
                  </a:moveTo>
                  <a:lnTo>
                    <a:pt x="215" y="358"/>
                  </a:lnTo>
                  <a:cubicBezTo>
                    <a:pt x="287" y="524"/>
                    <a:pt x="501" y="643"/>
                    <a:pt x="691" y="643"/>
                  </a:cubicBezTo>
                  <a:lnTo>
                    <a:pt x="1406" y="643"/>
                  </a:lnTo>
                  <a:cubicBezTo>
                    <a:pt x="1596" y="643"/>
                    <a:pt x="1787" y="524"/>
                    <a:pt x="1858" y="358"/>
                  </a:cubicBezTo>
                  <a:lnTo>
                    <a:pt x="2073" y="0"/>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4781046" y="2463550"/>
              <a:ext cx="48476" cy="64370"/>
            </a:xfrm>
            <a:custGeom>
              <a:rect b="b" l="l" r="r" t="t"/>
              <a:pathLst>
                <a:path extrusionOk="0" h="2025" w="1525">
                  <a:moveTo>
                    <a:pt x="382" y="0"/>
                  </a:moveTo>
                  <a:cubicBezTo>
                    <a:pt x="191" y="0"/>
                    <a:pt x="24" y="167"/>
                    <a:pt x="24" y="357"/>
                  </a:cubicBezTo>
                  <a:lnTo>
                    <a:pt x="24" y="1667"/>
                  </a:lnTo>
                  <a:cubicBezTo>
                    <a:pt x="1" y="1882"/>
                    <a:pt x="191" y="2024"/>
                    <a:pt x="382" y="2024"/>
                  </a:cubicBezTo>
                  <a:lnTo>
                    <a:pt x="1168" y="2024"/>
                  </a:lnTo>
                  <a:cubicBezTo>
                    <a:pt x="1382" y="2024"/>
                    <a:pt x="1525" y="1882"/>
                    <a:pt x="1525" y="1667"/>
                  </a:cubicBezTo>
                  <a:lnTo>
                    <a:pt x="1525" y="357"/>
                  </a:lnTo>
                  <a:cubicBezTo>
                    <a:pt x="1525" y="167"/>
                    <a:pt x="1382" y="0"/>
                    <a:pt x="1168" y="0"/>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4673573" y="2556655"/>
              <a:ext cx="225596" cy="40911"/>
            </a:xfrm>
            <a:custGeom>
              <a:rect b="b" l="l" r="r" t="t"/>
              <a:pathLst>
                <a:path extrusionOk="0" h="1287" w="7097">
                  <a:moveTo>
                    <a:pt x="381" y="0"/>
                  </a:moveTo>
                  <a:cubicBezTo>
                    <a:pt x="167" y="0"/>
                    <a:pt x="0" y="167"/>
                    <a:pt x="0" y="381"/>
                  </a:cubicBezTo>
                  <a:lnTo>
                    <a:pt x="0" y="881"/>
                  </a:lnTo>
                  <a:cubicBezTo>
                    <a:pt x="0" y="1096"/>
                    <a:pt x="167" y="1286"/>
                    <a:pt x="381" y="1286"/>
                  </a:cubicBezTo>
                  <a:lnTo>
                    <a:pt x="7097" y="1286"/>
                  </a:lnTo>
                  <a:cubicBezTo>
                    <a:pt x="6740" y="1120"/>
                    <a:pt x="6478" y="881"/>
                    <a:pt x="6335" y="643"/>
                  </a:cubicBezTo>
                  <a:lnTo>
                    <a:pt x="5573" y="643"/>
                  </a:lnTo>
                  <a:cubicBezTo>
                    <a:pt x="5382" y="643"/>
                    <a:pt x="5192" y="524"/>
                    <a:pt x="5096" y="358"/>
                  </a:cubicBezTo>
                  <a:lnTo>
                    <a:pt x="4906" y="0"/>
                  </a:ln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4829490" y="2556655"/>
              <a:ext cx="45456" cy="20471"/>
            </a:xfrm>
            <a:custGeom>
              <a:rect b="b" l="l" r="r" t="t"/>
              <a:pathLst>
                <a:path extrusionOk="0" h="644" w="1430">
                  <a:moveTo>
                    <a:pt x="1" y="0"/>
                  </a:moveTo>
                  <a:lnTo>
                    <a:pt x="215" y="358"/>
                  </a:lnTo>
                  <a:cubicBezTo>
                    <a:pt x="287" y="524"/>
                    <a:pt x="501" y="643"/>
                    <a:pt x="691" y="643"/>
                  </a:cubicBezTo>
                  <a:lnTo>
                    <a:pt x="1430" y="643"/>
                  </a:lnTo>
                  <a:cubicBezTo>
                    <a:pt x="1287" y="405"/>
                    <a:pt x="1215" y="167"/>
                    <a:pt x="1215"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 name="Google Shape;2382;p47"/>
          <p:cNvGrpSpPr/>
          <p:nvPr/>
        </p:nvGrpSpPr>
        <p:grpSpPr>
          <a:xfrm>
            <a:off x="4041447" y="2321968"/>
            <a:ext cx="382340" cy="313457"/>
            <a:chOff x="4041447" y="2321968"/>
            <a:chExt cx="382340" cy="313457"/>
          </a:xfrm>
        </p:grpSpPr>
        <p:sp>
          <p:nvSpPr>
            <p:cNvPr id="2383" name="Google Shape;2383;p47"/>
            <p:cNvSpPr/>
            <p:nvPr/>
          </p:nvSpPr>
          <p:spPr>
            <a:xfrm>
              <a:off x="4179976" y="2530907"/>
              <a:ext cx="104517" cy="104517"/>
            </a:xfrm>
            <a:custGeom>
              <a:rect b="b" l="l" r="r" t="t"/>
              <a:pathLst>
                <a:path extrusionOk="0" h="3288" w="3288">
                  <a:moveTo>
                    <a:pt x="1644" y="1"/>
                  </a:moveTo>
                  <a:cubicBezTo>
                    <a:pt x="763" y="1"/>
                    <a:pt x="1" y="715"/>
                    <a:pt x="1" y="1644"/>
                  </a:cubicBezTo>
                  <a:cubicBezTo>
                    <a:pt x="1" y="2525"/>
                    <a:pt x="763" y="3287"/>
                    <a:pt x="1644" y="3287"/>
                  </a:cubicBezTo>
                  <a:cubicBezTo>
                    <a:pt x="2549" y="3287"/>
                    <a:pt x="3287" y="2525"/>
                    <a:pt x="3287" y="1644"/>
                  </a:cubicBezTo>
                  <a:cubicBezTo>
                    <a:pt x="3287" y="739"/>
                    <a:pt x="2549" y="1"/>
                    <a:pt x="1644" y="1"/>
                  </a:cubicBez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7"/>
            <p:cNvSpPr/>
            <p:nvPr/>
          </p:nvSpPr>
          <p:spPr>
            <a:xfrm>
              <a:off x="4041447" y="2321968"/>
              <a:ext cx="382340" cy="104327"/>
            </a:xfrm>
            <a:custGeom>
              <a:rect b="b" l="l" r="r" t="t"/>
              <a:pathLst>
                <a:path extrusionOk="0" h="3282" w="12028">
                  <a:moveTo>
                    <a:pt x="6002" y="1"/>
                  </a:moveTo>
                  <a:cubicBezTo>
                    <a:pt x="3811" y="1"/>
                    <a:pt x="1739" y="858"/>
                    <a:pt x="191" y="2406"/>
                  </a:cubicBezTo>
                  <a:cubicBezTo>
                    <a:pt x="1" y="2620"/>
                    <a:pt x="1" y="2906"/>
                    <a:pt x="191" y="3121"/>
                  </a:cubicBezTo>
                  <a:cubicBezTo>
                    <a:pt x="299" y="3228"/>
                    <a:pt x="430" y="3281"/>
                    <a:pt x="558" y="3281"/>
                  </a:cubicBezTo>
                  <a:cubicBezTo>
                    <a:pt x="686" y="3281"/>
                    <a:pt x="811" y="3228"/>
                    <a:pt x="906" y="3121"/>
                  </a:cubicBezTo>
                  <a:cubicBezTo>
                    <a:pt x="2287" y="1763"/>
                    <a:pt x="4073" y="1001"/>
                    <a:pt x="6002" y="1001"/>
                  </a:cubicBezTo>
                  <a:cubicBezTo>
                    <a:pt x="7931" y="1001"/>
                    <a:pt x="9717" y="1763"/>
                    <a:pt x="11098" y="3121"/>
                  </a:cubicBezTo>
                  <a:cubicBezTo>
                    <a:pt x="11194" y="3216"/>
                    <a:pt x="11337" y="3263"/>
                    <a:pt x="11456" y="3263"/>
                  </a:cubicBezTo>
                  <a:cubicBezTo>
                    <a:pt x="11575" y="3263"/>
                    <a:pt x="11694" y="3216"/>
                    <a:pt x="11813" y="3121"/>
                  </a:cubicBezTo>
                  <a:cubicBezTo>
                    <a:pt x="12027" y="2906"/>
                    <a:pt x="12027" y="2620"/>
                    <a:pt x="11813" y="2406"/>
                  </a:cubicBezTo>
                  <a:cubicBezTo>
                    <a:pt x="10265" y="858"/>
                    <a:pt x="8169" y="1"/>
                    <a:pt x="6002"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4086871" y="2386338"/>
              <a:ext cx="291491" cy="85381"/>
            </a:xfrm>
            <a:custGeom>
              <a:rect b="b" l="l" r="r" t="t"/>
              <a:pathLst>
                <a:path extrusionOk="0" h="2686" w="9170">
                  <a:moveTo>
                    <a:pt x="4573" y="0"/>
                  </a:moveTo>
                  <a:cubicBezTo>
                    <a:pt x="2906" y="0"/>
                    <a:pt x="1358" y="643"/>
                    <a:pt x="191" y="1810"/>
                  </a:cubicBezTo>
                  <a:cubicBezTo>
                    <a:pt x="1" y="2024"/>
                    <a:pt x="1" y="2310"/>
                    <a:pt x="191" y="2524"/>
                  </a:cubicBezTo>
                  <a:cubicBezTo>
                    <a:pt x="298" y="2632"/>
                    <a:pt x="429" y="2685"/>
                    <a:pt x="557" y="2685"/>
                  </a:cubicBezTo>
                  <a:cubicBezTo>
                    <a:pt x="685" y="2685"/>
                    <a:pt x="810" y="2632"/>
                    <a:pt x="906" y="2524"/>
                  </a:cubicBezTo>
                  <a:cubicBezTo>
                    <a:pt x="1906" y="1548"/>
                    <a:pt x="3216" y="1000"/>
                    <a:pt x="4573" y="1000"/>
                  </a:cubicBezTo>
                  <a:cubicBezTo>
                    <a:pt x="5978" y="1000"/>
                    <a:pt x="7264" y="1548"/>
                    <a:pt x="8241" y="2524"/>
                  </a:cubicBezTo>
                  <a:cubicBezTo>
                    <a:pt x="8336" y="2620"/>
                    <a:pt x="8479" y="2667"/>
                    <a:pt x="8598" y="2667"/>
                  </a:cubicBezTo>
                  <a:cubicBezTo>
                    <a:pt x="8717" y="2667"/>
                    <a:pt x="8860" y="2620"/>
                    <a:pt x="8955" y="2524"/>
                  </a:cubicBezTo>
                  <a:cubicBezTo>
                    <a:pt x="9169" y="2310"/>
                    <a:pt x="9169" y="2024"/>
                    <a:pt x="8955" y="1810"/>
                  </a:cubicBezTo>
                  <a:cubicBezTo>
                    <a:pt x="7764" y="643"/>
                    <a:pt x="6216" y="0"/>
                    <a:pt x="4573"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4132295" y="2450676"/>
              <a:ext cx="200643" cy="66468"/>
            </a:xfrm>
            <a:custGeom>
              <a:rect b="b" l="l" r="r" t="t"/>
              <a:pathLst>
                <a:path extrusionOk="0" h="2091" w="6312">
                  <a:moveTo>
                    <a:pt x="3144" y="0"/>
                  </a:moveTo>
                  <a:cubicBezTo>
                    <a:pt x="2025" y="0"/>
                    <a:pt x="977" y="453"/>
                    <a:pt x="191" y="1215"/>
                  </a:cubicBezTo>
                  <a:cubicBezTo>
                    <a:pt x="1" y="1429"/>
                    <a:pt x="1" y="1715"/>
                    <a:pt x="191" y="1929"/>
                  </a:cubicBezTo>
                  <a:cubicBezTo>
                    <a:pt x="298" y="2036"/>
                    <a:pt x="429" y="2090"/>
                    <a:pt x="557" y="2090"/>
                  </a:cubicBezTo>
                  <a:cubicBezTo>
                    <a:pt x="685" y="2090"/>
                    <a:pt x="810" y="2036"/>
                    <a:pt x="906" y="1929"/>
                  </a:cubicBezTo>
                  <a:cubicBezTo>
                    <a:pt x="1501" y="1334"/>
                    <a:pt x="2311" y="1001"/>
                    <a:pt x="3144" y="1001"/>
                  </a:cubicBezTo>
                  <a:cubicBezTo>
                    <a:pt x="3978" y="1001"/>
                    <a:pt x="4787" y="1334"/>
                    <a:pt x="5383" y="1929"/>
                  </a:cubicBezTo>
                  <a:cubicBezTo>
                    <a:pt x="5478" y="2025"/>
                    <a:pt x="5621" y="2072"/>
                    <a:pt x="5740" y="2072"/>
                  </a:cubicBezTo>
                  <a:cubicBezTo>
                    <a:pt x="5859" y="2072"/>
                    <a:pt x="6002" y="2025"/>
                    <a:pt x="6097" y="1929"/>
                  </a:cubicBezTo>
                  <a:cubicBezTo>
                    <a:pt x="6312" y="1715"/>
                    <a:pt x="6312" y="1429"/>
                    <a:pt x="6097" y="1215"/>
                  </a:cubicBezTo>
                  <a:cubicBezTo>
                    <a:pt x="5287" y="453"/>
                    <a:pt x="4240" y="0"/>
                    <a:pt x="3144"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4179976" y="2582435"/>
              <a:ext cx="40911" cy="50701"/>
            </a:xfrm>
            <a:custGeom>
              <a:rect b="b" l="l" r="r" t="t"/>
              <a:pathLst>
                <a:path extrusionOk="0" h="1595" w="1287">
                  <a:moveTo>
                    <a:pt x="1" y="1"/>
                  </a:moveTo>
                  <a:cubicBezTo>
                    <a:pt x="2" y="786"/>
                    <a:pt x="573" y="1452"/>
                    <a:pt x="1287" y="1595"/>
                  </a:cubicBezTo>
                  <a:cubicBezTo>
                    <a:pt x="549" y="1428"/>
                    <a:pt x="2" y="762"/>
                    <a:pt x="1" y="1"/>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4181502" y="2542255"/>
              <a:ext cx="85572" cy="90118"/>
            </a:xfrm>
            <a:custGeom>
              <a:rect b="b" l="l" r="r" t="t"/>
              <a:pathLst>
                <a:path extrusionOk="0" h="2835" w="2692">
                  <a:moveTo>
                    <a:pt x="596" y="1"/>
                  </a:moveTo>
                  <a:lnTo>
                    <a:pt x="596" y="1"/>
                  </a:lnTo>
                  <a:cubicBezTo>
                    <a:pt x="239" y="263"/>
                    <a:pt x="1" y="715"/>
                    <a:pt x="1" y="1192"/>
                  </a:cubicBezTo>
                  <a:cubicBezTo>
                    <a:pt x="1" y="1977"/>
                    <a:pt x="525" y="2620"/>
                    <a:pt x="1263" y="2811"/>
                  </a:cubicBezTo>
                  <a:cubicBezTo>
                    <a:pt x="1382" y="2835"/>
                    <a:pt x="1501" y="2835"/>
                    <a:pt x="1620" y="2835"/>
                  </a:cubicBezTo>
                  <a:cubicBezTo>
                    <a:pt x="2049" y="2811"/>
                    <a:pt x="2430" y="2597"/>
                    <a:pt x="2692" y="2287"/>
                  </a:cubicBezTo>
                  <a:lnTo>
                    <a:pt x="2692" y="2287"/>
                  </a:lnTo>
                  <a:cubicBezTo>
                    <a:pt x="2525" y="2335"/>
                    <a:pt x="2382" y="2335"/>
                    <a:pt x="2215" y="2335"/>
                  </a:cubicBezTo>
                  <a:cubicBezTo>
                    <a:pt x="2179" y="2336"/>
                    <a:pt x="2143" y="2337"/>
                    <a:pt x="2108" y="2337"/>
                  </a:cubicBezTo>
                  <a:cubicBezTo>
                    <a:pt x="689" y="2337"/>
                    <a:pt x="178" y="954"/>
                    <a:pt x="596" y="1"/>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4138367" y="2511994"/>
              <a:ext cx="2289" cy="2289"/>
            </a:xfrm>
            <a:custGeom>
              <a:rect b="b" l="l" r="r" t="t"/>
              <a:pathLst>
                <a:path extrusionOk="0" h="72" w="72">
                  <a:moveTo>
                    <a:pt x="0" y="0"/>
                  </a:moveTo>
                  <a:lnTo>
                    <a:pt x="72" y="72"/>
                  </a:lnTo>
                  <a:cubicBezTo>
                    <a:pt x="72" y="24"/>
                    <a:pt x="48" y="0"/>
                    <a:pt x="0"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7"/>
            <p:cNvSpPr/>
            <p:nvPr/>
          </p:nvSpPr>
          <p:spPr>
            <a:xfrm>
              <a:off x="4133821" y="2450676"/>
              <a:ext cx="112814" cy="65895"/>
            </a:xfrm>
            <a:custGeom>
              <a:rect b="b" l="l" r="r" t="t"/>
              <a:pathLst>
                <a:path extrusionOk="0" h="2073" w="3549">
                  <a:moveTo>
                    <a:pt x="3096" y="0"/>
                  </a:moveTo>
                  <a:cubicBezTo>
                    <a:pt x="2001" y="0"/>
                    <a:pt x="953" y="453"/>
                    <a:pt x="143" y="1215"/>
                  </a:cubicBezTo>
                  <a:cubicBezTo>
                    <a:pt x="72" y="1310"/>
                    <a:pt x="0" y="1453"/>
                    <a:pt x="0" y="1572"/>
                  </a:cubicBezTo>
                  <a:cubicBezTo>
                    <a:pt x="0" y="1691"/>
                    <a:pt x="72" y="1834"/>
                    <a:pt x="143" y="1929"/>
                  </a:cubicBezTo>
                  <a:lnTo>
                    <a:pt x="215" y="2001"/>
                  </a:lnTo>
                  <a:cubicBezTo>
                    <a:pt x="310" y="2048"/>
                    <a:pt x="381" y="2072"/>
                    <a:pt x="500" y="2072"/>
                  </a:cubicBezTo>
                  <a:cubicBezTo>
                    <a:pt x="619" y="2072"/>
                    <a:pt x="786" y="2025"/>
                    <a:pt x="858" y="1929"/>
                  </a:cubicBezTo>
                  <a:cubicBezTo>
                    <a:pt x="1453" y="1334"/>
                    <a:pt x="2263" y="1001"/>
                    <a:pt x="3096" y="1001"/>
                  </a:cubicBezTo>
                  <a:lnTo>
                    <a:pt x="3287" y="1001"/>
                  </a:lnTo>
                  <a:cubicBezTo>
                    <a:pt x="3358" y="1001"/>
                    <a:pt x="3453" y="1001"/>
                    <a:pt x="3549" y="1048"/>
                  </a:cubicBezTo>
                  <a:cubicBezTo>
                    <a:pt x="3072" y="762"/>
                    <a:pt x="3049" y="215"/>
                    <a:pt x="3287"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7"/>
            <p:cNvSpPr/>
            <p:nvPr/>
          </p:nvSpPr>
          <p:spPr>
            <a:xfrm>
              <a:off x="4234492" y="2418125"/>
              <a:ext cx="20471" cy="2289"/>
            </a:xfrm>
            <a:custGeom>
              <a:rect b="b" l="l" r="r" t="t"/>
              <a:pathLst>
                <a:path extrusionOk="0" h="72" w="644">
                  <a:moveTo>
                    <a:pt x="1" y="0"/>
                  </a:moveTo>
                  <a:cubicBezTo>
                    <a:pt x="191" y="0"/>
                    <a:pt x="429" y="48"/>
                    <a:pt x="644" y="72"/>
                  </a:cubicBezTo>
                  <a:cubicBezTo>
                    <a:pt x="429" y="0"/>
                    <a:pt x="191" y="0"/>
                    <a:pt x="1"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4080068" y="2386338"/>
              <a:ext cx="179440" cy="92374"/>
            </a:xfrm>
            <a:custGeom>
              <a:rect b="b" l="l" r="r" t="t"/>
              <a:pathLst>
                <a:path extrusionOk="0" h="2906" w="5645">
                  <a:moveTo>
                    <a:pt x="4978" y="0"/>
                  </a:moveTo>
                  <a:cubicBezTo>
                    <a:pt x="3192" y="0"/>
                    <a:pt x="1453" y="715"/>
                    <a:pt x="143" y="2001"/>
                  </a:cubicBezTo>
                  <a:cubicBezTo>
                    <a:pt x="48" y="2072"/>
                    <a:pt x="0" y="2262"/>
                    <a:pt x="0" y="2382"/>
                  </a:cubicBezTo>
                  <a:cubicBezTo>
                    <a:pt x="0" y="2501"/>
                    <a:pt x="48" y="2667"/>
                    <a:pt x="143" y="2763"/>
                  </a:cubicBezTo>
                  <a:cubicBezTo>
                    <a:pt x="239" y="2858"/>
                    <a:pt x="405" y="2905"/>
                    <a:pt x="524" y="2905"/>
                  </a:cubicBezTo>
                  <a:cubicBezTo>
                    <a:pt x="643" y="2905"/>
                    <a:pt x="834" y="2858"/>
                    <a:pt x="929" y="2763"/>
                  </a:cubicBezTo>
                  <a:cubicBezTo>
                    <a:pt x="2001" y="1691"/>
                    <a:pt x="3430" y="1096"/>
                    <a:pt x="4930" y="1096"/>
                  </a:cubicBezTo>
                  <a:cubicBezTo>
                    <a:pt x="5168" y="1096"/>
                    <a:pt x="5406" y="1119"/>
                    <a:pt x="5645" y="1167"/>
                  </a:cubicBezTo>
                  <a:cubicBezTo>
                    <a:pt x="5049" y="810"/>
                    <a:pt x="4978" y="238"/>
                    <a:pt x="5168"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4047518" y="2321968"/>
              <a:ext cx="184685" cy="103754"/>
            </a:xfrm>
            <a:custGeom>
              <a:rect b="b" l="l" r="r" t="t"/>
              <a:pathLst>
                <a:path extrusionOk="0" h="3264" w="5810">
                  <a:moveTo>
                    <a:pt x="5809" y="1"/>
                  </a:moveTo>
                  <a:cubicBezTo>
                    <a:pt x="3643" y="1"/>
                    <a:pt x="1548" y="859"/>
                    <a:pt x="0" y="2406"/>
                  </a:cubicBezTo>
                  <a:cubicBezTo>
                    <a:pt x="1596" y="859"/>
                    <a:pt x="3643" y="1"/>
                    <a:pt x="5809" y="1"/>
                  </a:cubicBezTo>
                  <a:close/>
                  <a:moveTo>
                    <a:pt x="715" y="3121"/>
                  </a:moveTo>
                  <a:lnTo>
                    <a:pt x="715" y="3121"/>
                  </a:lnTo>
                  <a:cubicBezTo>
                    <a:pt x="643" y="3216"/>
                    <a:pt x="477" y="3263"/>
                    <a:pt x="358" y="3263"/>
                  </a:cubicBezTo>
                  <a:cubicBezTo>
                    <a:pt x="524" y="3263"/>
                    <a:pt x="643" y="3216"/>
                    <a:pt x="715" y="3121"/>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4042972" y="2321968"/>
              <a:ext cx="212754" cy="103754"/>
            </a:xfrm>
            <a:custGeom>
              <a:rect b="b" l="l" r="r" t="t"/>
              <a:pathLst>
                <a:path extrusionOk="0" h="3264" w="6693">
                  <a:moveTo>
                    <a:pt x="5954" y="1"/>
                  </a:moveTo>
                  <a:cubicBezTo>
                    <a:pt x="3787" y="1"/>
                    <a:pt x="1691" y="858"/>
                    <a:pt x="143" y="2406"/>
                  </a:cubicBezTo>
                  <a:cubicBezTo>
                    <a:pt x="72" y="2501"/>
                    <a:pt x="1" y="2644"/>
                    <a:pt x="1" y="2763"/>
                  </a:cubicBezTo>
                  <a:cubicBezTo>
                    <a:pt x="1" y="2882"/>
                    <a:pt x="72" y="3025"/>
                    <a:pt x="143" y="3121"/>
                  </a:cubicBezTo>
                  <a:cubicBezTo>
                    <a:pt x="239" y="3216"/>
                    <a:pt x="382" y="3263"/>
                    <a:pt x="501" y="3263"/>
                  </a:cubicBezTo>
                  <a:cubicBezTo>
                    <a:pt x="620" y="3263"/>
                    <a:pt x="786" y="3216"/>
                    <a:pt x="858" y="3121"/>
                  </a:cubicBezTo>
                  <a:cubicBezTo>
                    <a:pt x="2239" y="1739"/>
                    <a:pt x="4025" y="1001"/>
                    <a:pt x="5954" y="1001"/>
                  </a:cubicBezTo>
                  <a:lnTo>
                    <a:pt x="5978" y="1001"/>
                  </a:lnTo>
                  <a:cubicBezTo>
                    <a:pt x="6216" y="1001"/>
                    <a:pt x="6454" y="1001"/>
                    <a:pt x="6692" y="1025"/>
                  </a:cubicBezTo>
                  <a:cubicBezTo>
                    <a:pt x="6216" y="763"/>
                    <a:pt x="6073" y="287"/>
                    <a:pt x="6192"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 name="Google Shape;2395;p47"/>
          <p:cNvGrpSpPr/>
          <p:nvPr/>
        </p:nvGrpSpPr>
        <p:grpSpPr>
          <a:xfrm>
            <a:off x="2791657" y="2287924"/>
            <a:ext cx="379288" cy="378526"/>
            <a:chOff x="2791657" y="2287924"/>
            <a:chExt cx="379288" cy="378526"/>
          </a:xfrm>
        </p:grpSpPr>
        <p:sp>
          <p:nvSpPr>
            <p:cNvPr id="2396" name="Google Shape;2396;p47"/>
            <p:cNvSpPr/>
            <p:nvPr/>
          </p:nvSpPr>
          <p:spPr>
            <a:xfrm>
              <a:off x="2791657" y="2287924"/>
              <a:ext cx="379288" cy="378526"/>
            </a:xfrm>
            <a:custGeom>
              <a:rect b="b" l="l" r="r" t="t"/>
              <a:pathLst>
                <a:path extrusionOk="0" h="11908" w="11932">
                  <a:moveTo>
                    <a:pt x="2144" y="0"/>
                  </a:moveTo>
                  <a:cubicBezTo>
                    <a:pt x="953" y="0"/>
                    <a:pt x="0" y="953"/>
                    <a:pt x="0" y="2144"/>
                  </a:cubicBezTo>
                  <a:lnTo>
                    <a:pt x="0" y="9764"/>
                  </a:lnTo>
                  <a:cubicBezTo>
                    <a:pt x="0" y="10955"/>
                    <a:pt x="953" y="11907"/>
                    <a:pt x="2144" y="11907"/>
                  </a:cubicBezTo>
                  <a:lnTo>
                    <a:pt x="9764" y="11907"/>
                  </a:lnTo>
                  <a:cubicBezTo>
                    <a:pt x="10955" y="11907"/>
                    <a:pt x="11931" y="10955"/>
                    <a:pt x="11931" y="9764"/>
                  </a:cubicBezTo>
                  <a:lnTo>
                    <a:pt x="11931" y="2144"/>
                  </a:lnTo>
                  <a:cubicBezTo>
                    <a:pt x="11931" y="953"/>
                    <a:pt x="10955" y="0"/>
                    <a:pt x="9764" y="0"/>
                  </a:cubicBezTo>
                  <a:close/>
                </a:path>
              </a:pathLst>
            </a:custGeom>
            <a:solidFill>
              <a:srgbClr val="E966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2793151" y="2488535"/>
              <a:ext cx="377794" cy="177915"/>
            </a:xfrm>
            <a:custGeom>
              <a:rect b="b" l="l" r="r" t="t"/>
              <a:pathLst>
                <a:path extrusionOk="0" h="5597" w="11885">
                  <a:moveTo>
                    <a:pt x="11884" y="48"/>
                  </a:moveTo>
                  <a:cubicBezTo>
                    <a:pt x="8384" y="2000"/>
                    <a:pt x="4430" y="0"/>
                    <a:pt x="1" y="2382"/>
                  </a:cubicBezTo>
                  <a:lnTo>
                    <a:pt x="1" y="3453"/>
                  </a:lnTo>
                  <a:cubicBezTo>
                    <a:pt x="1" y="4644"/>
                    <a:pt x="953" y="5596"/>
                    <a:pt x="2144" y="5596"/>
                  </a:cubicBezTo>
                  <a:lnTo>
                    <a:pt x="9765" y="5596"/>
                  </a:lnTo>
                  <a:cubicBezTo>
                    <a:pt x="10908" y="5596"/>
                    <a:pt x="11884" y="4644"/>
                    <a:pt x="11884" y="3453"/>
                  </a:cubicBezTo>
                  <a:lnTo>
                    <a:pt x="11884" y="48"/>
                  </a:ln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2840102" y="2357570"/>
              <a:ext cx="85572" cy="46950"/>
            </a:xfrm>
            <a:custGeom>
              <a:rect b="b" l="l" r="r" t="t"/>
              <a:pathLst>
                <a:path extrusionOk="0" h="1477" w="2692">
                  <a:moveTo>
                    <a:pt x="358" y="0"/>
                  </a:moveTo>
                  <a:cubicBezTo>
                    <a:pt x="191" y="0"/>
                    <a:pt x="24" y="167"/>
                    <a:pt x="24" y="334"/>
                  </a:cubicBezTo>
                  <a:lnTo>
                    <a:pt x="24" y="1143"/>
                  </a:lnTo>
                  <a:cubicBezTo>
                    <a:pt x="0" y="1310"/>
                    <a:pt x="167" y="1477"/>
                    <a:pt x="358" y="1477"/>
                  </a:cubicBezTo>
                  <a:lnTo>
                    <a:pt x="2358" y="1477"/>
                  </a:lnTo>
                  <a:cubicBezTo>
                    <a:pt x="2548" y="1477"/>
                    <a:pt x="2691" y="1310"/>
                    <a:pt x="2691" y="1143"/>
                  </a:cubicBezTo>
                  <a:lnTo>
                    <a:pt x="2691" y="334"/>
                  </a:lnTo>
                  <a:cubicBezTo>
                    <a:pt x="2691" y="167"/>
                    <a:pt x="2548" y="0"/>
                    <a:pt x="2358"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3102031" y="2666417"/>
              <a:ext cx="6071" cy="32"/>
            </a:xfrm>
            <a:custGeom>
              <a:rect b="b" l="l" r="r" t="t"/>
              <a:pathLst>
                <a:path extrusionOk="0" h="1" w="191">
                  <a:moveTo>
                    <a:pt x="0" y="0"/>
                  </a:moveTo>
                  <a:lnTo>
                    <a:pt x="0" y="0"/>
                  </a:lnTo>
                  <a:lnTo>
                    <a:pt x="0" y="0"/>
                  </a:lnTo>
                  <a:close/>
                  <a:moveTo>
                    <a:pt x="48" y="0"/>
                  </a:moveTo>
                  <a:lnTo>
                    <a:pt x="48" y="0"/>
                  </a:lnTo>
                  <a:lnTo>
                    <a:pt x="48" y="0"/>
                  </a:lnTo>
                  <a:close/>
                  <a:moveTo>
                    <a:pt x="48" y="0"/>
                  </a:moveTo>
                  <a:lnTo>
                    <a:pt x="48" y="0"/>
                  </a:lnTo>
                  <a:lnTo>
                    <a:pt x="48" y="0"/>
                  </a:lnTo>
                  <a:close/>
                  <a:moveTo>
                    <a:pt x="72" y="0"/>
                  </a:moveTo>
                  <a:cubicBezTo>
                    <a:pt x="48" y="0"/>
                    <a:pt x="48" y="0"/>
                    <a:pt x="72" y="0"/>
                  </a:cubicBezTo>
                  <a:cubicBezTo>
                    <a:pt x="48" y="0"/>
                    <a:pt x="48" y="0"/>
                    <a:pt x="72" y="0"/>
                  </a:cubicBezTo>
                  <a:close/>
                  <a:moveTo>
                    <a:pt x="72" y="0"/>
                  </a:moveTo>
                  <a:lnTo>
                    <a:pt x="72" y="0"/>
                  </a:lnTo>
                  <a:lnTo>
                    <a:pt x="72" y="0"/>
                  </a:lnTo>
                  <a:close/>
                  <a:moveTo>
                    <a:pt x="72" y="0"/>
                  </a:moveTo>
                  <a:lnTo>
                    <a:pt x="72" y="0"/>
                  </a:lnTo>
                  <a:lnTo>
                    <a:pt x="72" y="0"/>
                  </a:lnTo>
                  <a:close/>
                  <a:moveTo>
                    <a:pt x="95" y="0"/>
                  </a:moveTo>
                  <a:lnTo>
                    <a:pt x="95" y="0"/>
                  </a:lnTo>
                  <a:lnTo>
                    <a:pt x="95" y="0"/>
                  </a:lnTo>
                  <a:close/>
                  <a:moveTo>
                    <a:pt x="95" y="0"/>
                  </a:moveTo>
                  <a:lnTo>
                    <a:pt x="95" y="0"/>
                  </a:lnTo>
                  <a:lnTo>
                    <a:pt x="95" y="0"/>
                  </a:lnTo>
                  <a:close/>
                  <a:moveTo>
                    <a:pt x="95" y="0"/>
                  </a:moveTo>
                  <a:lnTo>
                    <a:pt x="95" y="0"/>
                  </a:lnTo>
                  <a:lnTo>
                    <a:pt x="95" y="0"/>
                  </a:lnTo>
                  <a:close/>
                  <a:moveTo>
                    <a:pt x="143" y="0"/>
                  </a:moveTo>
                  <a:lnTo>
                    <a:pt x="143" y="0"/>
                  </a:lnTo>
                  <a:lnTo>
                    <a:pt x="143" y="0"/>
                  </a:lnTo>
                  <a:close/>
                  <a:moveTo>
                    <a:pt x="143" y="0"/>
                  </a:moveTo>
                  <a:lnTo>
                    <a:pt x="143" y="0"/>
                  </a:lnTo>
                  <a:lnTo>
                    <a:pt x="143" y="0"/>
                  </a:lnTo>
                  <a:close/>
                  <a:moveTo>
                    <a:pt x="143" y="0"/>
                  </a:moveTo>
                  <a:lnTo>
                    <a:pt x="143" y="0"/>
                  </a:lnTo>
                  <a:lnTo>
                    <a:pt x="143" y="0"/>
                  </a:lnTo>
                  <a:close/>
                  <a:moveTo>
                    <a:pt x="167" y="0"/>
                  </a:moveTo>
                  <a:lnTo>
                    <a:pt x="167" y="0"/>
                  </a:lnTo>
                  <a:lnTo>
                    <a:pt x="167" y="0"/>
                  </a:lnTo>
                  <a:close/>
                  <a:moveTo>
                    <a:pt x="191" y="0"/>
                  </a:moveTo>
                  <a:lnTo>
                    <a:pt x="191" y="0"/>
                  </a:lnTo>
                  <a:lnTo>
                    <a:pt x="191" y="0"/>
                  </a:lnTo>
                  <a:close/>
                  <a:moveTo>
                    <a:pt x="191" y="0"/>
                  </a:moveTo>
                  <a:lnTo>
                    <a:pt x="191" y="0"/>
                  </a:lnTo>
                  <a:lnTo>
                    <a:pt x="191" y="0"/>
                  </a:ln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7"/>
            <p:cNvSpPr/>
            <p:nvPr/>
          </p:nvSpPr>
          <p:spPr>
            <a:xfrm>
              <a:off x="2793151" y="2288686"/>
              <a:ext cx="132522" cy="275566"/>
            </a:xfrm>
            <a:custGeom>
              <a:rect b="b" l="l" r="r" t="t"/>
              <a:pathLst>
                <a:path extrusionOk="0" h="8669" w="4169">
                  <a:moveTo>
                    <a:pt x="2144" y="0"/>
                  </a:moveTo>
                  <a:cubicBezTo>
                    <a:pt x="953" y="0"/>
                    <a:pt x="1" y="953"/>
                    <a:pt x="1" y="2143"/>
                  </a:cubicBezTo>
                  <a:lnTo>
                    <a:pt x="1" y="8669"/>
                  </a:lnTo>
                  <a:cubicBezTo>
                    <a:pt x="977" y="8145"/>
                    <a:pt x="1906" y="7835"/>
                    <a:pt x="2835" y="7644"/>
                  </a:cubicBezTo>
                  <a:cubicBezTo>
                    <a:pt x="2549" y="7144"/>
                    <a:pt x="2382" y="6549"/>
                    <a:pt x="2382" y="5954"/>
                  </a:cubicBezTo>
                  <a:cubicBezTo>
                    <a:pt x="2382" y="5073"/>
                    <a:pt x="2716" y="4263"/>
                    <a:pt x="3240" y="3644"/>
                  </a:cubicBezTo>
                  <a:lnTo>
                    <a:pt x="1835" y="3644"/>
                  </a:lnTo>
                  <a:cubicBezTo>
                    <a:pt x="1668" y="3644"/>
                    <a:pt x="1501" y="3477"/>
                    <a:pt x="1501" y="3310"/>
                  </a:cubicBezTo>
                  <a:lnTo>
                    <a:pt x="1501" y="2501"/>
                  </a:lnTo>
                  <a:cubicBezTo>
                    <a:pt x="1501" y="2334"/>
                    <a:pt x="1668" y="2167"/>
                    <a:pt x="1835" y="2167"/>
                  </a:cubicBezTo>
                  <a:lnTo>
                    <a:pt x="3930" y="2167"/>
                  </a:lnTo>
                  <a:cubicBezTo>
                    <a:pt x="3954" y="1381"/>
                    <a:pt x="4049" y="667"/>
                    <a:pt x="4168" y="0"/>
                  </a:cubicBezTo>
                  <a:close/>
                </a:path>
              </a:pathLst>
            </a:custGeom>
            <a:solidFill>
              <a:srgbClr val="E7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7"/>
            <p:cNvSpPr/>
            <p:nvPr/>
          </p:nvSpPr>
          <p:spPr>
            <a:xfrm>
              <a:off x="2793151" y="2531670"/>
              <a:ext cx="370960" cy="134779"/>
            </a:xfrm>
            <a:custGeom>
              <a:rect b="b" l="l" r="r" t="t"/>
              <a:pathLst>
                <a:path extrusionOk="0" h="4240" w="11670">
                  <a:moveTo>
                    <a:pt x="2835" y="0"/>
                  </a:moveTo>
                  <a:cubicBezTo>
                    <a:pt x="1906" y="191"/>
                    <a:pt x="953" y="501"/>
                    <a:pt x="1" y="1025"/>
                  </a:cubicBezTo>
                  <a:lnTo>
                    <a:pt x="1" y="2096"/>
                  </a:lnTo>
                  <a:cubicBezTo>
                    <a:pt x="1" y="3287"/>
                    <a:pt x="953" y="4239"/>
                    <a:pt x="2144" y="4239"/>
                  </a:cubicBezTo>
                  <a:lnTo>
                    <a:pt x="9860" y="4239"/>
                  </a:lnTo>
                  <a:cubicBezTo>
                    <a:pt x="10694" y="4168"/>
                    <a:pt x="11360" y="3596"/>
                    <a:pt x="11670" y="2882"/>
                  </a:cubicBezTo>
                  <a:cubicBezTo>
                    <a:pt x="9646" y="2811"/>
                    <a:pt x="8122" y="2358"/>
                    <a:pt x="6955" y="1667"/>
                  </a:cubicBezTo>
                  <a:cubicBezTo>
                    <a:pt x="6597" y="1787"/>
                    <a:pt x="6240" y="1858"/>
                    <a:pt x="5859" y="1858"/>
                  </a:cubicBezTo>
                  <a:cubicBezTo>
                    <a:pt x="4573" y="1858"/>
                    <a:pt x="3430" y="1096"/>
                    <a:pt x="2835"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2841596" y="2356807"/>
              <a:ext cx="76513" cy="46219"/>
            </a:xfrm>
            <a:custGeom>
              <a:rect b="b" l="l" r="r" t="t"/>
              <a:pathLst>
                <a:path extrusionOk="0" h="1454" w="2407">
                  <a:moveTo>
                    <a:pt x="311" y="0"/>
                  </a:moveTo>
                  <a:cubicBezTo>
                    <a:pt x="144" y="0"/>
                    <a:pt x="1" y="143"/>
                    <a:pt x="1" y="334"/>
                  </a:cubicBezTo>
                  <a:lnTo>
                    <a:pt x="1" y="1120"/>
                  </a:lnTo>
                  <a:cubicBezTo>
                    <a:pt x="1" y="1310"/>
                    <a:pt x="144" y="1453"/>
                    <a:pt x="311" y="1453"/>
                  </a:cubicBezTo>
                  <a:lnTo>
                    <a:pt x="1716" y="1453"/>
                  </a:lnTo>
                  <a:cubicBezTo>
                    <a:pt x="1930" y="1215"/>
                    <a:pt x="2144" y="1001"/>
                    <a:pt x="2406" y="858"/>
                  </a:cubicBezTo>
                  <a:lnTo>
                    <a:pt x="2406" y="0"/>
                  </a:ln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2868869" y="2365135"/>
              <a:ext cx="224865" cy="225628"/>
            </a:xfrm>
            <a:custGeom>
              <a:rect b="b" l="l" r="r" t="t"/>
              <a:pathLst>
                <a:path extrusionOk="0" h="7098" w="7074">
                  <a:moveTo>
                    <a:pt x="3549" y="0"/>
                  </a:moveTo>
                  <a:cubicBezTo>
                    <a:pt x="1596" y="0"/>
                    <a:pt x="0" y="1596"/>
                    <a:pt x="0" y="3549"/>
                  </a:cubicBezTo>
                  <a:cubicBezTo>
                    <a:pt x="0" y="5501"/>
                    <a:pt x="1572" y="7097"/>
                    <a:pt x="3549" y="7097"/>
                  </a:cubicBezTo>
                  <a:cubicBezTo>
                    <a:pt x="5501" y="7097"/>
                    <a:pt x="7073" y="5525"/>
                    <a:pt x="7073" y="3549"/>
                  </a:cubicBezTo>
                  <a:cubicBezTo>
                    <a:pt x="7073" y="1596"/>
                    <a:pt x="5501" y="0"/>
                    <a:pt x="3549"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2909748" y="2406014"/>
              <a:ext cx="143870" cy="143870"/>
            </a:xfrm>
            <a:custGeom>
              <a:rect b="b" l="l" r="r" t="t"/>
              <a:pathLst>
                <a:path extrusionOk="0" h="4526" w="4526">
                  <a:moveTo>
                    <a:pt x="2263" y="0"/>
                  </a:moveTo>
                  <a:cubicBezTo>
                    <a:pt x="1000" y="0"/>
                    <a:pt x="0" y="1001"/>
                    <a:pt x="0" y="2263"/>
                  </a:cubicBezTo>
                  <a:cubicBezTo>
                    <a:pt x="0" y="3525"/>
                    <a:pt x="1000" y="4525"/>
                    <a:pt x="2263" y="4525"/>
                  </a:cubicBezTo>
                  <a:cubicBezTo>
                    <a:pt x="3501" y="4525"/>
                    <a:pt x="4525" y="3525"/>
                    <a:pt x="4525" y="2263"/>
                  </a:cubicBezTo>
                  <a:cubicBezTo>
                    <a:pt x="4525" y="1024"/>
                    <a:pt x="3501" y="0"/>
                    <a:pt x="2263"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7"/>
            <p:cNvSpPr/>
            <p:nvPr/>
          </p:nvSpPr>
          <p:spPr>
            <a:xfrm>
              <a:off x="3077808" y="2325020"/>
              <a:ext cx="56804" cy="56804"/>
            </a:xfrm>
            <a:custGeom>
              <a:rect b="b" l="l" r="r" t="t"/>
              <a:pathLst>
                <a:path extrusionOk="0" h="1787" w="1787">
                  <a:moveTo>
                    <a:pt x="881" y="0"/>
                  </a:moveTo>
                  <a:cubicBezTo>
                    <a:pt x="405" y="0"/>
                    <a:pt x="0" y="381"/>
                    <a:pt x="0" y="881"/>
                  </a:cubicBezTo>
                  <a:cubicBezTo>
                    <a:pt x="0" y="1381"/>
                    <a:pt x="405" y="1786"/>
                    <a:pt x="881" y="1786"/>
                  </a:cubicBezTo>
                  <a:cubicBezTo>
                    <a:pt x="1381" y="1786"/>
                    <a:pt x="1786" y="1381"/>
                    <a:pt x="1786" y="881"/>
                  </a:cubicBezTo>
                  <a:cubicBezTo>
                    <a:pt x="1786" y="381"/>
                    <a:pt x="1381" y="0"/>
                    <a:pt x="881"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7"/>
            <p:cNvSpPr/>
            <p:nvPr/>
          </p:nvSpPr>
          <p:spPr>
            <a:xfrm>
              <a:off x="2978631" y="2406014"/>
              <a:ext cx="74987" cy="74224"/>
            </a:xfrm>
            <a:custGeom>
              <a:rect b="b" l="l" r="r" t="t"/>
              <a:pathLst>
                <a:path extrusionOk="0" h="2335" w="2359">
                  <a:moveTo>
                    <a:pt x="2358" y="2334"/>
                  </a:moveTo>
                  <a:lnTo>
                    <a:pt x="2358" y="2334"/>
                  </a:lnTo>
                  <a:lnTo>
                    <a:pt x="2358" y="2334"/>
                  </a:lnTo>
                  <a:close/>
                  <a:moveTo>
                    <a:pt x="2358" y="2334"/>
                  </a:moveTo>
                  <a:lnTo>
                    <a:pt x="2358" y="2334"/>
                  </a:lnTo>
                  <a:lnTo>
                    <a:pt x="2358" y="2334"/>
                  </a:lnTo>
                  <a:close/>
                  <a:moveTo>
                    <a:pt x="2358" y="2334"/>
                  </a:moveTo>
                  <a:lnTo>
                    <a:pt x="2358" y="2334"/>
                  </a:lnTo>
                  <a:lnTo>
                    <a:pt x="2358" y="2334"/>
                  </a:lnTo>
                  <a:close/>
                  <a:moveTo>
                    <a:pt x="2358" y="2286"/>
                  </a:moveTo>
                  <a:lnTo>
                    <a:pt x="2358" y="2286"/>
                  </a:lnTo>
                  <a:lnTo>
                    <a:pt x="2358" y="2286"/>
                  </a:lnTo>
                  <a:close/>
                  <a:moveTo>
                    <a:pt x="2358" y="2286"/>
                  </a:moveTo>
                  <a:lnTo>
                    <a:pt x="2358" y="2286"/>
                  </a:lnTo>
                  <a:lnTo>
                    <a:pt x="2358" y="2286"/>
                  </a:lnTo>
                  <a:close/>
                  <a:moveTo>
                    <a:pt x="2358" y="2286"/>
                  </a:moveTo>
                  <a:lnTo>
                    <a:pt x="2358" y="2286"/>
                  </a:lnTo>
                  <a:lnTo>
                    <a:pt x="2358" y="2286"/>
                  </a:lnTo>
                  <a:close/>
                  <a:moveTo>
                    <a:pt x="2358" y="2286"/>
                  </a:moveTo>
                  <a:lnTo>
                    <a:pt x="2358" y="2286"/>
                  </a:lnTo>
                  <a:lnTo>
                    <a:pt x="2358" y="2286"/>
                  </a:lnTo>
                  <a:close/>
                  <a:moveTo>
                    <a:pt x="2358" y="2263"/>
                  </a:moveTo>
                  <a:cubicBezTo>
                    <a:pt x="2358" y="2263"/>
                    <a:pt x="2358" y="2286"/>
                    <a:pt x="2358" y="2263"/>
                  </a:cubicBezTo>
                  <a:cubicBezTo>
                    <a:pt x="2358" y="2286"/>
                    <a:pt x="2358" y="2263"/>
                    <a:pt x="2358" y="2263"/>
                  </a:cubicBezTo>
                  <a:close/>
                  <a:moveTo>
                    <a:pt x="2358" y="2263"/>
                  </a:moveTo>
                  <a:lnTo>
                    <a:pt x="2358" y="2263"/>
                  </a:lnTo>
                  <a:lnTo>
                    <a:pt x="2358" y="2263"/>
                  </a:lnTo>
                  <a:close/>
                  <a:moveTo>
                    <a:pt x="2358" y="2263"/>
                  </a:moveTo>
                  <a:lnTo>
                    <a:pt x="2358" y="2263"/>
                  </a:lnTo>
                  <a:lnTo>
                    <a:pt x="2358" y="2263"/>
                  </a:lnTo>
                  <a:close/>
                  <a:moveTo>
                    <a:pt x="2358" y="2263"/>
                  </a:moveTo>
                  <a:lnTo>
                    <a:pt x="2358" y="2263"/>
                  </a:lnTo>
                  <a:lnTo>
                    <a:pt x="2358" y="2263"/>
                  </a:lnTo>
                  <a:close/>
                  <a:moveTo>
                    <a:pt x="0" y="0"/>
                  </a:moveTo>
                  <a:lnTo>
                    <a:pt x="0" y="0"/>
                  </a:lnTo>
                  <a:lnTo>
                    <a:pt x="0" y="0"/>
                  </a:lnTo>
                  <a:close/>
                  <a:moveTo>
                    <a:pt x="0" y="0"/>
                  </a:moveTo>
                  <a:lnTo>
                    <a:pt x="0" y="0"/>
                  </a:lnTo>
                  <a:lnTo>
                    <a:pt x="0" y="0"/>
                  </a:lnTo>
                  <a:close/>
                  <a:moveTo>
                    <a:pt x="24" y="0"/>
                  </a:moveTo>
                  <a:cubicBezTo>
                    <a:pt x="24" y="0"/>
                    <a:pt x="0" y="0"/>
                    <a:pt x="24" y="0"/>
                  </a:cubicBezTo>
                  <a:cubicBezTo>
                    <a:pt x="0" y="0"/>
                    <a:pt x="24" y="0"/>
                    <a:pt x="24" y="0"/>
                  </a:cubicBezTo>
                  <a:close/>
                  <a:moveTo>
                    <a:pt x="24" y="0"/>
                  </a:moveTo>
                  <a:lnTo>
                    <a:pt x="24" y="0"/>
                  </a:lnTo>
                  <a:lnTo>
                    <a:pt x="24" y="0"/>
                  </a:lnTo>
                  <a:close/>
                  <a:moveTo>
                    <a:pt x="24" y="0"/>
                  </a:moveTo>
                  <a:lnTo>
                    <a:pt x="24" y="0"/>
                  </a:lnTo>
                  <a:lnTo>
                    <a:pt x="24" y="0"/>
                  </a:lnTo>
                  <a:close/>
                  <a:moveTo>
                    <a:pt x="48" y="0"/>
                  </a:moveTo>
                  <a:lnTo>
                    <a:pt x="48" y="0"/>
                  </a:lnTo>
                  <a:lnTo>
                    <a:pt x="48" y="0"/>
                  </a:lnTo>
                  <a:close/>
                  <a:moveTo>
                    <a:pt x="48" y="0"/>
                  </a:moveTo>
                  <a:lnTo>
                    <a:pt x="48" y="0"/>
                  </a:lnTo>
                  <a:lnTo>
                    <a:pt x="48" y="0"/>
                  </a:lnTo>
                  <a:close/>
                  <a:moveTo>
                    <a:pt x="96" y="0"/>
                  </a:moveTo>
                  <a:lnTo>
                    <a:pt x="96" y="0"/>
                  </a:lnTo>
                  <a:lnTo>
                    <a:pt x="96" y="0"/>
                  </a:lnTo>
                  <a:close/>
                </a:path>
              </a:pathLst>
            </a:custGeom>
            <a:solidFill>
              <a:srgbClr val="D8C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2934733" y="2406014"/>
              <a:ext cx="120379" cy="121142"/>
            </a:xfrm>
            <a:custGeom>
              <a:rect b="b" l="l" r="r" t="t"/>
              <a:pathLst>
                <a:path extrusionOk="0" h="3811" w="3787">
                  <a:moveTo>
                    <a:pt x="1429" y="0"/>
                  </a:moveTo>
                  <a:cubicBezTo>
                    <a:pt x="905" y="24"/>
                    <a:pt x="405" y="238"/>
                    <a:pt x="0" y="596"/>
                  </a:cubicBezTo>
                  <a:cubicBezTo>
                    <a:pt x="214" y="548"/>
                    <a:pt x="429" y="548"/>
                    <a:pt x="643" y="548"/>
                  </a:cubicBezTo>
                  <a:cubicBezTo>
                    <a:pt x="2120" y="548"/>
                    <a:pt x="3668" y="1691"/>
                    <a:pt x="3191" y="3811"/>
                  </a:cubicBezTo>
                  <a:cubicBezTo>
                    <a:pt x="3549" y="3430"/>
                    <a:pt x="3787" y="2929"/>
                    <a:pt x="3787" y="2358"/>
                  </a:cubicBezTo>
                  <a:cubicBezTo>
                    <a:pt x="3739" y="1024"/>
                    <a:pt x="2715" y="0"/>
                    <a:pt x="1477"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47"/>
          <p:cNvGrpSpPr/>
          <p:nvPr/>
        </p:nvGrpSpPr>
        <p:grpSpPr>
          <a:xfrm>
            <a:off x="5927145" y="2296633"/>
            <a:ext cx="391399" cy="363744"/>
            <a:chOff x="5927145" y="2296633"/>
            <a:chExt cx="391399" cy="363744"/>
          </a:xfrm>
        </p:grpSpPr>
        <p:sp>
          <p:nvSpPr>
            <p:cNvPr id="2409" name="Google Shape;2409;p47"/>
            <p:cNvSpPr/>
            <p:nvPr/>
          </p:nvSpPr>
          <p:spPr>
            <a:xfrm>
              <a:off x="5927145" y="2296633"/>
              <a:ext cx="391399" cy="363268"/>
            </a:xfrm>
            <a:custGeom>
              <a:rect b="b" l="l" r="r" t="t"/>
              <a:pathLst>
                <a:path extrusionOk="0" h="11428" w="12313">
                  <a:moveTo>
                    <a:pt x="6136" y="0"/>
                  </a:moveTo>
                  <a:cubicBezTo>
                    <a:pt x="5800" y="0"/>
                    <a:pt x="5466" y="155"/>
                    <a:pt x="5264" y="465"/>
                  </a:cubicBezTo>
                  <a:lnTo>
                    <a:pt x="3978" y="2346"/>
                  </a:lnTo>
                  <a:cubicBezTo>
                    <a:pt x="3811" y="2632"/>
                    <a:pt x="3502" y="2846"/>
                    <a:pt x="3168" y="2941"/>
                  </a:cubicBezTo>
                  <a:lnTo>
                    <a:pt x="977" y="3584"/>
                  </a:lnTo>
                  <a:cubicBezTo>
                    <a:pt x="263" y="3799"/>
                    <a:pt x="1" y="4656"/>
                    <a:pt x="453" y="5251"/>
                  </a:cubicBezTo>
                  <a:lnTo>
                    <a:pt x="1835" y="7085"/>
                  </a:lnTo>
                  <a:cubicBezTo>
                    <a:pt x="2049" y="7347"/>
                    <a:pt x="2144" y="7704"/>
                    <a:pt x="2144" y="8037"/>
                  </a:cubicBezTo>
                  <a:lnTo>
                    <a:pt x="2073" y="10324"/>
                  </a:lnTo>
                  <a:cubicBezTo>
                    <a:pt x="2053" y="10943"/>
                    <a:pt x="2569" y="11428"/>
                    <a:pt x="3157" y="11428"/>
                  </a:cubicBezTo>
                  <a:cubicBezTo>
                    <a:pt x="3270" y="11428"/>
                    <a:pt x="3386" y="11410"/>
                    <a:pt x="3502" y="11371"/>
                  </a:cubicBezTo>
                  <a:lnTo>
                    <a:pt x="5645" y="10586"/>
                  </a:lnTo>
                  <a:cubicBezTo>
                    <a:pt x="5812" y="10526"/>
                    <a:pt x="5984" y="10496"/>
                    <a:pt x="6151" y="10496"/>
                  </a:cubicBezTo>
                  <a:cubicBezTo>
                    <a:pt x="6318" y="10496"/>
                    <a:pt x="6478" y="10526"/>
                    <a:pt x="6621" y="10586"/>
                  </a:cubicBezTo>
                  <a:lnTo>
                    <a:pt x="8765" y="11371"/>
                  </a:lnTo>
                  <a:cubicBezTo>
                    <a:pt x="8880" y="11410"/>
                    <a:pt x="8996" y="11428"/>
                    <a:pt x="9111" y="11428"/>
                  </a:cubicBezTo>
                  <a:cubicBezTo>
                    <a:pt x="9704" y="11428"/>
                    <a:pt x="10233" y="10943"/>
                    <a:pt x="10193" y="10324"/>
                  </a:cubicBezTo>
                  <a:lnTo>
                    <a:pt x="10146" y="8037"/>
                  </a:lnTo>
                  <a:cubicBezTo>
                    <a:pt x="10122" y="7680"/>
                    <a:pt x="10241" y="7347"/>
                    <a:pt x="10432" y="7085"/>
                  </a:cubicBezTo>
                  <a:lnTo>
                    <a:pt x="11837" y="5251"/>
                  </a:lnTo>
                  <a:cubicBezTo>
                    <a:pt x="12313" y="4656"/>
                    <a:pt x="12027" y="3799"/>
                    <a:pt x="11313" y="3584"/>
                  </a:cubicBezTo>
                  <a:lnTo>
                    <a:pt x="9098" y="2941"/>
                  </a:lnTo>
                  <a:cubicBezTo>
                    <a:pt x="8765" y="2822"/>
                    <a:pt x="8479" y="2608"/>
                    <a:pt x="8288" y="2346"/>
                  </a:cubicBezTo>
                  <a:lnTo>
                    <a:pt x="7026" y="465"/>
                  </a:lnTo>
                  <a:cubicBezTo>
                    <a:pt x="6812" y="155"/>
                    <a:pt x="6472" y="0"/>
                    <a:pt x="6136"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6033887" y="2658089"/>
              <a:ext cx="3814" cy="795"/>
            </a:xfrm>
            <a:custGeom>
              <a:rect b="b" l="l" r="r" t="t"/>
              <a:pathLst>
                <a:path extrusionOk="0" h="25" w="120">
                  <a:moveTo>
                    <a:pt x="120" y="0"/>
                  </a:moveTo>
                  <a:cubicBezTo>
                    <a:pt x="96" y="0"/>
                    <a:pt x="24" y="24"/>
                    <a:pt x="1" y="24"/>
                  </a:cubicBezTo>
                  <a:cubicBezTo>
                    <a:pt x="24" y="24"/>
                    <a:pt x="72" y="24"/>
                    <a:pt x="120" y="0"/>
                  </a:cubicBez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6093679" y="2500646"/>
              <a:ext cx="182492" cy="143107"/>
            </a:xfrm>
            <a:custGeom>
              <a:rect b="b" l="l" r="r" t="t"/>
              <a:pathLst>
                <a:path extrusionOk="0" h="4502" w="5741">
                  <a:moveTo>
                    <a:pt x="5740" y="0"/>
                  </a:moveTo>
                  <a:lnTo>
                    <a:pt x="5740" y="0"/>
                  </a:lnTo>
                  <a:cubicBezTo>
                    <a:pt x="4407" y="262"/>
                    <a:pt x="2287" y="24"/>
                    <a:pt x="1" y="572"/>
                  </a:cubicBezTo>
                  <a:cubicBezTo>
                    <a:pt x="811" y="1905"/>
                    <a:pt x="2287" y="3263"/>
                    <a:pt x="4788" y="4501"/>
                  </a:cubicBezTo>
                  <a:cubicBezTo>
                    <a:pt x="4907" y="4311"/>
                    <a:pt x="4978" y="4144"/>
                    <a:pt x="4978" y="3906"/>
                  </a:cubicBezTo>
                  <a:lnTo>
                    <a:pt x="4978" y="3858"/>
                  </a:lnTo>
                  <a:lnTo>
                    <a:pt x="4907" y="1572"/>
                  </a:lnTo>
                  <a:lnTo>
                    <a:pt x="4907" y="1548"/>
                  </a:lnTo>
                  <a:cubicBezTo>
                    <a:pt x="4907" y="1215"/>
                    <a:pt x="5026" y="881"/>
                    <a:pt x="5216" y="619"/>
                  </a:cubicBezTo>
                  <a:lnTo>
                    <a:pt x="5597" y="119"/>
                  </a:lnTo>
                  <a:lnTo>
                    <a:pt x="5740"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5933979" y="2371175"/>
              <a:ext cx="312662" cy="285420"/>
            </a:xfrm>
            <a:custGeom>
              <a:rect b="b" l="l" r="r" t="t"/>
              <a:pathLst>
                <a:path extrusionOk="0" h="8979" w="9836">
                  <a:moveTo>
                    <a:pt x="3763" y="1"/>
                  </a:moveTo>
                  <a:cubicBezTo>
                    <a:pt x="3596" y="263"/>
                    <a:pt x="3287" y="477"/>
                    <a:pt x="2977" y="596"/>
                  </a:cubicBezTo>
                  <a:cubicBezTo>
                    <a:pt x="3287" y="501"/>
                    <a:pt x="3596" y="287"/>
                    <a:pt x="3763" y="1"/>
                  </a:cubicBezTo>
                  <a:close/>
                  <a:moveTo>
                    <a:pt x="762" y="1239"/>
                  </a:moveTo>
                  <a:cubicBezTo>
                    <a:pt x="286" y="1358"/>
                    <a:pt x="0" y="1811"/>
                    <a:pt x="0" y="2263"/>
                  </a:cubicBezTo>
                  <a:cubicBezTo>
                    <a:pt x="0" y="1811"/>
                    <a:pt x="286" y="1406"/>
                    <a:pt x="762" y="1239"/>
                  </a:cubicBezTo>
                  <a:close/>
                  <a:moveTo>
                    <a:pt x="1929" y="5692"/>
                  </a:moveTo>
                  <a:lnTo>
                    <a:pt x="1858" y="7741"/>
                  </a:lnTo>
                  <a:lnTo>
                    <a:pt x="1929" y="6002"/>
                  </a:lnTo>
                  <a:lnTo>
                    <a:pt x="1929" y="5716"/>
                  </a:lnTo>
                  <a:lnTo>
                    <a:pt x="1929" y="5692"/>
                  </a:lnTo>
                  <a:close/>
                  <a:moveTo>
                    <a:pt x="9836" y="8598"/>
                  </a:moveTo>
                  <a:cubicBezTo>
                    <a:pt x="9716" y="8741"/>
                    <a:pt x="9574" y="8907"/>
                    <a:pt x="9407" y="8979"/>
                  </a:cubicBezTo>
                  <a:cubicBezTo>
                    <a:pt x="9574" y="8907"/>
                    <a:pt x="9716" y="8788"/>
                    <a:pt x="9836" y="8598"/>
                  </a:cubicBez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5933979" y="2302292"/>
              <a:ext cx="312662" cy="357355"/>
            </a:xfrm>
            <a:custGeom>
              <a:rect b="b" l="l" r="r" t="t"/>
              <a:pathLst>
                <a:path extrusionOk="0" h="11242" w="9836">
                  <a:moveTo>
                    <a:pt x="5382" y="1"/>
                  </a:moveTo>
                  <a:cubicBezTo>
                    <a:pt x="5311" y="25"/>
                    <a:pt x="5263" y="72"/>
                    <a:pt x="5239" y="120"/>
                  </a:cubicBezTo>
                  <a:lnTo>
                    <a:pt x="5049" y="287"/>
                  </a:lnTo>
                  <a:lnTo>
                    <a:pt x="3763" y="2168"/>
                  </a:lnTo>
                  <a:cubicBezTo>
                    <a:pt x="3596" y="2430"/>
                    <a:pt x="3287" y="2644"/>
                    <a:pt x="2977" y="2763"/>
                  </a:cubicBezTo>
                  <a:lnTo>
                    <a:pt x="762" y="3406"/>
                  </a:lnTo>
                  <a:cubicBezTo>
                    <a:pt x="286" y="3573"/>
                    <a:pt x="0" y="3978"/>
                    <a:pt x="0" y="4430"/>
                  </a:cubicBezTo>
                  <a:cubicBezTo>
                    <a:pt x="0" y="4668"/>
                    <a:pt x="48" y="4883"/>
                    <a:pt x="191" y="5073"/>
                  </a:cubicBezTo>
                  <a:lnTo>
                    <a:pt x="1596" y="6907"/>
                  </a:lnTo>
                  <a:cubicBezTo>
                    <a:pt x="1810" y="7169"/>
                    <a:pt x="1905" y="7455"/>
                    <a:pt x="1905" y="7812"/>
                  </a:cubicBezTo>
                  <a:lnTo>
                    <a:pt x="1905" y="7859"/>
                  </a:lnTo>
                  <a:lnTo>
                    <a:pt x="1905" y="8145"/>
                  </a:lnTo>
                  <a:cubicBezTo>
                    <a:pt x="2929" y="7455"/>
                    <a:pt x="3977" y="7074"/>
                    <a:pt x="5025" y="6812"/>
                  </a:cubicBezTo>
                  <a:cubicBezTo>
                    <a:pt x="3358" y="4073"/>
                    <a:pt x="4477" y="1382"/>
                    <a:pt x="5382" y="1"/>
                  </a:cubicBezTo>
                  <a:close/>
                  <a:moveTo>
                    <a:pt x="9836" y="10765"/>
                  </a:moveTo>
                  <a:lnTo>
                    <a:pt x="9836" y="10765"/>
                  </a:lnTo>
                  <a:cubicBezTo>
                    <a:pt x="9734" y="10887"/>
                    <a:pt x="9615" y="11026"/>
                    <a:pt x="9420" y="11138"/>
                  </a:cubicBezTo>
                  <a:lnTo>
                    <a:pt x="9420" y="11138"/>
                  </a:lnTo>
                  <a:cubicBezTo>
                    <a:pt x="9588" y="11058"/>
                    <a:pt x="9733" y="10932"/>
                    <a:pt x="9836" y="10765"/>
                  </a:cubicBezTo>
                  <a:close/>
                  <a:moveTo>
                    <a:pt x="9420" y="11138"/>
                  </a:moveTo>
                  <a:lnTo>
                    <a:pt x="9420" y="11138"/>
                  </a:lnTo>
                  <a:cubicBezTo>
                    <a:pt x="9356" y="11169"/>
                    <a:pt x="9288" y="11193"/>
                    <a:pt x="9218" y="11210"/>
                  </a:cubicBezTo>
                  <a:lnTo>
                    <a:pt x="9218" y="11210"/>
                  </a:lnTo>
                  <a:cubicBezTo>
                    <a:pt x="9242" y="11205"/>
                    <a:pt x="9266" y="11199"/>
                    <a:pt x="9288" y="11193"/>
                  </a:cubicBezTo>
                  <a:lnTo>
                    <a:pt x="9312" y="11193"/>
                  </a:lnTo>
                  <a:cubicBezTo>
                    <a:pt x="9350" y="11176"/>
                    <a:pt x="9386" y="11157"/>
                    <a:pt x="9420" y="11138"/>
                  </a:cubicBezTo>
                  <a:close/>
                  <a:moveTo>
                    <a:pt x="9218" y="11210"/>
                  </a:moveTo>
                  <a:cubicBezTo>
                    <a:pt x="9137" y="11227"/>
                    <a:pt x="9046" y="11241"/>
                    <a:pt x="8954" y="11241"/>
                  </a:cubicBezTo>
                  <a:cubicBezTo>
                    <a:pt x="9044" y="11241"/>
                    <a:pt x="9133" y="11231"/>
                    <a:pt x="9218" y="1121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5993008" y="2561201"/>
              <a:ext cx="44693" cy="98446"/>
            </a:xfrm>
            <a:custGeom>
              <a:rect b="b" l="l" r="r" t="t"/>
              <a:pathLst>
                <a:path extrusionOk="0" h="3097" w="1406">
                  <a:moveTo>
                    <a:pt x="72" y="0"/>
                  </a:moveTo>
                  <a:lnTo>
                    <a:pt x="1" y="1739"/>
                  </a:lnTo>
                  <a:lnTo>
                    <a:pt x="1" y="1977"/>
                  </a:lnTo>
                  <a:lnTo>
                    <a:pt x="72" y="0"/>
                  </a:lnTo>
                  <a:close/>
                  <a:moveTo>
                    <a:pt x="1406" y="3048"/>
                  </a:moveTo>
                  <a:cubicBezTo>
                    <a:pt x="1394" y="3048"/>
                    <a:pt x="1371" y="3054"/>
                    <a:pt x="1344" y="3063"/>
                  </a:cubicBezTo>
                  <a:lnTo>
                    <a:pt x="1344" y="3063"/>
                  </a:lnTo>
                  <a:cubicBezTo>
                    <a:pt x="1365" y="3058"/>
                    <a:pt x="1386" y="3053"/>
                    <a:pt x="1406" y="3048"/>
                  </a:cubicBezTo>
                  <a:close/>
                  <a:moveTo>
                    <a:pt x="1" y="1977"/>
                  </a:moveTo>
                  <a:lnTo>
                    <a:pt x="1" y="2001"/>
                  </a:lnTo>
                  <a:cubicBezTo>
                    <a:pt x="1" y="2596"/>
                    <a:pt x="524" y="3072"/>
                    <a:pt x="1071" y="3072"/>
                  </a:cubicBezTo>
                  <a:lnTo>
                    <a:pt x="1071" y="3072"/>
                  </a:lnTo>
                  <a:cubicBezTo>
                    <a:pt x="524" y="3072"/>
                    <a:pt x="1" y="2596"/>
                    <a:pt x="1" y="1977"/>
                  </a:cubicBezTo>
                  <a:close/>
                  <a:moveTo>
                    <a:pt x="1344" y="3063"/>
                  </a:moveTo>
                  <a:cubicBezTo>
                    <a:pt x="1263" y="3081"/>
                    <a:pt x="1177" y="3096"/>
                    <a:pt x="1120" y="3096"/>
                  </a:cubicBezTo>
                  <a:lnTo>
                    <a:pt x="1263" y="3096"/>
                  </a:lnTo>
                  <a:cubicBezTo>
                    <a:pt x="1287" y="3084"/>
                    <a:pt x="1317" y="3072"/>
                    <a:pt x="1344" y="3063"/>
                  </a:cubicBezTo>
                  <a:close/>
                </a:path>
              </a:pathLst>
            </a:custGeom>
            <a:solidFill>
              <a:srgbClr val="FDE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5991514" y="2519559"/>
              <a:ext cx="254364" cy="140819"/>
            </a:xfrm>
            <a:custGeom>
              <a:rect b="b" l="l" r="r" t="t"/>
              <a:pathLst>
                <a:path extrusionOk="0" h="4430" w="8002">
                  <a:moveTo>
                    <a:pt x="3215" y="0"/>
                  </a:moveTo>
                  <a:cubicBezTo>
                    <a:pt x="2191" y="239"/>
                    <a:pt x="1119" y="643"/>
                    <a:pt x="95" y="1334"/>
                  </a:cubicBezTo>
                  <a:lnTo>
                    <a:pt x="24" y="3334"/>
                  </a:lnTo>
                  <a:cubicBezTo>
                    <a:pt x="0" y="3954"/>
                    <a:pt x="500" y="4430"/>
                    <a:pt x="1096" y="4430"/>
                  </a:cubicBezTo>
                  <a:lnTo>
                    <a:pt x="1119" y="4430"/>
                  </a:lnTo>
                  <a:cubicBezTo>
                    <a:pt x="1215" y="4430"/>
                    <a:pt x="1334" y="4406"/>
                    <a:pt x="1429" y="4382"/>
                  </a:cubicBezTo>
                  <a:lnTo>
                    <a:pt x="1453" y="4382"/>
                  </a:lnTo>
                  <a:lnTo>
                    <a:pt x="3596" y="3596"/>
                  </a:lnTo>
                  <a:cubicBezTo>
                    <a:pt x="3739" y="3549"/>
                    <a:pt x="3929" y="3501"/>
                    <a:pt x="4096" y="3501"/>
                  </a:cubicBezTo>
                  <a:cubicBezTo>
                    <a:pt x="4287" y="3501"/>
                    <a:pt x="4430" y="3549"/>
                    <a:pt x="4620" y="3596"/>
                  </a:cubicBezTo>
                  <a:lnTo>
                    <a:pt x="6763" y="4382"/>
                  </a:lnTo>
                  <a:cubicBezTo>
                    <a:pt x="6882" y="4406"/>
                    <a:pt x="7002" y="4430"/>
                    <a:pt x="7121" y="4430"/>
                  </a:cubicBezTo>
                  <a:cubicBezTo>
                    <a:pt x="7478" y="4430"/>
                    <a:pt x="7787" y="4263"/>
                    <a:pt x="8002" y="3954"/>
                  </a:cubicBezTo>
                  <a:cubicBezTo>
                    <a:pt x="5525" y="2668"/>
                    <a:pt x="4049" y="1334"/>
                    <a:pt x="3215" y="0"/>
                  </a:cubicBezTo>
                  <a:close/>
                </a:path>
              </a:pathLst>
            </a:custGeom>
            <a:solidFill>
              <a:srgbClr val="FBE0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47"/>
          <p:cNvGrpSpPr/>
          <p:nvPr/>
        </p:nvGrpSpPr>
        <p:grpSpPr>
          <a:xfrm>
            <a:off x="962732" y="1720930"/>
            <a:ext cx="219556" cy="377763"/>
            <a:chOff x="962732" y="1720930"/>
            <a:chExt cx="219556" cy="377763"/>
          </a:xfrm>
        </p:grpSpPr>
        <p:sp>
          <p:nvSpPr>
            <p:cNvPr id="2417" name="Google Shape;2417;p47"/>
            <p:cNvSpPr/>
            <p:nvPr/>
          </p:nvSpPr>
          <p:spPr>
            <a:xfrm>
              <a:off x="964258" y="1721693"/>
              <a:ext cx="218030" cy="377000"/>
            </a:xfrm>
            <a:custGeom>
              <a:rect b="b" l="l" r="r" t="t"/>
              <a:pathLst>
                <a:path extrusionOk="0" h="11860" w="6859">
                  <a:moveTo>
                    <a:pt x="857" y="0"/>
                  </a:moveTo>
                  <a:cubicBezTo>
                    <a:pt x="381" y="0"/>
                    <a:pt x="0" y="405"/>
                    <a:pt x="0" y="881"/>
                  </a:cubicBezTo>
                  <a:lnTo>
                    <a:pt x="0" y="11002"/>
                  </a:lnTo>
                  <a:cubicBezTo>
                    <a:pt x="0" y="11479"/>
                    <a:pt x="381" y="11860"/>
                    <a:pt x="857" y="11860"/>
                  </a:cubicBezTo>
                  <a:lnTo>
                    <a:pt x="6001" y="11860"/>
                  </a:lnTo>
                  <a:cubicBezTo>
                    <a:pt x="6478" y="11860"/>
                    <a:pt x="6859" y="11479"/>
                    <a:pt x="6859" y="11002"/>
                  </a:cubicBezTo>
                  <a:lnTo>
                    <a:pt x="6859" y="881"/>
                  </a:lnTo>
                  <a:cubicBezTo>
                    <a:pt x="6859" y="405"/>
                    <a:pt x="6478" y="0"/>
                    <a:pt x="6001"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962732" y="1770900"/>
              <a:ext cx="219556" cy="262692"/>
            </a:xfrm>
            <a:custGeom>
              <a:rect b="b" l="l" r="r" t="t"/>
              <a:pathLst>
                <a:path extrusionOk="0" h="8264" w="6907">
                  <a:moveTo>
                    <a:pt x="0" y="0"/>
                  </a:moveTo>
                  <a:lnTo>
                    <a:pt x="0" y="8264"/>
                  </a:lnTo>
                  <a:lnTo>
                    <a:pt x="6907" y="8264"/>
                  </a:lnTo>
                  <a:lnTo>
                    <a:pt x="6907" y="0"/>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991499" y="1932126"/>
              <a:ext cx="132490" cy="74383"/>
            </a:xfrm>
            <a:custGeom>
              <a:rect b="b" l="l" r="r" t="t"/>
              <a:pathLst>
                <a:path extrusionOk="0" h="2340" w="4168">
                  <a:moveTo>
                    <a:pt x="358" y="1"/>
                  </a:moveTo>
                  <a:cubicBezTo>
                    <a:pt x="143" y="1"/>
                    <a:pt x="0" y="167"/>
                    <a:pt x="0" y="358"/>
                  </a:cubicBezTo>
                  <a:lnTo>
                    <a:pt x="0" y="2144"/>
                  </a:lnTo>
                  <a:cubicBezTo>
                    <a:pt x="0" y="2259"/>
                    <a:pt x="91" y="2340"/>
                    <a:pt x="194" y="2340"/>
                  </a:cubicBezTo>
                  <a:cubicBezTo>
                    <a:pt x="241" y="2340"/>
                    <a:pt x="290" y="2324"/>
                    <a:pt x="334" y="2287"/>
                  </a:cubicBezTo>
                  <a:lnTo>
                    <a:pt x="929" y="1691"/>
                  </a:lnTo>
                  <a:cubicBezTo>
                    <a:pt x="1001" y="1644"/>
                    <a:pt x="1096" y="1572"/>
                    <a:pt x="1215" y="1572"/>
                  </a:cubicBezTo>
                  <a:lnTo>
                    <a:pt x="3811" y="1572"/>
                  </a:lnTo>
                  <a:cubicBezTo>
                    <a:pt x="4025" y="1572"/>
                    <a:pt x="4168" y="1406"/>
                    <a:pt x="4168" y="1215"/>
                  </a:cubicBezTo>
                  <a:lnTo>
                    <a:pt x="4168" y="358"/>
                  </a:lnTo>
                  <a:cubicBezTo>
                    <a:pt x="4168" y="167"/>
                    <a:pt x="3977" y="24"/>
                    <a:pt x="3834"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1022524" y="1855677"/>
              <a:ext cx="132522" cy="74383"/>
            </a:xfrm>
            <a:custGeom>
              <a:rect b="b" l="l" r="r" t="t"/>
              <a:pathLst>
                <a:path extrusionOk="0" h="2340" w="4169">
                  <a:moveTo>
                    <a:pt x="334" y="0"/>
                  </a:moveTo>
                  <a:cubicBezTo>
                    <a:pt x="144" y="0"/>
                    <a:pt x="1" y="143"/>
                    <a:pt x="1" y="357"/>
                  </a:cubicBezTo>
                  <a:lnTo>
                    <a:pt x="1" y="1215"/>
                  </a:lnTo>
                  <a:cubicBezTo>
                    <a:pt x="1" y="1382"/>
                    <a:pt x="144" y="1572"/>
                    <a:pt x="358" y="1572"/>
                  </a:cubicBezTo>
                  <a:lnTo>
                    <a:pt x="2954" y="1572"/>
                  </a:lnTo>
                  <a:cubicBezTo>
                    <a:pt x="3073" y="1572"/>
                    <a:pt x="3168" y="1596"/>
                    <a:pt x="3240" y="1691"/>
                  </a:cubicBezTo>
                  <a:lnTo>
                    <a:pt x="3835" y="2286"/>
                  </a:lnTo>
                  <a:cubicBezTo>
                    <a:pt x="3872" y="2323"/>
                    <a:pt x="3918" y="2340"/>
                    <a:pt x="3964" y="2340"/>
                  </a:cubicBezTo>
                  <a:cubicBezTo>
                    <a:pt x="4066" y="2340"/>
                    <a:pt x="4168" y="2259"/>
                    <a:pt x="4168" y="2144"/>
                  </a:cubicBezTo>
                  <a:lnTo>
                    <a:pt x="4168" y="357"/>
                  </a:lnTo>
                  <a:cubicBezTo>
                    <a:pt x="4168" y="167"/>
                    <a:pt x="4025" y="0"/>
                    <a:pt x="38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1056600" y="2050217"/>
              <a:ext cx="32582" cy="32582"/>
            </a:xfrm>
            <a:custGeom>
              <a:rect b="b" l="l" r="r" t="t"/>
              <a:pathLst>
                <a:path extrusionOk="0" h="1025" w="1025">
                  <a:moveTo>
                    <a:pt x="501" y="1"/>
                  </a:moveTo>
                  <a:cubicBezTo>
                    <a:pt x="239" y="1"/>
                    <a:pt x="24" y="215"/>
                    <a:pt x="0" y="501"/>
                  </a:cubicBezTo>
                  <a:cubicBezTo>
                    <a:pt x="0" y="810"/>
                    <a:pt x="239" y="1025"/>
                    <a:pt x="501" y="1025"/>
                  </a:cubicBezTo>
                  <a:cubicBezTo>
                    <a:pt x="810" y="1025"/>
                    <a:pt x="1024" y="786"/>
                    <a:pt x="1024" y="501"/>
                  </a:cubicBezTo>
                  <a:cubicBezTo>
                    <a:pt x="1024" y="215"/>
                    <a:pt x="786"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1044489" y="1739844"/>
              <a:ext cx="56804" cy="11380"/>
            </a:xfrm>
            <a:custGeom>
              <a:rect b="b" l="l" r="r" t="t"/>
              <a:pathLst>
                <a:path extrusionOk="0" h="358" w="1787">
                  <a:moveTo>
                    <a:pt x="167" y="1"/>
                  </a:moveTo>
                  <a:cubicBezTo>
                    <a:pt x="96" y="1"/>
                    <a:pt x="0" y="96"/>
                    <a:pt x="0" y="191"/>
                  </a:cubicBezTo>
                  <a:cubicBezTo>
                    <a:pt x="0" y="263"/>
                    <a:pt x="96" y="358"/>
                    <a:pt x="167" y="358"/>
                  </a:cubicBezTo>
                  <a:lnTo>
                    <a:pt x="1596" y="358"/>
                  </a:lnTo>
                  <a:cubicBezTo>
                    <a:pt x="1691" y="358"/>
                    <a:pt x="1786" y="310"/>
                    <a:pt x="1786" y="191"/>
                  </a:cubicBezTo>
                  <a:cubicBezTo>
                    <a:pt x="1786" y="96"/>
                    <a:pt x="1691" y="1"/>
                    <a:pt x="1596"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971823" y="1720930"/>
              <a:ext cx="19708" cy="7597"/>
            </a:xfrm>
            <a:custGeom>
              <a:rect b="b" l="l" r="r" t="t"/>
              <a:pathLst>
                <a:path extrusionOk="0" h="239" w="620">
                  <a:moveTo>
                    <a:pt x="619" y="0"/>
                  </a:moveTo>
                  <a:cubicBezTo>
                    <a:pt x="381" y="0"/>
                    <a:pt x="143" y="96"/>
                    <a:pt x="0" y="238"/>
                  </a:cubicBezTo>
                  <a:cubicBezTo>
                    <a:pt x="167" y="96"/>
                    <a:pt x="381" y="0"/>
                    <a:pt x="619"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962732" y="1720930"/>
              <a:ext cx="180966" cy="377763"/>
            </a:xfrm>
            <a:custGeom>
              <a:rect b="b" l="l" r="r" t="t"/>
              <a:pathLst>
                <a:path extrusionOk="0" h="11884" w="5693">
                  <a:moveTo>
                    <a:pt x="905" y="0"/>
                  </a:moveTo>
                  <a:cubicBezTo>
                    <a:pt x="667" y="0"/>
                    <a:pt x="453" y="96"/>
                    <a:pt x="286" y="238"/>
                  </a:cubicBezTo>
                  <a:cubicBezTo>
                    <a:pt x="119" y="381"/>
                    <a:pt x="0" y="619"/>
                    <a:pt x="0" y="858"/>
                  </a:cubicBezTo>
                  <a:lnTo>
                    <a:pt x="0" y="1548"/>
                  </a:lnTo>
                  <a:lnTo>
                    <a:pt x="1715" y="1548"/>
                  </a:lnTo>
                  <a:cubicBezTo>
                    <a:pt x="1739" y="977"/>
                    <a:pt x="1739" y="453"/>
                    <a:pt x="1763" y="0"/>
                  </a:cubicBezTo>
                  <a:close/>
                  <a:moveTo>
                    <a:pt x="0" y="9836"/>
                  </a:moveTo>
                  <a:lnTo>
                    <a:pt x="0" y="11026"/>
                  </a:lnTo>
                  <a:cubicBezTo>
                    <a:pt x="0" y="11503"/>
                    <a:pt x="405" y="11884"/>
                    <a:pt x="882" y="11884"/>
                  </a:cubicBezTo>
                  <a:lnTo>
                    <a:pt x="5692" y="11884"/>
                  </a:lnTo>
                  <a:cubicBezTo>
                    <a:pt x="5001" y="11669"/>
                    <a:pt x="4406" y="11288"/>
                    <a:pt x="3930" y="10836"/>
                  </a:cubicBezTo>
                  <a:lnTo>
                    <a:pt x="3930" y="10860"/>
                  </a:lnTo>
                  <a:cubicBezTo>
                    <a:pt x="3930" y="11145"/>
                    <a:pt x="3739" y="11384"/>
                    <a:pt x="3430" y="11384"/>
                  </a:cubicBezTo>
                  <a:cubicBezTo>
                    <a:pt x="3168" y="11384"/>
                    <a:pt x="2930" y="11169"/>
                    <a:pt x="2930" y="10860"/>
                  </a:cubicBezTo>
                  <a:cubicBezTo>
                    <a:pt x="2930" y="10598"/>
                    <a:pt x="3144" y="10360"/>
                    <a:pt x="3430" y="10360"/>
                  </a:cubicBezTo>
                  <a:lnTo>
                    <a:pt x="3525" y="10360"/>
                  </a:lnTo>
                  <a:lnTo>
                    <a:pt x="3168" y="9836"/>
                  </a:lnTo>
                  <a:close/>
                </a:path>
              </a:pathLst>
            </a:custGeom>
            <a:solidFill>
              <a:srgbClr val="A183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962732" y="1770900"/>
              <a:ext cx="100703" cy="262692"/>
            </a:xfrm>
            <a:custGeom>
              <a:rect b="b" l="l" r="r" t="t"/>
              <a:pathLst>
                <a:path extrusionOk="0" h="8264" w="3168">
                  <a:moveTo>
                    <a:pt x="0" y="0"/>
                  </a:moveTo>
                  <a:lnTo>
                    <a:pt x="0" y="8264"/>
                  </a:lnTo>
                  <a:lnTo>
                    <a:pt x="3168" y="8264"/>
                  </a:lnTo>
                  <a:cubicBezTo>
                    <a:pt x="2858" y="7787"/>
                    <a:pt x="2620" y="7240"/>
                    <a:pt x="2453" y="6644"/>
                  </a:cubicBezTo>
                  <a:lnTo>
                    <a:pt x="2120" y="6644"/>
                  </a:lnTo>
                  <a:cubicBezTo>
                    <a:pt x="2001" y="6644"/>
                    <a:pt x="1906" y="6716"/>
                    <a:pt x="1834" y="6763"/>
                  </a:cubicBezTo>
                  <a:lnTo>
                    <a:pt x="1239" y="7359"/>
                  </a:lnTo>
                  <a:cubicBezTo>
                    <a:pt x="1191" y="7383"/>
                    <a:pt x="1144" y="7430"/>
                    <a:pt x="1096" y="7430"/>
                  </a:cubicBezTo>
                  <a:cubicBezTo>
                    <a:pt x="1024" y="7430"/>
                    <a:pt x="929" y="7335"/>
                    <a:pt x="929" y="7240"/>
                  </a:cubicBezTo>
                  <a:lnTo>
                    <a:pt x="929" y="5454"/>
                  </a:lnTo>
                  <a:cubicBezTo>
                    <a:pt x="929" y="5287"/>
                    <a:pt x="1072" y="5096"/>
                    <a:pt x="1286" y="5096"/>
                  </a:cubicBezTo>
                  <a:lnTo>
                    <a:pt x="2096" y="5096"/>
                  </a:lnTo>
                  <a:cubicBezTo>
                    <a:pt x="1715" y="3334"/>
                    <a:pt x="1667" y="1500"/>
                    <a:pt x="1715" y="0"/>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989974" y="1932889"/>
              <a:ext cx="48476" cy="74224"/>
            </a:xfrm>
            <a:custGeom>
              <a:rect b="b" l="l" r="r" t="t"/>
              <a:pathLst>
                <a:path extrusionOk="0" h="2335" w="1525">
                  <a:moveTo>
                    <a:pt x="382" y="0"/>
                  </a:moveTo>
                  <a:cubicBezTo>
                    <a:pt x="191" y="0"/>
                    <a:pt x="1" y="143"/>
                    <a:pt x="1" y="358"/>
                  </a:cubicBezTo>
                  <a:lnTo>
                    <a:pt x="1" y="2144"/>
                  </a:lnTo>
                  <a:cubicBezTo>
                    <a:pt x="1" y="2263"/>
                    <a:pt x="96" y="2334"/>
                    <a:pt x="191" y="2334"/>
                  </a:cubicBezTo>
                  <a:cubicBezTo>
                    <a:pt x="239" y="2334"/>
                    <a:pt x="287" y="2287"/>
                    <a:pt x="310" y="2263"/>
                  </a:cubicBezTo>
                  <a:lnTo>
                    <a:pt x="906" y="1667"/>
                  </a:lnTo>
                  <a:cubicBezTo>
                    <a:pt x="1001" y="1572"/>
                    <a:pt x="1072" y="1548"/>
                    <a:pt x="1191" y="1548"/>
                  </a:cubicBezTo>
                  <a:lnTo>
                    <a:pt x="1525" y="1548"/>
                  </a:lnTo>
                  <a:cubicBezTo>
                    <a:pt x="1406" y="1048"/>
                    <a:pt x="1287" y="548"/>
                    <a:pt x="1168" y="0"/>
                  </a:cubicBezTo>
                  <a:close/>
                </a:path>
              </a:pathLst>
            </a:custGeom>
            <a:solidFill>
              <a:srgbClr val="92DB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7"/>
            <p:cNvSpPr/>
            <p:nvPr/>
          </p:nvSpPr>
          <p:spPr>
            <a:xfrm>
              <a:off x="1056600" y="2050217"/>
              <a:ext cx="32582" cy="32582"/>
            </a:xfrm>
            <a:custGeom>
              <a:rect b="b" l="l" r="r" t="t"/>
              <a:pathLst>
                <a:path extrusionOk="0" h="1025" w="1025">
                  <a:moveTo>
                    <a:pt x="501" y="1"/>
                  </a:moveTo>
                  <a:cubicBezTo>
                    <a:pt x="239" y="1"/>
                    <a:pt x="0" y="215"/>
                    <a:pt x="0" y="501"/>
                  </a:cubicBezTo>
                  <a:cubicBezTo>
                    <a:pt x="0" y="786"/>
                    <a:pt x="215" y="1025"/>
                    <a:pt x="501" y="1025"/>
                  </a:cubicBezTo>
                  <a:cubicBezTo>
                    <a:pt x="786" y="1025"/>
                    <a:pt x="1024" y="810"/>
                    <a:pt x="1024" y="501"/>
                  </a:cubicBezTo>
                  <a:lnTo>
                    <a:pt x="1024" y="477"/>
                  </a:lnTo>
                  <a:cubicBezTo>
                    <a:pt x="858" y="334"/>
                    <a:pt x="715" y="191"/>
                    <a:pt x="596"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 name="Google Shape;2428;p47"/>
          <p:cNvGrpSpPr/>
          <p:nvPr/>
        </p:nvGrpSpPr>
        <p:grpSpPr>
          <a:xfrm>
            <a:off x="3481287" y="2288686"/>
            <a:ext cx="240759" cy="378716"/>
            <a:chOff x="3481287" y="2288686"/>
            <a:chExt cx="240759" cy="378716"/>
          </a:xfrm>
        </p:grpSpPr>
        <p:sp>
          <p:nvSpPr>
            <p:cNvPr id="2429" name="Google Shape;2429;p47"/>
            <p:cNvSpPr/>
            <p:nvPr/>
          </p:nvSpPr>
          <p:spPr>
            <a:xfrm>
              <a:off x="3481287" y="2288686"/>
              <a:ext cx="240759" cy="378716"/>
            </a:xfrm>
            <a:custGeom>
              <a:rect b="b" l="l" r="r" t="t"/>
              <a:pathLst>
                <a:path extrusionOk="0" h="11914" w="7574">
                  <a:moveTo>
                    <a:pt x="3763" y="0"/>
                  </a:moveTo>
                  <a:cubicBezTo>
                    <a:pt x="1715" y="0"/>
                    <a:pt x="0" y="1691"/>
                    <a:pt x="0" y="3810"/>
                  </a:cubicBezTo>
                  <a:cubicBezTo>
                    <a:pt x="0" y="6382"/>
                    <a:pt x="2048" y="10002"/>
                    <a:pt x="3263" y="11645"/>
                  </a:cubicBezTo>
                  <a:cubicBezTo>
                    <a:pt x="3394" y="11824"/>
                    <a:pt x="3596" y="11913"/>
                    <a:pt x="3796" y="11913"/>
                  </a:cubicBezTo>
                  <a:cubicBezTo>
                    <a:pt x="3995" y="11913"/>
                    <a:pt x="4192" y="11824"/>
                    <a:pt x="4311" y="11645"/>
                  </a:cubicBezTo>
                  <a:cubicBezTo>
                    <a:pt x="5525" y="10002"/>
                    <a:pt x="7573" y="6382"/>
                    <a:pt x="7573" y="3810"/>
                  </a:cubicBezTo>
                  <a:cubicBezTo>
                    <a:pt x="7573" y="1691"/>
                    <a:pt x="5882" y="0"/>
                    <a:pt x="3763"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3522929" y="2533927"/>
              <a:ext cx="157475" cy="132713"/>
            </a:xfrm>
            <a:custGeom>
              <a:rect b="b" l="l" r="r" t="t"/>
              <a:pathLst>
                <a:path extrusionOk="0" h="4175" w="4954">
                  <a:moveTo>
                    <a:pt x="2501" y="1"/>
                  </a:moveTo>
                  <a:cubicBezTo>
                    <a:pt x="1310" y="1"/>
                    <a:pt x="714" y="358"/>
                    <a:pt x="0" y="596"/>
                  </a:cubicBezTo>
                  <a:cubicBezTo>
                    <a:pt x="643" y="1930"/>
                    <a:pt x="1381" y="3121"/>
                    <a:pt x="1953" y="3906"/>
                  </a:cubicBezTo>
                  <a:cubicBezTo>
                    <a:pt x="2084" y="4085"/>
                    <a:pt x="2286" y="4174"/>
                    <a:pt x="2486" y="4174"/>
                  </a:cubicBezTo>
                  <a:cubicBezTo>
                    <a:pt x="2685" y="4174"/>
                    <a:pt x="2882" y="4085"/>
                    <a:pt x="3001" y="3906"/>
                  </a:cubicBezTo>
                  <a:cubicBezTo>
                    <a:pt x="3572" y="3121"/>
                    <a:pt x="4334" y="1930"/>
                    <a:pt x="4953" y="596"/>
                  </a:cubicBezTo>
                  <a:cubicBezTo>
                    <a:pt x="4310" y="358"/>
                    <a:pt x="3691" y="1"/>
                    <a:pt x="2501" y="1"/>
                  </a:cubicBezTo>
                  <a:close/>
                </a:path>
              </a:pathLst>
            </a:custGeom>
            <a:solidFill>
              <a:srgbClr val="E966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3619054" y="2652018"/>
              <a:ext cx="4577" cy="6103"/>
            </a:xfrm>
            <a:custGeom>
              <a:rect b="b" l="l" r="r" t="t"/>
              <a:pathLst>
                <a:path extrusionOk="0" h="192" w="144">
                  <a:moveTo>
                    <a:pt x="143" y="1"/>
                  </a:moveTo>
                  <a:cubicBezTo>
                    <a:pt x="129" y="16"/>
                    <a:pt x="116" y="33"/>
                    <a:pt x="104" y="51"/>
                  </a:cubicBezTo>
                  <a:lnTo>
                    <a:pt x="104" y="51"/>
                  </a:lnTo>
                  <a:cubicBezTo>
                    <a:pt x="118" y="36"/>
                    <a:pt x="131" y="19"/>
                    <a:pt x="143" y="1"/>
                  </a:cubicBezTo>
                  <a:close/>
                  <a:moveTo>
                    <a:pt x="104" y="51"/>
                  </a:moveTo>
                  <a:cubicBezTo>
                    <a:pt x="63" y="98"/>
                    <a:pt x="18" y="138"/>
                    <a:pt x="0" y="191"/>
                  </a:cubicBezTo>
                  <a:cubicBezTo>
                    <a:pt x="50" y="142"/>
                    <a:pt x="76" y="93"/>
                    <a:pt x="104" y="51"/>
                  </a:cubicBez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3482781" y="2290943"/>
              <a:ext cx="104517" cy="354303"/>
            </a:xfrm>
            <a:custGeom>
              <a:rect b="b" l="l" r="r" t="t"/>
              <a:pathLst>
                <a:path extrusionOk="0" h="11146" w="3288">
                  <a:moveTo>
                    <a:pt x="3049" y="1"/>
                  </a:moveTo>
                  <a:lnTo>
                    <a:pt x="3049" y="1"/>
                  </a:lnTo>
                  <a:cubicBezTo>
                    <a:pt x="1454" y="286"/>
                    <a:pt x="215" y="1596"/>
                    <a:pt x="1" y="3239"/>
                  </a:cubicBezTo>
                  <a:lnTo>
                    <a:pt x="1" y="3263"/>
                  </a:lnTo>
                  <a:lnTo>
                    <a:pt x="1" y="3287"/>
                  </a:lnTo>
                  <a:lnTo>
                    <a:pt x="1" y="3311"/>
                  </a:lnTo>
                  <a:cubicBezTo>
                    <a:pt x="1" y="4881"/>
                    <a:pt x="764" y="6850"/>
                    <a:pt x="1641" y="8515"/>
                  </a:cubicBezTo>
                  <a:lnTo>
                    <a:pt x="1641" y="8515"/>
                  </a:lnTo>
                  <a:cubicBezTo>
                    <a:pt x="1527" y="8294"/>
                    <a:pt x="1416" y="8067"/>
                    <a:pt x="1311" y="7835"/>
                  </a:cubicBezTo>
                  <a:cubicBezTo>
                    <a:pt x="1882" y="7645"/>
                    <a:pt x="2358" y="7359"/>
                    <a:pt x="3121" y="7288"/>
                  </a:cubicBezTo>
                  <a:cubicBezTo>
                    <a:pt x="2882" y="6621"/>
                    <a:pt x="2716" y="5883"/>
                    <a:pt x="2573" y="5144"/>
                  </a:cubicBezTo>
                  <a:cubicBezTo>
                    <a:pt x="2001" y="4763"/>
                    <a:pt x="1620" y="4097"/>
                    <a:pt x="1620" y="3335"/>
                  </a:cubicBezTo>
                  <a:cubicBezTo>
                    <a:pt x="1620" y="2668"/>
                    <a:pt x="1906" y="2072"/>
                    <a:pt x="2382" y="1668"/>
                  </a:cubicBezTo>
                  <a:cubicBezTo>
                    <a:pt x="2406" y="1191"/>
                    <a:pt x="2644" y="477"/>
                    <a:pt x="3049" y="1"/>
                  </a:cubicBezTo>
                  <a:close/>
                  <a:moveTo>
                    <a:pt x="1641" y="8515"/>
                  </a:moveTo>
                  <a:cubicBezTo>
                    <a:pt x="1977" y="9168"/>
                    <a:pt x="2339" y="9768"/>
                    <a:pt x="2677" y="10279"/>
                  </a:cubicBezTo>
                  <a:lnTo>
                    <a:pt x="2677" y="10279"/>
                  </a:lnTo>
                  <a:cubicBezTo>
                    <a:pt x="2340" y="9765"/>
                    <a:pt x="1982" y="9163"/>
                    <a:pt x="1641" y="8515"/>
                  </a:cubicBezTo>
                  <a:close/>
                  <a:moveTo>
                    <a:pt x="2677" y="10279"/>
                  </a:moveTo>
                  <a:cubicBezTo>
                    <a:pt x="2893" y="10607"/>
                    <a:pt x="3099" y="10900"/>
                    <a:pt x="3287" y="11146"/>
                  </a:cubicBezTo>
                  <a:cubicBezTo>
                    <a:pt x="3102" y="10899"/>
                    <a:pt x="2895" y="10607"/>
                    <a:pt x="2677" y="10279"/>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3522166" y="2535453"/>
              <a:ext cx="125688" cy="131759"/>
            </a:xfrm>
            <a:custGeom>
              <a:rect b="b" l="l" r="r" t="t"/>
              <a:pathLst>
                <a:path extrusionOk="0" h="4145" w="3954">
                  <a:moveTo>
                    <a:pt x="1834" y="1"/>
                  </a:moveTo>
                  <a:cubicBezTo>
                    <a:pt x="1048" y="96"/>
                    <a:pt x="572" y="358"/>
                    <a:pt x="0" y="572"/>
                  </a:cubicBezTo>
                  <a:cubicBezTo>
                    <a:pt x="667" y="1906"/>
                    <a:pt x="1405" y="3096"/>
                    <a:pt x="1977" y="3882"/>
                  </a:cubicBezTo>
                  <a:cubicBezTo>
                    <a:pt x="2096" y="4049"/>
                    <a:pt x="2310" y="4144"/>
                    <a:pt x="2525" y="4144"/>
                  </a:cubicBezTo>
                  <a:cubicBezTo>
                    <a:pt x="2715" y="4144"/>
                    <a:pt x="2906" y="4049"/>
                    <a:pt x="3048" y="3882"/>
                  </a:cubicBezTo>
                  <a:cubicBezTo>
                    <a:pt x="3120" y="3811"/>
                    <a:pt x="3144" y="3763"/>
                    <a:pt x="3191" y="3692"/>
                  </a:cubicBezTo>
                  <a:cubicBezTo>
                    <a:pt x="3429" y="3358"/>
                    <a:pt x="3668" y="3025"/>
                    <a:pt x="3953" y="2596"/>
                  </a:cubicBezTo>
                  <a:lnTo>
                    <a:pt x="3858" y="2596"/>
                  </a:lnTo>
                  <a:cubicBezTo>
                    <a:pt x="3072" y="2549"/>
                    <a:pt x="2334" y="1477"/>
                    <a:pt x="1834" y="1"/>
                  </a:cubicBezTo>
                  <a:close/>
                </a:path>
              </a:pathLst>
            </a:custGeom>
            <a:solidFill>
              <a:srgbClr val="E7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3531988" y="2340150"/>
              <a:ext cx="140088" cy="140088"/>
            </a:xfrm>
            <a:custGeom>
              <a:rect b="b" l="l" r="r" t="t"/>
              <a:pathLst>
                <a:path extrusionOk="0" h="4407" w="4407">
                  <a:moveTo>
                    <a:pt x="2216" y="0"/>
                  </a:moveTo>
                  <a:cubicBezTo>
                    <a:pt x="1025" y="0"/>
                    <a:pt x="25" y="977"/>
                    <a:pt x="1" y="2191"/>
                  </a:cubicBezTo>
                  <a:cubicBezTo>
                    <a:pt x="1" y="3406"/>
                    <a:pt x="977" y="4406"/>
                    <a:pt x="2216" y="4406"/>
                  </a:cubicBezTo>
                  <a:cubicBezTo>
                    <a:pt x="3430" y="4406"/>
                    <a:pt x="4406" y="3406"/>
                    <a:pt x="4406" y="2191"/>
                  </a:cubicBezTo>
                  <a:cubicBezTo>
                    <a:pt x="4406" y="977"/>
                    <a:pt x="3430" y="0"/>
                    <a:pt x="2216"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3671281" y="2409797"/>
              <a:ext cx="795" cy="7597"/>
            </a:xfrm>
            <a:custGeom>
              <a:rect b="b" l="l" r="r" t="t"/>
              <a:pathLst>
                <a:path extrusionOk="0" h="239" w="25">
                  <a:moveTo>
                    <a:pt x="1" y="239"/>
                  </a:moveTo>
                  <a:lnTo>
                    <a:pt x="1" y="239"/>
                  </a:lnTo>
                  <a:lnTo>
                    <a:pt x="1" y="239"/>
                  </a:lnTo>
                  <a:close/>
                  <a:moveTo>
                    <a:pt x="1" y="239"/>
                  </a:moveTo>
                  <a:lnTo>
                    <a:pt x="1" y="239"/>
                  </a:lnTo>
                  <a:lnTo>
                    <a:pt x="1" y="239"/>
                  </a:lnTo>
                  <a:close/>
                  <a:moveTo>
                    <a:pt x="1" y="215"/>
                  </a:moveTo>
                  <a:lnTo>
                    <a:pt x="1" y="215"/>
                  </a:lnTo>
                  <a:lnTo>
                    <a:pt x="1" y="215"/>
                  </a:lnTo>
                  <a:close/>
                  <a:moveTo>
                    <a:pt x="1" y="215"/>
                  </a:moveTo>
                  <a:lnTo>
                    <a:pt x="1" y="215"/>
                  </a:lnTo>
                  <a:lnTo>
                    <a:pt x="1" y="215"/>
                  </a:lnTo>
                  <a:close/>
                  <a:moveTo>
                    <a:pt x="1" y="215"/>
                  </a:moveTo>
                  <a:lnTo>
                    <a:pt x="1" y="215"/>
                  </a:lnTo>
                  <a:lnTo>
                    <a:pt x="1" y="215"/>
                  </a:lnTo>
                  <a:close/>
                  <a:moveTo>
                    <a:pt x="1" y="215"/>
                  </a:moveTo>
                  <a:lnTo>
                    <a:pt x="1" y="215"/>
                  </a:lnTo>
                  <a:lnTo>
                    <a:pt x="1" y="215"/>
                  </a:lnTo>
                  <a:close/>
                  <a:moveTo>
                    <a:pt x="24" y="24"/>
                  </a:moveTo>
                  <a:lnTo>
                    <a:pt x="24" y="191"/>
                  </a:lnTo>
                  <a:lnTo>
                    <a:pt x="24" y="24"/>
                  </a:lnTo>
                  <a:close/>
                  <a:moveTo>
                    <a:pt x="24" y="0"/>
                  </a:moveTo>
                  <a:lnTo>
                    <a:pt x="24" y="24"/>
                  </a:lnTo>
                  <a:lnTo>
                    <a:pt x="24" y="0"/>
                  </a:lnTo>
                  <a:close/>
                  <a:moveTo>
                    <a:pt x="24" y="0"/>
                  </a:moveTo>
                  <a:lnTo>
                    <a:pt x="24" y="0"/>
                  </a:lnTo>
                  <a:lnTo>
                    <a:pt x="24" y="0"/>
                  </a:lnTo>
                  <a:lnTo>
                    <a:pt x="24" y="0"/>
                  </a:lnTo>
                  <a:close/>
                </a:path>
              </a:pathLst>
            </a:custGeom>
            <a:solidFill>
              <a:srgbClr val="ED8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3553191" y="2340150"/>
              <a:ext cx="121142" cy="119648"/>
            </a:xfrm>
            <a:custGeom>
              <a:rect b="b" l="l" r="r" t="t"/>
              <a:pathLst>
                <a:path extrusionOk="0" h="3764" w="3811">
                  <a:moveTo>
                    <a:pt x="1549" y="0"/>
                  </a:moveTo>
                  <a:cubicBezTo>
                    <a:pt x="953" y="0"/>
                    <a:pt x="382" y="239"/>
                    <a:pt x="1" y="643"/>
                  </a:cubicBezTo>
                  <a:cubicBezTo>
                    <a:pt x="239" y="596"/>
                    <a:pt x="501" y="524"/>
                    <a:pt x="786" y="524"/>
                  </a:cubicBezTo>
                  <a:cubicBezTo>
                    <a:pt x="2192" y="524"/>
                    <a:pt x="3811" y="1453"/>
                    <a:pt x="3049" y="3763"/>
                  </a:cubicBezTo>
                  <a:cubicBezTo>
                    <a:pt x="3406" y="3406"/>
                    <a:pt x="3692" y="2930"/>
                    <a:pt x="3739" y="2430"/>
                  </a:cubicBezTo>
                  <a:lnTo>
                    <a:pt x="3739" y="2287"/>
                  </a:lnTo>
                  <a:lnTo>
                    <a:pt x="3739" y="2263"/>
                  </a:lnTo>
                  <a:cubicBezTo>
                    <a:pt x="3739" y="977"/>
                    <a:pt x="2763" y="0"/>
                    <a:pt x="1549"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7" name="Google Shape;2437;p47"/>
          <p:cNvSpPr/>
          <p:nvPr/>
        </p:nvSpPr>
        <p:spPr>
          <a:xfrm>
            <a:off x="2153492" y="2399180"/>
            <a:ext cx="4577" cy="37891"/>
          </a:xfrm>
          <a:custGeom>
            <a:rect b="b" l="l" r="r" t="t"/>
            <a:pathLst>
              <a:path extrusionOk="0" h="1192" w="144">
                <a:moveTo>
                  <a:pt x="1" y="1192"/>
                </a:moveTo>
                <a:lnTo>
                  <a:pt x="1" y="1192"/>
                </a:lnTo>
                <a:lnTo>
                  <a:pt x="1" y="1192"/>
                </a:lnTo>
                <a:lnTo>
                  <a:pt x="1" y="1192"/>
                </a:lnTo>
                <a:close/>
                <a:moveTo>
                  <a:pt x="1" y="1168"/>
                </a:moveTo>
                <a:lnTo>
                  <a:pt x="1" y="1168"/>
                </a:lnTo>
                <a:lnTo>
                  <a:pt x="1" y="1168"/>
                </a:lnTo>
                <a:close/>
                <a:moveTo>
                  <a:pt x="1" y="1168"/>
                </a:moveTo>
                <a:lnTo>
                  <a:pt x="1" y="1168"/>
                </a:lnTo>
                <a:lnTo>
                  <a:pt x="1" y="1168"/>
                </a:lnTo>
                <a:close/>
                <a:moveTo>
                  <a:pt x="1" y="1144"/>
                </a:moveTo>
                <a:lnTo>
                  <a:pt x="1" y="1144"/>
                </a:lnTo>
                <a:lnTo>
                  <a:pt x="1" y="1144"/>
                </a:lnTo>
                <a:close/>
                <a:moveTo>
                  <a:pt x="1" y="1144"/>
                </a:moveTo>
                <a:lnTo>
                  <a:pt x="1" y="1144"/>
                </a:lnTo>
                <a:lnTo>
                  <a:pt x="1" y="1144"/>
                </a:lnTo>
                <a:close/>
                <a:moveTo>
                  <a:pt x="1" y="1120"/>
                </a:moveTo>
                <a:lnTo>
                  <a:pt x="1" y="1120"/>
                </a:lnTo>
                <a:lnTo>
                  <a:pt x="1" y="1120"/>
                </a:lnTo>
                <a:close/>
                <a:moveTo>
                  <a:pt x="1" y="1120"/>
                </a:moveTo>
                <a:lnTo>
                  <a:pt x="1" y="1120"/>
                </a:lnTo>
                <a:lnTo>
                  <a:pt x="1" y="1120"/>
                </a:lnTo>
                <a:close/>
                <a:moveTo>
                  <a:pt x="1" y="1073"/>
                </a:moveTo>
                <a:lnTo>
                  <a:pt x="1" y="1073"/>
                </a:lnTo>
                <a:lnTo>
                  <a:pt x="1" y="1073"/>
                </a:lnTo>
                <a:close/>
                <a:moveTo>
                  <a:pt x="1" y="1073"/>
                </a:moveTo>
                <a:lnTo>
                  <a:pt x="1" y="1073"/>
                </a:lnTo>
                <a:lnTo>
                  <a:pt x="1" y="1073"/>
                </a:lnTo>
                <a:close/>
                <a:moveTo>
                  <a:pt x="1" y="1049"/>
                </a:moveTo>
                <a:lnTo>
                  <a:pt x="1" y="1049"/>
                </a:lnTo>
                <a:lnTo>
                  <a:pt x="1" y="1049"/>
                </a:lnTo>
                <a:close/>
                <a:moveTo>
                  <a:pt x="1" y="1049"/>
                </a:moveTo>
                <a:lnTo>
                  <a:pt x="1" y="1049"/>
                </a:lnTo>
                <a:lnTo>
                  <a:pt x="1" y="1049"/>
                </a:lnTo>
                <a:close/>
                <a:moveTo>
                  <a:pt x="1" y="1025"/>
                </a:moveTo>
                <a:lnTo>
                  <a:pt x="1" y="1025"/>
                </a:lnTo>
                <a:lnTo>
                  <a:pt x="1" y="1025"/>
                </a:lnTo>
                <a:close/>
                <a:moveTo>
                  <a:pt x="1" y="1025"/>
                </a:moveTo>
                <a:lnTo>
                  <a:pt x="1" y="1025"/>
                </a:lnTo>
                <a:lnTo>
                  <a:pt x="1" y="1025"/>
                </a:lnTo>
                <a:close/>
                <a:moveTo>
                  <a:pt x="1" y="1001"/>
                </a:moveTo>
                <a:lnTo>
                  <a:pt x="1" y="1001"/>
                </a:lnTo>
                <a:lnTo>
                  <a:pt x="1" y="1001"/>
                </a:lnTo>
                <a:close/>
                <a:moveTo>
                  <a:pt x="1" y="1001"/>
                </a:moveTo>
                <a:lnTo>
                  <a:pt x="1" y="1001"/>
                </a:lnTo>
                <a:lnTo>
                  <a:pt x="1" y="1001"/>
                </a:lnTo>
                <a:close/>
                <a:moveTo>
                  <a:pt x="1" y="954"/>
                </a:moveTo>
                <a:lnTo>
                  <a:pt x="1" y="954"/>
                </a:lnTo>
                <a:lnTo>
                  <a:pt x="1" y="954"/>
                </a:lnTo>
                <a:close/>
                <a:moveTo>
                  <a:pt x="1" y="954"/>
                </a:moveTo>
                <a:lnTo>
                  <a:pt x="1" y="954"/>
                </a:lnTo>
                <a:lnTo>
                  <a:pt x="1" y="954"/>
                </a:lnTo>
                <a:close/>
                <a:moveTo>
                  <a:pt x="1" y="930"/>
                </a:moveTo>
                <a:lnTo>
                  <a:pt x="1" y="930"/>
                </a:lnTo>
                <a:lnTo>
                  <a:pt x="1" y="930"/>
                </a:lnTo>
                <a:close/>
                <a:moveTo>
                  <a:pt x="1" y="930"/>
                </a:moveTo>
                <a:lnTo>
                  <a:pt x="1" y="930"/>
                </a:lnTo>
                <a:lnTo>
                  <a:pt x="1" y="930"/>
                </a:lnTo>
                <a:close/>
                <a:moveTo>
                  <a:pt x="1" y="906"/>
                </a:moveTo>
                <a:lnTo>
                  <a:pt x="1" y="906"/>
                </a:lnTo>
                <a:lnTo>
                  <a:pt x="1" y="906"/>
                </a:lnTo>
                <a:close/>
                <a:moveTo>
                  <a:pt x="1" y="906"/>
                </a:moveTo>
                <a:lnTo>
                  <a:pt x="1" y="906"/>
                </a:lnTo>
                <a:lnTo>
                  <a:pt x="1" y="906"/>
                </a:lnTo>
                <a:close/>
                <a:moveTo>
                  <a:pt x="1" y="882"/>
                </a:moveTo>
                <a:lnTo>
                  <a:pt x="1" y="882"/>
                </a:lnTo>
                <a:lnTo>
                  <a:pt x="1" y="882"/>
                </a:lnTo>
                <a:close/>
                <a:moveTo>
                  <a:pt x="1" y="882"/>
                </a:moveTo>
                <a:lnTo>
                  <a:pt x="1" y="882"/>
                </a:lnTo>
                <a:lnTo>
                  <a:pt x="1" y="882"/>
                </a:lnTo>
                <a:close/>
                <a:moveTo>
                  <a:pt x="1" y="834"/>
                </a:moveTo>
                <a:lnTo>
                  <a:pt x="1" y="834"/>
                </a:lnTo>
                <a:lnTo>
                  <a:pt x="1" y="834"/>
                </a:lnTo>
                <a:close/>
                <a:moveTo>
                  <a:pt x="1" y="834"/>
                </a:moveTo>
                <a:lnTo>
                  <a:pt x="1" y="834"/>
                </a:lnTo>
                <a:lnTo>
                  <a:pt x="1" y="834"/>
                </a:lnTo>
                <a:close/>
                <a:moveTo>
                  <a:pt x="1" y="811"/>
                </a:moveTo>
                <a:lnTo>
                  <a:pt x="1" y="811"/>
                </a:lnTo>
                <a:lnTo>
                  <a:pt x="1" y="811"/>
                </a:lnTo>
                <a:close/>
                <a:moveTo>
                  <a:pt x="1" y="811"/>
                </a:moveTo>
                <a:lnTo>
                  <a:pt x="1" y="811"/>
                </a:lnTo>
                <a:lnTo>
                  <a:pt x="1" y="811"/>
                </a:lnTo>
                <a:close/>
                <a:moveTo>
                  <a:pt x="1" y="787"/>
                </a:moveTo>
                <a:lnTo>
                  <a:pt x="1" y="787"/>
                </a:lnTo>
                <a:lnTo>
                  <a:pt x="1" y="787"/>
                </a:lnTo>
                <a:close/>
                <a:moveTo>
                  <a:pt x="1" y="787"/>
                </a:moveTo>
                <a:lnTo>
                  <a:pt x="1" y="787"/>
                </a:lnTo>
                <a:lnTo>
                  <a:pt x="1" y="787"/>
                </a:lnTo>
                <a:close/>
                <a:moveTo>
                  <a:pt x="1" y="763"/>
                </a:moveTo>
                <a:lnTo>
                  <a:pt x="1" y="763"/>
                </a:lnTo>
                <a:lnTo>
                  <a:pt x="1" y="763"/>
                </a:lnTo>
                <a:close/>
                <a:moveTo>
                  <a:pt x="24" y="763"/>
                </a:moveTo>
                <a:cubicBezTo>
                  <a:pt x="24" y="763"/>
                  <a:pt x="1" y="763"/>
                  <a:pt x="24" y="763"/>
                </a:cubicBezTo>
                <a:cubicBezTo>
                  <a:pt x="1" y="763"/>
                  <a:pt x="24" y="763"/>
                  <a:pt x="24" y="763"/>
                </a:cubicBezTo>
                <a:close/>
                <a:moveTo>
                  <a:pt x="24" y="715"/>
                </a:moveTo>
                <a:lnTo>
                  <a:pt x="24" y="715"/>
                </a:lnTo>
                <a:lnTo>
                  <a:pt x="24" y="715"/>
                </a:lnTo>
                <a:close/>
                <a:moveTo>
                  <a:pt x="24" y="715"/>
                </a:moveTo>
                <a:lnTo>
                  <a:pt x="24" y="715"/>
                </a:lnTo>
                <a:lnTo>
                  <a:pt x="24" y="715"/>
                </a:lnTo>
                <a:close/>
                <a:moveTo>
                  <a:pt x="24" y="692"/>
                </a:moveTo>
                <a:lnTo>
                  <a:pt x="24" y="692"/>
                </a:lnTo>
                <a:lnTo>
                  <a:pt x="24" y="692"/>
                </a:lnTo>
                <a:close/>
                <a:moveTo>
                  <a:pt x="24" y="692"/>
                </a:moveTo>
                <a:lnTo>
                  <a:pt x="24" y="692"/>
                </a:lnTo>
                <a:lnTo>
                  <a:pt x="24" y="692"/>
                </a:lnTo>
                <a:close/>
                <a:moveTo>
                  <a:pt x="24" y="668"/>
                </a:moveTo>
                <a:lnTo>
                  <a:pt x="24" y="668"/>
                </a:lnTo>
                <a:lnTo>
                  <a:pt x="24" y="668"/>
                </a:lnTo>
                <a:close/>
                <a:moveTo>
                  <a:pt x="24" y="668"/>
                </a:moveTo>
                <a:lnTo>
                  <a:pt x="24" y="668"/>
                </a:lnTo>
                <a:lnTo>
                  <a:pt x="24" y="668"/>
                </a:lnTo>
                <a:close/>
                <a:moveTo>
                  <a:pt x="24" y="644"/>
                </a:moveTo>
                <a:lnTo>
                  <a:pt x="24" y="644"/>
                </a:lnTo>
                <a:lnTo>
                  <a:pt x="24" y="644"/>
                </a:lnTo>
                <a:close/>
                <a:moveTo>
                  <a:pt x="24" y="644"/>
                </a:moveTo>
                <a:lnTo>
                  <a:pt x="24" y="644"/>
                </a:lnTo>
                <a:lnTo>
                  <a:pt x="24" y="644"/>
                </a:lnTo>
                <a:close/>
                <a:moveTo>
                  <a:pt x="24" y="596"/>
                </a:moveTo>
                <a:lnTo>
                  <a:pt x="24" y="596"/>
                </a:lnTo>
                <a:lnTo>
                  <a:pt x="24" y="596"/>
                </a:lnTo>
                <a:close/>
                <a:moveTo>
                  <a:pt x="24" y="596"/>
                </a:moveTo>
                <a:lnTo>
                  <a:pt x="24" y="596"/>
                </a:lnTo>
                <a:lnTo>
                  <a:pt x="24" y="596"/>
                </a:lnTo>
                <a:close/>
                <a:moveTo>
                  <a:pt x="24" y="573"/>
                </a:moveTo>
                <a:lnTo>
                  <a:pt x="24" y="573"/>
                </a:lnTo>
                <a:lnTo>
                  <a:pt x="24" y="573"/>
                </a:lnTo>
                <a:close/>
                <a:moveTo>
                  <a:pt x="24" y="573"/>
                </a:moveTo>
                <a:lnTo>
                  <a:pt x="24" y="573"/>
                </a:lnTo>
                <a:lnTo>
                  <a:pt x="24" y="573"/>
                </a:lnTo>
                <a:close/>
                <a:moveTo>
                  <a:pt x="24" y="549"/>
                </a:moveTo>
                <a:lnTo>
                  <a:pt x="24" y="549"/>
                </a:lnTo>
                <a:lnTo>
                  <a:pt x="24" y="549"/>
                </a:lnTo>
                <a:close/>
                <a:moveTo>
                  <a:pt x="24" y="549"/>
                </a:moveTo>
                <a:lnTo>
                  <a:pt x="24" y="549"/>
                </a:lnTo>
                <a:lnTo>
                  <a:pt x="24" y="549"/>
                </a:lnTo>
                <a:close/>
                <a:moveTo>
                  <a:pt x="24" y="525"/>
                </a:moveTo>
                <a:cubicBezTo>
                  <a:pt x="24" y="525"/>
                  <a:pt x="24" y="549"/>
                  <a:pt x="24" y="525"/>
                </a:cubicBezTo>
                <a:cubicBezTo>
                  <a:pt x="24" y="549"/>
                  <a:pt x="24" y="525"/>
                  <a:pt x="24" y="525"/>
                </a:cubicBezTo>
                <a:close/>
                <a:moveTo>
                  <a:pt x="24" y="525"/>
                </a:moveTo>
                <a:lnTo>
                  <a:pt x="24" y="525"/>
                </a:lnTo>
                <a:lnTo>
                  <a:pt x="24" y="525"/>
                </a:lnTo>
                <a:close/>
                <a:moveTo>
                  <a:pt x="48" y="477"/>
                </a:moveTo>
                <a:cubicBezTo>
                  <a:pt x="48" y="525"/>
                  <a:pt x="48" y="525"/>
                  <a:pt x="48" y="477"/>
                </a:cubicBezTo>
                <a:cubicBezTo>
                  <a:pt x="48" y="525"/>
                  <a:pt x="48" y="525"/>
                  <a:pt x="48" y="477"/>
                </a:cubicBezTo>
                <a:close/>
                <a:moveTo>
                  <a:pt x="48" y="477"/>
                </a:moveTo>
                <a:lnTo>
                  <a:pt x="48" y="477"/>
                </a:lnTo>
                <a:lnTo>
                  <a:pt x="48" y="477"/>
                </a:lnTo>
                <a:close/>
                <a:moveTo>
                  <a:pt x="48" y="453"/>
                </a:moveTo>
                <a:lnTo>
                  <a:pt x="48" y="453"/>
                </a:lnTo>
                <a:lnTo>
                  <a:pt x="48" y="453"/>
                </a:lnTo>
                <a:close/>
                <a:moveTo>
                  <a:pt x="48" y="453"/>
                </a:moveTo>
                <a:lnTo>
                  <a:pt x="48" y="453"/>
                </a:lnTo>
                <a:lnTo>
                  <a:pt x="48" y="453"/>
                </a:lnTo>
                <a:close/>
                <a:moveTo>
                  <a:pt x="48" y="430"/>
                </a:moveTo>
                <a:cubicBezTo>
                  <a:pt x="48" y="430"/>
                  <a:pt x="48" y="453"/>
                  <a:pt x="48" y="430"/>
                </a:cubicBezTo>
                <a:cubicBezTo>
                  <a:pt x="48" y="453"/>
                  <a:pt x="48" y="430"/>
                  <a:pt x="48" y="430"/>
                </a:cubicBezTo>
                <a:close/>
                <a:moveTo>
                  <a:pt x="48" y="430"/>
                </a:moveTo>
                <a:lnTo>
                  <a:pt x="48" y="430"/>
                </a:lnTo>
                <a:lnTo>
                  <a:pt x="48" y="430"/>
                </a:lnTo>
                <a:close/>
                <a:moveTo>
                  <a:pt x="48" y="406"/>
                </a:moveTo>
                <a:cubicBezTo>
                  <a:pt x="48" y="430"/>
                  <a:pt x="48" y="430"/>
                  <a:pt x="48" y="406"/>
                </a:cubicBezTo>
                <a:cubicBezTo>
                  <a:pt x="48" y="430"/>
                  <a:pt x="48" y="430"/>
                  <a:pt x="48" y="406"/>
                </a:cubicBezTo>
                <a:close/>
                <a:moveTo>
                  <a:pt x="48" y="406"/>
                </a:moveTo>
                <a:lnTo>
                  <a:pt x="48" y="406"/>
                </a:lnTo>
                <a:lnTo>
                  <a:pt x="48" y="406"/>
                </a:lnTo>
                <a:close/>
                <a:moveTo>
                  <a:pt x="48" y="406"/>
                </a:moveTo>
                <a:lnTo>
                  <a:pt x="48" y="406"/>
                </a:lnTo>
                <a:lnTo>
                  <a:pt x="48" y="406"/>
                </a:lnTo>
                <a:close/>
                <a:moveTo>
                  <a:pt x="48" y="358"/>
                </a:moveTo>
                <a:lnTo>
                  <a:pt x="48" y="358"/>
                </a:lnTo>
                <a:lnTo>
                  <a:pt x="48" y="358"/>
                </a:lnTo>
                <a:close/>
                <a:moveTo>
                  <a:pt x="48" y="358"/>
                </a:moveTo>
                <a:lnTo>
                  <a:pt x="48" y="358"/>
                </a:lnTo>
                <a:lnTo>
                  <a:pt x="48" y="358"/>
                </a:lnTo>
                <a:close/>
                <a:moveTo>
                  <a:pt x="96" y="311"/>
                </a:moveTo>
                <a:cubicBezTo>
                  <a:pt x="96" y="311"/>
                  <a:pt x="96" y="334"/>
                  <a:pt x="96" y="311"/>
                </a:cubicBezTo>
                <a:cubicBezTo>
                  <a:pt x="96" y="334"/>
                  <a:pt x="96" y="311"/>
                  <a:pt x="96" y="311"/>
                </a:cubicBezTo>
                <a:close/>
                <a:moveTo>
                  <a:pt x="96" y="311"/>
                </a:moveTo>
                <a:lnTo>
                  <a:pt x="96" y="311"/>
                </a:lnTo>
                <a:lnTo>
                  <a:pt x="96" y="311"/>
                </a:lnTo>
                <a:close/>
                <a:moveTo>
                  <a:pt x="96" y="311"/>
                </a:moveTo>
                <a:lnTo>
                  <a:pt x="96" y="311"/>
                </a:lnTo>
                <a:lnTo>
                  <a:pt x="96" y="311"/>
                </a:lnTo>
                <a:close/>
                <a:moveTo>
                  <a:pt x="96" y="287"/>
                </a:moveTo>
                <a:lnTo>
                  <a:pt x="96" y="287"/>
                </a:lnTo>
                <a:lnTo>
                  <a:pt x="96" y="287"/>
                </a:lnTo>
                <a:close/>
                <a:moveTo>
                  <a:pt x="96" y="287"/>
                </a:moveTo>
                <a:lnTo>
                  <a:pt x="96" y="287"/>
                </a:lnTo>
                <a:lnTo>
                  <a:pt x="96" y="287"/>
                </a:lnTo>
                <a:close/>
                <a:moveTo>
                  <a:pt x="96" y="239"/>
                </a:moveTo>
                <a:lnTo>
                  <a:pt x="96" y="239"/>
                </a:lnTo>
                <a:lnTo>
                  <a:pt x="96" y="239"/>
                </a:lnTo>
                <a:close/>
                <a:moveTo>
                  <a:pt x="96" y="239"/>
                </a:moveTo>
                <a:lnTo>
                  <a:pt x="96" y="239"/>
                </a:lnTo>
                <a:lnTo>
                  <a:pt x="96" y="239"/>
                </a:lnTo>
                <a:close/>
                <a:moveTo>
                  <a:pt x="96" y="215"/>
                </a:moveTo>
                <a:lnTo>
                  <a:pt x="96" y="215"/>
                </a:lnTo>
                <a:lnTo>
                  <a:pt x="96" y="215"/>
                </a:lnTo>
                <a:close/>
                <a:moveTo>
                  <a:pt x="96" y="215"/>
                </a:moveTo>
                <a:lnTo>
                  <a:pt x="96" y="215"/>
                </a:lnTo>
                <a:lnTo>
                  <a:pt x="96" y="215"/>
                </a:lnTo>
                <a:close/>
                <a:moveTo>
                  <a:pt x="120" y="168"/>
                </a:moveTo>
                <a:lnTo>
                  <a:pt x="120" y="168"/>
                </a:lnTo>
                <a:lnTo>
                  <a:pt x="120" y="168"/>
                </a:lnTo>
                <a:close/>
                <a:moveTo>
                  <a:pt x="120" y="168"/>
                </a:moveTo>
                <a:lnTo>
                  <a:pt x="120" y="168"/>
                </a:lnTo>
                <a:lnTo>
                  <a:pt x="120" y="168"/>
                </a:lnTo>
                <a:close/>
                <a:moveTo>
                  <a:pt x="120" y="120"/>
                </a:moveTo>
                <a:lnTo>
                  <a:pt x="120" y="120"/>
                </a:lnTo>
                <a:lnTo>
                  <a:pt x="120" y="120"/>
                </a:lnTo>
                <a:close/>
                <a:moveTo>
                  <a:pt x="120" y="120"/>
                </a:moveTo>
                <a:lnTo>
                  <a:pt x="120" y="120"/>
                </a:lnTo>
                <a:lnTo>
                  <a:pt x="120" y="120"/>
                </a:lnTo>
                <a:close/>
                <a:moveTo>
                  <a:pt x="120" y="96"/>
                </a:moveTo>
                <a:cubicBezTo>
                  <a:pt x="120" y="120"/>
                  <a:pt x="120" y="120"/>
                  <a:pt x="120" y="96"/>
                </a:cubicBezTo>
                <a:cubicBezTo>
                  <a:pt x="120" y="120"/>
                  <a:pt x="120" y="120"/>
                  <a:pt x="120" y="96"/>
                </a:cubicBezTo>
                <a:close/>
                <a:moveTo>
                  <a:pt x="120" y="96"/>
                </a:moveTo>
                <a:lnTo>
                  <a:pt x="120" y="96"/>
                </a:lnTo>
                <a:lnTo>
                  <a:pt x="120" y="96"/>
                </a:lnTo>
                <a:close/>
                <a:moveTo>
                  <a:pt x="143" y="1"/>
                </a:moveTo>
                <a:lnTo>
                  <a:pt x="143" y="1"/>
                </a:lnTo>
                <a:lnTo>
                  <a:pt x="143" y="1"/>
                </a:ln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8" name="Google Shape;2438;p47"/>
          <p:cNvGrpSpPr/>
          <p:nvPr/>
        </p:nvGrpSpPr>
        <p:grpSpPr>
          <a:xfrm>
            <a:off x="2153492" y="2288686"/>
            <a:ext cx="380814" cy="379288"/>
            <a:chOff x="2153492" y="2288686"/>
            <a:chExt cx="380814" cy="379288"/>
          </a:xfrm>
        </p:grpSpPr>
        <p:sp>
          <p:nvSpPr>
            <p:cNvPr id="2439" name="Google Shape;2439;p47"/>
            <p:cNvSpPr/>
            <p:nvPr/>
          </p:nvSpPr>
          <p:spPr>
            <a:xfrm>
              <a:off x="2340466" y="2478108"/>
              <a:ext cx="193840" cy="188341"/>
            </a:xfrm>
            <a:custGeom>
              <a:rect b="b" l="l" r="r" t="t"/>
              <a:pathLst>
                <a:path extrusionOk="0" h="5925" w="6098">
                  <a:moveTo>
                    <a:pt x="1096" y="1"/>
                  </a:moveTo>
                  <a:cubicBezTo>
                    <a:pt x="846" y="1"/>
                    <a:pt x="596" y="102"/>
                    <a:pt x="406" y="304"/>
                  </a:cubicBezTo>
                  <a:cubicBezTo>
                    <a:pt x="1" y="685"/>
                    <a:pt x="1" y="1304"/>
                    <a:pt x="406" y="1685"/>
                  </a:cubicBezTo>
                  <a:lnTo>
                    <a:pt x="4311" y="5615"/>
                  </a:lnTo>
                  <a:cubicBezTo>
                    <a:pt x="4502" y="5829"/>
                    <a:pt x="4764" y="5924"/>
                    <a:pt x="5002" y="5924"/>
                  </a:cubicBezTo>
                  <a:cubicBezTo>
                    <a:pt x="5240" y="5924"/>
                    <a:pt x="5502" y="5829"/>
                    <a:pt x="5716" y="5615"/>
                  </a:cubicBezTo>
                  <a:cubicBezTo>
                    <a:pt x="6097" y="5234"/>
                    <a:pt x="6097" y="4615"/>
                    <a:pt x="5716" y="4234"/>
                  </a:cubicBezTo>
                  <a:lnTo>
                    <a:pt x="1787" y="304"/>
                  </a:lnTo>
                  <a:cubicBezTo>
                    <a:pt x="1596" y="102"/>
                    <a:pt x="1346" y="1"/>
                    <a:pt x="1096" y="1"/>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2426769" y="2518033"/>
              <a:ext cx="15926" cy="15926"/>
            </a:xfrm>
            <a:custGeom>
              <a:rect b="b" l="l" r="r" t="t"/>
              <a:pathLst>
                <a:path extrusionOk="0" h="501" w="501">
                  <a:moveTo>
                    <a:pt x="1" y="1"/>
                  </a:moveTo>
                  <a:lnTo>
                    <a:pt x="1" y="1"/>
                  </a:lnTo>
                  <a:lnTo>
                    <a:pt x="501" y="501"/>
                  </a:lnTo>
                  <a:lnTo>
                    <a:pt x="501" y="501"/>
                  </a:lnTo>
                  <a:lnTo>
                    <a:pt x="1" y="1"/>
                  </a:ln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2382107" y="2518033"/>
              <a:ext cx="87861" cy="115865"/>
            </a:xfrm>
            <a:custGeom>
              <a:rect b="b" l="l" r="r" t="t"/>
              <a:pathLst>
                <a:path extrusionOk="0" h="3645" w="2764">
                  <a:moveTo>
                    <a:pt x="1406" y="1"/>
                  </a:moveTo>
                  <a:cubicBezTo>
                    <a:pt x="1048" y="549"/>
                    <a:pt x="572" y="1025"/>
                    <a:pt x="1" y="1382"/>
                  </a:cubicBezTo>
                  <a:lnTo>
                    <a:pt x="2263" y="3644"/>
                  </a:lnTo>
                  <a:lnTo>
                    <a:pt x="2715" y="3216"/>
                  </a:lnTo>
                  <a:lnTo>
                    <a:pt x="2763" y="3144"/>
                  </a:lnTo>
                  <a:cubicBezTo>
                    <a:pt x="2096" y="2573"/>
                    <a:pt x="1620" y="1954"/>
                    <a:pt x="1334" y="1477"/>
                  </a:cubicBezTo>
                  <a:cubicBezTo>
                    <a:pt x="1287" y="1358"/>
                    <a:pt x="1287" y="1215"/>
                    <a:pt x="1382" y="1120"/>
                  </a:cubicBezTo>
                  <a:cubicBezTo>
                    <a:pt x="1549" y="906"/>
                    <a:pt x="1739" y="715"/>
                    <a:pt x="1906" y="477"/>
                  </a:cubicBezTo>
                  <a:lnTo>
                    <a:pt x="1406" y="1"/>
                  </a:lnTo>
                  <a:close/>
                </a:path>
              </a:pathLst>
            </a:custGeom>
            <a:solidFill>
              <a:srgbClr val="6BCE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2452517" y="2589968"/>
              <a:ext cx="80263" cy="77244"/>
            </a:xfrm>
            <a:custGeom>
              <a:rect b="b" l="l" r="r" t="t"/>
              <a:pathLst>
                <a:path extrusionOk="0" h="2430" w="2525">
                  <a:moveTo>
                    <a:pt x="1405" y="0"/>
                  </a:moveTo>
                  <a:lnTo>
                    <a:pt x="0" y="1381"/>
                  </a:lnTo>
                  <a:lnTo>
                    <a:pt x="762" y="2143"/>
                  </a:lnTo>
                  <a:cubicBezTo>
                    <a:pt x="953" y="2310"/>
                    <a:pt x="1215" y="2429"/>
                    <a:pt x="1453" y="2429"/>
                  </a:cubicBezTo>
                  <a:cubicBezTo>
                    <a:pt x="1691" y="2429"/>
                    <a:pt x="1953" y="2334"/>
                    <a:pt x="2144" y="2143"/>
                  </a:cubicBezTo>
                  <a:cubicBezTo>
                    <a:pt x="2525" y="1739"/>
                    <a:pt x="2525" y="1119"/>
                    <a:pt x="2144" y="738"/>
                  </a:cubicBezTo>
                  <a:lnTo>
                    <a:pt x="1405"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7"/>
            <p:cNvSpPr/>
            <p:nvPr/>
          </p:nvSpPr>
          <p:spPr>
            <a:xfrm>
              <a:off x="2454011" y="2633867"/>
              <a:ext cx="32" cy="32"/>
            </a:xfrm>
            <a:custGeom>
              <a:rect b="b" l="l" r="r" t="t"/>
              <a:pathLst>
                <a:path extrusionOk="0" h="1" w="1">
                  <a:moveTo>
                    <a:pt x="1" y="0"/>
                  </a:moveTo>
                  <a:lnTo>
                    <a:pt x="1" y="0"/>
                  </a:lnTo>
                  <a:lnTo>
                    <a:pt x="1" y="0"/>
                  </a:lnTo>
                  <a:lnTo>
                    <a:pt x="1" y="0"/>
                  </a:lnTo>
                  <a:lnTo>
                    <a:pt x="1" y="0"/>
                  </a:ln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7"/>
            <p:cNvSpPr/>
            <p:nvPr/>
          </p:nvSpPr>
          <p:spPr>
            <a:xfrm>
              <a:off x="2453279" y="2620230"/>
              <a:ext cx="14400" cy="13669"/>
            </a:xfrm>
            <a:custGeom>
              <a:rect b="b" l="l" r="r" t="t"/>
              <a:pathLst>
                <a:path extrusionOk="0" h="430" w="453">
                  <a:moveTo>
                    <a:pt x="453" y="1"/>
                  </a:moveTo>
                  <a:lnTo>
                    <a:pt x="0" y="429"/>
                  </a:lnTo>
                  <a:lnTo>
                    <a:pt x="0" y="429"/>
                  </a:lnTo>
                  <a:lnTo>
                    <a:pt x="453" y="1"/>
                  </a:lnTo>
                  <a:close/>
                </a:path>
              </a:pathLst>
            </a:custGeom>
            <a:solidFill>
              <a:srgbClr val="6CC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2521400" y="2655069"/>
              <a:ext cx="3052" cy="3052"/>
            </a:xfrm>
            <a:custGeom>
              <a:rect b="b" l="l" r="r" t="t"/>
              <a:pathLst>
                <a:path extrusionOk="0" h="96" w="96">
                  <a:moveTo>
                    <a:pt x="96" y="0"/>
                  </a:moveTo>
                  <a:lnTo>
                    <a:pt x="0" y="95"/>
                  </a:lnTo>
                  <a:lnTo>
                    <a:pt x="96" y="0"/>
                  </a:lnTo>
                  <a:close/>
                </a:path>
              </a:pathLst>
            </a:custGeom>
            <a:solidFill>
              <a:srgbClr val="FCE9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2453279" y="2618736"/>
              <a:ext cx="72698" cy="49239"/>
            </a:xfrm>
            <a:custGeom>
              <a:rect b="b" l="l" r="r" t="t"/>
              <a:pathLst>
                <a:path extrusionOk="0" h="1549" w="2287">
                  <a:moveTo>
                    <a:pt x="500" y="0"/>
                  </a:moveTo>
                  <a:lnTo>
                    <a:pt x="453" y="72"/>
                  </a:lnTo>
                  <a:lnTo>
                    <a:pt x="0" y="500"/>
                  </a:lnTo>
                  <a:lnTo>
                    <a:pt x="738" y="1262"/>
                  </a:lnTo>
                  <a:cubicBezTo>
                    <a:pt x="929" y="1429"/>
                    <a:pt x="1191" y="1548"/>
                    <a:pt x="1429" y="1548"/>
                  </a:cubicBezTo>
                  <a:cubicBezTo>
                    <a:pt x="1667" y="1548"/>
                    <a:pt x="1929" y="1453"/>
                    <a:pt x="2120" y="1262"/>
                  </a:cubicBezTo>
                  <a:lnTo>
                    <a:pt x="2215" y="1167"/>
                  </a:lnTo>
                  <a:cubicBezTo>
                    <a:pt x="2239" y="1143"/>
                    <a:pt x="2263" y="1096"/>
                    <a:pt x="2286" y="1048"/>
                  </a:cubicBezTo>
                  <a:cubicBezTo>
                    <a:pt x="1643" y="810"/>
                    <a:pt x="1024" y="429"/>
                    <a:pt x="500"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2153492" y="2288686"/>
              <a:ext cx="296768" cy="296768"/>
            </a:xfrm>
            <a:custGeom>
              <a:rect b="b" l="l" r="r" t="t"/>
              <a:pathLst>
                <a:path extrusionOk="0" h="9336" w="9336">
                  <a:moveTo>
                    <a:pt x="4668" y="0"/>
                  </a:moveTo>
                  <a:cubicBezTo>
                    <a:pt x="2072" y="0"/>
                    <a:pt x="1" y="2096"/>
                    <a:pt x="1" y="4668"/>
                  </a:cubicBezTo>
                  <a:cubicBezTo>
                    <a:pt x="1" y="7263"/>
                    <a:pt x="2072" y="9335"/>
                    <a:pt x="4668" y="9335"/>
                  </a:cubicBezTo>
                  <a:cubicBezTo>
                    <a:pt x="7264" y="9335"/>
                    <a:pt x="9336" y="7263"/>
                    <a:pt x="9336" y="4668"/>
                  </a:cubicBezTo>
                  <a:cubicBezTo>
                    <a:pt x="9336" y="2096"/>
                    <a:pt x="7264" y="0"/>
                    <a:pt x="4668" y="0"/>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2157274" y="2290943"/>
              <a:ext cx="277092" cy="262724"/>
            </a:xfrm>
            <a:custGeom>
              <a:rect b="b" l="l" r="r" t="t"/>
              <a:pathLst>
                <a:path extrusionOk="0" h="8265" w="8717">
                  <a:moveTo>
                    <a:pt x="3835" y="1"/>
                  </a:moveTo>
                  <a:lnTo>
                    <a:pt x="3835" y="1"/>
                  </a:lnTo>
                  <a:cubicBezTo>
                    <a:pt x="2001" y="262"/>
                    <a:pt x="501" y="1620"/>
                    <a:pt x="24" y="3406"/>
                  </a:cubicBezTo>
                  <a:cubicBezTo>
                    <a:pt x="24" y="3454"/>
                    <a:pt x="1" y="3477"/>
                    <a:pt x="1" y="3501"/>
                  </a:cubicBezTo>
                  <a:lnTo>
                    <a:pt x="1" y="3573"/>
                  </a:lnTo>
                  <a:lnTo>
                    <a:pt x="1" y="3596"/>
                  </a:lnTo>
                  <a:cubicBezTo>
                    <a:pt x="1" y="6192"/>
                    <a:pt x="2073" y="8264"/>
                    <a:pt x="4668" y="8264"/>
                  </a:cubicBezTo>
                  <a:cubicBezTo>
                    <a:pt x="6407" y="8264"/>
                    <a:pt x="7907" y="7312"/>
                    <a:pt x="8717" y="5906"/>
                  </a:cubicBezTo>
                  <a:lnTo>
                    <a:pt x="8717" y="5906"/>
                  </a:lnTo>
                  <a:cubicBezTo>
                    <a:pt x="7836" y="6311"/>
                    <a:pt x="7026" y="6478"/>
                    <a:pt x="6335" y="6478"/>
                  </a:cubicBezTo>
                  <a:cubicBezTo>
                    <a:pt x="5835" y="6788"/>
                    <a:pt x="5264" y="6931"/>
                    <a:pt x="4668" y="6931"/>
                  </a:cubicBezTo>
                  <a:cubicBezTo>
                    <a:pt x="2835" y="6931"/>
                    <a:pt x="1334" y="5430"/>
                    <a:pt x="1334" y="3596"/>
                  </a:cubicBezTo>
                  <a:cubicBezTo>
                    <a:pt x="1334" y="2406"/>
                    <a:pt x="1930" y="1382"/>
                    <a:pt x="2858" y="786"/>
                  </a:cubicBezTo>
                  <a:cubicBezTo>
                    <a:pt x="2877" y="852"/>
                    <a:pt x="2907" y="881"/>
                    <a:pt x="2947" y="881"/>
                  </a:cubicBezTo>
                  <a:cubicBezTo>
                    <a:pt x="3108" y="881"/>
                    <a:pt x="3433" y="402"/>
                    <a:pt x="3835" y="1"/>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2195896" y="2331059"/>
              <a:ext cx="211991" cy="211991"/>
            </a:xfrm>
            <a:custGeom>
              <a:rect b="b" l="l" r="r" t="t"/>
              <a:pathLst>
                <a:path extrusionOk="0" h="6669" w="6669">
                  <a:moveTo>
                    <a:pt x="3334" y="1"/>
                  </a:moveTo>
                  <a:cubicBezTo>
                    <a:pt x="1501" y="1"/>
                    <a:pt x="0" y="1501"/>
                    <a:pt x="0" y="3335"/>
                  </a:cubicBezTo>
                  <a:cubicBezTo>
                    <a:pt x="0" y="5192"/>
                    <a:pt x="1501" y="6669"/>
                    <a:pt x="3334" y="6669"/>
                  </a:cubicBezTo>
                  <a:cubicBezTo>
                    <a:pt x="5192" y="6669"/>
                    <a:pt x="6668" y="5192"/>
                    <a:pt x="6668" y="3335"/>
                  </a:cubicBezTo>
                  <a:cubicBezTo>
                    <a:pt x="6668" y="1501"/>
                    <a:pt x="5192" y="1"/>
                    <a:pt x="33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2245834" y="2331059"/>
              <a:ext cx="162053" cy="108300"/>
            </a:xfrm>
            <a:custGeom>
              <a:rect b="b" l="l" r="r" t="t"/>
              <a:pathLst>
                <a:path extrusionOk="0" h="3407" w="5098">
                  <a:moveTo>
                    <a:pt x="5097" y="3406"/>
                  </a:moveTo>
                  <a:lnTo>
                    <a:pt x="5097" y="3406"/>
                  </a:lnTo>
                  <a:lnTo>
                    <a:pt x="5097" y="3406"/>
                  </a:lnTo>
                  <a:close/>
                  <a:moveTo>
                    <a:pt x="5097" y="3382"/>
                  </a:moveTo>
                  <a:lnTo>
                    <a:pt x="5097" y="3382"/>
                  </a:lnTo>
                  <a:lnTo>
                    <a:pt x="5097" y="3382"/>
                  </a:lnTo>
                  <a:close/>
                  <a:moveTo>
                    <a:pt x="5097" y="3382"/>
                  </a:moveTo>
                  <a:lnTo>
                    <a:pt x="5097" y="3382"/>
                  </a:lnTo>
                  <a:lnTo>
                    <a:pt x="5097" y="3382"/>
                  </a:lnTo>
                  <a:close/>
                  <a:moveTo>
                    <a:pt x="1477" y="1"/>
                  </a:moveTo>
                  <a:cubicBezTo>
                    <a:pt x="930" y="72"/>
                    <a:pt x="453" y="215"/>
                    <a:pt x="1" y="477"/>
                  </a:cubicBezTo>
                  <a:lnTo>
                    <a:pt x="1" y="477"/>
                  </a:lnTo>
                  <a:cubicBezTo>
                    <a:pt x="453" y="215"/>
                    <a:pt x="930" y="72"/>
                    <a:pt x="1477" y="1"/>
                  </a:cubicBezTo>
                  <a:close/>
                  <a:moveTo>
                    <a:pt x="1501" y="1"/>
                  </a:moveTo>
                  <a:lnTo>
                    <a:pt x="1477" y="1"/>
                  </a:lnTo>
                  <a:lnTo>
                    <a:pt x="1501" y="1"/>
                  </a:lnTo>
                  <a:close/>
                  <a:moveTo>
                    <a:pt x="1525" y="1"/>
                  </a:moveTo>
                  <a:cubicBezTo>
                    <a:pt x="1525" y="1"/>
                    <a:pt x="1501" y="1"/>
                    <a:pt x="1525" y="1"/>
                  </a:cubicBezTo>
                  <a:cubicBezTo>
                    <a:pt x="1501" y="1"/>
                    <a:pt x="1525" y="1"/>
                    <a:pt x="1525" y="1"/>
                  </a:cubicBezTo>
                  <a:close/>
                  <a:moveTo>
                    <a:pt x="1549" y="1"/>
                  </a:moveTo>
                  <a:cubicBezTo>
                    <a:pt x="1525" y="1"/>
                    <a:pt x="1525" y="1"/>
                    <a:pt x="1549" y="1"/>
                  </a:cubicBezTo>
                  <a:cubicBezTo>
                    <a:pt x="1525" y="1"/>
                    <a:pt x="1525" y="1"/>
                    <a:pt x="1549" y="1"/>
                  </a:cubicBezTo>
                  <a:close/>
                  <a:moveTo>
                    <a:pt x="1549" y="1"/>
                  </a:moveTo>
                  <a:lnTo>
                    <a:pt x="1549" y="1"/>
                  </a:lnTo>
                  <a:lnTo>
                    <a:pt x="1549" y="1"/>
                  </a:lnTo>
                  <a:close/>
                  <a:moveTo>
                    <a:pt x="1597" y="1"/>
                  </a:moveTo>
                  <a:cubicBezTo>
                    <a:pt x="1597" y="1"/>
                    <a:pt x="1549" y="1"/>
                    <a:pt x="1597" y="1"/>
                  </a:cubicBezTo>
                  <a:cubicBezTo>
                    <a:pt x="1549" y="1"/>
                    <a:pt x="1597" y="1"/>
                    <a:pt x="1597" y="1"/>
                  </a:cubicBezTo>
                  <a:close/>
                  <a:moveTo>
                    <a:pt x="1597" y="1"/>
                  </a:moveTo>
                  <a:lnTo>
                    <a:pt x="1597" y="1"/>
                  </a:lnTo>
                  <a:lnTo>
                    <a:pt x="1597" y="1"/>
                  </a:lnTo>
                  <a:close/>
                  <a:moveTo>
                    <a:pt x="1620" y="1"/>
                  </a:moveTo>
                  <a:cubicBezTo>
                    <a:pt x="1597" y="1"/>
                    <a:pt x="1597" y="1"/>
                    <a:pt x="1620" y="1"/>
                  </a:cubicBezTo>
                  <a:cubicBezTo>
                    <a:pt x="1597" y="1"/>
                    <a:pt x="1597" y="1"/>
                    <a:pt x="1620" y="1"/>
                  </a:cubicBezTo>
                  <a:close/>
                  <a:moveTo>
                    <a:pt x="1620" y="1"/>
                  </a:moveTo>
                  <a:lnTo>
                    <a:pt x="1620" y="1"/>
                  </a:lnTo>
                  <a:lnTo>
                    <a:pt x="1620" y="1"/>
                  </a:lnTo>
                  <a:close/>
                  <a:moveTo>
                    <a:pt x="1644" y="1"/>
                  </a:moveTo>
                  <a:cubicBezTo>
                    <a:pt x="1620" y="1"/>
                    <a:pt x="1620" y="1"/>
                    <a:pt x="1644" y="1"/>
                  </a:cubicBezTo>
                  <a:cubicBezTo>
                    <a:pt x="1620" y="1"/>
                    <a:pt x="1620" y="1"/>
                    <a:pt x="1644" y="1"/>
                  </a:cubicBezTo>
                  <a:close/>
                  <a:moveTo>
                    <a:pt x="1644" y="1"/>
                  </a:moveTo>
                  <a:lnTo>
                    <a:pt x="1644" y="1"/>
                  </a:lnTo>
                  <a:lnTo>
                    <a:pt x="1644" y="1"/>
                  </a:lnTo>
                  <a:close/>
                  <a:moveTo>
                    <a:pt x="1668" y="1"/>
                  </a:moveTo>
                  <a:cubicBezTo>
                    <a:pt x="1644" y="1"/>
                    <a:pt x="1644" y="1"/>
                    <a:pt x="1668" y="1"/>
                  </a:cubicBezTo>
                  <a:cubicBezTo>
                    <a:pt x="1644" y="1"/>
                    <a:pt x="1644" y="1"/>
                    <a:pt x="1668" y="1"/>
                  </a:cubicBezTo>
                  <a:close/>
                  <a:moveTo>
                    <a:pt x="1668" y="1"/>
                  </a:moveTo>
                  <a:lnTo>
                    <a:pt x="1668" y="1"/>
                  </a:lnTo>
                  <a:lnTo>
                    <a:pt x="1668" y="1"/>
                  </a:lnTo>
                  <a:close/>
                  <a:moveTo>
                    <a:pt x="1716" y="1"/>
                  </a:moveTo>
                  <a:cubicBezTo>
                    <a:pt x="1668" y="1"/>
                    <a:pt x="1668" y="1"/>
                    <a:pt x="1716" y="1"/>
                  </a:cubicBezTo>
                  <a:cubicBezTo>
                    <a:pt x="1668" y="1"/>
                    <a:pt x="1668" y="1"/>
                    <a:pt x="1716" y="1"/>
                  </a:cubicBezTo>
                  <a:close/>
                  <a:moveTo>
                    <a:pt x="1716" y="1"/>
                  </a:moveTo>
                  <a:lnTo>
                    <a:pt x="1716" y="1"/>
                  </a:lnTo>
                  <a:lnTo>
                    <a:pt x="1716" y="1"/>
                  </a:lnTo>
                  <a:close/>
                  <a:moveTo>
                    <a:pt x="1716" y="1"/>
                  </a:moveTo>
                  <a:lnTo>
                    <a:pt x="1716" y="1"/>
                  </a:lnTo>
                  <a:lnTo>
                    <a:pt x="1716" y="1"/>
                  </a:lnTo>
                  <a:close/>
                  <a:moveTo>
                    <a:pt x="1739" y="1"/>
                  </a:moveTo>
                  <a:lnTo>
                    <a:pt x="1739" y="1"/>
                  </a:lnTo>
                  <a:lnTo>
                    <a:pt x="1739" y="1"/>
                  </a:lnTo>
                  <a:close/>
                  <a:moveTo>
                    <a:pt x="1763" y="1"/>
                  </a:moveTo>
                  <a:cubicBezTo>
                    <a:pt x="1739" y="1"/>
                    <a:pt x="1739" y="1"/>
                    <a:pt x="1763" y="1"/>
                  </a:cubicBezTo>
                  <a:cubicBezTo>
                    <a:pt x="1739" y="1"/>
                    <a:pt x="1739" y="1"/>
                    <a:pt x="1763" y="1"/>
                  </a:cubicBezTo>
                  <a:close/>
                </a:path>
              </a:pathLst>
            </a:custGeom>
            <a:solidFill>
              <a:srgbClr val="90D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2252669" y="2331059"/>
              <a:ext cx="162021" cy="139325"/>
            </a:xfrm>
            <a:custGeom>
              <a:rect b="b" l="l" r="r" t="t"/>
              <a:pathLst>
                <a:path extrusionOk="0" h="4383" w="5097">
                  <a:moveTo>
                    <a:pt x="1453" y="1"/>
                  </a:moveTo>
                  <a:cubicBezTo>
                    <a:pt x="929" y="72"/>
                    <a:pt x="453" y="215"/>
                    <a:pt x="0" y="477"/>
                  </a:cubicBezTo>
                  <a:cubicBezTo>
                    <a:pt x="310" y="406"/>
                    <a:pt x="667" y="358"/>
                    <a:pt x="977" y="358"/>
                  </a:cubicBezTo>
                  <a:cubicBezTo>
                    <a:pt x="2834" y="358"/>
                    <a:pt x="4835" y="1549"/>
                    <a:pt x="4954" y="4383"/>
                  </a:cubicBezTo>
                  <a:cubicBezTo>
                    <a:pt x="5025" y="4097"/>
                    <a:pt x="5097" y="3763"/>
                    <a:pt x="5097" y="3406"/>
                  </a:cubicBezTo>
                  <a:lnTo>
                    <a:pt x="5097" y="3382"/>
                  </a:lnTo>
                  <a:lnTo>
                    <a:pt x="5097" y="3311"/>
                  </a:lnTo>
                  <a:cubicBezTo>
                    <a:pt x="4858" y="1477"/>
                    <a:pt x="3358" y="1"/>
                    <a:pt x="1548" y="1"/>
                  </a:cubicBez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 name="Google Shape;2452;p47"/>
          <p:cNvGrpSpPr/>
          <p:nvPr/>
        </p:nvGrpSpPr>
        <p:grpSpPr>
          <a:xfrm>
            <a:off x="4668264" y="1758566"/>
            <a:ext cx="384597" cy="303030"/>
            <a:chOff x="4668264" y="1758566"/>
            <a:chExt cx="384597" cy="303030"/>
          </a:xfrm>
        </p:grpSpPr>
        <p:sp>
          <p:nvSpPr>
            <p:cNvPr id="2453" name="Google Shape;2453;p47"/>
            <p:cNvSpPr/>
            <p:nvPr/>
          </p:nvSpPr>
          <p:spPr>
            <a:xfrm>
              <a:off x="4668264" y="1758566"/>
              <a:ext cx="384597" cy="301727"/>
            </a:xfrm>
            <a:custGeom>
              <a:rect b="b" l="l" r="r" t="t"/>
              <a:pathLst>
                <a:path extrusionOk="0" h="9492" w="12099">
                  <a:moveTo>
                    <a:pt x="10308" y="1"/>
                  </a:moveTo>
                  <a:cubicBezTo>
                    <a:pt x="10278" y="1"/>
                    <a:pt x="10247" y="3"/>
                    <a:pt x="10217" y="7"/>
                  </a:cubicBezTo>
                  <a:lnTo>
                    <a:pt x="596" y="1698"/>
                  </a:lnTo>
                  <a:cubicBezTo>
                    <a:pt x="238" y="1769"/>
                    <a:pt x="0" y="2127"/>
                    <a:pt x="72" y="2484"/>
                  </a:cubicBezTo>
                  <a:lnTo>
                    <a:pt x="1191" y="8937"/>
                  </a:lnTo>
                  <a:cubicBezTo>
                    <a:pt x="1256" y="9264"/>
                    <a:pt x="1561" y="9491"/>
                    <a:pt x="1886" y="9491"/>
                  </a:cubicBezTo>
                  <a:cubicBezTo>
                    <a:pt x="1916" y="9491"/>
                    <a:pt x="1946" y="9489"/>
                    <a:pt x="1977" y="9485"/>
                  </a:cubicBezTo>
                  <a:lnTo>
                    <a:pt x="10121" y="8056"/>
                  </a:lnTo>
                  <a:cubicBezTo>
                    <a:pt x="11312" y="7842"/>
                    <a:pt x="12098" y="6746"/>
                    <a:pt x="11860" y="5508"/>
                  </a:cubicBezTo>
                  <a:lnTo>
                    <a:pt x="10979" y="555"/>
                  </a:lnTo>
                  <a:cubicBezTo>
                    <a:pt x="10935" y="228"/>
                    <a:pt x="10633" y="1"/>
                    <a:pt x="10308"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4705360" y="1795758"/>
              <a:ext cx="314951" cy="230269"/>
            </a:xfrm>
            <a:custGeom>
              <a:rect b="b" l="l" r="r" t="t"/>
              <a:pathLst>
                <a:path extrusionOk="0" h="7244" w="9908">
                  <a:moveTo>
                    <a:pt x="8645" y="1"/>
                  </a:moveTo>
                  <a:cubicBezTo>
                    <a:pt x="8630" y="1"/>
                    <a:pt x="8614" y="2"/>
                    <a:pt x="8597" y="4"/>
                  </a:cubicBezTo>
                  <a:lnTo>
                    <a:pt x="286" y="1457"/>
                  </a:lnTo>
                  <a:cubicBezTo>
                    <a:pt x="119" y="1528"/>
                    <a:pt x="0" y="1671"/>
                    <a:pt x="24" y="1838"/>
                  </a:cubicBezTo>
                  <a:lnTo>
                    <a:pt x="929" y="6958"/>
                  </a:lnTo>
                  <a:cubicBezTo>
                    <a:pt x="953" y="7124"/>
                    <a:pt x="1096" y="7244"/>
                    <a:pt x="1310" y="7244"/>
                  </a:cubicBezTo>
                  <a:lnTo>
                    <a:pt x="9621" y="5767"/>
                  </a:lnTo>
                  <a:cubicBezTo>
                    <a:pt x="9788" y="5719"/>
                    <a:pt x="9907" y="5576"/>
                    <a:pt x="9883" y="5386"/>
                  </a:cubicBezTo>
                  <a:lnTo>
                    <a:pt x="8978" y="266"/>
                  </a:lnTo>
                  <a:cubicBezTo>
                    <a:pt x="8935" y="113"/>
                    <a:pt x="8812" y="1"/>
                    <a:pt x="8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4705360" y="1795758"/>
              <a:ext cx="314951" cy="230269"/>
            </a:xfrm>
            <a:custGeom>
              <a:rect b="b" l="l" r="r" t="t"/>
              <a:pathLst>
                <a:path extrusionOk="0" h="7244" w="9908">
                  <a:moveTo>
                    <a:pt x="8645" y="1"/>
                  </a:moveTo>
                  <a:cubicBezTo>
                    <a:pt x="8630" y="1"/>
                    <a:pt x="8614" y="2"/>
                    <a:pt x="8597" y="4"/>
                  </a:cubicBezTo>
                  <a:lnTo>
                    <a:pt x="286" y="1457"/>
                  </a:lnTo>
                  <a:cubicBezTo>
                    <a:pt x="119" y="1528"/>
                    <a:pt x="0" y="1671"/>
                    <a:pt x="24" y="1838"/>
                  </a:cubicBezTo>
                  <a:lnTo>
                    <a:pt x="929" y="6958"/>
                  </a:lnTo>
                  <a:cubicBezTo>
                    <a:pt x="953" y="7124"/>
                    <a:pt x="1096" y="7244"/>
                    <a:pt x="1310" y="7244"/>
                  </a:cubicBezTo>
                  <a:lnTo>
                    <a:pt x="9621" y="5767"/>
                  </a:lnTo>
                  <a:cubicBezTo>
                    <a:pt x="9788" y="5719"/>
                    <a:pt x="9907" y="5576"/>
                    <a:pt x="9883" y="5386"/>
                  </a:cubicBezTo>
                  <a:lnTo>
                    <a:pt x="8978" y="266"/>
                  </a:lnTo>
                  <a:cubicBezTo>
                    <a:pt x="8935" y="113"/>
                    <a:pt x="8812" y="1"/>
                    <a:pt x="8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4804505" y="1847031"/>
              <a:ext cx="215805" cy="166121"/>
            </a:xfrm>
            <a:custGeom>
              <a:rect b="b" l="l" r="r" t="t"/>
              <a:pathLst>
                <a:path extrusionOk="0" h="5226" w="6789">
                  <a:moveTo>
                    <a:pt x="4129" y="1"/>
                  </a:moveTo>
                  <a:cubicBezTo>
                    <a:pt x="3852" y="1"/>
                    <a:pt x="3580" y="135"/>
                    <a:pt x="3406" y="368"/>
                  </a:cubicBezTo>
                  <a:lnTo>
                    <a:pt x="1" y="5226"/>
                  </a:lnTo>
                  <a:lnTo>
                    <a:pt x="6502" y="4130"/>
                  </a:lnTo>
                  <a:cubicBezTo>
                    <a:pt x="6669" y="4106"/>
                    <a:pt x="6788" y="3916"/>
                    <a:pt x="6764" y="3749"/>
                  </a:cubicBezTo>
                  <a:lnTo>
                    <a:pt x="6359" y="1368"/>
                  </a:lnTo>
                  <a:lnTo>
                    <a:pt x="4645" y="177"/>
                  </a:lnTo>
                  <a:cubicBezTo>
                    <a:pt x="4487" y="56"/>
                    <a:pt x="4306" y="1"/>
                    <a:pt x="4129" y="1"/>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4745476" y="1924910"/>
              <a:ext cx="182460" cy="99590"/>
            </a:xfrm>
            <a:custGeom>
              <a:rect b="b" l="l" r="r" t="t"/>
              <a:pathLst>
                <a:path extrusionOk="0" h="3133" w="5740">
                  <a:moveTo>
                    <a:pt x="2491" y="1"/>
                  </a:moveTo>
                  <a:cubicBezTo>
                    <a:pt x="2317" y="1"/>
                    <a:pt x="2151" y="90"/>
                    <a:pt x="2048" y="251"/>
                  </a:cubicBezTo>
                  <a:lnTo>
                    <a:pt x="0" y="3133"/>
                  </a:lnTo>
                  <a:lnTo>
                    <a:pt x="48" y="3133"/>
                  </a:lnTo>
                  <a:lnTo>
                    <a:pt x="5740" y="2133"/>
                  </a:lnTo>
                  <a:lnTo>
                    <a:pt x="2811" y="108"/>
                  </a:lnTo>
                  <a:cubicBezTo>
                    <a:pt x="2710" y="35"/>
                    <a:pt x="2599" y="1"/>
                    <a:pt x="2491"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4750785" y="1854914"/>
              <a:ext cx="56804" cy="56804"/>
            </a:xfrm>
            <a:custGeom>
              <a:rect b="b" l="l" r="r" t="t"/>
              <a:pathLst>
                <a:path extrusionOk="0" h="1787" w="1787">
                  <a:moveTo>
                    <a:pt x="905" y="0"/>
                  </a:moveTo>
                  <a:cubicBezTo>
                    <a:pt x="405" y="0"/>
                    <a:pt x="0" y="405"/>
                    <a:pt x="0" y="905"/>
                  </a:cubicBezTo>
                  <a:cubicBezTo>
                    <a:pt x="0" y="1406"/>
                    <a:pt x="405" y="1787"/>
                    <a:pt x="905" y="1787"/>
                  </a:cubicBezTo>
                  <a:cubicBezTo>
                    <a:pt x="1381" y="1787"/>
                    <a:pt x="1786" y="1406"/>
                    <a:pt x="1786" y="905"/>
                  </a:cubicBezTo>
                  <a:cubicBezTo>
                    <a:pt x="1786" y="405"/>
                    <a:pt x="1381" y="0"/>
                    <a:pt x="90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7"/>
            <p:cNvSpPr/>
            <p:nvPr/>
          </p:nvSpPr>
          <p:spPr>
            <a:xfrm>
              <a:off x="4670521" y="1814036"/>
              <a:ext cx="16688" cy="20471"/>
            </a:xfrm>
            <a:custGeom>
              <a:rect b="b" l="l" r="r" t="t"/>
              <a:pathLst>
                <a:path extrusionOk="0" h="644" w="525">
                  <a:moveTo>
                    <a:pt x="525" y="0"/>
                  </a:moveTo>
                  <a:cubicBezTo>
                    <a:pt x="215" y="48"/>
                    <a:pt x="1" y="310"/>
                    <a:pt x="1" y="643"/>
                  </a:cubicBezTo>
                  <a:cubicBezTo>
                    <a:pt x="1" y="310"/>
                    <a:pt x="239" y="48"/>
                    <a:pt x="525" y="0"/>
                  </a:cubicBez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7"/>
            <p:cNvSpPr/>
            <p:nvPr/>
          </p:nvSpPr>
          <p:spPr>
            <a:xfrm>
              <a:off x="4670521" y="1802687"/>
              <a:ext cx="319496" cy="258909"/>
            </a:xfrm>
            <a:custGeom>
              <a:rect b="b" l="l" r="r" t="t"/>
              <a:pathLst>
                <a:path extrusionOk="0" h="8145" w="10051">
                  <a:moveTo>
                    <a:pt x="10050" y="6716"/>
                  </a:moveTo>
                  <a:lnTo>
                    <a:pt x="9978" y="6729"/>
                  </a:lnTo>
                  <a:lnTo>
                    <a:pt x="9978" y="6729"/>
                  </a:lnTo>
                  <a:lnTo>
                    <a:pt x="9979" y="6740"/>
                  </a:lnTo>
                  <a:lnTo>
                    <a:pt x="10050" y="6716"/>
                  </a:lnTo>
                  <a:close/>
                  <a:moveTo>
                    <a:pt x="2597" y="0"/>
                  </a:moveTo>
                  <a:lnTo>
                    <a:pt x="525" y="357"/>
                  </a:lnTo>
                  <a:cubicBezTo>
                    <a:pt x="215" y="405"/>
                    <a:pt x="1" y="667"/>
                    <a:pt x="1" y="1000"/>
                  </a:cubicBezTo>
                  <a:lnTo>
                    <a:pt x="1" y="1120"/>
                  </a:lnTo>
                  <a:lnTo>
                    <a:pt x="1120" y="7573"/>
                  </a:lnTo>
                  <a:lnTo>
                    <a:pt x="1120" y="7597"/>
                  </a:lnTo>
                  <a:cubicBezTo>
                    <a:pt x="1191" y="7907"/>
                    <a:pt x="1453" y="8145"/>
                    <a:pt x="1787" y="8145"/>
                  </a:cubicBezTo>
                  <a:lnTo>
                    <a:pt x="1906" y="8145"/>
                  </a:lnTo>
                  <a:lnTo>
                    <a:pt x="9978" y="6729"/>
                  </a:lnTo>
                  <a:lnTo>
                    <a:pt x="9978" y="6729"/>
                  </a:lnTo>
                  <a:lnTo>
                    <a:pt x="9931" y="6168"/>
                  </a:lnTo>
                  <a:cubicBezTo>
                    <a:pt x="9931" y="6025"/>
                    <a:pt x="9908" y="5882"/>
                    <a:pt x="9908" y="5740"/>
                  </a:cubicBezTo>
                  <a:lnTo>
                    <a:pt x="8455" y="6001"/>
                  </a:lnTo>
                  <a:cubicBezTo>
                    <a:pt x="7550" y="6502"/>
                    <a:pt x="6764" y="6740"/>
                    <a:pt x="6097" y="6740"/>
                  </a:cubicBezTo>
                  <a:cubicBezTo>
                    <a:pt x="5764" y="6740"/>
                    <a:pt x="5478" y="6692"/>
                    <a:pt x="5169" y="6597"/>
                  </a:cubicBezTo>
                  <a:lnTo>
                    <a:pt x="2382" y="7097"/>
                  </a:lnTo>
                  <a:lnTo>
                    <a:pt x="2311" y="7097"/>
                  </a:lnTo>
                  <a:cubicBezTo>
                    <a:pt x="2168" y="7097"/>
                    <a:pt x="2025" y="6978"/>
                    <a:pt x="2001" y="6835"/>
                  </a:cubicBezTo>
                  <a:lnTo>
                    <a:pt x="1096" y="1715"/>
                  </a:lnTo>
                  <a:lnTo>
                    <a:pt x="1096" y="1643"/>
                  </a:lnTo>
                  <a:cubicBezTo>
                    <a:pt x="1096" y="1501"/>
                    <a:pt x="1215" y="1358"/>
                    <a:pt x="1358" y="1334"/>
                  </a:cubicBezTo>
                  <a:lnTo>
                    <a:pt x="2501" y="1120"/>
                  </a:lnTo>
                  <a:cubicBezTo>
                    <a:pt x="2501" y="643"/>
                    <a:pt x="2525" y="286"/>
                    <a:pt x="2597"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4705360" y="1853388"/>
              <a:ext cx="38622" cy="171112"/>
            </a:xfrm>
            <a:custGeom>
              <a:rect b="b" l="l" r="r" t="t"/>
              <a:pathLst>
                <a:path extrusionOk="0" h="5383" w="1215">
                  <a:moveTo>
                    <a:pt x="0" y="1"/>
                  </a:moveTo>
                  <a:lnTo>
                    <a:pt x="881" y="5121"/>
                  </a:lnTo>
                  <a:cubicBezTo>
                    <a:pt x="899" y="5173"/>
                    <a:pt x="929" y="5222"/>
                    <a:pt x="967" y="5264"/>
                  </a:cubicBezTo>
                  <a:lnTo>
                    <a:pt x="967" y="5264"/>
                  </a:lnTo>
                  <a:cubicBezTo>
                    <a:pt x="935" y="5222"/>
                    <a:pt x="914" y="5173"/>
                    <a:pt x="905" y="5121"/>
                  </a:cubicBezTo>
                  <a:lnTo>
                    <a:pt x="0" y="1"/>
                  </a:lnTo>
                  <a:close/>
                  <a:moveTo>
                    <a:pt x="967" y="5264"/>
                  </a:moveTo>
                  <a:cubicBezTo>
                    <a:pt x="1023" y="5335"/>
                    <a:pt x="1109" y="5383"/>
                    <a:pt x="1215" y="5383"/>
                  </a:cubicBezTo>
                  <a:cubicBezTo>
                    <a:pt x="1124" y="5383"/>
                    <a:pt x="1034" y="5335"/>
                    <a:pt x="967" y="5264"/>
                  </a:cubicBez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4940016" y="1962420"/>
              <a:ext cx="46219" cy="28037"/>
            </a:xfrm>
            <a:custGeom>
              <a:rect b="b" l="l" r="r" t="t"/>
              <a:pathLst>
                <a:path extrusionOk="0" h="882" w="1454">
                  <a:moveTo>
                    <a:pt x="1311" y="0"/>
                  </a:moveTo>
                  <a:cubicBezTo>
                    <a:pt x="834" y="357"/>
                    <a:pt x="429" y="643"/>
                    <a:pt x="1" y="881"/>
                  </a:cubicBezTo>
                  <a:lnTo>
                    <a:pt x="1453" y="619"/>
                  </a:lnTo>
                  <a:cubicBezTo>
                    <a:pt x="1406" y="405"/>
                    <a:pt x="1382" y="214"/>
                    <a:pt x="1311" y="0"/>
                  </a:cubicBezTo>
                  <a:close/>
                </a:path>
              </a:pathLst>
            </a:custGeom>
            <a:solidFill>
              <a:srgbClr val="69C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4745476" y="2009338"/>
              <a:ext cx="89355" cy="16688"/>
            </a:xfrm>
            <a:custGeom>
              <a:rect b="b" l="l" r="r" t="t"/>
              <a:pathLst>
                <a:path extrusionOk="0" h="525" w="2811">
                  <a:moveTo>
                    <a:pt x="0" y="477"/>
                  </a:moveTo>
                  <a:lnTo>
                    <a:pt x="0" y="477"/>
                  </a:lnTo>
                  <a:lnTo>
                    <a:pt x="0" y="477"/>
                  </a:lnTo>
                  <a:lnTo>
                    <a:pt x="0" y="477"/>
                  </a:lnTo>
                  <a:lnTo>
                    <a:pt x="0" y="477"/>
                  </a:lnTo>
                  <a:close/>
                  <a:moveTo>
                    <a:pt x="2811" y="1"/>
                  </a:moveTo>
                  <a:lnTo>
                    <a:pt x="24" y="525"/>
                  </a:lnTo>
                  <a:lnTo>
                    <a:pt x="2811" y="1"/>
                  </a:lnTo>
                  <a:lnTo>
                    <a:pt x="2811" y="1"/>
                  </a:lnTo>
                  <a:close/>
                </a:path>
              </a:pathLst>
            </a:custGeom>
            <a:solidFill>
              <a:srgbClr val="92DB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4745476" y="1967696"/>
              <a:ext cx="90880" cy="58330"/>
            </a:xfrm>
            <a:custGeom>
              <a:rect b="b" l="l" r="r" t="t"/>
              <a:pathLst>
                <a:path extrusionOk="0" h="1835" w="2859">
                  <a:moveTo>
                    <a:pt x="1239" y="1"/>
                  </a:moveTo>
                  <a:lnTo>
                    <a:pt x="0" y="1835"/>
                  </a:lnTo>
                  <a:lnTo>
                    <a:pt x="48" y="1835"/>
                  </a:lnTo>
                  <a:lnTo>
                    <a:pt x="2858" y="1311"/>
                  </a:lnTo>
                  <a:cubicBezTo>
                    <a:pt x="2168" y="1072"/>
                    <a:pt x="1667" y="596"/>
                    <a:pt x="1239" y="1"/>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4977874" y="1932889"/>
              <a:ext cx="74987" cy="81789"/>
            </a:xfrm>
            <a:custGeom>
              <a:rect b="b" l="l" r="r" t="t"/>
              <a:pathLst>
                <a:path extrusionOk="0" h="2573" w="2359">
                  <a:moveTo>
                    <a:pt x="2144" y="0"/>
                  </a:moveTo>
                  <a:lnTo>
                    <a:pt x="1572" y="191"/>
                  </a:lnTo>
                  <a:cubicBezTo>
                    <a:pt x="1215" y="310"/>
                    <a:pt x="858" y="358"/>
                    <a:pt x="501" y="358"/>
                  </a:cubicBezTo>
                  <a:cubicBezTo>
                    <a:pt x="215" y="358"/>
                    <a:pt x="0" y="667"/>
                    <a:pt x="96" y="929"/>
                  </a:cubicBezTo>
                  <a:cubicBezTo>
                    <a:pt x="215" y="1286"/>
                    <a:pt x="262" y="1644"/>
                    <a:pt x="262" y="2001"/>
                  </a:cubicBezTo>
                  <a:lnTo>
                    <a:pt x="310" y="2572"/>
                  </a:lnTo>
                  <a:lnTo>
                    <a:pt x="501" y="2525"/>
                  </a:lnTo>
                  <a:cubicBezTo>
                    <a:pt x="1620" y="2334"/>
                    <a:pt x="2358" y="1286"/>
                    <a:pt x="2144" y="191"/>
                  </a:cubicBezTo>
                  <a:lnTo>
                    <a:pt x="2144" y="0"/>
                  </a:ln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4980894" y="1956348"/>
              <a:ext cx="795" cy="6103"/>
            </a:xfrm>
            <a:custGeom>
              <a:rect b="b" l="l" r="r" t="t"/>
              <a:pathLst>
                <a:path extrusionOk="0" h="192" w="25">
                  <a:moveTo>
                    <a:pt x="25" y="191"/>
                  </a:moveTo>
                  <a:lnTo>
                    <a:pt x="25" y="191"/>
                  </a:lnTo>
                  <a:lnTo>
                    <a:pt x="25" y="191"/>
                  </a:lnTo>
                  <a:close/>
                  <a:moveTo>
                    <a:pt x="1" y="191"/>
                  </a:moveTo>
                  <a:lnTo>
                    <a:pt x="1" y="191"/>
                  </a:lnTo>
                  <a:lnTo>
                    <a:pt x="1" y="191"/>
                  </a:lnTo>
                  <a:close/>
                  <a:moveTo>
                    <a:pt x="1" y="1"/>
                  </a:moveTo>
                  <a:lnTo>
                    <a:pt x="1" y="19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EC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4995294" y="2011627"/>
              <a:ext cx="9091" cy="3052"/>
            </a:xfrm>
            <a:custGeom>
              <a:rect b="b" l="l" r="r" t="t"/>
              <a:pathLst>
                <a:path extrusionOk="0" h="96" w="286">
                  <a:moveTo>
                    <a:pt x="0" y="95"/>
                  </a:moveTo>
                  <a:lnTo>
                    <a:pt x="0" y="95"/>
                  </a:lnTo>
                  <a:lnTo>
                    <a:pt x="0" y="95"/>
                  </a:lnTo>
                  <a:close/>
                  <a:moveTo>
                    <a:pt x="0" y="95"/>
                  </a:moveTo>
                  <a:lnTo>
                    <a:pt x="0" y="95"/>
                  </a:lnTo>
                  <a:lnTo>
                    <a:pt x="0" y="95"/>
                  </a:lnTo>
                  <a:close/>
                  <a:moveTo>
                    <a:pt x="0" y="48"/>
                  </a:moveTo>
                  <a:lnTo>
                    <a:pt x="0" y="48"/>
                  </a:lnTo>
                  <a:lnTo>
                    <a:pt x="0" y="48"/>
                  </a:lnTo>
                  <a:close/>
                  <a:moveTo>
                    <a:pt x="24" y="48"/>
                  </a:moveTo>
                  <a:lnTo>
                    <a:pt x="24" y="48"/>
                  </a:lnTo>
                  <a:lnTo>
                    <a:pt x="24" y="48"/>
                  </a:lnTo>
                  <a:close/>
                  <a:moveTo>
                    <a:pt x="24" y="48"/>
                  </a:moveTo>
                  <a:lnTo>
                    <a:pt x="24" y="48"/>
                  </a:lnTo>
                  <a:lnTo>
                    <a:pt x="24" y="48"/>
                  </a:lnTo>
                  <a:close/>
                  <a:moveTo>
                    <a:pt x="48" y="48"/>
                  </a:moveTo>
                  <a:cubicBezTo>
                    <a:pt x="24" y="48"/>
                    <a:pt x="24" y="48"/>
                    <a:pt x="48" y="48"/>
                  </a:cubicBezTo>
                  <a:cubicBezTo>
                    <a:pt x="24" y="48"/>
                    <a:pt x="24" y="48"/>
                    <a:pt x="48" y="48"/>
                  </a:cubicBezTo>
                  <a:close/>
                  <a:moveTo>
                    <a:pt x="48" y="48"/>
                  </a:moveTo>
                  <a:lnTo>
                    <a:pt x="48" y="48"/>
                  </a:lnTo>
                  <a:lnTo>
                    <a:pt x="48" y="48"/>
                  </a:lnTo>
                  <a:close/>
                  <a:moveTo>
                    <a:pt x="48" y="48"/>
                  </a:moveTo>
                  <a:lnTo>
                    <a:pt x="48" y="48"/>
                  </a:lnTo>
                  <a:lnTo>
                    <a:pt x="48" y="48"/>
                  </a:lnTo>
                  <a:close/>
                  <a:moveTo>
                    <a:pt x="72" y="48"/>
                  </a:moveTo>
                  <a:lnTo>
                    <a:pt x="72" y="48"/>
                  </a:lnTo>
                  <a:lnTo>
                    <a:pt x="72" y="48"/>
                  </a:lnTo>
                  <a:close/>
                  <a:moveTo>
                    <a:pt x="72" y="48"/>
                  </a:moveTo>
                  <a:lnTo>
                    <a:pt x="72" y="48"/>
                  </a:lnTo>
                  <a:lnTo>
                    <a:pt x="72" y="48"/>
                  </a:lnTo>
                  <a:close/>
                  <a:moveTo>
                    <a:pt x="72" y="48"/>
                  </a:moveTo>
                  <a:lnTo>
                    <a:pt x="72" y="48"/>
                  </a:lnTo>
                  <a:lnTo>
                    <a:pt x="72" y="48"/>
                  </a:lnTo>
                  <a:close/>
                  <a:moveTo>
                    <a:pt x="72" y="48"/>
                  </a:moveTo>
                  <a:lnTo>
                    <a:pt x="72" y="48"/>
                  </a:lnTo>
                  <a:lnTo>
                    <a:pt x="72" y="48"/>
                  </a:lnTo>
                  <a:close/>
                  <a:moveTo>
                    <a:pt x="95" y="48"/>
                  </a:moveTo>
                  <a:lnTo>
                    <a:pt x="95" y="48"/>
                  </a:lnTo>
                  <a:lnTo>
                    <a:pt x="95" y="48"/>
                  </a:lnTo>
                  <a:close/>
                  <a:moveTo>
                    <a:pt x="95" y="48"/>
                  </a:moveTo>
                  <a:lnTo>
                    <a:pt x="95" y="48"/>
                  </a:lnTo>
                  <a:lnTo>
                    <a:pt x="95" y="48"/>
                  </a:lnTo>
                  <a:close/>
                  <a:moveTo>
                    <a:pt x="95" y="48"/>
                  </a:moveTo>
                  <a:lnTo>
                    <a:pt x="95" y="48"/>
                  </a:lnTo>
                  <a:lnTo>
                    <a:pt x="95" y="48"/>
                  </a:lnTo>
                  <a:close/>
                  <a:moveTo>
                    <a:pt x="143" y="48"/>
                  </a:moveTo>
                  <a:lnTo>
                    <a:pt x="143" y="48"/>
                  </a:lnTo>
                  <a:lnTo>
                    <a:pt x="143" y="48"/>
                  </a:lnTo>
                  <a:close/>
                  <a:moveTo>
                    <a:pt x="143" y="24"/>
                  </a:moveTo>
                  <a:lnTo>
                    <a:pt x="143" y="24"/>
                  </a:lnTo>
                  <a:lnTo>
                    <a:pt x="143" y="24"/>
                  </a:lnTo>
                  <a:close/>
                  <a:moveTo>
                    <a:pt x="143" y="24"/>
                  </a:moveTo>
                  <a:lnTo>
                    <a:pt x="143" y="24"/>
                  </a:lnTo>
                  <a:lnTo>
                    <a:pt x="143" y="24"/>
                  </a:lnTo>
                  <a:close/>
                  <a:moveTo>
                    <a:pt x="167" y="24"/>
                  </a:moveTo>
                  <a:lnTo>
                    <a:pt x="167" y="24"/>
                  </a:lnTo>
                  <a:lnTo>
                    <a:pt x="167" y="24"/>
                  </a:lnTo>
                  <a:close/>
                  <a:moveTo>
                    <a:pt x="167" y="24"/>
                  </a:moveTo>
                  <a:lnTo>
                    <a:pt x="167" y="24"/>
                  </a:lnTo>
                  <a:lnTo>
                    <a:pt x="167" y="24"/>
                  </a:lnTo>
                  <a:close/>
                  <a:moveTo>
                    <a:pt x="191" y="24"/>
                  </a:moveTo>
                  <a:cubicBezTo>
                    <a:pt x="167" y="24"/>
                    <a:pt x="167" y="24"/>
                    <a:pt x="191" y="24"/>
                  </a:cubicBezTo>
                  <a:cubicBezTo>
                    <a:pt x="167" y="24"/>
                    <a:pt x="191" y="24"/>
                    <a:pt x="191" y="24"/>
                  </a:cubicBezTo>
                  <a:close/>
                  <a:moveTo>
                    <a:pt x="191" y="24"/>
                  </a:moveTo>
                  <a:lnTo>
                    <a:pt x="191" y="24"/>
                  </a:lnTo>
                  <a:lnTo>
                    <a:pt x="191" y="24"/>
                  </a:lnTo>
                  <a:close/>
                  <a:moveTo>
                    <a:pt x="191" y="24"/>
                  </a:moveTo>
                  <a:lnTo>
                    <a:pt x="191" y="24"/>
                  </a:lnTo>
                  <a:lnTo>
                    <a:pt x="191" y="24"/>
                  </a:lnTo>
                  <a:close/>
                  <a:moveTo>
                    <a:pt x="238" y="24"/>
                  </a:moveTo>
                  <a:lnTo>
                    <a:pt x="238" y="24"/>
                  </a:lnTo>
                  <a:lnTo>
                    <a:pt x="238" y="24"/>
                  </a:lnTo>
                  <a:close/>
                  <a:moveTo>
                    <a:pt x="238" y="24"/>
                  </a:moveTo>
                  <a:lnTo>
                    <a:pt x="238" y="24"/>
                  </a:lnTo>
                  <a:lnTo>
                    <a:pt x="238" y="24"/>
                  </a:lnTo>
                  <a:close/>
                  <a:moveTo>
                    <a:pt x="262" y="0"/>
                  </a:moveTo>
                  <a:lnTo>
                    <a:pt x="262" y="0"/>
                  </a:lnTo>
                  <a:lnTo>
                    <a:pt x="262" y="0"/>
                  </a:lnTo>
                  <a:close/>
                  <a:moveTo>
                    <a:pt x="262" y="0"/>
                  </a:moveTo>
                  <a:lnTo>
                    <a:pt x="262" y="0"/>
                  </a:lnTo>
                  <a:lnTo>
                    <a:pt x="262" y="0"/>
                  </a:lnTo>
                  <a:close/>
                  <a:moveTo>
                    <a:pt x="286" y="0"/>
                  </a:moveTo>
                  <a:lnTo>
                    <a:pt x="286" y="0"/>
                  </a:lnTo>
                  <a:lnTo>
                    <a:pt x="286" y="0"/>
                  </a:lnTo>
                  <a:close/>
                  <a:moveTo>
                    <a:pt x="286" y="0"/>
                  </a:moveTo>
                  <a:lnTo>
                    <a:pt x="286" y="0"/>
                  </a:lnTo>
                  <a:lnTo>
                    <a:pt x="286" y="0"/>
                  </a:lnTo>
                  <a:close/>
                </a:path>
              </a:pathLst>
            </a:custGeom>
            <a:solidFill>
              <a:srgbClr val="FEF3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4980894" y="1947257"/>
              <a:ext cx="53022" cy="67421"/>
            </a:xfrm>
            <a:custGeom>
              <a:rect b="b" l="l" r="r" t="t"/>
              <a:pathLst>
                <a:path extrusionOk="0" h="2121" w="1668">
                  <a:moveTo>
                    <a:pt x="167" y="1"/>
                  </a:moveTo>
                  <a:cubicBezTo>
                    <a:pt x="96" y="48"/>
                    <a:pt x="1" y="168"/>
                    <a:pt x="1" y="287"/>
                  </a:cubicBezTo>
                  <a:lnTo>
                    <a:pt x="1" y="477"/>
                  </a:lnTo>
                  <a:cubicBezTo>
                    <a:pt x="120" y="834"/>
                    <a:pt x="167" y="1192"/>
                    <a:pt x="167" y="1549"/>
                  </a:cubicBezTo>
                  <a:lnTo>
                    <a:pt x="215" y="2120"/>
                  </a:lnTo>
                  <a:lnTo>
                    <a:pt x="406" y="2073"/>
                  </a:lnTo>
                  <a:lnTo>
                    <a:pt x="477" y="2073"/>
                  </a:lnTo>
                  <a:cubicBezTo>
                    <a:pt x="1001" y="1906"/>
                    <a:pt x="1453" y="1477"/>
                    <a:pt x="1668" y="977"/>
                  </a:cubicBezTo>
                  <a:lnTo>
                    <a:pt x="1668" y="977"/>
                  </a:lnTo>
                  <a:cubicBezTo>
                    <a:pt x="1453" y="1072"/>
                    <a:pt x="1287" y="1120"/>
                    <a:pt x="1072" y="1120"/>
                  </a:cubicBezTo>
                  <a:cubicBezTo>
                    <a:pt x="715" y="1072"/>
                    <a:pt x="167" y="572"/>
                    <a:pt x="167" y="1"/>
                  </a:cubicBezTo>
                  <a:close/>
                </a:path>
              </a:pathLst>
            </a:custGeom>
            <a:solidFill>
              <a:srgbClr val="FE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47"/>
          <p:cNvGrpSpPr/>
          <p:nvPr/>
        </p:nvGrpSpPr>
        <p:grpSpPr>
          <a:xfrm>
            <a:off x="5947584" y="1720930"/>
            <a:ext cx="346738" cy="378526"/>
            <a:chOff x="5947584" y="1720930"/>
            <a:chExt cx="346738" cy="378526"/>
          </a:xfrm>
        </p:grpSpPr>
        <p:sp>
          <p:nvSpPr>
            <p:cNvPr id="2470" name="Google Shape;2470;p47"/>
            <p:cNvSpPr/>
            <p:nvPr/>
          </p:nvSpPr>
          <p:spPr>
            <a:xfrm>
              <a:off x="6001337" y="1774905"/>
              <a:ext cx="240759" cy="270798"/>
            </a:xfrm>
            <a:custGeom>
              <a:rect b="b" l="l" r="r" t="t"/>
              <a:pathLst>
                <a:path extrusionOk="0" h="8519" w="7574">
                  <a:moveTo>
                    <a:pt x="7121" y="1"/>
                  </a:moveTo>
                  <a:cubicBezTo>
                    <a:pt x="7042" y="1"/>
                    <a:pt x="6960" y="22"/>
                    <a:pt x="6883" y="65"/>
                  </a:cubicBezTo>
                  <a:lnTo>
                    <a:pt x="215" y="3899"/>
                  </a:lnTo>
                  <a:cubicBezTo>
                    <a:pt x="96" y="3970"/>
                    <a:pt x="1" y="4113"/>
                    <a:pt x="1" y="4256"/>
                  </a:cubicBezTo>
                  <a:cubicBezTo>
                    <a:pt x="1" y="4399"/>
                    <a:pt x="96" y="4518"/>
                    <a:pt x="215" y="4613"/>
                  </a:cubicBezTo>
                  <a:lnTo>
                    <a:pt x="6883" y="8447"/>
                  </a:lnTo>
                  <a:cubicBezTo>
                    <a:pt x="6954" y="8495"/>
                    <a:pt x="7050" y="8519"/>
                    <a:pt x="7097" y="8519"/>
                  </a:cubicBezTo>
                  <a:cubicBezTo>
                    <a:pt x="7240" y="8519"/>
                    <a:pt x="7359" y="8423"/>
                    <a:pt x="7455" y="8304"/>
                  </a:cubicBezTo>
                  <a:cubicBezTo>
                    <a:pt x="7574" y="8138"/>
                    <a:pt x="7526" y="7852"/>
                    <a:pt x="7312" y="7733"/>
                  </a:cubicBezTo>
                  <a:lnTo>
                    <a:pt x="1287" y="4256"/>
                  </a:lnTo>
                  <a:lnTo>
                    <a:pt x="7312" y="779"/>
                  </a:lnTo>
                  <a:cubicBezTo>
                    <a:pt x="7526" y="684"/>
                    <a:pt x="7574" y="422"/>
                    <a:pt x="7455" y="207"/>
                  </a:cubicBezTo>
                  <a:cubicBezTo>
                    <a:pt x="7393" y="70"/>
                    <a:pt x="7263" y="1"/>
                    <a:pt x="7121"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6064943" y="1857934"/>
              <a:ext cx="13637" cy="103754"/>
            </a:xfrm>
            <a:custGeom>
              <a:rect b="b" l="l" r="r" t="t"/>
              <a:pathLst>
                <a:path extrusionOk="0" h="3264" w="429">
                  <a:moveTo>
                    <a:pt x="0" y="3025"/>
                  </a:moveTo>
                  <a:lnTo>
                    <a:pt x="0" y="3025"/>
                  </a:lnTo>
                  <a:lnTo>
                    <a:pt x="429" y="3263"/>
                  </a:lnTo>
                  <a:lnTo>
                    <a:pt x="429" y="3263"/>
                  </a:lnTo>
                  <a:lnTo>
                    <a:pt x="0" y="3025"/>
                  </a:lnTo>
                  <a:close/>
                  <a:moveTo>
                    <a:pt x="429" y="1"/>
                  </a:moveTo>
                  <a:lnTo>
                    <a:pt x="0" y="239"/>
                  </a:lnTo>
                  <a:lnTo>
                    <a:pt x="0" y="239"/>
                  </a:lnTo>
                  <a:lnTo>
                    <a:pt x="429" y="1"/>
                  </a:lnTo>
                  <a:lnTo>
                    <a:pt x="429"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6064943" y="1857934"/>
              <a:ext cx="26511" cy="104517"/>
            </a:xfrm>
            <a:custGeom>
              <a:rect b="b" l="l" r="r" t="t"/>
              <a:pathLst>
                <a:path extrusionOk="0" h="3288" w="834">
                  <a:moveTo>
                    <a:pt x="429" y="1"/>
                  </a:moveTo>
                  <a:lnTo>
                    <a:pt x="0" y="239"/>
                  </a:lnTo>
                  <a:cubicBezTo>
                    <a:pt x="191" y="453"/>
                    <a:pt x="333" y="691"/>
                    <a:pt x="429" y="1001"/>
                  </a:cubicBezTo>
                  <a:lnTo>
                    <a:pt x="834" y="763"/>
                  </a:lnTo>
                  <a:cubicBezTo>
                    <a:pt x="714" y="453"/>
                    <a:pt x="595" y="215"/>
                    <a:pt x="429" y="1"/>
                  </a:cubicBezTo>
                  <a:close/>
                  <a:moveTo>
                    <a:pt x="429" y="2311"/>
                  </a:moveTo>
                  <a:cubicBezTo>
                    <a:pt x="333" y="2573"/>
                    <a:pt x="191" y="2835"/>
                    <a:pt x="0" y="3049"/>
                  </a:cubicBezTo>
                  <a:lnTo>
                    <a:pt x="429" y="3287"/>
                  </a:lnTo>
                  <a:cubicBezTo>
                    <a:pt x="595" y="3073"/>
                    <a:pt x="762" y="2811"/>
                    <a:pt x="834" y="2549"/>
                  </a:cubicBezTo>
                  <a:lnTo>
                    <a:pt x="429" y="2311"/>
                  </a:lnTo>
                  <a:close/>
                </a:path>
              </a:pathLst>
            </a:custGeom>
            <a:solidFill>
              <a:srgbClr val="8C6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6150484" y="1980570"/>
              <a:ext cx="26511" cy="31088"/>
            </a:xfrm>
            <a:custGeom>
              <a:rect b="b" l="l" r="r" t="t"/>
              <a:pathLst>
                <a:path extrusionOk="0" h="978" w="834">
                  <a:moveTo>
                    <a:pt x="0" y="739"/>
                  </a:moveTo>
                  <a:lnTo>
                    <a:pt x="0" y="739"/>
                  </a:lnTo>
                  <a:lnTo>
                    <a:pt x="405" y="977"/>
                  </a:lnTo>
                  <a:lnTo>
                    <a:pt x="405" y="977"/>
                  </a:lnTo>
                  <a:lnTo>
                    <a:pt x="0" y="739"/>
                  </a:lnTo>
                  <a:close/>
                  <a:moveTo>
                    <a:pt x="405" y="1"/>
                  </a:moveTo>
                  <a:lnTo>
                    <a:pt x="405" y="1"/>
                  </a:lnTo>
                  <a:lnTo>
                    <a:pt x="834" y="239"/>
                  </a:lnTo>
                  <a:lnTo>
                    <a:pt x="834" y="239"/>
                  </a:lnTo>
                  <a:lnTo>
                    <a:pt x="405"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6150484" y="1980570"/>
              <a:ext cx="26511" cy="31088"/>
            </a:xfrm>
            <a:custGeom>
              <a:rect b="b" l="l" r="r" t="t"/>
              <a:pathLst>
                <a:path extrusionOk="0" h="978" w="834">
                  <a:moveTo>
                    <a:pt x="405" y="1"/>
                  </a:moveTo>
                  <a:cubicBezTo>
                    <a:pt x="238" y="191"/>
                    <a:pt x="72" y="477"/>
                    <a:pt x="0" y="739"/>
                  </a:cubicBezTo>
                  <a:lnTo>
                    <a:pt x="405" y="977"/>
                  </a:lnTo>
                  <a:cubicBezTo>
                    <a:pt x="500" y="715"/>
                    <a:pt x="643" y="429"/>
                    <a:pt x="834" y="239"/>
                  </a:cubicBezTo>
                  <a:lnTo>
                    <a:pt x="405" y="1"/>
                  </a:lnTo>
                  <a:close/>
                </a:path>
              </a:pathLst>
            </a:custGeom>
            <a:solidFill>
              <a:srgbClr val="8C6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7"/>
            <p:cNvSpPr/>
            <p:nvPr/>
          </p:nvSpPr>
          <p:spPr>
            <a:xfrm>
              <a:off x="6150484" y="1808727"/>
              <a:ext cx="26511" cy="30325"/>
            </a:xfrm>
            <a:custGeom>
              <a:rect b="b" l="l" r="r" t="t"/>
              <a:pathLst>
                <a:path extrusionOk="0" h="954" w="834">
                  <a:moveTo>
                    <a:pt x="834" y="715"/>
                  </a:moveTo>
                  <a:lnTo>
                    <a:pt x="405" y="953"/>
                  </a:lnTo>
                  <a:lnTo>
                    <a:pt x="405" y="953"/>
                  </a:lnTo>
                  <a:lnTo>
                    <a:pt x="834" y="715"/>
                  </a:lnTo>
                  <a:lnTo>
                    <a:pt x="834" y="715"/>
                  </a:lnTo>
                  <a:close/>
                  <a:moveTo>
                    <a:pt x="405" y="1"/>
                  </a:moveTo>
                  <a:lnTo>
                    <a:pt x="0" y="239"/>
                  </a:lnTo>
                  <a:lnTo>
                    <a:pt x="0" y="239"/>
                  </a:lnTo>
                  <a:lnTo>
                    <a:pt x="405" y="1"/>
                  </a:lnTo>
                  <a:lnTo>
                    <a:pt x="405"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7"/>
            <p:cNvSpPr/>
            <p:nvPr/>
          </p:nvSpPr>
          <p:spPr>
            <a:xfrm>
              <a:off x="6150484" y="1808727"/>
              <a:ext cx="26511" cy="31819"/>
            </a:xfrm>
            <a:custGeom>
              <a:rect b="b" l="l" r="r" t="t"/>
              <a:pathLst>
                <a:path extrusionOk="0" h="1001" w="834">
                  <a:moveTo>
                    <a:pt x="405" y="1"/>
                  </a:moveTo>
                  <a:lnTo>
                    <a:pt x="0" y="239"/>
                  </a:lnTo>
                  <a:cubicBezTo>
                    <a:pt x="72" y="525"/>
                    <a:pt x="238" y="763"/>
                    <a:pt x="405" y="1001"/>
                  </a:cubicBezTo>
                  <a:lnTo>
                    <a:pt x="834" y="763"/>
                  </a:lnTo>
                  <a:cubicBezTo>
                    <a:pt x="643" y="525"/>
                    <a:pt x="500" y="287"/>
                    <a:pt x="405" y="1"/>
                  </a:cubicBezTo>
                  <a:close/>
                </a:path>
              </a:pathLst>
            </a:custGeom>
            <a:solidFill>
              <a:srgbClr val="8C6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5947584" y="1842803"/>
              <a:ext cx="134779" cy="134779"/>
            </a:xfrm>
            <a:custGeom>
              <a:rect b="b" l="l" r="r" t="t"/>
              <a:pathLst>
                <a:path extrusionOk="0" h="4240" w="4240">
                  <a:moveTo>
                    <a:pt x="2120" y="0"/>
                  </a:moveTo>
                  <a:cubicBezTo>
                    <a:pt x="953" y="0"/>
                    <a:pt x="48" y="953"/>
                    <a:pt x="1" y="2120"/>
                  </a:cubicBezTo>
                  <a:cubicBezTo>
                    <a:pt x="1" y="3287"/>
                    <a:pt x="953" y="4239"/>
                    <a:pt x="2120" y="4239"/>
                  </a:cubicBezTo>
                  <a:cubicBezTo>
                    <a:pt x="3287" y="4239"/>
                    <a:pt x="4240" y="3287"/>
                    <a:pt x="4240" y="2120"/>
                  </a:cubicBezTo>
                  <a:cubicBezTo>
                    <a:pt x="4240" y="953"/>
                    <a:pt x="3287" y="0"/>
                    <a:pt x="2120"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6159543" y="1965439"/>
              <a:ext cx="134779" cy="134016"/>
            </a:xfrm>
            <a:custGeom>
              <a:rect b="b" l="l" r="r" t="t"/>
              <a:pathLst>
                <a:path extrusionOk="0" h="4216" w="4240">
                  <a:moveTo>
                    <a:pt x="2120" y="0"/>
                  </a:moveTo>
                  <a:cubicBezTo>
                    <a:pt x="953" y="0"/>
                    <a:pt x="1" y="953"/>
                    <a:pt x="1" y="2096"/>
                  </a:cubicBezTo>
                  <a:cubicBezTo>
                    <a:pt x="1" y="3263"/>
                    <a:pt x="953" y="4215"/>
                    <a:pt x="2120" y="4215"/>
                  </a:cubicBezTo>
                  <a:cubicBezTo>
                    <a:pt x="3287" y="4215"/>
                    <a:pt x="4240" y="3263"/>
                    <a:pt x="4240" y="2096"/>
                  </a:cubicBezTo>
                  <a:cubicBezTo>
                    <a:pt x="4240" y="953"/>
                    <a:pt x="3287" y="0"/>
                    <a:pt x="2120"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6159543" y="1720930"/>
              <a:ext cx="134779" cy="134779"/>
            </a:xfrm>
            <a:custGeom>
              <a:rect b="b" l="l" r="r" t="t"/>
              <a:pathLst>
                <a:path extrusionOk="0" h="4240" w="4240">
                  <a:moveTo>
                    <a:pt x="2120" y="0"/>
                  </a:moveTo>
                  <a:cubicBezTo>
                    <a:pt x="953" y="0"/>
                    <a:pt x="1" y="953"/>
                    <a:pt x="1" y="2120"/>
                  </a:cubicBezTo>
                  <a:cubicBezTo>
                    <a:pt x="1" y="3287"/>
                    <a:pt x="953" y="4239"/>
                    <a:pt x="2120" y="4239"/>
                  </a:cubicBezTo>
                  <a:cubicBezTo>
                    <a:pt x="3287" y="4239"/>
                    <a:pt x="4240" y="3287"/>
                    <a:pt x="4240" y="2120"/>
                  </a:cubicBezTo>
                  <a:cubicBezTo>
                    <a:pt x="4240" y="953"/>
                    <a:pt x="3287" y="0"/>
                    <a:pt x="2120"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5949110" y="1913213"/>
              <a:ext cx="65895" cy="63607"/>
            </a:xfrm>
            <a:custGeom>
              <a:rect b="b" l="l" r="r" t="t"/>
              <a:pathLst>
                <a:path extrusionOk="0" h="2001" w="2073">
                  <a:moveTo>
                    <a:pt x="0" y="0"/>
                  </a:moveTo>
                  <a:cubicBezTo>
                    <a:pt x="24" y="1096"/>
                    <a:pt x="953" y="2001"/>
                    <a:pt x="2072" y="2001"/>
                  </a:cubicBezTo>
                  <a:cubicBezTo>
                    <a:pt x="977" y="2001"/>
                    <a:pt x="48" y="1096"/>
                    <a:pt x="0"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5950636" y="1848843"/>
              <a:ext cx="116597" cy="117391"/>
            </a:xfrm>
            <a:custGeom>
              <a:rect b="b" l="l" r="r" t="t"/>
              <a:pathLst>
                <a:path extrusionOk="0" h="3693" w="3668">
                  <a:moveTo>
                    <a:pt x="1215" y="1"/>
                  </a:moveTo>
                  <a:lnTo>
                    <a:pt x="1215" y="1"/>
                  </a:lnTo>
                  <a:cubicBezTo>
                    <a:pt x="619" y="239"/>
                    <a:pt x="143" y="763"/>
                    <a:pt x="0" y="1406"/>
                  </a:cubicBezTo>
                  <a:lnTo>
                    <a:pt x="0" y="1430"/>
                  </a:lnTo>
                  <a:lnTo>
                    <a:pt x="0" y="1454"/>
                  </a:lnTo>
                  <a:lnTo>
                    <a:pt x="0" y="1477"/>
                  </a:lnTo>
                  <a:lnTo>
                    <a:pt x="0" y="1501"/>
                  </a:lnTo>
                  <a:lnTo>
                    <a:pt x="0" y="1549"/>
                  </a:lnTo>
                  <a:lnTo>
                    <a:pt x="0" y="1573"/>
                  </a:lnTo>
                  <a:lnTo>
                    <a:pt x="0" y="1597"/>
                  </a:lnTo>
                  <a:lnTo>
                    <a:pt x="0" y="1692"/>
                  </a:lnTo>
                  <a:cubicBezTo>
                    <a:pt x="72" y="2787"/>
                    <a:pt x="976" y="3692"/>
                    <a:pt x="2096" y="3692"/>
                  </a:cubicBezTo>
                  <a:cubicBezTo>
                    <a:pt x="2310" y="3692"/>
                    <a:pt x="2524" y="3645"/>
                    <a:pt x="2739" y="3597"/>
                  </a:cubicBezTo>
                  <a:cubicBezTo>
                    <a:pt x="3096" y="3478"/>
                    <a:pt x="3429" y="3264"/>
                    <a:pt x="3667" y="2978"/>
                  </a:cubicBezTo>
                  <a:lnTo>
                    <a:pt x="3667" y="2978"/>
                  </a:lnTo>
                  <a:cubicBezTo>
                    <a:pt x="3429" y="3002"/>
                    <a:pt x="3215" y="3002"/>
                    <a:pt x="3001" y="3002"/>
                  </a:cubicBezTo>
                  <a:cubicBezTo>
                    <a:pt x="2816" y="3024"/>
                    <a:pt x="2643" y="3035"/>
                    <a:pt x="2482" y="3035"/>
                  </a:cubicBezTo>
                  <a:cubicBezTo>
                    <a:pt x="257" y="3035"/>
                    <a:pt x="260" y="1000"/>
                    <a:pt x="1215" y="1"/>
                  </a:cubicBezTo>
                  <a:close/>
                </a:path>
              </a:pathLst>
            </a:custGeom>
            <a:solidFill>
              <a:srgbClr val="A183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6159543" y="1731515"/>
              <a:ext cx="90118" cy="122668"/>
            </a:xfrm>
            <a:custGeom>
              <a:rect b="b" l="l" r="r" t="t"/>
              <a:pathLst>
                <a:path extrusionOk="0" h="3859" w="2835">
                  <a:moveTo>
                    <a:pt x="977" y="1"/>
                  </a:moveTo>
                  <a:cubicBezTo>
                    <a:pt x="382" y="382"/>
                    <a:pt x="1" y="1049"/>
                    <a:pt x="25" y="1763"/>
                  </a:cubicBezTo>
                  <a:cubicBezTo>
                    <a:pt x="25" y="1001"/>
                    <a:pt x="430" y="382"/>
                    <a:pt x="977" y="1"/>
                  </a:cubicBezTo>
                  <a:close/>
                  <a:moveTo>
                    <a:pt x="25" y="1763"/>
                  </a:moveTo>
                  <a:cubicBezTo>
                    <a:pt x="25" y="2001"/>
                    <a:pt x="72" y="2192"/>
                    <a:pt x="144" y="2406"/>
                  </a:cubicBezTo>
                  <a:cubicBezTo>
                    <a:pt x="96" y="2192"/>
                    <a:pt x="25" y="2001"/>
                    <a:pt x="25" y="1763"/>
                  </a:cubicBezTo>
                  <a:close/>
                  <a:moveTo>
                    <a:pt x="2835" y="3740"/>
                  </a:moveTo>
                  <a:cubicBezTo>
                    <a:pt x="2620" y="3811"/>
                    <a:pt x="2382" y="3859"/>
                    <a:pt x="2120" y="3859"/>
                  </a:cubicBezTo>
                  <a:cubicBezTo>
                    <a:pt x="2358" y="3859"/>
                    <a:pt x="2597" y="3835"/>
                    <a:pt x="2835" y="3740"/>
                  </a:cubicBezTo>
                  <a:close/>
                </a:path>
              </a:pathLst>
            </a:custGeom>
            <a:solidFill>
              <a:srgbClr val="FEF3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6163326" y="1808727"/>
              <a:ext cx="13669" cy="22760"/>
            </a:xfrm>
            <a:custGeom>
              <a:rect b="b" l="l" r="r" t="t"/>
              <a:pathLst>
                <a:path extrusionOk="0" h="716" w="430">
                  <a:moveTo>
                    <a:pt x="430" y="715"/>
                  </a:moveTo>
                  <a:lnTo>
                    <a:pt x="430" y="715"/>
                  </a:lnTo>
                  <a:lnTo>
                    <a:pt x="430" y="715"/>
                  </a:lnTo>
                  <a:lnTo>
                    <a:pt x="430" y="715"/>
                  </a:lnTo>
                  <a:lnTo>
                    <a:pt x="430" y="715"/>
                  </a:lnTo>
                  <a:close/>
                  <a:moveTo>
                    <a:pt x="1" y="1"/>
                  </a:moveTo>
                  <a:lnTo>
                    <a:pt x="1" y="1"/>
                  </a:lnTo>
                  <a:lnTo>
                    <a:pt x="1" y="1"/>
                  </a:lnTo>
                  <a:lnTo>
                    <a:pt x="1" y="1"/>
                  </a:lnTo>
                  <a:lnTo>
                    <a:pt x="1" y="1"/>
                  </a:lnTo>
                  <a:close/>
                </a:path>
              </a:pathLst>
            </a:custGeom>
            <a:solidFill>
              <a:srgbClr val="FED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6163357" y="1808759"/>
              <a:ext cx="13637" cy="24222"/>
            </a:xfrm>
            <a:custGeom>
              <a:rect b="b" l="l" r="r" t="t"/>
              <a:pathLst>
                <a:path extrusionOk="0" h="762" w="429">
                  <a:moveTo>
                    <a:pt x="0" y="1"/>
                  </a:moveTo>
                  <a:lnTo>
                    <a:pt x="0" y="1"/>
                  </a:lnTo>
                  <a:cubicBezTo>
                    <a:pt x="95" y="286"/>
                    <a:pt x="238" y="548"/>
                    <a:pt x="429" y="762"/>
                  </a:cubicBezTo>
                  <a:cubicBezTo>
                    <a:pt x="238" y="524"/>
                    <a:pt x="95" y="286"/>
                    <a:pt x="0" y="1"/>
                  </a:cubicBezTo>
                  <a:close/>
                </a:path>
              </a:pathLst>
            </a:custGeom>
            <a:solidFill>
              <a:srgbClr val="8A65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6161832" y="1725476"/>
              <a:ext cx="117359" cy="127945"/>
            </a:xfrm>
            <a:custGeom>
              <a:rect b="b" l="l" r="r" t="t"/>
              <a:pathLst>
                <a:path extrusionOk="0" h="4025" w="3692">
                  <a:moveTo>
                    <a:pt x="1215" y="0"/>
                  </a:moveTo>
                  <a:lnTo>
                    <a:pt x="1215" y="0"/>
                  </a:lnTo>
                  <a:cubicBezTo>
                    <a:pt x="1120" y="48"/>
                    <a:pt x="1024" y="95"/>
                    <a:pt x="953" y="167"/>
                  </a:cubicBezTo>
                  <a:cubicBezTo>
                    <a:pt x="381" y="548"/>
                    <a:pt x="0" y="1167"/>
                    <a:pt x="0" y="1905"/>
                  </a:cubicBezTo>
                  <a:cubicBezTo>
                    <a:pt x="0" y="2143"/>
                    <a:pt x="24" y="2358"/>
                    <a:pt x="119" y="2572"/>
                  </a:cubicBezTo>
                  <a:cubicBezTo>
                    <a:pt x="191" y="2834"/>
                    <a:pt x="358" y="3096"/>
                    <a:pt x="524" y="3310"/>
                  </a:cubicBezTo>
                  <a:cubicBezTo>
                    <a:pt x="905" y="3763"/>
                    <a:pt x="1477" y="4025"/>
                    <a:pt x="2096" y="4025"/>
                  </a:cubicBezTo>
                  <a:cubicBezTo>
                    <a:pt x="2382" y="4025"/>
                    <a:pt x="2620" y="3977"/>
                    <a:pt x="2810" y="3906"/>
                  </a:cubicBezTo>
                  <a:cubicBezTo>
                    <a:pt x="3144" y="3787"/>
                    <a:pt x="3453" y="3572"/>
                    <a:pt x="3692" y="3310"/>
                  </a:cubicBezTo>
                  <a:lnTo>
                    <a:pt x="3692" y="3310"/>
                  </a:lnTo>
                  <a:cubicBezTo>
                    <a:pt x="3453" y="3334"/>
                    <a:pt x="3239" y="3334"/>
                    <a:pt x="3025" y="3334"/>
                  </a:cubicBezTo>
                  <a:cubicBezTo>
                    <a:pt x="2996" y="3335"/>
                    <a:pt x="2968" y="3335"/>
                    <a:pt x="2940" y="3335"/>
                  </a:cubicBezTo>
                  <a:cubicBezTo>
                    <a:pt x="261" y="3335"/>
                    <a:pt x="225" y="1108"/>
                    <a:pt x="1215" y="0"/>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6159543" y="1970748"/>
              <a:ext cx="40911" cy="60587"/>
            </a:xfrm>
            <a:custGeom>
              <a:rect b="b" l="l" r="r" t="t"/>
              <a:pathLst>
                <a:path extrusionOk="0" h="1906" w="1287">
                  <a:moveTo>
                    <a:pt x="1287" y="0"/>
                  </a:moveTo>
                  <a:cubicBezTo>
                    <a:pt x="977" y="119"/>
                    <a:pt x="763" y="310"/>
                    <a:pt x="549" y="548"/>
                  </a:cubicBezTo>
                  <a:cubicBezTo>
                    <a:pt x="763" y="310"/>
                    <a:pt x="1025" y="119"/>
                    <a:pt x="1287" y="0"/>
                  </a:cubicBezTo>
                  <a:close/>
                  <a:moveTo>
                    <a:pt x="120" y="1262"/>
                  </a:moveTo>
                  <a:lnTo>
                    <a:pt x="120" y="1262"/>
                  </a:lnTo>
                  <a:cubicBezTo>
                    <a:pt x="48" y="1453"/>
                    <a:pt x="1" y="1691"/>
                    <a:pt x="1" y="1905"/>
                  </a:cubicBezTo>
                  <a:cubicBezTo>
                    <a:pt x="1" y="1667"/>
                    <a:pt x="72" y="1453"/>
                    <a:pt x="120" y="1262"/>
                  </a:cubicBez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6163326" y="1988136"/>
              <a:ext cx="13669" cy="22760"/>
            </a:xfrm>
            <a:custGeom>
              <a:rect b="b" l="l" r="r" t="t"/>
              <a:pathLst>
                <a:path extrusionOk="0" h="716" w="430">
                  <a:moveTo>
                    <a:pt x="1" y="715"/>
                  </a:moveTo>
                  <a:lnTo>
                    <a:pt x="1" y="715"/>
                  </a:lnTo>
                  <a:lnTo>
                    <a:pt x="1" y="715"/>
                  </a:lnTo>
                  <a:lnTo>
                    <a:pt x="1" y="715"/>
                  </a:lnTo>
                  <a:lnTo>
                    <a:pt x="1" y="715"/>
                  </a:lnTo>
                  <a:close/>
                  <a:moveTo>
                    <a:pt x="430" y="1"/>
                  </a:moveTo>
                  <a:lnTo>
                    <a:pt x="430" y="1"/>
                  </a:lnTo>
                  <a:lnTo>
                    <a:pt x="430" y="1"/>
                  </a:lnTo>
                  <a:lnTo>
                    <a:pt x="430" y="1"/>
                  </a:lnTo>
                  <a:lnTo>
                    <a:pt x="430" y="1"/>
                  </a:lnTo>
                  <a:close/>
                </a:path>
              </a:pathLst>
            </a:custGeom>
            <a:solidFill>
              <a:srgbClr val="FED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6163326" y="1988136"/>
              <a:ext cx="13669" cy="23523"/>
            </a:xfrm>
            <a:custGeom>
              <a:rect b="b" l="l" r="r" t="t"/>
              <a:pathLst>
                <a:path extrusionOk="0" h="740" w="430">
                  <a:moveTo>
                    <a:pt x="430" y="1"/>
                  </a:moveTo>
                  <a:cubicBezTo>
                    <a:pt x="239" y="191"/>
                    <a:pt x="96" y="429"/>
                    <a:pt x="1" y="739"/>
                  </a:cubicBezTo>
                  <a:lnTo>
                    <a:pt x="1" y="739"/>
                  </a:lnTo>
                  <a:cubicBezTo>
                    <a:pt x="96" y="429"/>
                    <a:pt x="239" y="191"/>
                    <a:pt x="430" y="1"/>
                  </a:cubicBezTo>
                  <a:lnTo>
                    <a:pt x="430" y="1"/>
                  </a:lnTo>
                  <a:close/>
                </a:path>
              </a:pathLst>
            </a:custGeom>
            <a:solidFill>
              <a:srgbClr val="5CCA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6159543" y="1970748"/>
              <a:ext cx="117391" cy="128708"/>
            </a:xfrm>
            <a:custGeom>
              <a:rect b="b" l="l" r="r" t="t"/>
              <a:pathLst>
                <a:path extrusionOk="0" h="4049" w="3693">
                  <a:moveTo>
                    <a:pt x="1287" y="0"/>
                  </a:moveTo>
                  <a:lnTo>
                    <a:pt x="1287" y="0"/>
                  </a:lnTo>
                  <a:cubicBezTo>
                    <a:pt x="977" y="119"/>
                    <a:pt x="763" y="310"/>
                    <a:pt x="549" y="548"/>
                  </a:cubicBezTo>
                  <a:cubicBezTo>
                    <a:pt x="358" y="738"/>
                    <a:pt x="215" y="976"/>
                    <a:pt x="120" y="1286"/>
                  </a:cubicBezTo>
                  <a:cubicBezTo>
                    <a:pt x="72" y="1500"/>
                    <a:pt x="1" y="1691"/>
                    <a:pt x="1" y="1929"/>
                  </a:cubicBezTo>
                  <a:cubicBezTo>
                    <a:pt x="1" y="3096"/>
                    <a:pt x="953" y="4048"/>
                    <a:pt x="2120" y="4048"/>
                  </a:cubicBezTo>
                  <a:cubicBezTo>
                    <a:pt x="2740" y="4048"/>
                    <a:pt x="3311" y="3787"/>
                    <a:pt x="3692" y="3334"/>
                  </a:cubicBezTo>
                  <a:lnTo>
                    <a:pt x="3692" y="3334"/>
                  </a:lnTo>
                  <a:cubicBezTo>
                    <a:pt x="3454" y="3358"/>
                    <a:pt x="3263" y="3358"/>
                    <a:pt x="3049" y="3358"/>
                  </a:cubicBezTo>
                  <a:cubicBezTo>
                    <a:pt x="334" y="3334"/>
                    <a:pt x="287" y="1072"/>
                    <a:pt x="1287"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47"/>
          <p:cNvGrpSpPr/>
          <p:nvPr/>
        </p:nvGrpSpPr>
        <p:grpSpPr>
          <a:xfrm>
            <a:off x="1522923" y="2343933"/>
            <a:ext cx="378526" cy="268763"/>
            <a:chOff x="1522923" y="2343933"/>
            <a:chExt cx="378526" cy="268763"/>
          </a:xfrm>
        </p:grpSpPr>
        <p:sp>
          <p:nvSpPr>
            <p:cNvPr id="2491" name="Google Shape;2491;p47"/>
            <p:cNvSpPr/>
            <p:nvPr/>
          </p:nvSpPr>
          <p:spPr>
            <a:xfrm>
              <a:off x="1571367" y="2360590"/>
              <a:ext cx="130996" cy="50002"/>
            </a:xfrm>
            <a:custGeom>
              <a:rect b="b" l="l" r="r" t="t"/>
              <a:pathLst>
                <a:path extrusionOk="0" h="1573" w="4121">
                  <a:moveTo>
                    <a:pt x="0" y="0"/>
                  </a:moveTo>
                  <a:lnTo>
                    <a:pt x="0" y="1572"/>
                  </a:lnTo>
                  <a:lnTo>
                    <a:pt x="4073" y="1572"/>
                  </a:lnTo>
                  <a:cubicBezTo>
                    <a:pt x="4120" y="691"/>
                    <a:pt x="3406" y="0"/>
                    <a:pt x="2525"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7"/>
            <p:cNvSpPr/>
            <p:nvPr/>
          </p:nvSpPr>
          <p:spPr>
            <a:xfrm>
              <a:off x="1572130" y="2360590"/>
              <a:ext cx="65864" cy="50002"/>
            </a:xfrm>
            <a:custGeom>
              <a:rect b="b" l="l" r="r" t="t"/>
              <a:pathLst>
                <a:path extrusionOk="0" h="1573" w="2072">
                  <a:moveTo>
                    <a:pt x="0" y="0"/>
                  </a:moveTo>
                  <a:lnTo>
                    <a:pt x="0" y="1263"/>
                  </a:lnTo>
                  <a:lnTo>
                    <a:pt x="0" y="1548"/>
                  </a:lnTo>
                  <a:lnTo>
                    <a:pt x="0" y="1572"/>
                  </a:lnTo>
                  <a:lnTo>
                    <a:pt x="2072" y="1572"/>
                  </a:lnTo>
                  <a:cubicBezTo>
                    <a:pt x="1072" y="1144"/>
                    <a:pt x="572" y="477"/>
                    <a:pt x="453"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1522923" y="2343933"/>
              <a:ext cx="48476" cy="77244"/>
            </a:xfrm>
            <a:custGeom>
              <a:rect b="b" l="l" r="r" t="t"/>
              <a:pathLst>
                <a:path extrusionOk="0" h="2430" w="1525">
                  <a:moveTo>
                    <a:pt x="405" y="1"/>
                  </a:moveTo>
                  <a:cubicBezTo>
                    <a:pt x="191" y="1"/>
                    <a:pt x="0" y="167"/>
                    <a:pt x="0" y="382"/>
                  </a:cubicBezTo>
                  <a:lnTo>
                    <a:pt x="0" y="2049"/>
                  </a:lnTo>
                  <a:cubicBezTo>
                    <a:pt x="0" y="2263"/>
                    <a:pt x="191" y="2430"/>
                    <a:pt x="405" y="2430"/>
                  </a:cubicBezTo>
                  <a:lnTo>
                    <a:pt x="1143" y="2430"/>
                  </a:lnTo>
                  <a:cubicBezTo>
                    <a:pt x="1358" y="2430"/>
                    <a:pt x="1524" y="2263"/>
                    <a:pt x="1524" y="2049"/>
                  </a:cubicBezTo>
                  <a:lnTo>
                    <a:pt x="1524" y="382"/>
                  </a:lnTo>
                  <a:cubicBezTo>
                    <a:pt x="1524" y="167"/>
                    <a:pt x="1358" y="1"/>
                    <a:pt x="1143"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1522923" y="2353787"/>
              <a:ext cx="32" cy="2289"/>
            </a:xfrm>
            <a:custGeom>
              <a:rect b="b" l="l" r="r" t="t"/>
              <a:pathLst>
                <a:path extrusionOk="0" h="72" w="1">
                  <a:moveTo>
                    <a:pt x="0" y="72"/>
                  </a:moveTo>
                  <a:lnTo>
                    <a:pt x="0" y="72"/>
                  </a:lnTo>
                  <a:lnTo>
                    <a:pt x="0" y="72"/>
                  </a:lnTo>
                  <a:lnTo>
                    <a:pt x="0" y="72"/>
                  </a:lnTo>
                  <a:close/>
                  <a:moveTo>
                    <a:pt x="0" y="72"/>
                  </a:moveTo>
                  <a:lnTo>
                    <a:pt x="0" y="72"/>
                  </a:lnTo>
                  <a:lnTo>
                    <a:pt x="0" y="72"/>
                  </a:lnTo>
                  <a:close/>
                  <a:moveTo>
                    <a:pt x="0" y="48"/>
                  </a:moveTo>
                  <a:cubicBezTo>
                    <a:pt x="0" y="48"/>
                    <a:pt x="0" y="72"/>
                    <a:pt x="0" y="48"/>
                  </a:cubicBezTo>
                  <a:cubicBezTo>
                    <a:pt x="0" y="72"/>
                    <a:pt x="0" y="48"/>
                    <a:pt x="0" y="48"/>
                  </a:cubicBezTo>
                  <a:close/>
                  <a:moveTo>
                    <a:pt x="0" y="48"/>
                  </a:moveTo>
                  <a:lnTo>
                    <a:pt x="0" y="48"/>
                  </a:lnTo>
                  <a:lnTo>
                    <a:pt x="0" y="48"/>
                  </a:lnTo>
                  <a:close/>
                  <a:moveTo>
                    <a:pt x="0" y="48"/>
                  </a:moveTo>
                  <a:lnTo>
                    <a:pt x="0" y="48"/>
                  </a:lnTo>
                  <a:lnTo>
                    <a:pt x="0" y="48"/>
                  </a:lnTo>
                  <a:close/>
                  <a:moveTo>
                    <a:pt x="0" y="48"/>
                  </a:moveTo>
                  <a:lnTo>
                    <a:pt x="0" y="48"/>
                  </a:lnTo>
                  <a:lnTo>
                    <a:pt x="0" y="48"/>
                  </a:lnTo>
                  <a:close/>
                  <a:moveTo>
                    <a:pt x="0" y="48"/>
                  </a:moveTo>
                  <a:lnTo>
                    <a:pt x="0" y="48"/>
                  </a:lnTo>
                  <a:lnTo>
                    <a:pt x="0" y="48"/>
                  </a:lnTo>
                  <a:close/>
                  <a:moveTo>
                    <a:pt x="0" y="48"/>
                  </a:moveTo>
                  <a:lnTo>
                    <a:pt x="0" y="48"/>
                  </a:lnTo>
                  <a:lnTo>
                    <a:pt x="0" y="48"/>
                  </a:lnTo>
                  <a:close/>
                  <a:moveTo>
                    <a:pt x="0" y="0"/>
                  </a:moveTo>
                  <a:cubicBezTo>
                    <a:pt x="0" y="48"/>
                    <a:pt x="0" y="48"/>
                    <a:pt x="0" y="0"/>
                  </a:cubicBezTo>
                  <a:cubicBezTo>
                    <a:pt x="0" y="48"/>
                    <a:pt x="0" y="48"/>
                    <a:pt x="0" y="0"/>
                  </a:cubicBezTo>
                  <a:close/>
                  <a:moveTo>
                    <a:pt x="0" y="0"/>
                  </a:moveTo>
                  <a:lnTo>
                    <a:pt x="0" y="0"/>
                  </a:lnTo>
                  <a:lnTo>
                    <a:pt x="0" y="0"/>
                  </a:ln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1522923" y="2343933"/>
              <a:ext cx="48476" cy="75718"/>
            </a:xfrm>
            <a:custGeom>
              <a:rect b="b" l="l" r="r" t="t"/>
              <a:pathLst>
                <a:path extrusionOk="0" h="2382" w="1525">
                  <a:moveTo>
                    <a:pt x="310" y="1"/>
                  </a:moveTo>
                  <a:cubicBezTo>
                    <a:pt x="167" y="24"/>
                    <a:pt x="48" y="167"/>
                    <a:pt x="0" y="310"/>
                  </a:cubicBezTo>
                  <a:lnTo>
                    <a:pt x="0" y="1977"/>
                  </a:lnTo>
                  <a:cubicBezTo>
                    <a:pt x="0" y="2191"/>
                    <a:pt x="191" y="2382"/>
                    <a:pt x="405" y="2382"/>
                  </a:cubicBezTo>
                  <a:lnTo>
                    <a:pt x="667" y="2382"/>
                  </a:lnTo>
                  <a:cubicBezTo>
                    <a:pt x="905" y="2168"/>
                    <a:pt x="1191" y="2025"/>
                    <a:pt x="1524" y="2025"/>
                  </a:cubicBezTo>
                  <a:lnTo>
                    <a:pt x="1524" y="1977"/>
                  </a:lnTo>
                  <a:lnTo>
                    <a:pt x="1524" y="1691"/>
                  </a:lnTo>
                  <a:cubicBezTo>
                    <a:pt x="1506" y="1692"/>
                    <a:pt x="1488" y="1693"/>
                    <a:pt x="1471" y="1693"/>
                  </a:cubicBezTo>
                  <a:cubicBezTo>
                    <a:pt x="653" y="1693"/>
                    <a:pt x="333" y="630"/>
                    <a:pt x="310" y="1"/>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1532745" y="2409797"/>
              <a:ext cx="277855" cy="202900"/>
            </a:xfrm>
            <a:custGeom>
              <a:rect b="b" l="l" r="r" t="t"/>
              <a:pathLst>
                <a:path extrusionOk="0" h="6383" w="8741">
                  <a:moveTo>
                    <a:pt x="1239" y="0"/>
                  </a:moveTo>
                  <a:cubicBezTo>
                    <a:pt x="548" y="0"/>
                    <a:pt x="1" y="572"/>
                    <a:pt x="1" y="1263"/>
                  </a:cubicBezTo>
                  <a:lnTo>
                    <a:pt x="1" y="5120"/>
                  </a:lnTo>
                  <a:cubicBezTo>
                    <a:pt x="1" y="5811"/>
                    <a:pt x="572" y="6383"/>
                    <a:pt x="1239" y="6383"/>
                  </a:cubicBezTo>
                  <a:lnTo>
                    <a:pt x="7502" y="6383"/>
                  </a:lnTo>
                  <a:cubicBezTo>
                    <a:pt x="8193" y="6383"/>
                    <a:pt x="8741" y="5811"/>
                    <a:pt x="8741" y="5120"/>
                  </a:cubicBezTo>
                  <a:lnTo>
                    <a:pt x="8741" y="1263"/>
                  </a:lnTo>
                  <a:cubicBezTo>
                    <a:pt x="8741" y="572"/>
                    <a:pt x="8193" y="0"/>
                    <a:pt x="7502"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1771215" y="2612665"/>
              <a:ext cx="1526" cy="32"/>
            </a:xfrm>
            <a:custGeom>
              <a:rect b="b" l="l" r="r" t="t"/>
              <a:pathLst>
                <a:path extrusionOk="0" h="1" w="48">
                  <a:moveTo>
                    <a:pt x="0" y="1"/>
                  </a:moveTo>
                  <a:lnTo>
                    <a:pt x="0" y="1"/>
                  </a:lnTo>
                  <a:lnTo>
                    <a:pt x="0" y="1"/>
                  </a:lnTo>
                  <a:close/>
                  <a:moveTo>
                    <a:pt x="0" y="1"/>
                  </a:moveTo>
                  <a:lnTo>
                    <a:pt x="0" y="1"/>
                  </a:lnTo>
                  <a:lnTo>
                    <a:pt x="0" y="1"/>
                  </a:lnTo>
                  <a:close/>
                  <a:moveTo>
                    <a:pt x="0" y="1"/>
                  </a:moveTo>
                  <a:lnTo>
                    <a:pt x="0" y="1"/>
                  </a:lnTo>
                  <a:lnTo>
                    <a:pt x="0" y="1"/>
                  </a:lnTo>
                  <a:close/>
                  <a:moveTo>
                    <a:pt x="24" y="1"/>
                  </a:moveTo>
                  <a:cubicBezTo>
                    <a:pt x="24" y="1"/>
                    <a:pt x="0" y="1"/>
                    <a:pt x="24" y="1"/>
                  </a:cubicBezTo>
                  <a:cubicBezTo>
                    <a:pt x="0" y="1"/>
                    <a:pt x="24" y="1"/>
                    <a:pt x="24" y="1"/>
                  </a:cubicBezTo>
                  <a:close/>
                  <a:moveTo>
                    <a:pt x="24" y="1"/>
                  </a:moveTo>
                  <a:lnTo>
                    <a:pt x="24" y="1"/>
                  </a:lnTo>
                  <a:lnTo>
                    <a:pt x="24" y="1"/>
                  </a:lnTo>
                  <a:close/>
                  <a:moveTo>
                    <a:pt x="24" y="1"/>
                  </a:moveTo>
                  <a:lnTo>
                    <a:pt x="24" y="1"/>
                  </a:lnTo>
                  <a:lnTo>
                    <a:pt x="24" y="1"/>
                  </a:lnTo>
                  <a:close/>
                  <a:moveTo>
                    <a:pt x="24" y="1"/>
                  </a:moveTo>
                  <a:lnTo>
                    <a:pt x="24" y="1"/>
                  </a:lnTo>
                  <a:lnTo>
                    <a:pt x="24" y="1"/>
                  </a:lnTo>
                  <a:close/>
                  <a:moveTo>
                    <a:pt x="48" y="1"/>
                  </a:moveTo>
                  <a:lnTo>
                    <a:pt x="48" y="1"/>
                  </a:lnTo>
                  <a:lnTo>
                    <a:pt x="48" y="1"/>
                  </a:ln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1533508" y="2409797"/>
              <a:ext cx="257415" cy="202900"/>
            </a:xfrm>
            <a:custGeom>
              <a:rect b="b" l="l" r="r" t="t"/>
              <a:pathLst>
                <a:path extrusionOk="0" h="6383" w="8098">
                  <a:moveTo>
                    <a:pt x="1215" y="0"/>
                  </a:moveTo>
                  <a:cubicBezTo>
                    <a:pt x="905" y="0"/>
                    <a:pt x="572" y="143"/>
                    <a:pt x="358" y="358"/>
                  </a:cubicBezTo>
                  <a:cubicBezTo>
                    <a:pt x="120" y="596"/>
                    <a:pt x="1" y="905"/>
                    <a:pt x="1" y="1263"/>
                  </a:cubicBezTo>
                  <a:lnTo>
                    <a:pt x="1" y="5120"/>
                  </a:lnTo>
                  <a:cubicBezTo>
                    <a:pt x="1" y="5811"/>
                    <a:pt x="572" y="6383"/>
                    <a:pt x="1239" y="6383"/>
                  </a:cubicBezTo>
                  <a:lnTo>
                    <a:pt x="7502" y="6383"/>
                  </a:lnTo>
                  <a:cubicBezTo>
                    <a:pt x="7716" y="6383"/>
                    <a:pt x="7931" y="6287"/>
                    <a:pt x="8097" y="6192"/>
                  </a:cubicBezTo>
                  <a:cubicBezTo>
                    <a:pt x="3716" y="5668"/>
                    <a:pt x="3192" y="1453"/>
                    <a:pt x="3454"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1560750" y="2439327"/>
              <a:ext cx="221082" cy="144601"/>
            </a:xfrm>
            <a:custGeom>
              <a:rect b="b" l="l" r="r" t="t"/>
              <a:pathLst>
                <a:path extrusionOk="0" h="4549" w="6955">
                  <a:moveTo>
                    <a:pt x="691" y="0"/>
                  </a:moveTo>
                  <a:cubicBezTo>
                    <a:pt x="310" y="0"/>
                    <a:pt x="1" y="286"/>
                    <a:pt x="1" y="691"/>
                  </a:cubicBezTo>
                  <a:lnTo>
                    <a:pt x="1" y="3858"/>
                  </a:lnTo>
                  <a:cubicBezTo>
                    <a:pt x="1" y="4215"/>
                    <a:pt x="310" y="4549"/>
                    <a:pt x="691" y="4549"/>
                  </a:cubicBezTo>
                  <a:lnTo>
                    <a:pt x="6264" y="4549"/>
                  </a:lnTo>
                  <a:cubicBezTo>
                    <a:pt x="6645" y="4549"/>
                    <a:pt x="6955" y="4263"/>
                    <a:pt x="6955" y="3858"/>
                  </a:cubicBezTo>
                  <a:lnTo>
                    <a:pt x="6955" y="691"/>
                  </a:lnTo>
                  <a:cubicBezTo>
                    <a:pt x="6955" y="286"/>
                    <a:pt x="6645" y="0"/>
                    <a:pt x="6264"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1560750" y="2439327"/>
              <a:ext cx="161290" cy="144601"/>
            </a:xfrm>
            <a:custGeom>
              <a:rect b="b" l="l" r="r" t="t"/>
              <a:pathLst>
                <a:path extrusionOk="0" h="4549" w="5074">
                  <a:moveTo>
                    <a:pt x="691" y="0"/>
                  </a:moveTo>
                  <a:cubicBezTo>
                    <a:pt x="310" y="0"/>
                    <a:pt x="1" y="286"/>
                    <a:pt x="1" y="691"/>
                  </a:cubicBezTo>
                  <a:lnTo>
                    <a:pt x="1" y="3858"/>
                  </a:lnTo>
                  <a:cubicBezTo>
                    <a:pt x="1" y="4263"/>
                    <a:pt x="310" y="4549"/>
                    <a:pt x="691" y="4549"/>
                  </a:cubicBezTo>
                  <a:lnTo>
                    <a:pt x="5073" y="4549"/>
                  </a:lnTo>
                  <a:cubicBezTo>
                    <a:pt x="3168" y="3453"/>
                    <a:pt x="2597" y="1358"/>
                    <a:pt x="2549"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1810568" y="2449404"/>
              <a:ext cx="90880" cy="126451"/>
            </a:xfrm>
            <a:custGeom>
              <a:rect b="b" l="l" r="r" t="t"/>
              <a:pathLst>
                <a:path extrusionOk="0" h="3978" w="2859">
                  <a:moveTo>
                    <a:pt x="2493" y="0"/>
                  </a:moveTo>
                  <a:cubicBezTo>
                    <a:pt x="2456" y="0"/>
                    <a:pt x="2419" y="5"/>
                    <a:pt x="2382" y="17"/>
                  </a:cubicBezTo>
                  <a:lnTo>
                    <a:pt x="1" y="564"/>
                  </a:lnTo>
                  <a:lnTo>
                    <a:pt x="48" y="564"/>
                  </a:lnTo>
                  <a:lnTo>
                    <a:pt x="48" y="3374"/>
                  </a:lnTo>
                  <a:lnTo>
                    <a:pt x="2382" y="3970"/>
                  </a:lnTo>
                  <a:cubicBezTo>
                    <a:pt x="2407" y="3975"/>
                    <a:pt x="2432" y="3977"/>
                    <a:pt x="2456" y="3977"/>
                  </a:cubicBezTo>
                  <a:cubicBezTo>
                    <a:pt x="2667" y="3977"/>
                    <a:pt x="2858" y="3802"/>
                    <a:pt x="2858" y="3589"/>
                  </a:cubicBezTo>
                  <a:lnTo>
                    <a:pt x="2858" y="398"/>
                  </a:lnTo>
                  <a:cubicBezTo>
                    <a:pt x="2858" y="156"/>
                    <a:pt x="2689" y="0"/>
                    <a:pt x="2493" y="0"/>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1867340" y="2449404"/>
              <a:ext cx="33345" cy="126451"/>
            </a:xfrm>
            <a:custGeom>
              <a:rect b="b" l="l" r="r" t="t"/>
              <a:pathLst>
                <a:path extrusionOk="0" h="3978" w="1049">
                  <a:moveTo>
                    <a:pt x="683" y="0"/>
                  </a:moveTo>
                  <a:cubicBezTo>
                    <a:pt x="647" y="0"/>
                    <a:pt x="609" y="5"/>
                    <a:pt x="572" y="17"/>
                  </a:cubicBezTo>
                  <a:lnTo>
                    <a:pt x="1" y="159"/>
                  </a:lnTo>
                  <a:lnTo>
                    <a:pt x="1" y="3827"/>
                  </a:lnTo>
                  <a:lnTo>
                    <a:pt x="572" y="3970"/>
                  </a:lnTo>
                  <a:cubicBezTo>
                    <a:pt x="600" y="3975"/>
                    <a:pt x="627" y="3978"/>
                    <a:pt x="654" y="3978"/>
                  </a:cubicBezTo>
                  <a:cubicBezTo>
                    <a:pt x="862" y="3978"/>
                    <a:pt x="1049" y="3821"/>
                    <a:pt x="1049" y="3589"/>
                  </a:cubicBezTo>
                  <a:lnTo>
                    <a:pt x="1049" y="398"/>
                  </a:lnTo>
                  <a:cubicBezTo>
                    <a:pt x="1049" y="156"/>
                    <a:pt x="879" y="0"/>
                    <a:pt x="683" y="0"/>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1627377" y="2466760"/>
              <a:ext cx="90880" cy="88814"/>
            </a:xfrm>
            <a:custGeom>
              <a:rect b="b" l="l" r="r" t="t"/>
              <a:pathLst>
                <a:path extrusionOk="0" h="2794" w="2859">
                  <a:moveTo>
                    <a:pt x="534" y="0"/>
                  </a:moveTo>
                  <a:cubicBezTo>
                    <a:pt x="260" y="0"/>
                    <a:pt x="1" y="214"/>
                    <a:pt x="1" y="518"/>
                  </a:cubicBezTo>
                  <a:lnTo>
                    <a:pt x="1" y="2257"/>
                  </a:lnTo>
                  <a:cubicBezTo>
                    <a:pt x="1" y="2554"/>
                    <a:pt x="233" y="2794"/>
                    <a:pt x="505" y="2794"/>
                  </a:cubicBezTo>
                  <a:cubicBezTo>
                    <a:pt x="581" y="2794"/>
                    <a:pt x="660" y="2775"/>
                    <a:pt x="739" y="2733"/>
                  </a:cubicBezTo>
                  <a:lnTo>
                    <a:pt x="2501" y="1876"/>
                  </a:lnTo>
                  <a:cubicBezTo>
                    <a:pt x="2858" y="1661"/>
                    <a:pt x="2858" y="1138"/>
                    <a:pt x="2477" y="923"/>
                  </a:cubicBezTo>
                  <a:lnTo>
                    <a:pt x="739" y="42"/>
                  </a:lnTo>
                  <a:cubicBezTo>
                    <a:pt x="672" y="14"/>
                    <a:pt x="603" y="0"/>
                    <a:pt x="534"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1810568" y="2463550"/>
              <a:ext cx="14432" cy="3815"/>
            </a:xfrm>
            <a:custGeom>
              <a:rect b="b" l="l" r="r" t="t"/>
              <a:pathLst>
                <a:path extrusionOk="0" h="120" w="454">
                  <a:moveTo>
                    <a:pt x="453" y="0"/>
                  </a:moveTo>
                  <a:lnTo>
                    <a:pt x="1" y="119"/>
                  </a:lnTo>
                  <a:lnTo>
                    <a:pt x="453" y="0"/>
                  </a:lnTo>
                  <a:lnTo>
                    <a:pt x="453" y="0"/>
                  </a:ln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1809805" y="2463550"/>
              <a:ext cx="57567" cy="106774"/>
            </a:xfrm>
            <a:custGeom>
              <a:rect b="b" l="l" r="r" t="t"/>
              <a:pathLst>
                <a:path extrusionOk="0" h="3359" w="1811">
                  <a:moveTo>
                    <a:pt x="477" y="0"/>
                  </a:moveTo>
                  <a:lnTo>
                    <a:pt x="1" y="119"/>
                  </a:lnTo>
                  <a:lnTo>
                    <a:pt x="1" y="2929"/>
                  </a:lnTo>
                  <a:lnTo>
                    <a:pt x="1811" y="3358"/>
                  </a:lnTo>
                  <a:lnTo>
                    <a:pt x="1811" y="2382"/>
                  </a:lnTo>
                  <a:cubicBezTo>
                    <a:pt x="906" y="1858"/>
                    <a:pt x="596" y="786"/>
                    <a:pt x="477" y="0"/>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1885523" y="2574806"/>
              <a:ext cx="3052" cy="381"/>
            </a:xfrm>
            <a:custGeom>
              <a:rect b="b" l="l" r="r" t="t"/>
              <a:pathLst>
                <a:path extrusionOk="0" h="12" w="96">
                  <a:moveTo>
                    <a:pt x="0" y="1"/>
                  </a:moveTo>
                  <a:cubicBezTo>
                    <a:pt x="16" y="1"/>
                    <a:pt x="43" y="11"/>
                    <a:pt x="66" y="11"/>
                  </a:cubicBezTo>
                  <a:cubicBezTo>
                    <a:pt x="77" y="11"/>
                    <a:pt x="88" y="9"/>
                    <a:pt x="96" y="1"/>
                  </a:cubicBez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7"/>
            <p:cNvSpPr/>
            <p:nvPr/>
          </p:nvSpPr>
          <p:spPr>
            <a:xfrm>
              <a:off x="1885523" y="2574806"/>
              <a:ext cx="3052" cy="381"/>
            </a:xfrm>
            <a:custGeom>
              <a:rect b="b" l="l" r="r" t="t"/>
              <a:pathLst>
                <a:path extrusionOk="0" h="12" w="96">
                  <a:moveTo>
                    <a:pt x="0" y="1"/>
                  </a:moveTo>
                  <a:cubicBezTo>
                    <a:pt x="16" y="1"/>
                    <a:pt x="43" y="11"/>
                    <a:pt x="66" y="11"/>
                  </a:cubicBezTo>
                  <a:cubicBezTo>
                    <a:pt x="77" y="11"/>
                    <a:pt x="88" y="9"/>
                    <a:pt x="96" y="1"/>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7"/>
            <p:cNvSpPr/>
            <p:nvPr/>
          </p:nvSpPr>
          <p:spPr>
            <a:xfrm>
              <a:off x="1867340" y="2539236"/>
              <a:ext cx="33345" cy="36365"/>
            </a:xfrm>
            <a:custGeom>
              <a:rect b="b" l="l" r="r" t="t"/>
              <a:pathLst>
                <a:path extrusionOk="0" h="1144" w="1049">
                  <a:moveTo>
                    <a:pt x="1" y="1"/>
                  </a:moveTo>
                  <a:lnTo>
                    <a:pt x="1" y="1001"/>
                  </a:lnTo>
                  <a:lnTo>
                    <a:pt x="572" y="1144"/>
                  </a:lnTo>
                  <a:lnTo>
                    <a:pt x="668" y="1144"/>
                  </a:lnTo>
                  <a:cubicBezTo>
                    <a:pt x="882" y="1144"/>
                    <a:pt x="1049" y="953"/>
                    <a:pt x="1049" y="763"/>
                  </a:cubicBezTo>
                  <a:lnTo>
                    <a:pt x="1049" y="334"/>
                  </a:lnTo>
                  <a:cubicBezTo>
                    <a:pt x="644" y="263"/>
                    <a:pt x="310" y="167"/>
                    <a:pt x="1" y="1"/>
                  </a:cubicBezTo>
                  <a:close/>
                </a:path>
              </a:pathLst>
            </a:custGeom>
            <a:solidFill>
              <a:srgbClr val="6BCE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47"/>
          <p:cNvGrpSpPr/>
          <p:nvPr/>
        </p:nvGrpSpPr>
        <p:grpSpPr>
          <a:xfrm>
            <a:off x="7847682" y="2918492"/>
            <a:ext cx="386091" cy="252870"/>
            <a:chOff x="7847682" y="2918492"/>
            <a:chExt cx="386091" cy="252870"/>
          </a:xfrm>
        </p:grpSpPr>
        <p:sp>
          <p:nvSpPr>
            <p:cNvPr id="2510" name="Google Shape;2510;p47"/>
            <p:cNvSpPr/>
            <p:nvPr/>
          </p:nvSpPr>
          <p:spPr>
            <a:xfrm>
              <a:off x="7899909" y="2918492"/>
              <a:ext cx="70441" cy="34871"/>
            </a:xfrm>
            <a:custGeom>
              <a:rect b="b" l="l" r="r" t="t"/>
              <a:pathLst>
                <a:path extrusionOk="0" h="1097" w="2216">
                  <a:moveTo>
                    <a:pt x="572" y="1"/>
                  </a:moveTo>
                  <a:cubicBezTo>
                    <a:pt x="358" y="1"/>
                    <a:pt x="143" y="191"/>
                    <a:pt x="119" y="405"/>
                  </a:cubicBezTo>
                  <a:lnTo>
                    <a:pt x="0" y="1096"/>
                  </a:lnTo>
                  <a:lnTo>
                    <a:pt x="2215" y="1096"/>
                  </a:lnTo>
                  <a:lnTo>
                    <a:pt x="2096" y="405"/>
                  </a:lnTo>
                  <a:cubicBezTo>
                    <a:pt x="2048" y="167"/>
                    <a:pt x="1882" y="1"/>
                    <a:pt x="1644"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7"/>
            <p:cNvSpPr/>
            <p:nvPr/>
          </p:nvSpPr>
          <p:spPr>
            <a:xfrm>
              <a:off x="7899909" y="2919255"/>
              <a:ext cx="37128" cy="28037"/>
            </a:xfrm>
            <a:custGeom>
              <a:rect b="b" l="l" r="r" t="t"/>
              <a:pathLst>
                <a:path extrusionOk="0" h="882" w="1168">
                  <a:moveTo>
                    <a:pt x="548" y="0"/>
                  </a:moveTo>
                  <a:cubicBezTo>
                    <a:pt x="334" y="0"/>
                    <a:pt x="119" y="143"/>
                    <a:pt x="96" y="381"/>
                  </a:cubicBezTo>
                  <a:lnTo>
                    <a:pt x="0" y="882"/>
                  </a:lnTo>
                  <a:cubicBezTo>
                    <a:pt x="239" y="739"/>
                    <a:pt x="548" y="667"/>
                    <a:pt x="834" y="667"/>
                  </a:cubicBezTo>
                  <a:lnTo>
                    <a:pt x="1167" y="667"/>
                  </a:lnTo>
                  <a:cubicBezTo>
                    <a:pt x="1024" y="477"/>
                    <a:pt x="1024" y="262"/>
                    <a:pt x="1143" y="0"/>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7"/>
            <p:cNvSpPr/>
            <p:nvPr/>
          </p:nvSpPr>
          <p:spPr>
            <a:xfrm>
              <a:off x="8111868" y="2918492"/>
              <a:ext cx="70441" cy="34871"/>
            </a:xfrm>
            <a:custGeom>
              <a:rect b="b" l="l" r="r" t="t"/>
              <a:pathLst>
                <a:path extrusionOk="0" h="1097" w="2216">
                  <a:moveTo>
                    <a:pt x="572" y="1"/>
                  </a:moveTo>
                  <a:cubicBezTo>
                    <a:pt x="334" y="1"/>
                    <a:pt x="143" y="167"/>
                    <a:pt x="119" y="405"/>
                  </a:cubicBezTo>
                  <a:lnTo>
                    <a:pt x="0" y="1096"/>
                  </a:lnTo>
                  <a:lnTo>
                    <a:pt x="2215" y="1096"/>
                  </a:lnTo>
                  <a:lnTo>
                    <a:pt x="2096" y="405"/>
                  </a:lnTo>
                  <a:cubicBezTo>
                    <a:pt x="2048" y="191"/>
                    <a:pt x="1858" y="1"/>
                    <a:pt x="1644"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7"/>
            <p:cNvSpPr/>
            <p:nvPr/>
          </p:nvSpPr>
          <p:spPr>
            <a:xfrm>
              <a:off x="8114125" y="2919255"/>
              <a:ext cx="35634" cy="25017"/>
            </a:xfrm>
            <a:custGeom>
              <a:rect b="b" l="l" r="r" t="t"/>
              <a:pathLst>
                <a:path extrusionOk="0" h="787" w="1121">
                  <a:moveTo>
                    <a:pt x="501" y="0"/>
                  </a:moveTo>
                  <a:cubicBezTo>
                    <a:pt x="263" y="0"/>
                    <a:pt x="72" y="143"/>
                    <a:pt x="48" y="381"/>
                  </a:cubicBezTo>
                  <a:lnTo>
                    <a:pt x="1" y="786"/>
                  </a:lnTo>
                  <a:cubicBezTo>
                    <a:pt x="191" y="715"/>
                    <a:pt x="430" y="667"/>
                    <a:pt x="668" y="667"/>
                  </a:cubicBezTo>
                  <a:lnTo>
                    <a:pt x="1120" y="667"/>
                  </a:lnTo>
                  <a:cubicBezTo>
                    <a:pt x="953" y="477"/>
                    <a:pt x="953" y="262"/>
                    <a:pt x="1096" y="0"/>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7"/>
            <p:cNvSpPr/>
            <p:nvPr/>
          </p:nvSpPr>
          <p:spPr>
            <a:xfrm>
              <a:off x="7847682" y="2940457"/>
              <a:ext cx="386091" cy="230904"/>
            </a:xfrm>
            <a:custGeom>
              <a:rect b="b" l="l" r="r" t="t"/>
              <a:pathLst>
                <a:path extrusionOk="0" h="7264" w="12146">
                  <a:moveTo>
                    <a:pt x="2477" y="0"/>
                  </a:moveTo>
                  <a:cubicBezTo>
                    <a:pt x="1643" y="0"/>
                    <a:pt x="929" y="596"/>
                    <a:pt x="810" y="1429"/>
                  </a:cubicBezTo>
                  <a:lnTo>
                    <a:pt x="143" y="5549"/>
                  </a:lnTo>
                  <a:cubicBezTo>
                    <a:pt x="0" y="6478"/>
                    <a:pt x="715" y="7264"/>
                    <a:pt x="1643" y="7264"/>
                  </a:cubicBezTo>
                  <a:cubicBezTo>
                    <a:pt x="2358" y="7264"/>
                    <a:pt x="2977" y="6764"/>
                    <a:pt x="3096" y="6049"/>
                  </a:cubicBezTo>
                  <a:lnTo>
                    <a:pt x="3477" y="3930"/>
                  </a:lnTo>
                  <a:lnTo>
                    <a:pt x="8669" y="3930"/>
                  </a:lnTo>
                  <a:lnTo>
                    <a:pt x="9050" y="6049"/>
                  </a:lnTo>
                  <a:cubicBezTo>
                    <a:pt x="9169" y="6764"/>
                    <a:pt x="9812" y="7264"/>
                    <a:pt x="10526" y="7264"/>
                  </a:cubicBezTo>
                  <a:cubicBezTo>
                    <a:pt x="11431" y="7264"/>
                    <a:pt x="12146" y="6478"/>
                    <a:pt x="12003" y="5549"/>
                  </a:cubicBezTo>
                  <a:lnTo>
                    <a:pt x="11360" y="1429"/>
                  </a:lnTo>
                  <a:cubicBezTo>
                    <a:pt x="11241" y="596"/>
                    <a:pt x="10526" y="0"/>
                    <a:pt x="9693" y="0"/>
                  </a:cubicBezTo>
                  <a:lnTo>
                    <a:pt x="9050" y="0"/>
                  </a:lnTo>
                  <a:cubicBezTo>
                    <a:pt x="8669" y="0"/>
                    <a:pt x="8288" y="119"/>
                    <a:pt x="7954" y="334"/>
                  </a:cubicBezTo>
                  <a:lnTo>
                    <a:pt x="7811" y="429"/>
                  </a:lnTo>
                  <a:cubicBezTo>
                    <a:pt x="7573" y="572"/>
                    <a:pt x="7264" y="667"/>
                    <a:pt x="6978" y="667"/>
                  </a:cubicBezTo>
                  <a:lnTo>
                    <a:pt x="5192" y="667"/>
                  </a:lnTo>
                  <a:cubicBezTo>
                    <a:pt x="4882" y="667"/>
                    <a:pt x="4596" y="572"/>
                    <a:pt x="4358" y="429"/>
                  </a:cubicBezTo>
                  <a:lnTo>
                    <a:pt x="4215" y="334"/>
                  </a:lnTo>
                  <a:cubicBezTo>
                    <a:pt x="3882" y="119"/>
                    <a:pt x="3501" y="0"/>
                    <a:pt x="3096"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7"/>
            <p:cNvSpPr/>
            <p:nvPr/>
          </p:nvSpPr>
          <p:spPr>
            <a:xfrm>
              <a:off x="7968029" y="2944240"/>
              <a:ext cx="13669" cy="6834"/>
            </a:xfrm>
            <a:custGeom>
              <a:rect b="b" l="l" r="r" t="t"/>
              <a:pathLst>
                <a:path extrusionOk="0" h="215" w="430">
                  <a:moveTo>
                    <a:pt x="1" y="0"/>
                  </a:moveTo>
                  <a:cubicBezTo>
                    <a:pt x="144" y="72"/>
                    <a:pt x="263" y="119"/>
                    <a:pt x="429" y="215"/>
                  </a:cubicBezTo>
                  <a:cubicBezTo>
                    <a:pt x="310" y="119"/>
                    <a:pt x="144" y="72"/>
                    <a:pt x="1"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7"/>
            <p:cNvSpPr/>
            <p:nvPr/>
          </p:nvSpPr>
          <p:spPr>
            <a:xfrm>
              <a:off x="7947590" y="2940457"/>
              <a:ext cx="21234" cy="3815"/>
            </a:xfrm>
            <a:custGeom>
              <a:rect b="b" l="l" r="r" t="t"/>
              <a:pathLst>
                <a:path extrusionOk="0" h="120" w="668">
                  <a:moveTo>
                    <a:pt x="1" y="0"/>
                  </a:moveTo>
                  <a:cubicBezTo>
                    <a:pt x="191" y="0"/>
                    <a:pt x="429" y="48"/>
                    <a:pt x="667" y="119"/>
                  </a:cubicBezTo>
                  <a:cubicBezTo>
                    <a:pt x="429" y="48"/>
                    <a:pt x="239" y="0"/>
                    <a:pt x="1" y="0"/>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7"/>
            <p:cNvSpPr/>
            <p:nvPr/>
          </p:nvSpPr>
          <p:spPr>
            <a:xfrm>
              <a:off x="7986212" y="2954062"/>
              <a:ext cx="7597" cy="3815"/>
            </a:xfrm>
            <a:custGeom>
              <a:rect b="b" l="l" r="r" t="t"/>
              <a:pathLst>
                <a:path extrusionOk="0" h="120" w="239">
                  <a:moveTo>
                    <a:pt x="0" y="1"/>
                  </a:moveTo>
                  <a:cubicBezTo>
                    <a:pt x="95" y="49"/>
                    <a:pt x="167" y="96"/>
                    <a:pt x="238" y="120"/>
                  </a:cubicBezTo>
                  <a:lnTo>
                    <a:pt x="238" y="120"/>
                  </a:lnTo>
                  <a:cubicBezTo>
                    <a:pt x="167" y="96"/>
                    <a:pt x="95" y="49"/>
                    <a:pt x="0" y="1"/>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7"/>
            <p:cNvSpPr/>
            <p:nvPr/>
          </p:nvSpPr>
          <p:spPr>
            <a:xfrm>
              <a:off x="7851464" y="2940457"/>
              <a:ext cx="193808" cy="230904"/>
            </a:xfrm>
            <a:custGeom>
              <a:rect b="b" l="l" r="r" t="t"/>
              <a:pathLst>
                <a:path extrusionOk="0" h="7264" w="6097">
                  <a:moveTo>
                    <a:pt x="2358" y="0"/>
                  </a:moveTo>
                  <a:cubicBezTo>
                    <a:pt x="1524" y="0"/>
                    <a:pt x="810" y="596"/>
                    <a:pt x="691" y="1429"/>
                  </a:cubicBezTo>
                  <a:lnTo>
                    <a:pt x="24" y="5549"/>
                  </a:lnTo>
                  <a:cubicBezTo>
                    <a:pt x="24" y="5644"/>
                    <a:pt x="0" y="5692"/>
                    <a:pt x="0" y="5787"/>
                  </a:cubicBezTo>
                  <a:cubicBezTo>
                    <a:pt x="0" y="6597"/>
                    <a:pt x="667" y="7264"/>
                    <a:pt x="1501" y="7264"/>
                  </a:cubicBezTo>
                  <a:cubicBezTo>
                    <a:pt x="2215" y="7264"/>
                    <a:pt x="2834" y="6764"/>
                    <a:pt x="2953" y="6049"/>
                  </a:cubicBezTo>
                  <a:lnTo>
                    <a:pt x="3191" y="4620"/>
                  </a:lnTo>
                  <a:cubicBezTo>
                    <a:pt x="3048" y="4406"/>
                    <a:pt x="2977" y="4215"/>
                    <a:pt x="2977" y="3930"/>
                  </a:cubicBezTo>
                  <a:lnTo>
                    <a:pt x="2977" y="3906"/>
                  </a:lnTo>
                  <a:cubicBezTo>
                    <a:pt x="3096" y="3358"/>
                    <a:pt x="3572" y="2977"/>
                    <a:pt x="4144" y="2977"/>
                  </a:cubicBezTo>
                  <a:cubicBezTo>
                    <a:pt x="4787" y="2977"/>
                    <a:pt x="5335" y="3525"/>
                    <a:pt x="5335" y="4168"/>
                  </a:cubicBezTo>
                  <a:lnTo>
                    <a:pt x="6097" y="4168"/>
                  </a:lnTo>
                  <a:cubicBezTo>
                    <a:pt x="4763" y="3287"/>
                    <a:pt x="4358" y="1667"/>
                    <a:pt x="4406" y="810"/>
                  </a:cubicBezTo>
                  <a:cubicBezTo>
                    <a:pt x="4311" y="786"/>
                    <a:pt x="4239" y="715"/>
                    <a:pt x="4168" y="691"/>
                  </a:cubicBezTo>
                  <a:lnTo>
                    <a:pt x="4096" y="334"/>
                  </a:lnTo>
                  <a:cubicBezTo>
                    <a:pt x="3977" y="238"/>
                    <a:pt x="3811" y="191"/>
                    <a:pt x="3668" y="119"/>
                  </a:cubicBezTo>
                  <a:cubicBezTo>
                    <a:pt x="3453" y="48"/>
                    <a:pt x="3215" y="0"/>
                    <a:pt x="3025"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7"/>
            <p:cNvSpPr/>
            <p:nvPr/>
          </p:nvSpPr>
          <p:spPr>
            <a:xfrm>
              <a:off x="7947590" y="3027492"/>
              <a:ext cx="75750" cy="75750"/>
            </a:xfrm>
            <a:custGeom>
              <a:rect b="b" l="l" r="r" t="t"/>
              <a:pathLst>
                <a:path extrusionOk="0" h="2383" w="2383">
                  <a:moveTo>
                    <a:pt x="1191" y="1"/>
                  </a:moveTo>
                  <a:cubicBezTo>
                    <a:pt x="525" y="1"/>
                    <a:pt x="1" y="549"/>
                    <a:pt x="1" y="1192"/>
                  </a:cubicBezTo>
                  <a:cubicBezTo>
                    <a:pt x="1" y="1858"/>
                    <a:pt x="525" y="2382"/>
                    <a:pt x="1191" y="2382"/>
                  </a:cubicBezTo>
                  <a:cubicBezTo>
                    <a:pt x="1834" y="2382"/>
                    <a:pt x="2382" y="1858"/>
                    <a:pt x="2382" y="1192"/>
                  </a:cubicBezTo>
                  <a:cubicBezTo>
                    <a:pt x="2382" y="549"/>
                    <a:pt x="1834" y="1"/>
                    <a:pt x="1191"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7"/>
            <p:cNvSpPr/>
            <p:nvPr/>
          </p:nvSpPr>
          <p:spPr>
            <a:xfrm>
              <a:off x="7947590" y="3057022"/>
              <a:ext cx="795" cy="8360"/>
            </a:xfrm>
            <a:custGeom>
              <a:rect b="b" l="l" r="r" t="t"/>
              <a:pathLst>
                <a:path extrusionOk="0" h="263" w="25">
                  <a:moveTo>
                    <a:pt x="1" y="263"/>
                  </a:moveTo>
                  <a:lnTo>
                    <a:pt x="1" y="263"/>
                  </a:lnTo>
                  <a:lnTo>
                    <a:pt x="1" y="263"/>
                  </a:lnTo>
                  <a:lnTo>
                    <a:pt x="1" y="263"/>
                  </a:lnTo>
                  <a:close/>
                  <a:moveTo>
                    <a:pt x="1" y="239"/>
                  </a:moveTo>
                  <a:lnTo>
                    <a:pt x="1" y="239"/>
                  </a:lnTo>
                  <a:lnTo>
                    <a:pt x="1" y="239"/>
                  </a:lnTo>
                  <a:close/>
                  <a:moveTo>
                    <a:pt x="1" y="239"/>
                  </a:moveTo>
                  <a:lnTo>
                    <a:pt x="1" y="239"/>
                  </a:lnTo>
                  <a:lnTo>
                    <a:pt x="1" y="239"/>
                  </a:lnTo>
                  <a:close/>
                  <a:moveTo>
                    <a:pt x="1" y="239"/>
                  </a:moveTo>
                  <a:lnTo>
                    <a:pt x="1" y="239"/>
                  </a:lnTo>
                  <a:lnTo>
                    <a:pt x="1" y="239"/>
                  </a:lnTo>
                  <a:close/>
                  <a:moveTo>
                    <a:pt x="1" y="239"/>
                  </a:moveTo>
                  <a:lnTo>
                    <a:pt x="1" y="239"/>
                  </a:lnTo>
                  <a:lnTo>
                    <a:pt x="1" y="239"/>
                  </a:lnTo>
                  <a:close/>
                  <a:moveTo>
                    <a:pt x="1" y="215"/>
                  </a:moveTo>
                  <a:lnTo>
                    <a:pt x="1" y="215"/>
                  </a:lnTo>
                  <a:lnTo>
                    <a:pt x="1" y="215"/>
                  </a:lnTo>
                  <a:close/>
                  <a:moveTo>
                    <a:pt x="1" y="215"/>
                  </a:moveTo>
                  <a:lnTo>
                    <a:pt x="1" y="215"/>
                  </a:lnTo>
                  <a:lnTo>
                    <a:pt x="1" y="215"/>
                  </a:lnTo>
                  <a:close/>
                  <a:moveTo>
                    <a:pt x="1" y="215"/>
                  </a:moveTo>
                  <a:lnTo>
                    <a:pt x="1" y="215"/>
                  </a:lnTo>
                  <a:lnTo>
                    <a:pt x="1" y="215"/>
                  </a:lnTo>
                  <a:close/>
                  <a:moveTo>
                    <a:pt x="1" y="215"/>
                  </a:moveTo>
                  <a:lnTo>
                    <a:pt x="1" y="215"/>
                  </a:lnTo>
                  <a:lnTo>
                    <a:pt x="1" y="215"/>
                  </a:lnTo>
                  <a:close/>
                  <a:moveTo>
                    <a:pt x="1" y="191"/>
                  </a:moveTo>
                  <a:lnTo>
                    <a:pt x="1" y="191"/>
                  </a:lnTo>
                  <a:lnTo>
                    <a:pt x="1" y="191"/>
                  </a:lnTo>
                  <a:close/>
                  <a:moveTo>
                    <a:pt x="1" y="191"/>
                  </a:moveTo>
                  <a:lnTo>
                    <a:pt x="1" y="191"/>
                  </a:lnTo>
                  <a:lnTo>
                    <a:pt x="1" y="191"/>
                  </a:lnTo>
                  <a:close/>
                  <a:moveTo>
                    <a:pt x="1" y="191"/>
                  </a:moveTo>
                  <a:lnTo>
                    <a:pt x="1" y="191"/>
                  </a:lnTo>
                  <a:lnTo>
                    <a:pt x="1" y="191"/>
                  </a:lnTo>
                  <a:close/>
                  <a:moveTo>
                    <a:pt x="1" y="191"/>
                  </a:moveTo>
                  <a:lnTo>
                    <a:pt x="1" y="191"/>
                  </a:lnTo>
                  <a:lnTo>
                    <a:pt x="1" y="191"/>
                  </a:lnTo>
                  <a:close/>
                  <a:moveTo>
                    <a:pt x="1" y="144"/>
                  </a:moveTo>
                  <a:lnTo>
                    <a:pt x="1" y="144"/>
                  </a:lnTo>
                  <a:lnTo>
                    <a:pt x="1" y="144"/>
                  </a:lnTo>
                  <a:close/>
                  <a:moveTo>
                    <a:pt x="1" y="144"/>
                  </a:moveTo>
                  <a:lnTo>
                    <a:pt x="1" y="144"/>
                  </a:lnTo>
                  <a:lnTo>
                    <a:pt x="1" y="144"/>
                  </a:lnTo>
                  <a:close/>
                  <a:moveTo>
                    <a:pt x="1" y="144"/>
                  </a:moveTo>
                  <a:lnTo>
                    <a:pt x="1" y="144"/>
                  </a:lnTo>
                  <a:lnTo>
                    <a:pt x="1" y="144"/>
                  </a:lnTo>
                  <a:close/>
                  <a:moveTo>
                    <a:pt x="1" y="144"/>
                  </a:moveTo>
                  <a:lnTo>
                    <a:pt x="1" y="144"/>
                  </a:lnTo>
                  <a:lnTo>
                    <a:pt x="1" y="144"/>
                  </a:lnTo>
                  <a:close/>
                  <a:moveTo>
                    <a:pt x="24" y="120"/>
                  </a:moveTo>
                  <a:lnTo>
                    <a:pt x="24" y="120"/>
                  </a:lnTo>
                  <a:lnTo>
                    <a:pt x="24" y="120"/>
                  </a:lnTo>
                  <a:close/>
                  <a:moveTo>
                    <a:pt x="24" y="120"/>
                  </a:moveTo>
                  <a:lnTo>
                    <a:pt x="24" y="120"/>
                  </a:lnTo>
                  <a:lnTo>
                    <a:pt x="24" y="120"/>
                  </a:lnTo>
                  <a:close/>
                  <a:moveTo>
                    <a:pt x="24" y="120"/>
                  </a:moveTo>
                  <a:lnTo>
                    <a:pt x="24" y="120"/>
                  </a:lnTo>
                  <a:lnTo>
                    <a:pt x="24" y="120"/>
                  </a:lnTo>
                  <a:close/>
                  <a:moveTo>
                    <a:pt x="24" y="120"/>
                  </a:moveTo>
                  <a:lnTo>
                    <a:pt x="24" y="120"/>
                  </a:lnTo>
                  <a:lnTo>
                    <a:pt x="24" y="120"/>
                  </a:lnTo>
                  <a:close/>
                  <a:moveTo>
                    <a:pt x="24" y="96"/>
                  </a:moveTo>
                  <a:lnTo>
                    <a:pt x="24" y="96"/>
                  </a:lnTo>
                  <a:lnTo>
                    <a:pt x="24" y="96"/>
                  </a:lnTo>
                  <a:close/>
                  <a:moveTo>
                    <a:pt x="24" y="96"/>
                  </a:moveTo>
                  <a:lnTo>
                    <a:pt x="24" y="96"/>
                  </a:lnTo>
                  <a:lnTo>
                    <a:pt x="24" y="96"/>
                  </a:lnTo>
                  <a:close/>
                  <a:moveTo>
                    <a:pt x="24" y="96"/>
                  </a:moveTo>
                  <a:lnTo>
                    <a:pt x="24" y="96"/>
                  </a:lnTo>
                  <a:lnTo>
                    <a:pt x="24" y="96"/>
                  </a:lnTo>
                  <a:close/>
                  <a:moveTo>
                    <a:pt x="24" y="96"/>
                  </a:moveTo>
                  <a:lnTo>
                    <a:pt x="24" y="96"/>
                  </a:lnTo>
                  <a:lnTo>
                    <a:pt x="24" y="96"/>
                  </a:lnTo>
                  <a:close/>
                  <a:moveTo>
                    <a:pt x="24" y="48"/>
                  </a:moveTo>
                  <a:lnTo>
                    <a:pt x="24" y="48"/>
                  </a:lnTo>
                  <a:lnTo>
                    <a:pt x="24" y="48"/>
                  </a:lnTo>
                  <a:close/>
                  <a:moveTo>
                    <a:pt x="24" y="48"/>
                  </a:moveTo>
                  <a:lnTo>
                    <a:pt x="24" y="48"/>
                  </a:lnTo>
                  <a:lnTo>
                    <a:pt x="24" y="48"/>
                  </a:lnTo>
                  <a:close/>
                  <a:moveTo>
                    <a:pt x="24" y="48"/>
                  </a:moveTo>
                  <a:lnTo>
                    <a:pt x="24" y="48"/>
                  </a:lnTo>
                  <a:lnTo>
                    <a:pt x="24" y="48"/>
                  </a:lnTo>
                  <a:close/>
                  <a:moveTo>
                    <a:pt x="24" y="24"/>
                  </a:moveTo>
                  <a:lnTo>
                    <a:pt x="24" y="24"/>
                  </a:lnTo>
                  <a:lnTo>
                    <a:pt x="24" y="24"/>
                  </a:lnTo>
                  <a:close/>
                  <a:moveTo>
                    <a:pt x="24" y="24"/>
                  </a:moveTo>
                  <a:lnTo>
                    <a:pt x="24" y="24"/>
                  </a:lnTo>
                  <a:lnTo>
                    <a:pt x="24" y="24"/>
                  </a:lnTo>
                  <a:close/>
                  <a:moveTo>
                    <a:pt x="24" y="24"/>
                  </a:moveTo>
                  <a:lnTo>
                    <a:pt x="24" y="24"/>
                  </a:lnTo>
                  <a:lnTo>
                    <a:pt x="24" y="24"/>
                  </a:lnTo>
                  <a:close/>
                  <a:moveTo>
                    <a:pt x="24" y="1"/>
                  </a:moveTo>
                  <a:lnTo>
                    <a:pt x="24" y="1"/>
                  </a:lnTo>
                  <a:lnTo>
                    <a:pt x="24" y="1"/>
                  </a:lnTo>
                  <a:close/>
                </a:path>
              </a:pathLst>
            </a:custGeom>
            <a:solidFill>
              <a:srgbClr val="8158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7"/>
            <p:cNvSpPr/>
            <p:nvPr/>
          </p:nvSpPr>
          <p:spPr>
            <a:xfrm>
              <a:off x="7948353" y="3029780"/>
              <a:ext cx="71204" cy="65895"/>
            </a:xfrm>
            <a:custGeom>
              <a:rect b="b" l="l" r="r" t="t"/>
              <a:pathLst>
                <a:path extrusionOk="0" h="2073" w="2240">
                  <a:moveTo>
                    <a:pt x="763" y="0"/>
                  </a:moveTo>
                  <a:lnTo>
                    <a:pt x="763" y="0"/>
                  </a:lnTo>
                  <a:cubicBezTo>
                    <a:pt x="382" y="143"/>
                    <a:pt x="96" y="477"/>
                    <a:pt x="0" y="858"/>
                  </a:cubicBezTo>
                  <a:lnTo>
                    <a:pt x="0" y="881"/>
                  </a:lnTo>
                  <a:cubicBezTo>
                    <a:pt x="0" y="1548"/>
                    <a:pt x="524" y="2072"/>
                    <a:pt x="1191" y="2072"/>
                  </a:cubicBezTo>
                  <a:cubicBezTo>
                    <a:pt x="1644" y="2072"/>
                    <a:pt x="2049" y="1810"/>
                    <a:pt x="2239" y="1453"/>
                  </a:cubicBezTo>
                  <a:lnTo>
                    <a:pt x="2239" y="1453"/>
                  </a:lnTo>
                  <a:cubicBezTo>
                    <a:pt x="2025" y="1501"/>
                    <a:pt x="1882" y="1501"/>
                    <a:pt x="1691" y="1501"/>
                  </a:cubicBezTo>
                  <a:cubicBezTo>
                    <a:pt x="1583" y="1524"/>
                    <a:pt x="1482" y="1535"/>
                    <a:pt x="1391" y="1535"/>
                  </a:cubicBezTo>
                  <a:cubicBezTo>
                    <a:pt x="456" y="1535"/>
                    <a:pt x="372" y="412"/>
                    <a:pt x="763" y="0"/>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7"/>
            <p:cNvSpPr/>
            <p:nvPr/>
          </p:nvSpPr>
          <p:spPr>
            <a:xfrm>
              <a:off x="7965009" y="3045674"/>
              <a:ext cx="40148" cy="40148"/>
            </a:xfrm>
            <a:custGeom>
              <a:rect b="b" l="l" r="r" t="t"/>
              <a:pathLst>
                <a:path extrusionOk="0" h="1263" w="1263">
                  <a:moveTo>
                    <a:pt x="643" y="0"/>
                  </a:moveTo>
                  <a:cubicBezTo>
                    <a:pt x="286" y="0"/>
                    <a:pt x="0" y="286"/>
                    <a:pt x="0" y="620"/>
                  </a:cubicBezTo>
                  <a:cubicBezTo>
                    <a:pt x="0" y="977"/>
                    <a:pt x="286" y="1263"/>
                    <a:pt x="643" y="1263"/>
                  </a:cubicBezTo>
                  <a:cubicBezTo>
                    <a:pt x="977" y="1263"/>
                    <a:pt x="1263" y="977"/>
                    <a:pt x="1263" y="620"/>
                  </a:cubicBezTo>
                  <a:cubicBezTo>
                    <a:pt x="1263" y="286"/>
                    <a:pt x="977" y="0"/>
                    <a:pt x="643"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7"/>
            <p:cNvSpPr/>
            <p:nvPr/>
          </p:nvSpPr>
          <p:spPr>
            <a:xfrm>
              <a:off x="8058115" y="3027492"/>
              <a:ext cx="75750" cy="75750"/>
            </a:xfrm>
            <a:custGeom>
              <a:rect b="b" l="l" r="r" t="t"/>
              <a:pathLst>
                <a:path extrusionOk="0" h="2383" w="2383">
                  <a:moveTo>
                    <a:pt x="1191" y="1"/>
                  </a:moveTo>
                  <a:cubicBezTo>
                    <a:pt x="525" y="1"/>
                    <a:pt x="1" y="549"/>
                    <a:pt x="1" y="1192"/>
                  </a:cubicBezTo>
                  <a:cubicBezTo>
                    <a:pt x="1" y="1858"/>
                    <a:pt x="525" y="2382"/>
                    <a:pt x="1191" y="2382"/>
                  </a:cubicBezTo>
                  <a:cubicBezTo>
                    <a:pt x="1834" y="2382"/>
                    <a:pt x="2382" y="1858"/>
                    <a:pt x="2382" y="1192"/>
                  </a:cubicBezTo>
                  <a:cubicBezTo>
                    <a:pt x="2382" y="549"/>
                    <a:pt x="1834" y="1"/>
                    <a:pt x="1191"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7"/>
            <p:cNvSpPr/>
            <p:nvPr/>
          </p:nvSpPr>
          <p:spPr>
            <a:xfrm>
              <a:off x="8058115" y="3061568"/>
              <a:ext cx="32" cy="3815"/>
            </a:xfrm>
            <a:custGeom>
              <a:rect b="b" l="l" r="r" t="t"/>
              <a:pathLst>
                <a:path extrusionOk="0" h="120" w="1">
                  <a:moveTo>
                    <a:pt x="1" y="120"/>
                  </a:moveTo>
                  <a:lnTo>
                    <a:pt x="1" y="120"/>
                  </a:lnTo>
                  <a:lnTo>
                    <a:pt x="1" y="120"/>
                  </a:lnTo>
                  <a:lnTo>
                    <a:pt x="1" y="120"/>
                  </a:lnTo>
                  <a:close/>
                  <a:moveTo>
                    <a:pt x="1" y="96"/>
                  </a:moveTo>
                  <a:lnTo>
                    <a:pt x="1" y="96"/>
                  </a:lnTo>
                  <a:lnTo>
                    <a:pt x="1" y="96"/>
                  </a:lnTo>
                  <a:close/>
                  <a:moveTo>
                    <a:pt x="1" y="96"/>
                  </a:moveTo>
                  <a:lnTo>
                    <a:pt x="1" y="96"/>
                  </a:lnTo>
                  <a:lnTo>
                    <a:pt x="1" y="96"/>
                  </a:lnTo>
                  <a:close/>
                  <a:moveTo>
                    <a:pt x="1" y="96"/>
                  </a:moveTo>
                  <a:lnTo>
                    <a:pt x="1" y="96"/>
                  </a:lnTo>
                  <a:lnTo>
                    <a:pt x="1" y="96"/>
                  </a:lnTo>
                  <a:close/>
                  <a:moveTo>
                    <a:pt x="1" y="96"/>
                  </a:moveTo>
                  <a:lnTo>
                    <a:pt x="1" y="96"/>
                  </a:lnTo>
                  <a:lnTo>
                    <a:pt x="1" y="96"/>
                  </a:lnTo>
                  <a:close/>
                  <a:moveTo>
                    <a:pt x="1" y="72"/>
                  </a:moveTo>
                  <a:lnTo>
                    <a:pt x="1" y="72"/>
                  </a:lnTo>
                  <a:lnTo>
                    <a:pt x="1" y="72"/>
                  </a:lnTo>
                  <a:close/>
                  <a:moveTo>
                    <a:pt x="1" y="72"/>
                  </a:moveTo>
                  <a:lnTo>
                    <a:pt x="1" y="72"/>
                  </a:lnTo>
                  <a:lnTo>
                    <a:pt x="1" y="72"/>
                  </a:lnTo>
                  <a:close/>
                  <a:moveTo>
                    <a:pt x="1" y="72"/>
                  </a:moveTo>
                  <a:lnTo>
                    <a:pt x="1" y="72"/>
                  </a:lnTo>
                  <a:lnTo>
                    <a:pt x="1" y="72"/>
                  </a:lnTo>
                  <a:close/>
                  <a:moveTo>
                    <a:pt x="1" y="72"/>
                  </a:moveTo>
                  <a:lnTo>
                    <a:pt x="1" y="72"/>
                  </a:lnTo>
                  <a:lnTo>
                    <a:pt x="1" y="72"/>
                  </a:lnTo>
                  <a:close/>
                  <a:moveTo>
                    <a:pt x="1" y="48"/>
                  </a:moveTo>
                  <a:lnTo>
                    <a:pt x="1" y="48"/>
                  </a:lnTo>
                  <a:lnTo>
                    <a:pt x="1" y="48"/>
                  </a:lnTo>
                  <a:close/>
                  <a:moveTo>
                    <a:pt x="1" y="48"/>
                  </a:moveTo>
                  <a:lnTo>
                    <a:pt x="1" y="48"/>
                  </a:lnTo>
                  <a:lnTo>
                    <a:pt x="1" y="48"/>
                  </a:lnTo>
                  <a:close/>
                  <a:moveTo>
                    <a:pt x="1" y="48"/>
                  </a:moveTo>
                  <a:lnTo>
                    <a:pt x="1" y="48"/>
                  </a:lnTo>
                  <a:lnTo>
                    <a:pt x="1" y="48"/>
                  </a:lnTo>
                  <a:close/>
                  <a:moveTo>
                    <a:pt x="1" y="48"/>
                  </a:moveTo>
                  <a:lnTo>
                    <a:pt x="1" y="48"/>
                  </a:lnTo>
                  <a:lnTo>
                    <a:pt x="1" y="48"/>
                  </a:lnTo>
                  <a:close/>
                  <a:moveTo>
                    <a:pt x="1" y="1"/>
                  </a:moveTo>
                  <a:lnTo>
                    <a:pt x="1" y="1"/>
                  </a:lnTo>
                  <a:lnTo>
                    <a:pt x="1" y="1"/>
                  </a:ln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7"/>
            <p:cNvSpPr/>
            <p:nvPr/>
          </p:nvSpPr>
          <p:spPr>
            <a:xfrm>
              <a:off x="8058878" y="3029780"/>
              <a:ext cx="71172" cy="69678"/>
            </a:xfrm>
            <a:custGeom>
              <a:rect b="b" l="l" r="r" t="t"/>
              <a:pathLst>
                <a:path extrusionOk="0" h="2192" w="2239">
                  <a:moveTo>
                    <a:pt x="786" y="0"/>
                  </a:moveTo>
                  <a:cubicBezTo>
                    <a:pt x="358" y="143"/>
                    <a:pt x="24" y="524"/>
                    <a:pt x="0" y="1001"/>
                  </a:cubicBezTo>
                  <a:cubicBezTo>
                    <a:pt x="0" y="1667"/>
                    <a:pt x="524" y="2191"/>
                    <a:pt x="1191" y="2191"/>
                  </a:cubicBezTo>
                  <a:cubicBezTo>
                    <a:pt x="1644" y="2191"/>
                    <a:pt x="2048" y="1929"/>
                    <a:pt x="2239" y="1572"/>
                  </a:cubicBezTo>
                  <a:lnTo>
                    <a:pt x="2239" y="1572"/>
                  </a:lnTo>
                  <a:cubicBezTo>
                    <a:pt x="2025" y="1620"/>
                    <a:pt x="1882" y="1620"/>
                    <a:pt x="1691" y="1620"/>
                  </a:cubicBezTo>
                  <a:cubicBezTo>
                    <a:pt x="1629" y="1627"/>
                    <a:pt x="1570" y="1631"/>
                    <a:pt x="1513" y="1631"/>
                  </a:cubicBezTo>
                  <a:cubicBezTo>
                    <a:pt x="464" y="1631"/>
                    <a:pt x="357" y="430"/>
                    <a:pt x="786" y="0"/>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7"/>
            <p:cNvSpPr/>
            <p:nvPr/>
          </p:nvSpPr>
          <p:spPr>
            <a:xfrm>
              <a:off x="8075535" y="3045674"/>
              <a:ext cx="40148" cy="40148"/>
            </a:xfrm>
            <a:custGeom>
              <a:rect b="b" l="l" r="r" t="t"/>
              <a:pathLst>
                <a:path extrusionOk="0" h="1263" w="1263">
                  <a:moveTo>
                    <a:pt x="643" y="0"/>
                  </a:moveTo>
                  <a:cubicBezTo>
                    <a:pt x="286" y="0"/>
                    <a:pt x="0" y="286"/>
                    <a:pt x="0" y="620"/>
                  </a:cubicBezTo>
                  <a:cubicBezTo>
                    <a:pt x="0" y="977"/>
                    <a:pt x="286" y="1263"/>
                    <a:pt x="643" y="1263"/>
                  </a:cubicBezTo>
                  <a:cubicBezTo>
                    <a:pt x="977" y="1263"/>
                    <a:pt x="1262" y="977"/>
                    <a:pt x="1262" y="620"/>
                  </a:cubicBezTo>
                  <a:cubicBezTo>
                    <a:pt x="1262" y="286"/>
                    <a:pt x="977" y="0"/>
                    <a:pt x="643"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7"/>
            <p:cNvSpPr/>
            <p:nvPr/>
          </p:nvSpPr>
          <p:spPr>
            <a:xfrm>
              <a:off x="8142161" y="2963154"/>
              <a:ext cx="26511" cy="26543"/>
            </a:xfrm>
            <a:custGeom>
              <a:rect b="b" l="l" r="r" t="t"/>
              <a:pathLst>
                <a:path extrusionOk="0" h="835" w="834">
                  <a:moveTo>
                    <a:pt x="429" y="1"/>
                  </a:moveTo>
                  <a:cubicBezTo>
                    <a:pt x="191" y="1"/>
                    <a:pt x="0" y="191"/>
                    <a:pt x="0" y="429"/>
                  </a:cubicBezTo>
                  <a:cubicBezTo>
                    <a:pt x="0" y="644"/>
                    <a:pt x="191" y="834"/>
                    <a:pt x="429" y="834"/>
                  </a:cubicBezTo>
                  <a:cubicBezTo>
                    <a:pt x="643" y="834"/>
                    <a:pt x="834" y="644"/>
                    <a:pt x="834" y="429"/>
                  </a:cubicBezTo>
                  <a:cubicBezTo>
                    <a:pt x="834" y="191"/>
                    <a:pt x="643" y="1"/>
                    <a:pt x="429"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7"/>
            <p:cNvSpPr/>
            <p:nvPr/>
          </p:nvSpPr>
          <p:spPr>
            <a:xfrm>
              <a:off x="8142161" y="3007052"/>
              <a:ext cx="26511" cy="26543"/>
            </a:xfrm>
            <a:custGeom>
              <a:rect b="b" l="l" r="r" t="t"/>
              <a:pathLst>
                <a:path extrusionOk="0" h="835" w="834">
                  <a:moveTo>
                    <a:pt x="429" y="1"/>
                  </a:moveTo>
                  <a:cubicBezTo>
                    <a:pt x="191" y="1"/>
                    <a:pt x="0" y="191"/>
                    <a:pt x="0" y="406"/>
                  </a:cubicBezTo>
                  <a:cubicBezTo>
                    <a:pt x="0" y="644"/>
                    <a:pt x="191" y="834"/>
                    <a:pt x="429" y="834"/>
                  </a:cubicBezTo>
                  <a:cubicBezTo>
                    <a:pt x="643" y="834"/>
                    <a:pt x="834" y="644"/>
                    <a:pt x="834" y="406"/>
                  </a:cubicBezTo>
                  <a:cubicBezTo>
                    <a:pt x="834" y="191"/>
                    <a:pt x="643" y="1"/>
                    <a:pt x="429"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7"/>
            <p:cNvSpPr/>
            <p:nvPr/>
          </p:nvSpPr>
          <p:spPr>
            <a:xfrm>
              <a:off x="8164095" y="2985119"/>
              <a:ext cx="26543" cy="26511"/>
            </a:xfrm>
            <a:custGeom>
              <a:rect b="b" l="l" r="r" t="t"/>
              <a:pathLst>
                <a:path extrusionOk="0" h="834" w="835">
                  <a:moveTo>
                    <a:pt x="405" y="0"/>
                  </a:moveTo>
                  <a:cubicBezTo>
                    <a:pt x="191" y="0"/>
                    <a:pt x="1" y="191"/>
                    <a:pt x="1" y="429"/>
                  </a:cubicBezTo>
                  <a:cubicBezTo>
                    <a:pt x="1" y="643"/>
                    <a:pt x="191" y="834"/>
                    <a:pt x="405" y="834"/>
                  </a:cubicBezTo>
                  <a:cubicBezTo>
                    <a:pt x="644" y="834"/>
                    <a:pt x="834" y="643"/>
                    <a:pt x="834" y="429"/>
                  </a:cubicBezTo>
                  <a:cubicBezTo>
                    <a:pt x="834" y="191"/>
                    <a:pt x="644" y="0"/>
                    <a:pt x="405"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7"/>
            <p:cNvSpPr/>
            <p:nvPr/>
          </p:nvSpPr>
          <p:spPr>
            <a:xfrm>
              <a:off x="8120196" y="2985119"/>
              <a:ext cx="26511" cy="26511"/>
            </a:xfrm>
            <a:custGeom>
              <a:rect b="b" l="l" r="r" t="t"/>
              <a:pathLst>
                <a:path extrusionOk="0" h="834" w="834">
                  <a:moveTo>
                    <a:pt x="429" y="0"/>
                  </a:moveTo>
                  <a:cubicBezTo>
                    <a:pt x="191" y="0"/>
                    <a:pt x="0" y="191"/>
                    <a:pt x="0" y="429"/>
                  </a:cubicBezTo>
                  <a:cubicBezTo>
                    <a:pt x="0" y="643"/>
                    <a:pt x="191" y="834"/>
                    <a:pt x="429" y="834"/>
                  </a:cubicBezTo>
                  <a:cubicBezTo>
                    <a:pt x="643" y="834"/>
                    <a:pt x="834" y="643"/>
                    <a:pt x="834" y="429"/>
                  </a:cubicBezTo>
                  <a:cubicBezTo>
                    <a:pt x="834" y="191"/>
                    <a:pt x="643" y="0"/>
                    <a:pt x="429"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7"/>
            <p:cNvSpPr/>
            <p:nvPr/>
          </p:nvSpPr>
          <p:spPr>
            <a:xfrm>
              <a:off x="7912020" y="2963154"/>
              <a:ext cx="28799" cy="28037"/>
            </a:xfrm>
            <a:custGeom>
              <a:rect b="b" l="l" r="r" t="t"/>
              <a:pathLst>
                <a:path extrusionOk="0" h="882" w="906">
                  <a:moveTo>
                    <a:pt x="286" y="1"/>
                  </a:moveTo>
                  <a:cubicBezTo>
                    <a:pt x="119" y="1"/>
                    <a:pt x="0" y="120"/>
                    <a:pt x="0" y="286"/>
                  </a:cubicBezTo>
                  <a:lnTo>
                    <a:pt x="0" y="453"/>
                  </a:lnTo>
                  <a:cubicBezTo>
                    <a:pt x="0" y="691"/>
                    <a:pt x="191" y="882"/>
                    <a:pt x="429" y="882"/>
                  </a:cubicBezTo>
                  <a:cubicBezTo>
                    <a:pt x="667" y="882"/>
                    <a:pt x="882" y="667"/>
                    <a:pt x="905" y="453"/>
                  </a:cubicBezTo>
                  <a:lnTo>
                    <a:pt x="905" y="286"/>
                  </a:lnTo>
                  <a:cubicBezTo>
                    <a:pt x="905" y="120"/>
                    <a:pt x="786" y="1"/>
                    <a:pt x="643"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7"/>
            <p:cNvSpPr/>
            <p:nvPr/>
          </p:nvSpPr>
          <p:spPr>
            <a:xfrm>
              <a:off x="7890817" y="2983593"/>
              <a:ext cx="27274" cy="28037"/>
            </a:xfrm>
            <a:custGeom>
              <a:rect b="b" l="l" r="r" t="t"/>
              <a:pathLst>
                <a:path extrusionOk="0" h="882" w="858">
                  <a:moveTo>
                    <a:pt x="263" y="1"/>
                  </a:moveTo>
                  <a:cubicBezTo>
                    <a:pt x="120" y="1"/>
                    <a:pt x="1" y="120"/>
                    <a:pt x="1" y="263"/>
                  </a:cubicBezTo>
                  <a:lnTo>
                    <a:pt x="1" y="620"/>
                  </a:lnTo>
                  <a:cubicBezTo>
                    <a:pt x="1" y="763"/>
                    <a:pt x="120" y="882"/>
                    <a:pt x="263" y="882"/>
                  </a:cubicBezTo>
                  <a:lnTo>
                    <a:pt x="429" y="882"/>
                  </a:lnTo>
                  <a:cubicBezTo>
                    <a:pt x="667" y="882"/>
                    <a:pt x="858" y="715"/>
                    <a:pt x="858" y="477"/>
                  </a:cubicBezTo>
                  <a:cubicBezTo>
                    <a:pt x="858" y="239"/>
                    <a:pt x="667" y="48"/>
                    <a:pt x="429"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7"/>
            <p:cNvSpPr/>
            <p:nvPr/>
          </p:nvSpPr>
          <p:spPr>
            <a:xfrm>
              <a:off x="7910494" y="3007052"/>
              <a:ext cx="28037" cy="27305"/>
            </a:xfrm>
            <a:custGeom>
              <a:rect b="b" l="l" r="r" t="t"/>
              <a:pathLst>
                <a:path extrusionOk="0" h="859" w="882">
                  <a:moveTo>
                    <a:pt x="477" y="1"/>
                  </a:moveTo>
                  <a:cubicBezTo>
                    <a:pt x="263" y="1"/>
                    <a:pt x="48" y="168"/>
                    <a:pt x="1" y="406"/>
                  </a:cubicBezTo>
                  <a:lnTo>
                    <a:pt x="1" y="596"/>
                  </a:lnTo>
                  <a:cubicBezTo>
                    <a:pt x="1" y="739"/>
                    <a:pt x="120" y="858"/>
                    <a:pt x="263" y="858"/>
                  </a:cubicBezTo>
                  <a:lnTo>
                    <a:pt x="620" y="858"/>
                  </a:lnTo>
                  <a:cubicBezTo>
                    <a:pt x="763" y="858"/>
                    <a:pt x="882" y="739"/>
                    <a:pt x="882" y="596"/>
                  </a:cubicBezTo>
                  <a:lnTo>
                    <a:pt x="882" y="406"/>
                  </a:lnTo>
                  <a:cubicBezTo>
                    <a:pt x="882" y="168"/>
                    <a:pt x="715" y="1"/>
                    <a:pt x="477"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7"/>
            <p:cNvSpPr/>
            <p:nvPr/>
          </p:nvSpPr>
          <p:spPr>
            <a:xfrm>
              <a:off x="7933985" y="2985119"/>
              <a:ext cx="27274" cy="28037"/>
            </a:xfrm>
            <a:custGeom>
              <a:rect b="b" l="l" r="r" t="t"/>
              <a:pathLst>
                <a:path extrusionOk="0" h="882" w="858">
                  <a:moveTo>
                    <a:pt x="429" y="0"/>
                  </a:moveTo>
                  <a:cubicBezTo>
                    <a:pt x="191" y="0"/>
                    <a:pt x="0" y="191"/>
                    <a:pt x="0" y="429"/>
                  </a:cubicBezTo>
                  <a:cubicBezTo>
                    <a:pt x="0" y="667"/>
                    <a:pt x="191" y="858"/>
                    <a:pt x="429" y="881"/>
                  </a:cubicBezTo>
                  <a:lnTo>
                    <a:pt x="595" y="881"/>
                  </a:lnTo>
                  <a:cubicBezTo>
                    <a:pt x="738" y="881"/>
                    <a:pt x="857" y="786"/>
                    <a:pt x="857" y="619"/>
                  </a:cubicBezTo>
                  <a:lnTo>
                    <a:pt x="857" y="262"/>
                  </a:lnTo>
                  <a:cubicBezTo>
                    <a:pt x="857" y="119"/>
                    <a:pt x="738" y="0"/>
                    <a:pt x="595"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 name="Google Shape;2535;p47"/>
          <p:cNvGrpSpPr/>
          <p:nvPr/>
        </p:nvGrpSpPr>
        <p:grpSpPr>
          <a:xfrm>
            <a:off x="7243592" y="2856411"/>
            <a:ext cx="333101" cy="378557"/>
            <a:chOff x="7243592" y="2856411"/>
            <a:chExt cx="333101" cy="378557"/>
          </a:xfrm>
        </p:grpSpPr>
        <p:sp>
          <p:nvSpPr>
            <p:cNvPr id="2536" name="Google Shape;2536;p47"/>
            <p:cNvSpPr/>
            <p:nvPr/>
          </p:nvSpPr>
          <p:spPr>
            <a:xfrm>
              <a:off x="7377576" y="2856411"/>
              <a:ext cx="64370" cy="64401"/>
            </a:xfrm>
            <a:custGeom>
              <a:rect b="b" l="l" r="r" t="t"/>
              <a:pathLst>
                <a:path extrusionOk="0" h="2026" w="2025">
                  <a:moveTo>
                    <a:pt x="1024" y="1"/>
                  </a:moveTo>
                  <a:cubicBezTo>
                    <a:pt x="453" y="1"/>
                    <a:pt x="0" y="453"/>
                    <a:pt x="0" y="1001"/>
                  </a:cubicBezTo>
                  <a:cubicBezTo>
                    <a:pt x="0" y="1573"/>
                    <a:pt x="453" y="2025"/>
                    <a:pt x="1024" y="2025"/>
                  </a:cubicBezTo>
                  <a:cubicBezTo>
                    <a:pt x="1572" y="2025"/>
                    <a:pt x="2025" y="1573"/>
                    <a:pt x="2025" y="1001"/>
                  </a:cubicBezTo>
                  <a:cubicBezTo>
                    <a:pt x="2025" y="453"/>
                    <a:pt x="1572" y="1"/>
                    <a:pt x="1024"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7"/>
            <p:cNvSpPr/>
            <p:nvPr/>
          </p:nvSpPr>
          <p:spPr>
            <a:xfrm>
              <a:off x="7377576" y="2885179"/>
              <a:ext cx="32" cy="3083"/>
            </a:xfrm>
            <a:custGeom>
              <a:rect b="b" l="l" r="r" t="t"/>
              <a:pathLst>
                <a:path extrusionOk="0" h="97" w="1">
                  <a:moveTo>
                    <a:pt x="0" y="96"/>
                  </a:moveTo>
                  <a:lnTo>
                    <a:pt x="0" y="96"/>
                  </a:lnTo>
                  <a:lnTo>
                    <a:pt x="0" y="96"/>
                  </a:lnTo>
                  <a:lnTo>
                    <a:pt x="0" y="96"/>
                  </a:lnTo>
                  <a:close/>
                  <a:moveTo>
                    <a:pt x="0" y="96"/>
                  </a:moveTo>
                  <a:lnTo>
                    <a:pt x="0" y="96"/>
                  </a:lnTo>
                  <a:lnTo>
                    <a:pt x="0" y="96"/>
                  </a:lnTo>
                  <a:close/>
                  <a:moveTo>
                    <a:pt x="0" y="72"/>
                  </a:moveTo>
                  <a:cubicBezTo>
                    <a:pt x="0" y="72"/>
                    <a:pt x="0" y="96"/>
                    <a:pt x="0" y="72"/>
                  </a:cubicBezTo>
                  <a:cubicBezTo>
                    <a:pt x="0" y="96"/>
                    <a:pt x="0" y="72"/>
                    <a:pt x="0" y="72"/>
                  </a:cubicBezTo>
                  <a:close/>
                  <a:moveTo>
                    <a:pt x="0" y="72"/>
                  </a:moveTo>
                  <a:lnTo>
                    <a:pt x="0" y="72"/>
                  </a:lnTo>
                  <a:lnTo>
                    <a:pt x="0" y="72"/>
                  </a:lnTo>
                  <a:close/>
                  <a:moveTo>
                    <a:pt x="0" y="72"/>
                  </a:moveTo>
                  <a:lnTo>
                    <a:pt x="0" y="72"/>
                  </a:lnTo>
                  <a:lnTo>
                    <a:pt x="0" y="72"/>
                  </a:lnTo>
                  <a:close/>
                  <a:moveTo>
                    <a:pt x="0" y="72"/>
                  </a:moveTo>
                  <a:lnTo>
                    <a:pt x="0" y="72"/>
                  </a:lnTo>
                  <a:lnTo>
                    <a:pt x="0" y="72"/>
                  </a:lnTo>
                  <a:close/>
                  <a:moveTo>
                    <a:pt x="0" y="72"/>
                  </a:moveTo>
                  <a:lnTo>
                    <a:pt x="0" y="72"/>
                  </a:lnTo>
                  <a:lnTo>
                    <a:pt x="0" y="72"/>
                  </a:lnTo>
                  <a:close/>
                  <a:moveTo>
                    <a:pt x="0" y="48"/>
                  </a:moveTo>
                  <a:lnTo>
                    <a:pt x="0" y="48"/>
                  </a:lnTo>
                  <a:lnTo>
                    <a:pt x="0" y="48"/>
                  </a:lnTo>
                  <a:close/>
                  <a:moveTo>
                    <a:pt x="0" y="48"/>
                  </a:moveTo>
                  <a:lnTo>
                    <a:pt x="0" y="48"/>
                  </a:lnTo>
                  <a:lnTo>
                    <a:pt x="0" y="48"/>
                  </a:lnTo>
                  <a:close/>
                  <a:moveTo>
                    <a:pt x="0" y="48"/>
                  </a:moveTo>
                  <a:lnTo>
                    <a:pt x="0" y="48"/>
                  </a:lnTo>
                  <a:lnTo>
                    <a:pt x="0" y="48"/>
                  </a:lnTo>
                  <a:close/>
                  <a:moveTo>
                    <a:pt x="0" y="48"/>
                  </a:moveTo>
                  <a:lnTo>
                    <a:pt x="0" y="48"/>
                  </a:lnTo>
                  <a:lnTo>
                    <a:pt x="0" y="48"/>
                  </a:lnTo>
                  <a:close/>
                  <a:moveTo>
                    <a:pt x="0" y="48"/>
                  </a:moveTo>
                  <a:lnTo>
                    <a:pt x="0" y="48"/>
                  </a:lnTo>
                  <a:lnTo>
                    <a:pt x="0" y="48"/>
                  </a:lnTo>
                  <a:close/>
                  <a:moveTo>
                    <a:pt x="0" y="25"/>
                  </a:moveTo>
                  <a:lnTo>
                    <a:pt x="0" y="25"/>
                  </a:lnTo>
                  <a:lnTo>
                    <a:pt x="0" y="25"/>
                  </a:lnTo>
                  <a:close/>
                  <a:moveTo>
                    <a:pt x="0" y="25"/>
                  </a:moveTo>
                  <a:lnTo>
                    <a:pt x="0" y="25"/>
                  </a:lnTo>
                  <a:lnTo>
                    <a:pt x="0" y="25"/>
                  </a:lnTo>
                  <a:close/>
                  <a:moveTo>
                    <a:pt x="0" y="25"/>
                  </a:moveTo>
                  <a:lnTo>
                    <a:pt x="0" y="25"/>
                  </a:lnTo>
                  <a:lnTo>
                    <a:pt x="0" y="25"/>
                  </a:lnTo>
                  <a:close/>
                  <a:moveTo>
                    <a:pt x="0" y="25"/>
                  </a:moveTo>
                  <a:lnTo>
                    <a:pt x="0" y="25"/>
                  </a:lnTo>
                  <a:lnTo>
                    <a:pt x="0" y="25"/>
                  </a:lnTo>
                  <a:close/>
                  <a:moveTo>
                    <a:pt x="0" y="25"/>
                  </a:moveTo>
                  <a:lnTo>
                    <a:pt x="0" y="25"/>
                  </a:lnTo>
                  <a:lnTo>
                    <a:pt x="0" y="25"/>
                  </a:lnTo>
                  <a:close/>
                  <a:moveTo>
                    <a:pt x="0" y="1"/>
                  </a:moveTo>
                  <a:lnTo>
                    <a:pt x="0" y="1"/>
                  </a:lnTo>
                  <a:lnTo>
                    <a:pt x="0" y="1"/>
                  </a:lnTo>
                  <a:close/>
                  <a:moveTo>
                    <a:pt x="0" y="1"/>
                  </a:moveTo>
                  <a:lnTo>
                    <a:pt x="0" y="1"/>
                  </a:lnTo>
                  <a:lnTo>
                    <a:pt x="0" y="1"/>
                  </a:ln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7"/>
            <p:cNvSpPr/>
            <p:nvPr/>
          </p:nvSpPr>
          <p:spPr>
            <a:xfrm>
              <a:off x="7378339" y="2856411"/>
              <a:ext cx="34839" cy="44693"/>
            </a:xfrm>
            <a:custGeom>
              <a:rect b="b" l="l" r="r" t="t"/>
              <a:pathLst>
                <a:path extrusionOk="0" h="1406" w="1096">
                  <a:moveTo>
                    <a:pt x="929" y="1"/>
                  </a:moveTo>
                  <a:cubicBezTo>
                    <a:pt x="453" y="25"/>
                    <a:pt x="72" y="406"/>
                    <a:pt x="0" y="906"/>
                  </a:cubicBezTo>
                  <a:cubicBezTo>
                    <a:pt x="0" y="1072"/>
                    <a:pt x="72" y="1263"/>
                    <a:pt x="119" y="1406"/>
                  </a:cubicBezTo>
                  <a:cubicBezTo>
                    <a:pt x="429" y="1334"/>
                    <a:pt x="715" y="1311"/>
                    <a:pt x="1024" y="1311"/>
                  </a:cubicBezTo>
                  <a:lnTo>
                    <a:pt x="1096" y="1311"/>
                  </a:lnTo>
                  <a:cubicBezTo>
                    <a:pt x="667" y="1144"/>
                    <a:pt x="524" y="549"/>
                    <a:pt x="929"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7"/>
            <p:cNvSpPr/>
            <p:nvPr/>
          </p:nvSpPr>
          <p:spPr>
            <a:xfrm>
              <a:off x="7243592" y="2901836"/>
              <a:ext cx="333101" cy="333133"/>
            </a:xfrm>
            <a:custGeom>
              <a:rect b="b" l="l" r="r" t="t"/>
              <a:pathLst>
                <a:path extrusionOk="0" h="10480" w="10479">
                  <a:moveTo>
                    <a:pt x="5239" y="1"/>
                  </a:moveTo>
                  <a:cubicBezTo>
                    <a:pt x="2334" y="1"/>
                    <a:pt x="24" y="2358"/>
                    <a:pt x="0" y="5240"/>
                  </a:cubicBezTo>
                  <a:cubicBezTo>
                    <a:pt x="0" y="8121"/>
                    <a:pt x="2334" y="10479"/>
                    <a:pt x="5239" y="10479"/>
                  </a:cubicBezTo>
                  <a:cubicBezTo>
                    <a:pt x="8121" y="10479"/>
                    <a:pt x="10479" y="8121"/>
                    <a:pt x="10479" y="5240"/>
                  </a:cubicBezTo>
                  <a:cubicBezTo>
                    <a:pt x="10479" y="2358"/>
                    <a:pt x="8121" y="1"/>
                    <a:pt x="5239"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7"/>
            <p:cNvSpPr/>
            <p:nvPr/>
          </p:nvSpPr>
          <p:spPr>
            <a:xfrm>
              <a:off x="7243592" y="2945003"/>
              <a:ext cx="53784" cy="122668"/>
            </a:xfrm>
            <a:custGeom>
              <a:rect b="b" l="l" r="r" t="t"/>
              <a:pathLst>
                <a:path extrusionOk="0" h="3859" w="1692">
                  <a:moveTo>
                    <a:pt x="1691" y="0"/>
                  </a:moveTo>
                  <a:cubicBezTo>
                    <a:pt x="643" y="953"/>
                    <a:pt x="0" y="2334"/>
                    <a:pt x="0" y="3858"/>
                  </a:cubicBezTo>
                  <a:cubicBezTo>
                    <a:pt x="24" y="2358"/>
                    <a:pt x="643" y="1000"/>
                    <a:pt x="1691"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7"/>
            <p:cNvSpPr/>
            <p:nvPr/>
          </p:nvSpPr>
          <p:spPr>
            <a:xfrm>
              <a:off x="7244355" y="2910164"/>
              <a:ext cx="292985" cy="324042"/>
            </a:xfrm>
            <a:custGeom>
              <a:rect b="b" l="l" r="r" t="t"/>
              <a:pathLst>
                <a:path extrusionOk="0" h="10194" w="9217">
                  <a:moveTo>
                    <a:pt x="3572" y="1"/>
                  </a:moveTo>
                  <a:cubicBezTo>
                    <a:pt x="2858" y="239"/>
                    <a:pt x="2239" y="596"/>
                    <a:pt x="1691" y="1096"/>
                  </a:cubicBezTo>
                  <a:cubicBezTo>
                    <a:pt x="643" y="2049"/>
                    <a:pt x="0" y="3430"/>
                    <a:pt x="0" y="4954"/>
                  </a:cubicBezTo>
                  <a:cubicBezTo>
                    <a:pt x="0" y="7812"/>
                    <a:pt x="2286" y="10122"/>
                    <a:pt x="5144" y="10193"/>
                  </a:cubicBezTo>
                  <a:lnTo>
                    <a:pt x="5334" y="10193"/>
                  </a:lnTo>
                  <a:cubicBezTo>
                    <a:pt x="6954" y="10050"/>
                    <a:pt x="8359" y="9145"/>
                    <a:pt x="9216" y="7859"/>
                  </a:cubicBezTo>
                  <a:lnTo>
                    <a:pt x="9216" y="7859"/>
                  </a:lnTo>
                  <a:cubicBezTo>
                    <a:pt x="8788" y="7931"/>
                    <a:pt x="8359" y="7955"/>
                    <a:pt x="7954" y="7955"/>
                  </a:cubicBezTo>
                  <a:cubicBezTo>
                    <a:pt x="7740" y="7955"/>
                    <a:pt x="7525" y="7955"/>
                    <a:pt x="7311" y="7931"/>
                  </a:cubicBezTo>
                  <a:cubicBezTo>
                    <a:pt x="6668" y="8479"/>
                    <a:pt x="5811" y="8812"/>
                    <a:pt x="4858" y="8812"/>
                  </a:cubicBezTo>
                  <a:cubicBezTo>
                    <a:pt x="2739" y="8812"/>
                    <a:pt x="1000" y="7097"/>
                    <a:pt x="1000" y="4978"/>
                  </a:cubicBezTo>
                  <a:cubicBezTo>
                    <a:pt x="1000" y="3787"/>
                    <a:pt x="1548" y="2716"/>
                    <a:pt x="2405" y="2001"/>
                  </a:cubicBezTo>
                  <a:cubicBezTo>
                    <a:pt x="2858" y="1191"/>
                    <a:pt x="3120" y="477"/>
                    <a:pt x="3572"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7"/>
            <p:cNvSpPr/>
            <p:nvPr/>
          </p:nvSpPr>
          <p:spPr>
            <a:xfrm>
              <a:off x="7287491" y="2946497"/>
              <a:ext cx="244541" cy="243778"/>
            </a:xfrm>
            <a:custGeom>
              <a:rect b="b" l="l" r="r" t="t"/>
              <a:pathLst>
                <a:path extrusionOk="0" h="7669" w="7693">
                  <a:moveTo>
                    <a:pt x="3858" y="1"/>
                  </a:moveTo>
                  <a:cubicBezTo>
                    <a:pt x="1739" y="1"/>
                    <a:pt x="0" y="1692"/>
                    <a:pt x="0" y="3835"/>
                  </a:cubicBezTo>
                  <a:cubicBezTo>
                    <a:pt x="0" y="5954"/>
                    <a:pt x="1739" y="7669"/>
                    <a:pt x="3858" y="7669"/>
                  </a:cubicBezTo>
                  <a:cubicBezTo>
                    <a:pt x="5954" y="7669"/>
                    <a:pt x="7693" y="5954"/>
                    <a:pt x="7693" y="3835"/>
                  </a:cubicBezTo>
                  <a:cubicBezTo>
                    <a:pt x="7693" y="1715"/>
                    <a:pt x="5954" y="1"/>
                    <a:pt x="3858"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7"/>
            <p:cNvSpPr/>
            <p:nvPr/>
          </p:nvSpPr>
          <p:spPr>
            <a:xfrm>
              <a:off x="7397253" y="2961660"/>
              <a:ext cx="25017" cy="24254"/>
            </a:xfrm>
            <a:custGeom>
              <a:rect b="b" l="l" r="r" t="t"/>
              <a:pathLst>
                <a:path extrusionOk="0" h="763" w="787">
                  <a:moveTo>
                    <a:pt x="405" y="0"/>
                  </a:moveTo>
                  <a:cubicBezTo>
                    <a:pt x="191" y="0"/>
                    <a:pt x="1" y="167"/>
                    <a:pt x="1" y="381"/>
                  </a:cubicBezTo>
                  <a:cubicBezTo>
                    <a:pt x="1" y="595"/>
                    <a:pt x="191" y="762"/>
                    <a:pt x="405" y="762"/>
                  </a:cubicBezTo>
                  <a:cubicBezTo>
                    <a:pt x="596" y="762"/>
                    <a:pt x="786" y="595"/>
                    <a:pt x="786" y="381"/>
                  </a:cubicBezTo>
                  <a:cubicBezTo>
                    <a:pt x="786" y="167"/>
                    <a:pt x="596" y="0"/>
                    <a:pt x="405"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7"/>
            <p:cNvSpPr/>
            <p:nvPr/>
          </p:nvSpPr>
          <p:spPr>
            <a:xfrm>
              <a:off x="7304147" y="3056259"/>
              <a:ext cx="24254" cy="24254"/>
            </a:xfrm>
            <a:custGeom>
              <a:rect b="b" l="l" r="r" t="t"/>
              <a:pathLst>
                <a:path extrusionOk="0" h="763" w="763">
                  <a:moveTo>
                    <a:pt x="381" y="1"/>
                  </a:moveTo>
                  <a:cubicBezTo>
                    <a:pt x="167" y="1"/>
                    <a:pt x="0" y="168"/>
                    <a:pt x="0" y="382"/>
                  </a:cubicBezTo>
                  <a:cubicBezTo>
                    <a:pt x="0" y="596"/>
                    <a:pt x="167" y="763"/>
                    <a:pt x="381" y="763"/>
                  </a:cubicBezTo>
                  <a:cubicBezTo>
                    <a:pt x="596" y="763"/>
                    <a:pt x="762" y="596"/>
                    <a:pt x="762" y="382"/>
                  </a:cubicBezTo>
                  <a:cubicBezTo>
                    <a:pt x="762" y="168"/>
                    <a:pt x="596" y="1"/>
                    <a:pt x="381"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7"/>
            <p:cNvSpPr/>
            <p:nvPr/>
          </p:nvSpPr>
          <p:spPr>
            <a:xfrm>
              <a:off x="7397253" y="3149397"/>
              <a:ext cx="25017" cy="24985"/>
            </a:xfrm>
            <a:custGeom>
              <a:rect b="b" l="l" r="r" t="t"/>
              <a:pathLst>
                <a:path extrusionOk="0" h="786" w="787">
                  <a:moveTo>
                    <a:pt x="382" y="0"/>
                  </a:moveTo>
                  <a:cubicBezTo>
                    <a:pt x="191" y="0"/>
                    <a:pt x="1" y="191"/>
                    <a:pt x="1" y="405"/>
                  </a:cubicBezTo>
                  <a:cubicBezTo>
                    <a:pt x="1" y="619"/>
                    <a:pt x="191" y="786"/>
                    <a:pt x="382" y="786"/>
                  </a:cubicBezTo>
                  <a:cubicBezTo>
                    <a:pt x="596" y="786"/>
                    <a:pt x="786" y="619"/>
                    <a:pt x="786" y="405"/>
                  </a:cubicBezTo>
                  <a:cubicBezTo>
                    <a:pt x="786" y="191"/>
                    <a:pt x="596" y="0"/>
                    <a:pt x="382"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7"/>
            <p:cNvSpPr/>
            <p:nvPr/>
          </p:nvSpPr>
          <p:spPr>
            <a:xfrm>
              <a:off x="7491884" y="3056259"/>
              <a:ext cx="25017" cy="24254"/>
            </a:xfrm>
            <a:custGeom>
              <a:rect b="b" l="l" r="r" t="t"/>
              <a:pathLst>
                <a:path extrusionOk="0" h="763" w="787">
                  <a:moveTo>
                    <a:pt x="405" y="1"/>
                  </a:moveTo>
                  <a:cubicBezTo>
                    <a:pt x="167" y="1"/>
                    <a:pt x="0" y="144"/>
                    <a:pt x="0" y="382"/>
                  </a:cubicBezTo>
                  <a:cubicBezTo>
                    <a:pt x="0" y="596"/>
                    <a:pt x="191" y="763"/>
                    <a:pt x="405" y="763"/>
                  </a:cubicBezTo>
                  <a:cubicBezTo>
                    <a:pt x="596" y="763"/>
                    <a:pt x="786" y="596"/>
                    <a:pt x="786" y="382"/>
                  </a:cubicBezTo>
                  <a:cubicBezTo>
                    <a:pt x="786" y="168"/>
                    <a:pt x="596" y="1"/>
                    <a:pt x="405"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7"/>
            <p:cNvSpPr/>
            <p:nvPr/>
          </p:nvSpPr>
          <p:spPr>
            <a:xfrm>
              <a:off x="7341116" y="3002284"/>
              <a:ext cx="136623" cy="131982"/>
            </a:xfrm>
            <a:custGeom>
              <a:rect b="b" l="l" r="r" t="t"/>
              <a:pathLst>
                <a:path extrusionOk="0" h="4152" w="4298">
                  <a:moveTo>
                    <a:pt x="4003" y="0"/>
                  </a:moveTo>
                  <a:cubicBezTo>
                    <a:pt x="3965" y="0"/>
                    <a:pt x="3926" y="10"/>
                    <a:pt x="3886" y="32"/>
                  </a:cubicBezTo>
                  <a:lnTo>
                    <a:pt x="1862" y="1103"/>
                  </a:lnTo>
                  <a:cubicBezTo>
                    <a:pt x="1576" y="1246"/>
                    <a:pt x="1338" y="1485"/>
                    <a:pt x="1171" y="1794"/>
                  </a:cubicBezTo>
                  <a:lnTo>
                    <a:pt x="100" y="3818"/>
                  </a:lnTo>
                  <a:cubicBezTo>
                    <a:pt x="1" y="3977"/>
                    <a:pt x="148" y="4151"/>
                    <a:pt x="324" y="4151"/>
                  </a:cubicBezTo>
                  <a:cubicBezTo>
                    <a:pt x="360" y="4151"/>
                    <a:pt x="397" y="4144"/>
                    <a:pt x="433" y="4128"/>
                  </a:cubicBezTo>
                  <a:lnTo>
                    <a:pt x="2457" y="3056"/>
                  </a:lnTo>
                  <a:cubicBezTo>
                    <a:pt x="2767" y="2913"/>
                    <a:pt x="3005" y="2675"/>
                    <a:pt x="3148" y="2389"/>
                  </a:cubicBezTo>
                  <a:lnTo>
                    <a:pt x="4219" y="365"/>
                  </a:lnTo>
                  <a:cubicBezTo>
                    <a:pt x="4297" y="191"/>
                    <a:pt x="4169" y="0"/>
                    <a:pt x="4003" y="0"/>
                  </a:cubicBezTo>
                  <a:close/>
                </a:path>
              </a:pathLst>
            </a:custGeom>
            <a:solidFill>
              <a:srgbClr val="E966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7"/>
            <p:cNvSpPr/>
            <p:nvPr/>
          </p:nvSpPr>
          <p:spPr>
            <a:xfrm>
              <a:off x="7341116" y="3047931"/>
              <a:ext cx="90245" cy="86335"/>
            </a:xfrm>
            <a:custGeom>
              <a:rect b="b" l="l" r="r" t="t"/>
              <a:pathLst>
                <a:path extrusionOk="0" h="2716" w="2839">
                  <a:moveTo>
                    <a:pt x="1505" y="1"/>
                  </a:moveTo>
                  <a:cubicBezTo>
                    <a:pt x="1386" y="96"/>
                    <a:pt x="1290" y="239"/>
                    <a:pt x="1219" y="382"/>
                  </a:cubicBezTo>
                  <a:lnTo>
                    <a:pt x="100" y="2382"/>
                  </a:lnTo>
                  <a:cubicBezTo>
                    <a:pt x="1" y="2541"/>
                    <a:pt x="148" y="2715"/>
                    <a:pt x="324" y="2715"/>
                  </a:cubicBezTo>
                  <a:cubicBezTo>
                    <a:pt x="360" y="2715"/>
                    <a:pt x="397" y="2708"/>
                    <a:pt x="433" y="2692"/>
                  </a:cubicBezTo>
                  <a:lnTo>
                    <a:pt x="2457" y="1620"/>
                  </a:lnTo>
                  <a:cubicBezTo>
                    <a:pt x="2600" y="1525"/>
                    <a:pt x="2719" y="1454"/>
                    <a:pt x="2838" y="1334"/>
                  </a:cubicBezTo>
                  <a:lnTo>
                    <a:pt x="15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7"/>
            <p:cNvSpPr/>
            <p:nvPr/>
          </p:nvSpPr>
          <p:spPr>
            <a:xfrm>
              <a:off x="7406344" y="3032800"/>
              <a:ext cx="39385" cy="39385"/>
            </a:xfrm>
            <a:custGeom>
              <a:rect b="b" l="l" r="r" t="t"/>
              <a:pathLst>
                <a:path extrusionOk="0" h="1239" w="1239">
                  <a:moveTo>
                    <a:pt x="1072" y="1"/>
                  </a:moveTo>
                  <a:cubicBezTo>
                    <a:pt x="1024" y="1"/>
                    <a:pt x="977" y="24"/>
                    <a:pt x="953" y="48"/>
                  </a:cubicBezTo>
                  <a:lnTo>
                    <a:pt x="0" y="1001"/>
                  </a:lnTo>
                  <a:lnTo>
                    <a:pt x="215" y="1239"/>
                  </a:lnTo>
                  <a:lnTo>
                    <a:pt x="1191" y="286"/>
                  </a:lnTo>
                  <a:cubicBezTo>
                    <a:pt x="1239" y="239"/>
                    <a:pt x="1239" y="120"/>
                    <a:pt x="1191" y="48"/>
                  </a:cubicBezTo>
                  <a:cubicBezTo>
                    <a:pt x="1143" y="1"/>
                    <a:pt x="1120" y="1"/>
                    <a:pt x="1072" y="1"/>
                  </a:cubicBezTo>
                  <a:close/>
                </a:path>
              </a:pathLst>
            </a:custGeom>
            <a:solidFill>
              <a:srgbClr val="E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7"/>
            <p:cNvSpPr/>
            <p:nvPr/>
          </p:nvSpPr>
          <p:spPr>
            <a:xfrm>
              <a:off x="7373794" y="3064588"/>
              <a:ext cx="40148" cy="40148"/>
            </a:xfrm>
            <a:custGeom>
              <a:rect b="b" l="l" r="r" t="t"/>
              <a:pathLst>
                <a:path extrusionOk="0" h="1263" w="1263">
                  <a:moveTo>
                    <a:pt x="1024" y="1"/>
                  </a:moveTo>
                  <a:lnTo>
                    <a:pt x="72" y="953"/>
                  </a:lnTo>
                  <a:cubicBezTo>
                    <a:pt x="0" y="1001"/>
                    <a:pt x="0" y="1144"/>
                    <a:pt x="72" y="1192"/>
                  </a:cubicBezTo>
                  <a:cubicBezTo>
                    <a:pt x="96" y="1215"/>
                    <a:pt x="143" y="1263"/>
                    <a:pt x="191" y="1263"/>
                  </a:cubicBezTo>
                  <a:cubicBezTo>
                    <a:pt x="215" y="1263"/>
                    <a:pt x="262" y="1215"/>
                    <a:pt x="310" y="1192"/>
                  </a:cubicBezTo>
                  <a:lnTo>
                    <a:pt x="1262" y="239"/>
                  </a:lnTo>
                  <a:lnTo>
                    <a:pt x="1024" y="1"/>
                  </a:lnTo>
                  <a:close/>
                </a:path>
              </a:pathLst>
            </a:custGeom>
            <a:solidFill>
              <a:srgbClr val="FEE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7"/>
            <p:cNvSpPr/>
            <p:nvPr/>
          </p:nvSpPr>
          <p:spPr>
            <a:xfrm>
              <a:off x="7410127" y="2946497"/>
              <a:ext cx="121905" cy="121905"/>
            </a:xfrm>
            <a:custGeom>
              <a:rect b="b" l="l" r="r" t="t"/>
              <a:pathLst>
                <a:path extrusionOk="0" h="3835" w="3835">
                  <a:moveTo>
                    <a:pt x="0" y="1"/>
                  </a:moveTo>
                  <a:cubicBezTo>
                    <a:pt x="2096" y="1"/>
                    <a:pt x="3835" y="1715"/>
                    <a:pt x="3835" y="3835"/>
                  </a:cubicBezTo>
                  <a:cubicBezTo>
                    <a:pt x="3835" y="1692"/>
                    <a:pt x="2096" y="1"/>
                    <a:pt x="0" y="1"/>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7"/>
            <p:cNvSpPr/>
            <p:nvPr/>
          </p:nvSpPr>
          <p:spPr>
            <a:xfrm>
              <a:off x="7340480" y="2946497"/>
              <a:ext cx="191551" cy="181729"/>
            </a:xfrm>
            <a:custGeom>
              <a:rect b="b" l="l" r="r" t="t"/>
              <a:pathLst>
                <a:path extrusionOk="0" h="5717" w="6026">
                  <a:moveTo>
                    <a:pt x="2191" y="1"/>
                  </a:moveTo>
                  <a:cubicBezTo>
                    <a:pt x="1667" y="1"/>
                    <a:pt x="1191" y="96"/>
                    <a:pt x="763" y="263"/>
                  </a:cubicBezTo>
                  <a:cubicBezTo>
                    <a:pt x="477" y="382"/>
                    <a:pt x="239" y="501"/>
                    <a:pt x="0" y="644"/>
                  </a:cubicBezTo>
                  <a:cubicBezTo>
                    <a:pt x="524" y="501"/>
                    <a:pt x="1001" y="453"/>
                    <a:pt x="1429" y="453"/>
                  </a:cubicBezTo>
                  <a:cubicBezTo>
                    <a:pt x="1644" y="453"/>
                    <a:pt x="1858" y="453"/>
                    <a:pt x="2072" y="477"/>
                  </a:cubicBezTo>
                  <a:cubicBezTo>
                    <a:pt x="2096" y="477"/>
                    <a:pt x="2144" y="453"/>
                    <a:pt x="2191" y="453"/>
                  </a:cubicBezTo>
                  <a:cubicBezTo>
                    <a:pt x="2263" y="453"/>
                    <a:pt x="2358" y="477"/>
                    <a:pt x="2453" y="525"/>
                  </a:cubicBezTo>
                  <a:cubicBezTo>
                    <a:pt x="3906" y="882"/>
                    <a:pt x="5001" y="2025"/>
                    <a:pt x="5430" y="3501"/>
                  </a:cubicBezTo>
                  <a:cubicBezTo>
                    <a:pt x="5525" y="3573"/>
                    <a:pt x="5549" y="3692"/>
                    <a:pt x="5549" y="3811"/>
                  </a:cubicBezTo>
                  <a:cubicBezTo>
                    <a:pt x="5549" y="3859"/>
                    <a:pt x="5549" y="3930"/>
                    <a:pt x="5525" y="3954"/>
                  </a:cubicBezTo>
                  <a:cubicBezTo>
                    <a:pt x="5597" y="4525"/>
                    <a:pt x="5597" y="5121"/>
                    <a:pt x="5525" y="5716"/>
                  </a:cubicBezTo>
                  <a:cubicBezTo>
                    <a:pt x="5692" y="5407"/>
                    <a:pt x="5811" y="5121"/>
                    <a:pt x="5906" y="4764"/>
                  </a:cubicBezTo>
                  <a:lnTo>
                    <a:pt x="5906" y="4692"/>
                  </a:lnTo>
                  <a:lnTo>
                    <a:pt x="5906" y="4668"/>
                  </a:lnTo>
                  <a:lnTo>
                    <a:pt x="5906" y="4645"/>
                  </a:lnTo>
                  <a:lnTo>
                    <a:pt x="5906" y="4621"/>
                  </a:lnTo>
                  <a:lnTo>
                    <a:pt x="5906" y="4573"/>
                  </a:lnTo>
                  <a:lnTo>
                    <a:pt x="5906" y="4549"/>
                  </a:lnTo>
                  <a:lnTo>
                    <a:pt x="5906" y="4525"/>
                  </a:lnTo>
                  <a:lnTo>
                    <a:pt x="5906" y="4478"/>
                  </a:lnTo>
                  <a:lnTo>
                    <a:pt x="5906" y="4454"/>
                  </a:lnTo>
                  <a:lnTo>
                    <a:pt x="5906" y="4430"/>
                  </a:lnTo>
                  <a:lnTo>
                    <a:pt x="5906" y="4406"/>
                  </a:lnTo>
                  <a:lnTo>
                    <a:pt x="5906" y="4359"/>
                  </a:lnTo>
                  <a:lnTo>
                    <a:pt x="5906" y="4335"/>
                  </a:lnTo>
                  <a:lnTo>
                    <a:pt x="5906" y="4311"/>
                  </a:lnTo>
                  <a:lnTo>
                    <a:pt x="5906" y="4287"/>
                  </a:lnTo>
                  <a:lnTo>
                    <a:pt x="5906" y="4240"/>
                  </a:lnTo>
                  <a:lnTo>
                    <a:pt x="5906" y="4216"/>
                  </a:lnTo>
                  <a:lnTo>
                    <a:pt x="5906" y="4192"/>
                  </a:lnTo>
                  <a:lnTo>
                    <a:pt x="5906" y="4168"/>
                  </a:lnTo>
                  <a:lnTo>
                    <a:pt x="5906" y="4121"/>
                  </a:lnTo>
                  <a:cubicBezTo>
                    <a:pt x="6026" y="1692"/>
                    <a:pt x="4287" y="1"/>
                    <a:pt x="2191"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7"/>
            <p:cNvSpPr/>
            <p:nvPr/>
          </p:nvSpPr>
          <p:spPr>
            <a:xfrm>
              <a:off x="7406344" y="2961660"/>
              <a:ext cx="12143" cy="3052"/>
            </a:xfrm>
            <a:custGeom>
              <a:rect b="b" l="l" r="r" t="t"/>
              <a:pathLst>
                <a:path extrusionOk="0" h="96" w="382">
                  <a:moveTo>
                    <a:pt x="119" y="0"/>
                  </a:moveTo>
                  <a:cubicBezTo>
                    <a:pt x="48" y="0"/>
                    <a:pt x="24" y="0"/>
                    <a:pt x="0" y="24"/>
                  </a:cubicBezTo>
                  <a:cubicBezTo>
                    <a:pt x="119" y="48"/>
                    <a:pt x="262" y="48"/>
                    <a:pt x="381" y="95"/>
                  </a:cubicBezTo>
                  <a:cubicBezTo>
                    <a:pt x="286" y="24"/>
                    <a:pt x="191" y="0"/>
                    <a:pt x="119"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7"/>
            <p:cNvSpPr/>
            <p:nvPr/>
          </p:nvSpPr>
          <p:spPr>
            <a:xfrm>
              <a:off x="7512324" y="3058548"/>
              <a:ext cx="4577" cy="14400"/>
            </a:xfrm>
            <a:custGeom>
              <a:rect b="b" l="l" r="r" t="t"/>
              <a:pathLst>
                <a:path extrusionOk="0" h="453" w="144">
                  <a:moveTo>
                    <a:pt x="0" y="0"/>
                  </a:moveTo>
                  <a:lnTo>
                    <a:pt x="72" y="453"/>
                  </a:lnTo>
                  <a:cubicBezTo>
                    <a:pt x="119" y="405"/>
                    <a:pt x="119" y="358"/>
                    <a:pt x="119" y="310"/>
                  </a:cubicBezTo>
                  <a:cubicBezTo>
                    <a:pt x="143" y="191"/>
                    <a:pt x="72" y="72"/>
                    <a:pt x="0"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 name="Google Shape;2555;p47"/>
          <p:cNvGrpSpPr/>
          <p:nvPr/>
        </p:nvGrpSpPr>
        <p:grpSpPr>
          <a:xfrm>
            <a:off x="3406332" y="1745915"/>
            <a:ext cx="379288" cy="330081"/>
            <a:chOff x="3406332" y="1745915"/>
            <a:chExt cx="379288" cy="330081"/>
          </a:xfrm>
        </p:grpSpPr>
        <p:sp>
          <p:nvSpPr>
            <p:cNvPr id="2556" name="Google Shape;2556;p47"/>
            <p:cNvSpPr/>
            <p:nvPr/>
          </p:nvSpPr>
          <p:spPr>
            <a:xfrm>
              <a:off x="3406332" y="1963151"/>
              <a:ext cx="306622" cy="111320"/>
            </a:xfrm>
            <a:custGeom>
              <a:rect b="b" l="l" r="r" t="t"/>
              <a:pathLst>
                <a:path extrusionOk="0" h="3502" w="9646">
                  <a:moveTo>
                    <a:pt x="3120" y="1"/>
                  </a:moveTo>
                  <a:cubicBezTo>
                    <a:pt x="1763" y="1"/>
                    <a:pt x="524" y="953"/>
                    <a:pt x="215" y="2287"/>
                  </a:cubicBezTo>
                  <a:lnTo>
                    <a:pt x="48" y="2906"/>
                  </a:lnTo>
                  <a:cubicBezTo>
                    <a:pt x="1" y="3216"/>
                    <a:pt x="215" y="3502"/>
                    <a:pt x="524" y="3502"/>
                  </a:cubicBezTo>
                  <a:lnTo>
                    <a:pt x="9098" y="3502"/>
                  </a:lnTo>
                  <a:cubicBezTo>
                    <a:pt x="9407" y="3502"/>
                    <a:pt x="9645" y="3216"/>
                    <a:pt x="9574" y="2906"/>
                  </a:cubicBezTo>
                  <a:lnTo>
                    <a:pt x="9431" y="2287"/>
                  </a:lnTo>
                  <a:cubicBezTo>
                    <a:pt x="9098" y="953"/>
                    <a:pt x="7907" y="1"/>
                    <a:pt x="6526"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7"/>
            <p:cNvSpPr/>
            <p:nvPr/>
          </p:nvSpPr>
          <p:spPr>
            <a:xfrm>
              <a:off x="3506272" y="1963151"/>
              <a:ext cx="106011" cy="112083"/>
            </a:xfrm>
            <a:custGeom>
              <a:rect b="b" l="l" r="r" t="t"/>
              <a:pathLst>
                <a:path extrusionOk="0" h="3526" w="3335">
                  <a:moveTo>
                    <a:pt x="0" y="1"/>
                  </a:moveTo>
                  <a:lnTo>
                    <a:pt x="929" y="3525"/>
                  </a:lnTo>
                  <a:lnTo>
                    <a:pt x="2453" y="3525"/>
                  </a:lnTo>
                  <a:lnTo>
                    <a:pt x="3334" y="1"/>
                  </a:ln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7"/>
            <p:cNvSpPr/>
            <p:nvPr/>
          </p:nvSpPr>
          <p:spPr>
            <a:xfrm>
              <a:off x="3505509" y="1963914"/>
              <a:ext cx="106774" cy="112083"/>
            </a:xfrm>
            <a:custGeom>
              <a:rect b="b" l="l" r="r" t="t"/>
              <a:pathLst>
                <a:path extrusionOk="0" h="3526" w="3359">
                  <a:moveTo>
                    <a:pt x="0" y="1"/>
                  </a:moveTo>
                  <a:lnTo>
                    <a:pt x="929" y="3525"/>
                  </a:lnTo>
                  <a:lnTo>
                    <a:pt x="2453" y="3525"/>
                  </a:lnTo>
                  <a:lnTo>
                    <a:pt x="2596" y="2954"/>
                  </a:lnTo>
                  <a:cubicBezTo>
                    <a:pt x="1977" y="2573"/>
                    <a:pt x="1405" y="2096"/>
                    <a:pt x="929" y="1620"/>
                  </a:cubicBezTo>
                  <a:cubicBezTo>
                    <a:pt x="834" y="1525"/>
                    <a:pt x="929" y="1382"/>
                    <a:pt x="1048" y="1382"/>
                  </a:cubicBezTo>
                  <a:cubicBezTo>
                    <a:pt x="1239" y="1406"/>
                    <a:pt x="1453" y="1430"/>
                    <a:pt x="1667" y="1430"/>
                  </a:cubicBezTo>
                  <a:cubicBezTo>
                    <a:pt x="2144" y="1430"/>
                    <a:pt x="2596" y="1334"/>
                    <a:pt x="3049" y="1191"/>
                  </a:cubicBezTo>
                  <a:lnTo>
                    <a:pt x="3358"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7"/>
            <p:cNvSpPr/>
            <p:nvPr/>
          </p:nvSpPr>
          <p:spPr>
            <a:xfrm>
              <a:off x="3439646" y="1745915"/>
              <a:ext cx="239996" cy="239996"/>
            </a:xfrm>
            <a:custGeom>
              <a:rect b="b" l="l" r="r" t="t"/>
              <a:pathLst>
                <a:path extrusionOk="0" h="7550" w="7550">
                  <a:moveTo>
                    <a:pt x="3763" y="0"/>
                  </a:moveTo>
                  <a:cubicBezTo>
                    <a:pt x="1691" y="0"/>
                    <a:pt x="0" y="1691"/>
                    <a:pt x="0" y="3763"/>
                  </a:cubicBezTo>
                  <a:cubicBezTo>
                    <a:pt x="0" y="5859"/>
                    <a:pt x="1691" y="7549"/>
                    <a:pt x="3763" y="7549"/>
                  </a:cubicBezTo>
                  <a:cubicBezTo>
                    <a:pt x="5859" y="7549"/>
                    <a:pt x="7550" y="5859"/>
                    <a:pt x="7550" y="3763"/>
                  </a:cubicBezTo>
                  <a:cubicBezTo>
                    <a:pt x="7550" y="1691"/>
                    <a:pt x="5859" y="0"/>
                    <a:pt x="3763"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7"/>
            <p:cNvSpPr/>
            <p:nvPr/>
          </p:nvSpPr>
          <p:spPr>
            <a:xfrm>
              <a:off x="3462342" y="1867025"/>
              <a:ext cx="53022" cy="41673"/>
            </a:xfrm>
            <a:custGeom>
              <a:rect b="b" l="l" r="r" t="t"/>
              <a:pathLst>
                <a:path extrusionOk="0" h="1311" w="1668">
                  <a:moveTo>
                    <a:pt x="834" y="0"/>
                  </a:moveTo>
                  <a:cubicBezTo>
                    <a:pt x="382" y="0"/>
                    <a:pt x="25" y="286"/>
                    <a:pt x="1" y="643"/>
                  </a:cubicBezTo>
                  <a:cubicBezTo>
                    <a:pt x="1" y="1001"/>
                    <a:pt x="382" y="1310"/>
                    <a:pt x="834" y="1310"/>
                  </a:cubicBezTo>
                  <a:cubicBezTo>
                    <a:pt x="1311" y="1310"/>
                    <a:pt x="1668" y="1001"/>
                    <a:pt x="1668" y="643"/>
                  </a:cubicBezTo>
                  <a:cubicBezTo>
                    <a:pt x="1668" y="286"/>
                    <a:pt x="1263" y="0"/>
                    <a:pt x="834"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7"/>
            <p:cNvSpPr/>
            <p:nvPr/>
          </p:nvSpPr>
          <p:spPr>
            <a:xfrm>
              <a:off x="3603923" y="1867025"/>
              <a:ext cx="53022" cy="41673"/>
            </a:xfrm>
            <a:custGeom>
              <a:rect b="b" l="l" r="r" t="t"/>
              <a:pathLst>
                <a:path extrusionOk="0" h="1311" w="1668">
                  <a:moveTo>
                    <a:pt x="834" y="0"/>
                  </a:moveTo>
                  <a:cubicBezTo>
                    <a:pt x="381" y="0"/>
                    <a:pt x="0" y="286"/>
                    <a:pt x="0" y="643"/>
                  </a:cubicBezTo>
                  <a:cubicBezTo>
                    <a:pt x="0" y="1001"/>
                    <a:pt x="381" y="1310"/>
                    <a:pt x="834" y="1310"/>
                  </a:cubicBezTo>
                  <a:cubicBezTo>
                    <a:pt x="1286" y="1310"/>
                    <a:pt x="1667" y="1001"/>
                    <a:pt x="1667" y="643"/>
                  </a:cubicBezTo>
                  <a:cubicBezTo>
                    <a:pt x="1667" y="286"/>
                    <a:pt x="1286" y="0"/>
                    <a:pt x="834"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7"/>
            <p:cNvSpPr/>
            <p:nvPr/>
          </p:nvSpPr>
          <p:spPr>
            <a:xfrm>
              <a:off x="3487327" y="1845823"/>
              <a:ext cx="11380" cy="22760"/>
            </a:xfrm>
            <a:custGeom>
              <a:rect b="b" l="l" r="r" t="t"/>
              <a:pathLst>
                <a:path extrusionOk="0" h="716" w="358">
                  <a:moveTo>
                    <a:pt x="191" y="1"/>
                  </a:moveTo>
                  <a:cubicBezTo>
                    <a:pt x="96" y="1"/>
                    <a:pt x="1" y="96"/>
                    <a:pt x="1" y="191"/>
                  </a:cubicBezTo>
                  <a:lnTo>
                    <a:pt x="1" y="548"/>
                  </a:lnTo>
                  <a:cubicBezTo>
                    <a:pt x="1" y="620"/>
                    <a:pt x="96" y="715"/>
                    <a:pt x="191" y="715"/>
                  </a:cubicBezTo>
                  <a:cubicBezTo>
                    <a:pt x="286" y="715"/>
                    <a:pt x="358" y="667"/>
                    <a:pt x="358" y="548"/>
                  </a:cubicBezTo>
                  <a:lnTo>
                    <a:pt x="358" y="191"/>
                  </a:lnTo>
                  <a:cubicBezTo>
                    <a:pt x="358" y="96"/>
                    <a:pt x="286"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7"/>
            <p:cNvSpPr/>
            <p:nvPr/>
          </p:nvSpPr>
          <p:spPr>
            <a:xfrm>
              <a:off x="3540317" y="1852657"/>
              <a:ext cx="37891" cy="37859"/>
            </a:xfrm>
            <a:custGeom>
              <a:rect b="b" l="l" r="r" t="t"/>
              <a:pathLst>
                <a:path extrusionOk="0" h="1191" w="1192">
                  <a:moveTo>
                    <a:pt x="167" y="0"/>
                  </a:moveTo>
                  <a:cubicBezTo>
                    <a:pt x="72" y="0"/>
                    <a:pt x="1" y="48"/>
                    <a:pt x="1" y="143"/>
                  </a:cubicBezTo>
                  <a:lnTo>
                    <a:pt x="1" y="595"/>
                  </a:lnTo>
                  <a:cubicBezTo>
                    <a:pt x="1" y="929"/>
                    <a:pt x="287" y="1191"/>
                    <a:pt x="596" y="1191"/>
                  </a:cubicBezTo>
                  <a:cubicBezTo>
                    <a:pt x="930" y="1191"/>
                    <a:pt x="1191" y="929"/>
                    <a:pt x="1168" y="595"/>
                  </a:cubicBezTo>
                  <a:lnTo>
                    <a:pt x="1168" y="143"/>
                  </a:lnTo>
                  <a:cubicBezTo>
                    <a:pt x="1168" y="48"/>
                    <a:pt x="1120" y="0"/>
                    <a:pt x="1025"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7"/>
            <p:cNvSpPr/>
            <p:nvPr/>
          </p:nvSpPr>
          <p:spPr>
            <a:xfrm>
              <a:off x="3619817" y="1845823"/>
              <a:ext cx="11380" cy="22760"/>
            </a:xfrm>
            <a:custGeom>
              <a:rect b="b" l="l" r="r" t="t"/>
              <a:pathLst>
                <a:path extrusionOk="0" h="716" w="358">
                  <a:moveTo>
                    <a:pt x="191" y="1"/>
                  </a:moveTo>
                  <a:cubicBezTo>
                    <a:pt x="96" y="1"/>
                    <a:pt x="0" y="96"/>
                    <a:pt x="0" y="191"/>
                  </a:cubicBezTo>
                  <a:lnTo>
                    <a:pt x="0" y="548"/>
                  </a:lnTo>
                  <a:cubicBezTo>
                    <a:pt x="0" y="620"/>
                    <a:pt x="96" y="715"/>
                    <a:pt x="191" y="715"/>
                  </a:cubicBezTo>
                  <a:cubicBezTo>
                    <a:pt x="310" y="715"/>
                    <a:pt x="357" y="667"/>
                    <a:pt x="357" y="548"/>
                  </a:cubicBezTo>
                  <a:lnTo>
                    <a:pt x="357" y="191"/>
                  </a:lnTo>
                  <a:cubicBezTo>
                    <a:pt x="357" y="96"/>
                    <a:pt x="286"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7"/>
            <p:cNvSpPr/>
            <p:nvPr/>
          </p:nvSpPr>
          <p:spPr>
            <a:xfrm>
              <a:off x="3439646" y="1785300"/>
              <a:ext cx="51496" cy="178646"/>
            </a:xfrm>
            <a:custGeom>
              <a:rect b="b" l="l" r="r" t="t"/>
              <a:pathLst>
                <a:path extrusionOk="0" h="5620" w="1620">
                  <a:moveTo>
                    <a:pt x="976" y="0"/>
                  </a:moveTo>
                  <a:lnTo>
                    <a:pt x="976" y="0"/>
                  </a:lnTo>
                  <a:cubicBezTo>
                    <a:pt x="381" y="667"/>
                    <a:pt x="0" y="1524"/>
                    <a:pt x="0" y="2500"/>
                  </a:cubicBezTo>
                  <a:cubicBezTo>
                    <a:pt x="0" y="1548"/>
                    <a:pt x="381" y="667"/>
                    <a:pt x="976" y="0"/>
                  </a:cubicBezTo>
                  <a:close/>
                  <a:moveTo>
                    <a:pt x="548" y="4500"/>
                  </a:moveTo>
                  <a:cubicBezTo>
                    <a:pt x="810" y="4953"/>
                    <a:pt x="1215" y="5334"/>
                    <a:pt x="1620" y="5620"/>
                  </a:cubicBezTo>
                  <a:cubicBezTo>
                    <a:pt x="1215" y="5334"/>
                    <a:pt x="834" y="4953"/>
                    <a:pt x="548" y="4500"/>
                  </a:cubicBez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7"/>
            <p:cNvSpPr/>
            <p:nvPr/>
          </p:nvSpPr>
          <p:spPr>
            <a:xfrm>
              <a:off x="3491110" y="1963914"/>
              <a:ext cx="17451" cy="10649"/>
            </a:xfrm>
            <a:custGeom>
              <a:rect b="b" l="l" r="r" t="t"/>
              <a:pathLst>
                <a:path extrusionOk="0" h="335" w="549">
                  <a:moveTo>
                    <a:pt x="1" y="1"/>
                  </a:moveTo>
                  <a:lnTo>
                    <a:pt x="1" y="1"/>
                  </a:lnTo>
                  <a:cubicBezTo>
                    <a:pt x="191" y="120"/>
                    <a:pt x="358" y="239"/>
                    <a:pt x="549" y="334"/>
                  </a:cubicBezTo>
                  <a:lnTo>
                    <a:pt x="549" y="334"/>
                  </a:lnTo>
                  <a:cubicBezTo>
                    <a:pt x="358" y="239"/>
                    <a:pt x="191" y="120"/>
                    <a:pt x="1" y="1"/>
                  </a:cubicBezTo>
                  <a:close/>
                </a:path>
              </a:pathLst>
            </a:custGeom>
            <a:solidFill>
              <a:srgbClr val="9EDF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7"/>
            <p:cNvSpPr/>
            <p:nvPr/>
          </p:nvSpPr>
          <p:spPr>
            <a:xfrm>
              <a:off x="3508529" y="1974531"/>
              <a:ext cx="97683" cy="11380"/>
            </a:xfrm>
            <a:custGeom>
              <a:rect b="b" l="l" r="r" t="t"/>
              <a:pathLst>
                <a:path extrusionOk="0" h="358" w="3073">
                  <a:moveTo>
                    <a:pt x="1" y="0"/>
                  </a:moveTo>
                  <a:lnTo>
                    <a:pt x="1" y="0"/>
                  </a:lnTo>
                  <a:cubicBezTo>
                    <a:pt x="477" y="238"/>
                    <a:pt x="1048" y="357"/>
                    <a:pt x="1596" y="357"/>
                  </a:cubicBezTo>
                  <a:cubicBezTo>
                    <a:pt x="1048" y="357"/>
                    <a:pt x="501" y="214"/>
                    <a:pt x="1" y="0"/>
                  </a:cubicBezTo>
                  <a:close/>
                  <a:moveTo>
                    <a:pt x="3073" y="72"/>
                  </a:moveTo>
                  <a:lnTo>
                    <a:pt x="3073" y="72"/>
                  </a:lnTo>
                  <a:cubicBezTo>
                    <a:pt x="2620" y="238"/>
                    <a:pt x="2120" y="357"/>
                    <a:pt x="1596" y="357"/>
                  </a:cubicBezTo>
                  <a:cubicBezTo>
                    <a:pt x="2120" y="357"/>
                    <a:pt x="2620" y="262"/>
                    <a:pt x="3073" y="72"/>
                  </a:cubicBezTo>
                  <a:close/>
                </a:path>
              </a:pathLst>
            </a:custGeom>
            <a:solidFill>
              <a:srgbClr val="FED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7"/>
            <p:cNvSpPr/>
            <p:nvPr/>
          </p:nvSpPr>
          <p:spPr>
            <a:xfrm>
              <a:off x="3441902" y="1754243"/>
              <a:ext cx="203663" cy="228647"/>
            </a:xfrm>
            <a:custGeom>
              <a:rect b="b" l="l" r="r" t="t"/>
              <a:pathLst>
                <a:path extrusionOk="0" h="7193" w="6407">
                  <a:moveTo>
                    <a:pt x="2263" y="0"/>
                  </a:moveTo>
                  <a:cubicBezTo>
                    <a:pt x="1787" y="214"/>
                    <a:pt x="1382" y="476"/>
                    <a:pt x="1025" y="857"/>
                  </a:cubicBezTo>
                  <a:lnTo>
                    <a:pt x="1001" y="881"/>
                  </a:lnTo>
                  <a:lnTo>
                    <a:pt x="1001" y="929"/>
                  </a:lnTo>
                  <a:cubicBezTo>
                    <a:pt x="406" y="1572"/>
                    <a:pt x="1" y="2477"/>
                    <a:pt x="1" y="3429"/>
                  </a:cubicBezTo>
                  <a:cubicBezTo>
                    <a:pt x="1" y="4144"/>
                    <a:pt x="215" y="4811"/>
                    <a:pt x="572" y="5382"/>
                  </a:cubicBezTo>
                  <a:cubicBezTo>
                    <a:pt x="834" y="5835"/>
                    <a:pt x="1215" y="6216"/>
                    <a:pt x="1644" y="6525"/>
                  </a:cubicBezTo>
                  <a:cubicBezTo>
                    <a:pt x="1835" y="6644"/>
                    <a:pt x="2001" y="6763"/>
                    <a:pt x="2192" y="6835"/>
                  </a:cubicBezTo>
                  <a:cubicBezTo>
                    <a:pt x="2668" y="7073"/>
                    <a:pt x="3216" y="7192"/>
                    <a:pt x="3787" y="7192"/>
                  </a:cubicBezTo>
                  <a:cubicBezTo>
                    <a:pt x="4287" y="7192"/>
                    <a:pt x="4788" y="7097"/>
                    <a:pt x="5240" y="6906"/>
                  </a:cubicBezTo>
                  <a:cubicBezTo>
                    <a:pt x="5669" y="6716"/>
                    <a:pt x="6074" y="6454"/>
                    <a:pt x="6407" y="6120"/>
                  </a:cubicBezTo>
                  <a:lnTo>
                    <a:pt x="6407" y="6120"/>
                  </a:lnTo>
                  <a:cubicBezTo>
                    <a:pt x="5835" y="6216"/>
                    <a:pt x="5335" y="6287"/>
                    <a:pt x="4859" y="6287"/>
                  </a:cubicBezTo>
                  <a:cubicBezTo>
                    <a:pt x="3121" y="6287"/>
                    <a:pt x="2049" y="5644"/>
                    <a:pt x="1454" y="4787"/>
                  </a:cubicBezTo>
                  <a:cubicBezTo>
                    <a:pt x="1049" y="4763"/>
                    <a:pt x="691" y="4501"/>
                    <a:pt x="691" y="4144"/>
                  </a:cubicBezTo>
                  <a:cubicBezTo>
                    <a:pt x="691" y="3930"/>
                    <a:pt x="811" y="3739"/>
                    <a:pt x="977" y="3620"/>
                  </a:cubicBezTo>
                  <a:cubicBezTo>
                    <a:pt x="715" y="2358"/>
                    <a:pt x="1263" y="834"/>
                    <a:pt x="2263"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7"/>
            <p:cNvSpPr/>
            <p:nvPr/>
          </p:nvSpPr>
          <p:spPr>
            <a:xfrm>
              <a:off x="3463105" y="1871571"/>
              <a:ext cx="24254" cy="37128"/>
            </a:xfrm>
            <a:custGeom>
              <a:rect b="b" l="l" r="r" t="t"/>
              <a:pathLst>
                <a:path extrusionOk="0" h="1168" w="763">
                  <a:moveTo>
                    <a:pt x="286" y="0"/>
                  </a:moveTo>
                  <a:cubicBezTo>
                    <a:pt x="120" y="119"/>
                    <a:pt x="1" y="286"/>
                    <a:pt x="1" y="500"/>
                  </a:cubicBezTo>
                  <a:cubicBezTo>
                    <a:pt x="1" y="858"/>
                    <a:pt x="334" y="1120"/>
                    <a:pt x="763" y="1167"/>
                  </a:cubicBezTo>
                  <a:cubicBezTo>
                    <a:pt x="525" y="810"/>
                    <a:pt x="382" y="405"/>
                    <a:pt x="286" y="0"/>
                  </a:cubicBezTo>
                  <a:close/>
                </a:path>
              </a:pathLst>
            </a:custGeom>
            <a:solidFill>
              <a:srgbClr val="ED8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7"/>
            <p:cNvSpPr/>
            <p:nvPr/>
          </p:nvSpPr>
          <p:spPr>
            <a:xfrm>
              <a:off x="3662953" y="1943474"/>
              <a:ext cx="122668" cy="122668"/>
            </a:xfrm>
            <a:custGeom>
              <a:rect b="b" l="l" r="r" t="t"/>
              <a:pathLst>
                <a:path extrusionOk="0" h="3859" w="3859">
                  <a:moveTo>
                    <a:pt x="1930" y="1"/>
                  </a:moveTo>
                  <a:cubicBezTo>
                    <a:pt x="858" y="1"/>
                    <a:pt x="1" y="858"/>
                    <a:pt x="1" y="1930"/>
                  </a:cubicBezTo>
                  <a:cubicBezTo>
                    <a:pt x="1" y="3001"/>
                    <a:pt x="858" y="3859"/>
                    <a:pt x="1930" y="3859"/>
                  </a:cubicBezTo>
                  <a:cubicBezTo>
                    <a:pt x="3001" y="3859"/>
                    <a:pt x="3859" y="3001"/>
                    <a:pt x="3859" y="1930"/>
                  </a:cubicBezTo>
                  <a:cubicBezTo>
                    <a:pt x="3859" y="858"/>
                    <a:pt x="3001" y="1"/>
                    <a:pt x="1930"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7"/>
            <p:cNvSpPr/>
            <p:nvPr/>
          </p:nvSpPr>
          <p:spPr>
            <a:xfrm>
              <a:off x="3718231" y="1970748"/>
              <a:ext cx="11380" cy="68915"/>
            </a:xfrm>
            <a:custGeom>
              <a:rect b="b" l="l" r="r" t="t"/>
              <a:pathLst>
                <a:path extrusionOk="0" h="2168" w="358">
                  <a:moveTo>
                    <a:pt x="191" y="0"/>
                  </a:moveTo>
                  <a:cubicBezTo>
                    <a:pt x="95" y="0"/>
                    <a:pt x="0" y="95"/>
                    <a:pt x="0" y="191"/>
                  </a:cubicBezTo>
                  <a:lnTo>
                    <a:pt x="0" y="2000"/>
                  </a:lnTo>
                  <a:cubicBezTo>
                    <a:pt x="0" y="2072"/>
                    <a:pt x="95" y="2167"/>
                    <a:pt x="191" y="2167"/>
                  </a:cubicBezTo>
                  <a:cubicBezTo>
                    <a:pt x="286" y="2167"/>
                    <a:pt x="357" y="2096"/>
                    <a:pt x="357" y="2024"/>
                  </a:cubicBezTo>
                  <a:lnTo>
                    <a:pt x="357" y="191"/>
                  </a:lnTo>
                  <a:cubicBezTo>
                    <a:pt x="357" y="95"/>
                    <a:pt x="286" y="0"/>
                    <a:pt x="1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7"/>
            <p:cNvSpPr/>
            <p:nvPr/>
          </p:nvSpPr>
          <p:spPr>
            <a:xfrm>
              <a:off x="3689464" y="1999484"/>
              <a:ext cx="69678" cy="11412"/>
            </a:xfrm>
            <a:custGeom>
              <a:rect b="b" l="l" r="r" t="t"/>
              <a:pathLst>
                <a:path extrusionOk="0" h="359" w="2192">
                  <a:moveTo>
                    <a:pt x="167" y="1"/>
                  </a:moveTo>
                  <a:cubicBezTo>
                    <a:pt x="72" y="1"/>
                    <a:pt x="0" y="72"/>
                    <a:pt x="0" y="168"/>
                  </a:cubicBezTo>
                  <a:cubicBezTo>
                    <a:pt x="0" y="263"/>
                    <a:pt x="72" y="358"/>
                    <a:pt x="167" y="358"/>
                  </a:cubicBezTo>
                  <a:lnTo>
                    <a:pt x="2024" y="358"/>
                  </a:lnTo>
                  <a:cubicBezTo>
                    <a:pt x="2096" y="358"/>
                    <a:pt x="2191" y="287"/>
                    <a:pt x="2191" y="168"/>
                  </a:cubicBezTo>
                  <a:cubicBezTo>
                    <a:pt x="2191" y="72"/>
                    <a:pt x="2096" y="1"/>
                    <a:pt x="2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7"/>
            <p:cNvSpPr/>
            <p:nvPr/>
          </p:nvSpPr>
          <p:spPr>
            <a:xfrm>
              <a:off x="3662953" y="1946494"/>
              <a:ext cx="112083" cy="121174"/>
            </a:xfrm>
            <a:custGeom>
              <a:rect b="b" l="l" r="r" t="t"/>
              <a:pathLst>
                <a:path extrusionOk="0" h="3812" w="3526">
                  <a:moveTo>
                    <a:pt x="1430" y="1"/>
                  </a:moveTo>
                  <a:lnTo>
                    <a:pt x="1430" y="1"/>
                  </a:lnTo>
                  <a:cubicBezTo>
                    <a:pt x="596" y="192"/>
                    <a:pt x="1" y="977"/>
                    <a:pt x="1" y="1859"/>
                  </a:cubicBezTo>
                  <a:cubicBezTo>
                    <a:pt x="1" y="2930"/>
                    <a:pt x="858" y="3811"/>
                    <a:pt x="1930" y="3811"/>
                  </a:cubicBezTo>
                  <a:cubicBezTo>
                    <a:pt x="2573" y="3811"/>
                    <a:pt x="3168" y="3478"/>
                    <a:pt x="3525" y="2978"/>
                  </a:cubicBezTo>
                  <a:lnTo>
                    <a:pt x="3525" y="2978"/>
                  </a:lnTo>
                  <a:cubicBezTo>
                    <a:pt x="3287" y="3002"/>
                    <a:pt x="3073" y="3025"/>
                    <a:pt x="2882" y="3025"/>
                  </a:cubicBezTo>
                  <a:cubicBezTo>
                    <a:pt x="2573" y="3025"/>
                    <a:pt x="2311" y="2978"/>
                    <a:pt x="2073" y="2883"/>
                  </a:cubicBezTo>
                  <a:cubicBezTo>
                    <a:pt x="2049" y="2906"/>
                    <a:pt x="1977" y="2930"/>
                    <a:pt x="1953" y="2930"/>
                  </a:cubicBezTo>
                  <a:cubicBezTo>
                    <a:pt x="1858" y="2930"/>
                    <a:pt x="1787" y="2835"/>
                    <a:pt x="1787" y="2763"/>
                  </a:cubicBezTo>
                  <a:lnTo>
                    <a:pt x="1787" y="2740"/>
                  </a:lnTo>
                  <a:cubicBezTo>
                    <a:pt x="1501" y="2549"/>
                    <a:pt x="1334" y="2311"/>
                    <a:pt x="1215" y="2025"/>
                  </a:cubicBezTo>
                  <a:lnTo>
                    <a:pt x="1001" y="2025"/>
                  </a:lnTo>
                  <a:cubicBezTo>
                    <a:pt x="906" y="2025"/>
                    <a:pt x="834" y="1930"/>
                    <a:pt x="834" y="1835"/>
                  </a:cubicBezTo>
                  <a:cubicBezTo>
                    <a:pt x="834" y="1739"/>
                    <a:pt x="906" y="1668"/>
                    <a:pt x="1001" y="1668"/>
                  </a:cubicBezTo>
                  <a:lnTo>
                    <a:pt x="1072" y="1668"/>
                  </a:lnTo>
                  <a:cubicBezTo>
                    <a:pt x="953" y="1073"/>
                    <a:pt x="1096" y="406"/>
                    <a:pt x="1430" y="1"/>
                  </a:cubicBezTo>
                  <a:close/>
                </a:path>
              </a:pathLst>
            </a:custGeom>
            <a:solidFill>
              <a:srgbClr val="A183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7"/>
            <p:cNvSpPr/>
            <p:nvPr/>
          </p:nvSpPr>
          <p:spPr>
            <a:xfrm>
              <a:off x="3718231" y="2033560"/>
              <a:ext cx="9854" cy="6103"/>
            </a:xfrm>
            <a:custGeom>
              <a:rect b="b" l="l" r="r" t="t"/>
              <a:pathLst>
                <a:path extrusionOk="0" h="192" w="310">
                  <a:moveTo>
                    <a:pt x="0" y="1"/>
                  </a:moveTo>
                  <a:lnTo>
                    <a:pt x="0" y="24"/>
                  </a:lnTo>
                  <a:cubicBezTo>
                    <a:pt x="0" y="120"/>
                    <a:pt x="95" y="191"/>
                    <a:pt x="191" y="191"/>
                  </a:cubicBezTo>
                  <a:cubicBezTo>
                    <a:pt x="238" y="191"/>
                    <a:pt x="286" y="167"/>
                    <a:pt x="310" y="144"/>
                  </a:cubicBezTo>
                  <a:cubicBezTo>
                    <a:pt x="214" y="120"/>
                    <a:pt x="95" y="48"/>
                    <a:pt x="0"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7"/>
            <p:cNvSpPr/>
            <p:nvPr/>
          </p:nvSpPr>
          <p:spPr>
            <a:xfrm>
              <a:off x="3689464" y="2000247"/>
              <a:ext cx="11380" cy="11412"/>
            </a:xfrm>
            <a:custGeom>
              <a:rect b="b" l="l" r="r" t="t"/>
              <a:pathLst>
                <a:path extrusionOk="0" h="359" w="358">
                  <a:moveTo>
                    <a:pt x="167" y="1"/>
                  </a:moveTo>
                  <a:cubicBezTo>
                    <a:pt x="72" y="1"/>
                    <a:pt x="0" y="96"/>
                    <a:pt x="0" y="168"/>
                  </a:cubicBezTo>
                  <a:cubicBezTo>
                    <a:pt x="0" y="263"/>
                    <a:pt x="72" y="358"/>
                    <a:pt x="167" y="358"/>
                  </a:cubicBezTo>
                  <a:lnTo>
                    <a:pt x="357" y="358"/>
                  </a:lnTo>
                  <a:cubicBezTo>
                    <a:pt x="286" y="239"/>
                    <a:pt x="262" y="120"/>
                    <a:pt x="238"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 name="Google Shape;2576;p47"/>
          <p:cNvGrpSpPr/>
          <p:nvPr/>
        </p:nvGrpSpPr>
        <p:grpSpPr>
          <a:xfrm>
            <a:off x="6665981" y="2857111"/>
            <a:ext cx="227885" cy="377508"/>
            <a:chOff x="6665981" y="2857111"/>
            <a:chExt cx="227885" cy="377508"/>
          </a:xfrm>
        </p:grpSpPr>
        <p:sp>
          <p:nvSpPr>
            <p:cNvPr id="2577" name="Google Shape;2577;p47"/>
            <p:cNvSpPr/>
            <p:nvPr/>
          </p:nvSpPr>
          <p:spPr>
            <a:xfrm>
              <a:off x="6665981" y="2857111"/>
              <a:ext cx="206714" cy="82425"/>
            </a:xfrm>
            <a:custGeom>
              <a:rect b="b" l="l" r="r" t="t"/>
              <a:pathLst>
                <a:path extrusionOk="0" h="2593" w="6503">
                  <a:moveTo>
                    <a:pt x="6144" y="0"/>
                  </a:moveTo>
                  <a:cubicBezTo>
                    <a:pt x="6128" y="0"/>
                    <a:pt x="6113" y="1"/>
                    <a:pt x="6097" y="3"/>
                  </a:cubicBezTo>
                  <a:lnTo>
                    <a:pt x="310" y="1027"/>
                  </a:lnTo>
                  <a:cubicBezTo>
                    <a:pt x="120" y="1050"/>
                    <a:pt x="1" y="1289"/>
                    <a:pt x="72" y="1479"/>
                  </a:cubicBezTo>
                  <a:lnTo>
                    <a:pt x="215" y="1908"/>
                  </a:lnTo>
                  <a:cubicBezTo>
                    <a:pt x="360" y="2323"/>
                    <a:pt x="740" y="2593"/>
                    <a:pt x="1182" y="2593"/>
                  </a:cubicBezTo>
                  <a:cubicBezTo>
                    <a:pt x="1247" y="2593"/>
                    <a:pt x="1314" y="2587"/>
                    <a:pt x="1382" y="2575"/>
                  </a:cubicBezTo>
                  <a:lnTo>
                    <a:pt x="5621" y="1836"/>
                  </a:lnTo>
                  <a:cubicBezTo>
                    <a:pt x="6145" y="1741"/>
                    <a:pt x="6502" y="1289"/>
                    <a:pt x="6502" y="812"/>
                  </a:cubicBezTo>
                  <a:lnTo>
                    <a:pt x="6502" y="336"/>
                  </a:lnTo>
                  <a:cubicBezTo>
                    <a:pt x="6502" y="137"/>
                    <a:pt x="6338" y="0"/>
                    <a:pt x="6144" y="0"/>
                  </a:cubicBezTo>
                  <a:close/>
                </a:path>
              </a:pathLst>
            </a:custGeom>
            <a:solidFill>
              <a:srgbClr val="E966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7"/>
            <p:cNvSpPr/>
            <p:nvPr/>
          </p:nvSpPr>
          <p:spPr>
            <a:xfrm>
              <a:off x="6712169" y="2916235"/>
              <a:ext cx="181697" cy="168664"/>
            </a:xfrm>
            <a:custGeom>
              <a:rect b="b" l="l" r="r" t="t"/>
              <a:pathLst>
                <a:path extrusionOk="0" h="5306" w="5716">
                  <a:moveTo>
                    <a:pt x="3906" y="0"/>
                  </a:moveTo>
                  <a:lnTo>
                    <a:pt x="239" y="643"/>
                  </a:lnTo>
                  <a:lnTo>
                    <a:pt x="643" y="2858"/>
                  </a:lnTo>
                  <a:cubicBezTo>
                    <a:pt x="667" y="2977"/>
                    <a:pt x="643" y="3096"/>
                    <a:pt x="572" y="3191"/>
                  </a:cubicBezTo>
                  <a:cubicBezTo>
                    <a:pt x="191" y="3691"/>
                    <a:pt x="0" y="4334"/>
                    <a:pt x="48" y="5001"/>
                  </a:cubicBezTo>
                  <a:cubicBezTo>
                    <a:pt x="48" y="5178"/>
                    <a:pt x="161" y="5306"/>
                    <a:pt x="320" y="5306"/>
                  </a:cubicBezTo>
                  <a:cubicBezTo>
                    <a:pt x="355" y="5306"/>
                    <a:pt x="391" y="5300"/>
                    <a:pt x="429" y="5287"/>
                  </a:cubicBezTo>
                  <a:lnTo>
                    <a:pt x="5406" y="4430"/>
                  </a:lnTo>
                  <a:cubicBezTo>
                    <a:pt x="5597" y="4406"/>
                    <a:pt x="5716" y="4192"/>
                    <a:pt x="5668" y="4025"/>
                  </a:cubicBezTo>
                  <a:cubicBezTo>
                    <a:pt x="5454" y="3382"/>
                    <a:pt x="5073" y="2858"/>
                    <a:pt x="4525" y="2501"/>
                  </a:cubicBezTo>
                  <a:cubicBezTo>
                    <a:pt x="4358" y="2429"/>
                    <a:pt x="4287" y="2310"/>
                    <a:pt x="4287" y="2191"/>
                  </a:cubicBezTo>
                  <a:lnTo>
                    <a:pt x="3906" y="0"/>
                  </a:ln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7"/>
            <p:cNvSpPr/>
            <p:nvPr/>
          </p:nvSpPr>
          <p:spPr>
            <a:xfrm>
              <a:off x="6779526" y="3066876"/>
              <a:ext cx="71204" cy="167743"/>
            </a:xfrm>
            <a:custGeom>
              <a:rect b="b" l="l" r="r" t="t"/>
              <a:pathLst>
                <a:path extrusionOk="0" h="5277" w="2240">
                  <a:moveTo>
                    <a:pt x="1454" y="0"/>
                  </a:moveTo>
                  <a:lnTo>
                    <a:pt x="1" y="262"/>
                  </a:lnTo>
                  <a:lnTo>
                    <a:pt x="739" y="4477"/>
                  </a:lnTo>
                  <a:cubicBezTo>
                    <a:pt x="787" y="4620"/>
                    <a:pt x="858" y="4787"/>
                    <a:pt x="977" y="4882"/>
                  </a:cubicBezTo>
                  <a:lnTo>
                    <a:pt x="1311" y="5168"/>
                  </a:lnTo>
                  <a:cubicBezTo>
                    <a:pt x="1385" y="5243"/>
                    <a:pt x="1478" y="5277"/>
                    <a:pt x="1571" y="5277"/>
                  </a:cubicBezTo>
                  <a:cubicBezTo>
                    <a:pt x="1714" y="5277"/>
                    <a:pt x="1857" y="5194"/>
                    <a:pt x="1930" y="5049"/>
                  </a:cubicBezTo>
                  <a:lnTo>
                    <a:pt x="2144" y="4668"/>
                  </a:lnTo>
                  <a:cubicBezTo>
                    <a:pt x="2239" y="4525"/>
                    <a:pt x="2239" y="4358"/>
                    <a:pt x="2216" y="4215"/>
                  </a:cubicBezTo>
                  <a:lnTo>
                    <a:pt x="1454" y="0"/>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7"/>
            <p:cNvSpPr/>
            <p:nvPr/>
          </p:nvSpPr>
          <p:spPr>
            <a:xfrm>
              <a:off x="6779526" y="3066876"/>
              <a:ext cx="67421" cy="167329"/>
            </a:xfrm>
            <a:custGeom>
              <a:rect b="b" l="l" r="r" t="t"/>
              <a:pathLst>
                <a:path extrusionOk="0" h="5264" w="2121">
                  <a:moveTo>
                    <a:pt x="1454" y="0"/>
                  </a:moveTo>
                  <a:lnTo>
                    <a:pt x="1" y="262"/>
                  </a:lnTo>
                  <a:lnTo>
                    <a:pt x="739" y="4477"/>
                  </a:lnTo>
                  <a:cubicBezTo>
                    <a:pt x="787" y="4620"/>
                    <a:pt x="858" y="4787"/>
                    <a:pt x="977" y="4882"/>
                  </a:cubicBezTo>
                  <a:lnTo>
                    <a:pt x="1311" y="5168"/>
                  </a:lnTo>
                  <a:cubicBezTo>
                    <a:pt x="1406" y="5216"/>
                    <a:pt x="1501" y="5263"/>
                    <a:pt x="1573" y="5263"/>
                  </a:cubicBezTo>
                  <a:cubicBezTo>
                    <a:pt x="1739" y="5263"/>
                    <a:pt x="1858" y="5192"/>
                    <a:pt x="1930" y="5049"/>
                  </a:cubicBezTo>
                  <a:lnTo>
                    <a:pt x="2120" y="4715"/>
                  </a:lnTo>
                  <a:cubicBezTo>
                    <a:pt x="1096" y="4382"/>
                    <a:pt x="930" y="2810"/>
                    <a:pt x="549" y="667"/>
                  </a:cubicBezTo>
                  <a:lnTo>
                    <a:pt x="1549" y="500"/>
                  </a:lnTo>
                  <a:lnTo>
                    <a:pt x="1454" y="0"/>
                  </a:ln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7"/>
            <p:cNvSpPr/>
            <p:nvPr/>
          </p:nvSpPr>
          <p:spPr>
            <a:xfrm>
              <a:off x="6723517" y="3066876"/>
              <a:ext cx="104517" cy="17420"/>
            </a:xfrm>
            <a:custGeom>
              <a:rect b="b" l="l" r="r" t="t"/>
              <a:pathLst>
                <a:path extrusionOk="0" h="548" w="3288">
                  <a:moveTo>
                    <a:pt x="3216" y="0"/>
                  </a:moveTo>
                  <a:lnTo>
                    <a:pt x="2344" y="157"/>
                  </a:lnTo>
                  <a:lnTo>
                    <a:pt x="2344" y="157"/>
                  </a:lnTo>
                  <a:lnTo>
                    <a:pt x="3287" y="0"/>
                  </a:lnTo>
                  <a:close/>
                  <a:moveTo>
                    <a:pt x="2344" y="157"/>
                  </a:moveTo>
                  <a:lnTo>
                    <a:pt x="1" y="548"/>
                  </a:lnTo>
                  <a:lnTo>
                    <a:pt x="1763" y="262"/>
                  </a:lnTo>
                  <a:lnTo>
                    <a:pt x="2344" y="157"/>
                  </a:ln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7"/>
            <p:cNvSpPr/>
            <p:nvPr/>
          </p:nvSpPr>
          <p:spPr>
            <a:xfrm>
              <a:off x="6711406" y="2930603"/>
              <a:ext cx="116628" cy="155218"/>
            </a:xfrm>
            <a:custGeom>
              <a:rect b="b" l="l" r="r" t="t"/>
              <a:pathLst>
                <a:path extrusionOk="0" h="4883" w="3669">
                  <a:moveTo>
                    <a:pt x="1501" y="1"/>
                  </a:moveTo>
                  <a:lnTo>
                    <a:pt x="572" y="167"/>
                  </a:lnTo>
                  <a:lnTo>
                    <a:pt x="239" y="239"/>
                  </a:lnTo>
                  <a:lnTo>
                    <a:pt x="620" y="2430"/>
                  </a:lnTo>
                  <a:lnTo>
                    <a:pt x="620" y="2501"/>
                  </a:lnTo>
                  <a:cubicBezTo>
                    <a:pt x="620" y="2573"/>
                    <a:pt x="596" y="2668"/>
                    <a:pt x="525" y="2739"/>
                  </a:cubicBezTo>
                  <a:cubicBezTo>
                    <a:pt x="167" y="3216"/>
                    <a:pt x="1" y="3811"/>
                    <a:pt x="1" y="4430"/>
                  </a:cubicBezTo>
                  <a:lnTo>
                    <a:pt x="1" y="4549"/>
                  </a:lnTo>
                  <a:cubicBezTo>
                    <a:pt x="1" y="4716"/>
                    <a:pt x="144" y="4883"/>
                    <a:pt x="334" y="4883"/>
                  </a:cubicBezTo>
                  <a:lnTo>
                    <a:pt x="382" y="4883"/>
                  </a:lnTo>
                  <a:lnTo>
                    <a:pt x="3668" y="4311"/>
                  </a:lnTo>
                  <a:cubicBezTo>
                    <a:pt x="1930" y="3954"/>
                    <a:pt x="1501" y="2144"/>
                    <a:pt x="1501"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7"/>
            <p:cNvSpPr/>
            <p:nvPr/>
          </p:nvSpPr>
          <p:spPr>
            <a:xfrm>
              <a:off x="6779526" y="3066876"/>
              <a:ext cx="46219" cy="8360"/>
            </a:xfrm>
            <a:custGeom>
              <a:rect b="b" l="l" r="r" t="t"/>
              <a:pathLst>
                <a:path extrusionOk="0" h="263" w="1454">
                  <a:moveTo>
                    <a:pt x="1454" y="0"/>
                  </a:moveTo>
                  <a:lnTo>
                    <a:pt x="1" y="262"/>
                  </a:lnTo>
                  <a:lnTo>
                    <a:pt x="1454" y="0"/>
                  </a:lnTo>
                  <a:lnTo>
                    <a:pt x="1454" y="0"/>
                  </a:lnTo>
                  <a:close/>
                </a:path>
              </a:pathLst>
            </a:custGeom>
            <a:solidFill>
              <a:srgbClr val="9EDF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7"/>
            <p:cNvSpPr/>
            <p:nvPr/>
          </p:nvSpPr>
          <p:spPr>
            <a:xfrm>
              <a:off x="6703840" y="2938932"/>
              <a:ext cx="6071" cy="32"/>
            </a:xfrm>
            <a:custGeom>
              <a:rect b="b" l="l" r="r" t="t"/>
              <a:pathLst>
                <a:path extrusionOk="0" h="1" w="191">
                  <a:moveTo>
                    <a:pt x="0" y="1"/>
                  </a:moveTo>
                  <a:lnTo>
                    <a:pt x="0" y="1"/>
                  </a:lnTo>
                  <a:lnTo>
                    <a:pt x="0" y="1"/>
                  </a:lnTo>
                  <a:lnTo>
                    <a:pt x="0" y="1"/>
                  </a:lnTo>
                  <a:close/>
                  <a:moveTo>
                    <a:pt x="191" y="1"/>
                  </a:moveTo>
                  <a:lnTo>
                    <a:pt x="0" y="1"/>
                  </a:lnTo>
                  <a:lnTo>
                    <a:pt x="191" y="1"/>
                  </a:ln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7"/>
            <p:cNvSpPr/>
            <p:nvPr/>
          </p:nvSpPr>
          <p:spPr>
            <a:xfrm>
              <a:off x="6668270" y="2872305"/>
              <a:ext cx="140819" cy="67421"/>
            </a:xfrm>
            <a:custGeom>
              <a:rect b="b" l="l" r="r" t="t"/>
              <a:pathLst>
                <a:path extrusionOk="0" h="2121" w="4430">
                  <a:moveTo>
                    <a:pt x="3287" y="1"/>
                  </a:moveTo>
                  <a:lnTo>
                    <a:pt x="262" y="549"/>
                  </a:lnTo>
                  <a:cubicBezTo>
                    <a:pt x="95" y="572"/>
                    <a:pt x="0" y="715"/>
                    <a:pt x="0" y="882"/>
                  </a:cubicBezTo>
                  <a:cubicBezTo>
                    <a:pt x="0" y="906"/>
                    <a:pt x="0" y="954"/>
                    <a:pt x="24" y="1001"/>
                  </a:cubicBezTo>
                  <a:lnTo>
                    <a:pt x="167" y="1430"/>
                  </a:lnTo>
                  <a:cubicBezTo>
                    <a:pt x="310" y="1858"/>
                    <a:pt x="691" y="2120"/>
                    <a:pt x="1143" y="2120"/>
                  </a:cubicBezTo>
                  <a:lnTo>
                    <a:pt x="1358" y="2120"/>
                  </a:lnTo>
                  <a:lnTo>
                    <a:pt x="1667" y="2073"/>
                  </a:lnTo>
                  <a:lnTo>
                    <a:pt x="3215" y="1787"/>
                  </a:lnTo>
                  <a:lnTo>
                    <a:pt x="4430" y="1597"/>
                  </a:lnTo>
                  <a:cubicBezTo>
                    <a:pt x="3406" y="1287"/>
                    <a:pt x="3144" y="430"/>
                    <a:pt x="3287" y="1"/>
                  </a:cubicBezTo>
                  <a:close/>
                </a:path>
              </a:pathLst>
            </a:custGeom>
            <a:solidFill>
              <a:srgbClr val="E75A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7"/>
            <p:cNvSpPr/>
            <p:nvPr/>
          </p:nvSpPr>
          <p:spPr>
            <a:xfrm>
              <a:off x="6718971" y="2928346"/>
              <a:ext cx="49239" cy="8360"/>
            </a:xfrm>
            <a:custGeom>
              <a:rect b="b" l="l" r="r" t="t"/>
              <a:pathLst>
                <a:path extrusionOk="0" h="263" w="1549">
                  <a:moveTo>
                    <a:pt x="1549" y="0"/>
                  </a:moveTo>
                  <a:lnTo>
                    <a:pt x="1" y="262"/>
                  </a:lnTo>
                  <a:lnTo>
                    <a:pt x="334" y="215"/>
                  </a:lnTo>
                  <a:lnTo>
                    <a:pt x="1549" y="0"/>
                  </a:ln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47"/>
          <p:cNvGrpSpPr/>
          <p:nvPr/>
        </p:nvGrpSpPr>
        <p:grpSpPr>
          <a:xfrm>
            <a:off x="5323055" y="2874594"/>
            <a:ext cx="387617" cy="342192"/>
            <a:chOff x="5323055" y="2874594"/>
            <a:chExt cx="387617" cy="342192"/>
          </a:xfrm>
        </p:grpSpPr>
        <p:sp>
          <p:nvSpPr>
            <p:cNvPr id="2588" name="Google Shape;2588;p47"/>
            <p:cNvSpPr/>
            <p:nvPr/>
          </p:nvSpPr>
          <p:spPr>
            <a:xfrm>
              <a:off x="5323055" y="2912453"/>
              <a:ext cx="156744" cy="198354"/>
            </a:xfrm>
            <a:custGeom>
              <a:rect b="b" l="l" r="r" t="t"/>
              <a:pathLst>
                <a:path extrusionOk="0" h="6240" w="4931">
                  <a:moveTo>
                    <a:pt x="1954" y="0"/>
                  </a:moveTo>
                  <a:cubicBezTo>
                    <a:pt x="1120" y="0"/>
                    <a:pt x="406" y="548"/>
                    <a:pt x="215" y="1358"/>
                  </a:cubicBezTo>
                  <a:cubicBezTo>
                    <a:pt x="1" y="2334"/>
                    <a:pt x="191" y="3382"/>
                    <a:pt x="763" y="4215"/>
                  </a:cubicBezTo>
                  <a:lnTo>
                    <a:pt x="1382" y="5144"/>
                  </a:lnTo>
                  <a:cubicBezTo>
                    <a:pt x="1835" y="5835"/>
                    <a:pt x="2597" y="6239"/>
                    <a:pt x="3430" y="6239"/>
                  </a:cubicBezTo>
                  <a:lnTo>
                    <a:pt x="4930" y="6239"/>
                  </a:lnTo>
                  <a:lnTo>
                    <a:pt x="4930" y="5168"/>
                  </a:lnTo>
                  <a:lnTo>
                    <a:pt x="3430" y="5168"/>
                  </a:lnTo>
                  <a:cubicBezTo>
                    <a:pt x="2954" y="5168"/>
                    <a:pt x="2549" y="4930"/>
                    <a:pt x="2263" y="4549"/>
                  </a:cubicBezTo>
                  <a:lnTo>
                    <a:pt x="1644" y="3620"/>
                  </a:lnTo>
                  <a:cubicBezTo>
                    <a:pt x="1263" y="3025"/>
                    <a:pt x="1144" y="2286"/>
                    <a:pt x="1287" y="1596"/>
                  </a:cubicBezTo>
                  <a:cubicBezTo>
                    <a:pt x="1358" y="1310"/>
                    <a:pt x="1620" y="1096"/>
                    <a:pt x="1954" y="1096"/>
                  </a:cubicBezTo>
                  <a:lnTo>
                    <a:pt x="3430" y="1096"/>
                  </a:lnTo>
                  <a:lnTo>
                    <a:pt x="3430" y="0"/>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7"/>
            <p:cNvSpPr/>
            <p:nvPr/>
          </p:nvSpPr>
          <p:spPr>
            <a:xfrm>
              <a:off x="5553959" y="2910927"/>
              <a:ext cx="156712" cy="199880"/>
            </a:xfrm>
            <a:custGeom>
              <a:rect b="b" l="l" r="r" t="t"/>
              <a:pathLst>
                <a:path extrusionOk="0" h="6288" w="4930">
                  <a:moveTo>
                    <a:pt x="1501" y="0"/>
                  </a:moveTo>
                  <a:lnTo>
                    <a:pt x="1501" y="1120"/>
                  </a:lnTo>
                  <a:lnTo>
                    <a:pt x="2977" y="1120"/>
                  </a:lnTo>
                  <a:cubicBezTo>
                    <a:pt x="3310" y="1120"/>
                    <a:pt x="3572" y="1310"/>
                    <a:pt x="3644" y="1620"/>
                  </a:cubicBezTo>
                  <a:cubicBezTo>
                    <a:pt x="3811" y="2334"/>
                    <a:pt x="3668" y="3049"/>
                    <a:pt x="3287" y="3644"/>
                  </a:cubicBezTo>
                  <a:lnTo>
                    <a:pt x="2667" y="4573"/>
                  </a:lnTo>
                  <a:cubicBezTo>
                    <a:pt x="2382" y="4954"/>
                    <a:pt x="1977" y="5192"/>
                    <a:pt x="1501" y="5192"/>
                  </a:cubicBezTo>
                  <a:lnTo>
                    <a:pt x="0" y="5192"/>
                  </a:lnTo>
                  <a:lnTo>
                    <a:pt x="0" y="6287"/>
                  </a:lnTo>
                  <a:lnTo>
                    <a:pt x="1501" y="6287"/>
                  </a:lnTo>
                  <a:cubicBezTo>
                    <a:pt x="2310" y="6287"/>
                    <a:pt x="3072" y="5883"/>
                    <a:pt x="3549" y="5168"/>
                  </a:cubicBezTo>
                  <a:lnTo>
                    <a:pt x="4168" y="4239"/>
                  </a:lnTo>
                  <a:cubicBezTo>
                    <a:pt x="4739" y="3406"/>
                    <a:pt x="4930" y="2358"/>
                    <a:pt x="4716" y="1382"/>
                  </a:cubicBezTo>
                  <a:cubicBezTo>
                    <a:pt x="4501" y="572"/>
                    <a:pt x="3811" y="0"/>
                    <a:pt x="2977"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7"/>
            <p:cNvSpPr/>
            <p:nvPr/>
          </p:nvSpPr>
          <p:spPr>
            <a:xfrm>
              <a:off x="5566833" y="3075968"/>
              <a:ext cx="21202" cy="34076"/>
            </a:xfrm>
            <a:custGeom>
              <a:rect b="b" l="l" r="r" t="t"/>
              <a:pathLst>
                <a:path extrusionOk="0" h="1072" w="667">
                  <a:moveTo>
                    <a:pt x="72" y="0"/>
                  </a:moveTo>
                  <a:cubicBezTo>
                    <a:pt x="24" y="262"/>
                    <a:pt x="0" y="500"/>
                    <a:pt x="0" y="786"/>
                  </a:cubicBezTo>
                  <a:lnTo>
                    <a:pt x="0" y="1072"/>
                  </a:lnTo>
                  <a:lnTo>
                    <a:pt x="595" y="1072"/>
                  </a:lnTo>
                  <a:lnTo>
                    <a:pt x="595" y="786"/>
                  </a:lnTo>
                  <a:cubicBezTo>
                    <a:pt x="548" y="500"/>
                    <a:pt x="619" y="238"/>
                    <a:pt x="667" y="0"/>
                  </a:cubicBezTo>
                  <a:close/>
                </a:path>
              </a:pathLst>
            </a:custGeom>
            <a:solidFill>
              <a:srgbClr val="D6B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7"/>
            <p:cNvSpPr/>
            <p:nvPr/>
          </p:nvSpPr>
          <p:spPr>
            <a:xfrm>
              <a:off x="5625863" y="2912453"/>
              <a:ext cx="18945" cy="34076"/>
            </a:xfrm>
            <a:custGeom>
              <a:rect b="b" l="l" r="r" t="t"/>
              <a:pathLst>
                <a:path extrusionOk="0" h="1072" w="596">
                  <a:moveTo>
                    <a:pt x="1" y="0"/>
                  </a:moveTo>
                  <a:lnTo>
                    <a:pt x="1" y="1072"/>
                  </a:lnTo>
                  <a:lnTo>
                    <a:pt x="596" y="1072"/>
                  </a:lnTo>
                  <a:lnTo>
                    <a:pt x="596" y="0"/>
                  </a:lnTo>
                  <a:close/>
                </a:path>
              </a:pathLst>
            </a:custGeom>
            <a:solidFill>
              <a:srgbClr val="D6B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7"/>
            <p:cNvSpPr/>
            <p:nvPr/>
          </p:nvSpPr>
          <p:spPr>
            <a:xfrm>
              <a:off x="5406338" y="2874594"/>
              <a:ext cx="219556" cy="296005"/>
            </a:xfrm>
            <a:custGeom>
              <a:rect b="b" l="l" r="r" t="t"/>
              <a:pathLst>
                <a:path extrusionOk="0" h="9312" w="6907">
                  <a:moveTo>
                    <a:pt x="643" y="0"/>
                  </a:moveTo>
                  <a:cubicBezTo>
                    <a:pt x="310" y="0"/>
                    <a:pt x="0" y="262"/>
                    <a:pt x="0" y="620"/>
                  </a:cubicBezTo>
                  <a:lnTo>
                    <a:pt x="0" y="2287"/>
                  </a:lnTo>
                  <a:cubicBezTo>
                    <a:pt x="0" y="3192"/>
                    <a:pt x="334" y="4049"/>
                    <a:pt x="953" y="4739"/>
                  </a:cubicBezTo>
                  <a:cubicBezTo>
                    <a:pt x="1548" y="5382"/>
                    <a:pt x="1906" y="6240"/>
                    <a:pt x="1906" y="7121"/>
                  </a:cubicBezTo>
                  <a:lnTo>
                    <a:pt x="1906" y="9312"/>
                  </a:lnTo>
                  <a:lnTo>
                    <a:pt x="5001" y="9312"/>
                  </a:lnTo>
                  <a:lnTo>
                    <a:pt x="5001" y="7121"/>
                  </a:lnTo>
                  <a:cubicBezTo>
                    <a:pt x="5001" y="6216"/>
                    <a:pt x="5335" y="5359"/>
                    <a:pt x="5954" y="4739"/>
                  </a:cubicBezTo>
                  <a:cubicBezTo>
                    <a:pt x="6597" y="4073"/>
                    <a:pt x="6907" y="3215"/>
                    <a:pt x="6907" y="2287"/>
                  </a:cubicBezTo>
                  <a:lnTo>
                    <a:pt x="6907" y="620"/>
                  </a:lnTo>
                  <a:cubicBezTo>
                    <a:pt x="6907" y="286"/>
                    <a:pt x="6645" y="0"/>
                    <a:pt x="6287" y="0"/>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7"/>
            <p:cNvSpPr/>
            <p:nvPr/>
          </p:nvSpPr>
          <p:spPr>
            <a:xfrm>
              <a:off x="5492641" y="3084264"/>
              <a:ext cx="49239" cy="11412"/>
            </a:xfrm>
            <a:custGeom>
              <a:rect b="b" l="l" r="r" t="t"/>
              <a:pathLst>
                <a:path extrusionOk="0" h="359" w="1549">
                  <a:moveTo>
                    <a:pt x="191" y="1"/>
                  </a:moveTo>
                  <a:cubicBezTo>
                    <a:pt x="96" y="1"/>
                    <a:pt x="0" y="96"/>
                    <a:pt x="0" y="191"/>
                  </a:cubicBezTo>
                  <a:cubicBezTo>
                    <a:pt x="0" y="287"/>
                    <a:pt x="96" y="358"/>
                    <a:pt x="191" y="358"/>
                  </a:cubicBezTo>
                  <a:lnTo>
                    <a:pt x="1382" y="358"/>
                  </a:lnTo>
                  <a:cubicBezTo>
                    <a:pt x="1453" y="358"/>
                    <a:pt x="1524" y="287"/>
                    <a:pt x="1548" y="191"/>
                  </a:cubicBezTo>
                  <a:cubicBezTo>
                    <a:pt x="1548" y="96"/>
                    <a:pt x="1453" y="1"/>
                    <a:pt x="1382"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7"/>
            <p:cNvSpPr/>
            <p:nvPr/>
          </p:nvSpPr>
          <p:spPr>
            <a:xfrm>
              <a:off x="5503226" y="3103209"/>
              <a:ext cx="28037" cy="11380"/>
            </a:xfrm>
            <a:custGeom>
              <a:rect b="b" l="l" r="r" t="t"/>
              <a:pathLst>
                <a:path extrusionOk="0" h="358" w="882">
                  <a:moveTo>
                    <a:pt x="167" y="0"/>
                  </a:moveTo>
                  <a:cubicBezTo>
                    <a:pt x="96" y="0"/>
                    <a:pt x="1" y="96"/>
                    <a:pt x="1" y="191"/>
                  </a:cubicBezTo>
                  <a:cubicBezTo>
                    <a:pt x="1" y="286"/>
                    <a:pt x="96" y="358"/>
                    <a:pt x="167" y="358"/>
                  </a:cubicBezTo>
                  <a:lnTo>
                    <a:pt x="715" y="358"/>
                  </a:lnTo>
                  <a:cubicBezTo>
                    <a:pt x="787" y="358"/>
                    <a:pt x="858" y="286"/>
                    <a:pt x="882" y="191"/>
                  </a:cubicBezTo>
                  <a:cubicBezTo>
                    <a:pt x="882" y="96"/>
                    <a:pt x="787" y="0"/>
                    <a:pt x="71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7"/>
            <p:cNvSpPr/>
            <p:nvPr/>
          </p:nvSpPr>
          <p:spPr>
            <a:xfrm>
              <a:off x="5407864" y="2874594"/>
              <a:ext cx="219556" cy="37891"/>
            </a:xfrm>
            <a:custGeom>
              <a:rect b="b" l="l" r="r" t="t"/>
              <a:pathLst>
                <a:path extrusionOk="0" h="1192" w="6907">
                  <a:moveTo>
                    <a:pt x="619" y="0"/>
                  </a:moveTo>
                  <a:cubicBezTo>
                    <a:pt x="262" y="0"/>
                    <a:pt x="0" y="286"/>
                    <a:pt x="0" y="620"/>
                  </a:cubicBezTo>
                  <a:lnTo>
                    <a:pt x="0" y="1191"/>
                  </a:lnTo>
                  <a:lnTo>
                    <a:pt x="6859" y="1191"/>
                  </a:lnTo>
                  <a:lnTo>
                    <a:pt x="6906" y="620"/>
                  </a:lnTo>
                  <a:cubicBezTo>
                    <a:pt x="6906" y="262"/>
                    <a:pt x="6597" y="0"/>
                    <a:pt x="6263"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7"/>
            <p:cNvSpPr/>
            <p:nvPr/>
          </p:nvSpPr>
          <p:spPr>
            <a:xfrm>
              <a:off x="5406338" y="3170567"/>
              <a:ext cx="221082" cy="45456"/>
            </a:xfrm>
            <a:custGeom>
              <a:rect b="b" l="l" r="r" t="t"/>
              <a:pathLst>
                <a:path extrusionOk="0" h="1430" w="6955">
                  <a:moveTo>
                    <a:pt x="1120" y="1"/>
                  </a:moveTo>
                  <a:cubicBezTo>
                    <a:pt x="786" y="1"/>
                    <a:pt x="524" y="191"/>
                    <a:pt x="358" y="477"/>
                  </a:cubicBezTo>
                  <a:lnTo>
                    <a:pt x="167" y="906"/>
                  </a:lnTo>
                  <a:cubicBezTo>
                    <a:pt x="0" y="1144"/>
                    <a:pt x="215" y="1430"/>
                    <a:pt x="477" y="1430"/>
                  </a:cubicBezTo>
                  <a:lnTo>
                    <a:pt x="6478" y="1430"/>
                  </a:lnTo>
                  <a:cubicBezTo>
                    <a:pt x="6764" y="1430"/>
                    <a:pt x="6954" y="1144"/>
                    <a:pt x="6835" y="906"/>
                  </a:cubicBezTo>
                  <a:lnTo>
                    <a:pt x="6621" y="477"/>
                  </a:lnTo>
                  <a:cubicBezTo>
                    <a:pt x="6478" y="191"/>
                    <a:pt x="6192" y="1"/>
                    <a:pt x="5883"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7"/>
            <p:cNvSpPr/>
            <p:nvPr/>
          </p:nvSpPr>
          <p:spPr>
            <a:xfrm>
              <a:off x="5410121" y="3170567"/>
              <a:ext cx="139325" cy="46219"/>
            </a:xfrm>
            <a:custGeom>
              <a:rect b="b" l="l" r="r" t="t"/>
              <a:pathLst>
                <a:path extrusionOk="0" h="1454" w="4383">
                  <a:moveTo>
                    <a:pt x="1001" y="1"/>
                  </a:moveTo>
                  <a:cubicBezTo>
                    <a:pt x="667" y="1"/>
                    <a:pt x="405" y="191"/>
                    <a:pt x="239" y="477"/>
                  </a:cubicBezTo>
                  <a:lnTo>
                    <a:pt x="48" y="906"/>
                  </a:lnTo>
                  <a:cubicBezTo>
                    <a:pt x="1" y="953"/>
                    <a:pt x="1" y="1025"/>
                    <a:pt x="1" y="1072"/>
                  </a:cubicBezTo>
                  <a:cubicBezTo>
                    <a:pt x="1" y="1287"/>
                    <a:pt x="143" y="1453"/>
                    <a:pt x="382" y="1453"/>
                  </a:cubicBezTo>
                  <a:lnTo>
                    <a:pt x="4382" y="1453"/>
                  </a:lnTo>
                  <a:cubicBezTo>
                    <a:pt x="3811" y="1096"/>
                    <a:pt x="3573" y="429"/>
                    <a:pt x="3763" y="1"/>
                  </a:cubicBezTo>
                  <a:close/>
                </a:path>
              </a:pathLst>
            </a:custGeom>
            <a:solidFill>
              <a:srgbClr val="FBDC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7"/>
            <p:cNvSpPr/>
            <p:nvPr/>
          </p:nvSpPr>
          <p:spPr>
            <a:xfrm>
              <a:off x="5407864" y="2912453"/>
              <a:ext cx="159001" cy="258909"/>
            </a:xfrm>
            <a:custGeom>
              <a:rect b="b" l="l" r="r" t="t"/>
              <a:pathLst>
                <a:path extrusionOk="0" h="8145" w="5002">
                  <a:moveTo>
                    <a:pt x="0" y="0"/>
                  </a:moveTo>
                  <a:lnTo>
                    <a:pt x="0" y="1119"/>
                  </a:lnTo>
                  <a:cubicBezTo>
                    <a:pt x="0" y="2024"/>
                    <a:pt x="310" y="2882"/>
                    <a:pt x="953" y="3572"/>
                  </a:cubicBezTo>
                  <a:cubicBezTo>
                    <a:pt x="1548" y="4215"/>
                    <a:pt x="1905" y="5096"/>
                    <a:pt x="1905" y="5954"/>
                  </a:cubicBezTo>
                  <a:lnTo>
                    <a:pt x="1905" y="8145"/>
                  </a:lnTo>
                  <a:lnTo>
                    <a:pt x="5001" y="8145"/>
                  </a:lnTo>
                  <a:lnTo>
                    <a:pt x="5001" y="7168"/>
                  </a:lnTo>
                  <a:cubicBezTo>
                    <a:pt x="4453" y="7002"/>
                    <a:pt x="4001" y="6716"/>
                    <a:pt x="3596" y="6359"/>
                  </a:cubicBezTo>
                  <a:lnTo>
                    <a:pt x="3167" y="6359"/>
                  </a:lnTo>
                  <a:cubicBezTo>
                    <a:pt x="3096" y="6359"/>
                    <a:pt x="3001" y="6287"/>
                    <a:pt x="3001" y="6192"/>
                  </a:cubicBezTo>
                  <a:cubicBezTo>
                    <a:pt x="3001" y="6097"/>
                    <a:pt x="3096" y="6001"/>
                    <a:pt x="3167" y="6001"/>
                  </a:cubicBezTo>
                  <a:lnTo>
                    <a:pt x="3239" y="6001"/>
                  </a:lnTo>
                  <a:cubicBezTo>
                    <a:pt x="3144" y="5906"/>
                    <a:pt x="3096" y="5858"/>
                    <a:pt x="3025" y="5763"/>
                  </a:cubicBezTo>
                  <a:lnTo>
                    <a:pt x="2858" y="5763"/>
                  </a:lnTo>
                  <a:cubicBezTo>
                    <a:pt x="2763" y="5763"/>
                    <a:pt x="2667" y="5668"/>
                    <a:pt x="2667" y="5596"/>
                  </a:cubicBezTo>
                  <a:cubicBezTo>
                    <a:pt x="2667" y="5525"/>
                    <a:pt x="2691" y="5477"/>
                    <a:pt x="2763" y="5430"/>
                  </a:cubicBezTo>
                  <a:cubicBezTo>
                    <a:pt x="1619" y="3834"/>
                    <a:pt x="1238" y="1596"/>
                    <a:pt x="1405" y="0"/>
                  </a:cubicBezTo>
                  <a:close/>
                </a:path>
              </a:pathLst>
            </a:custGeom>
            <a:solidFill>
              <a:srgbClr val="D6B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7"/>
            <p:cNvSpPr/>
            <p:nvPr/>
          </p:nvSpPr>
          <p:spPr>
            <a:xfrm>
              <a:off x="5492641" y="3085790"/>
              <a:ext cx="11380" cy="9886"/>
            </a:xfrm>
            <a:custGeom>
              <a:rect b="b" l="l" r="r" t="t"/>
              <a:pathLst>
                <a:path extrusionOk="0" h="311" w="358">
                  <a:moveTo>
                    <a:pt x="96" y="1"/>
                  </a:moveTo>
                  <a:cubicBezTo>
                    <a:pt x="24" y="24"/>
                    <a:pt x="0" y="72"/>
                    <a:pt x="0" y="143"/>
                  </a:cubicBezTo>
                  <a:cubicBezTo>
                    <a:pt x="0" y="239"/>
                    <a:pt x="96" y="310"/>
                    <a:pt x="191" y="310"/>
                  </a:cubicBezTo>
                  <a:lnTo>
                    <a:pt x="358" y="310"/>
                  </a:lnTo>
                  <a:cubicBezTo>
                    <a:pt x="238" y="191"/>
                    <a:pt x="143" y="120"/>
                    <a:pt x="96" y="1"/>
                  </a:cubicBezTo>
                  <a:close/>
                </a:path>
              </a:pathLst>
            </a:custGeom>
            <a:solidFill>
              <a:srgbClr val="FBDC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7"/>
            <p:cNvSpPr/>
            <p:nvPr/>
          </p:nvSpPr>
          <p:spPr>
            <a:xfrm>
              <a:off x="5503226" y="3103209"/>
              <a:ext cx="18977" cy="11380"/>
            </a:xfrm>
            <a:custGeom>
              <a:rect b="b" l="l" r="r" t="t"/>
              <a:pathLst>
                <a:path extrusionOk="0" h="358" w="597">
                  <a:moveTo>
                    <a:pt x="167" y="0"/>
                  </a:moveTo>
                  <a:cubicBezTo>
                    <a:pt x="96" y="0"/>
                    <a:pt x="1" y="96"/>
                    <a:pt x="1" y="191"/>
                  </a:cubicBezTo>
                  <a:cubicBezTo>
                    <a:pt x="1" y="286"/>
                    <a:pt x="72" y="358"/>
                    <a:pt x="167" y="358"/>
                  </a:cubicBezTo>
                  <a:lnTo>
                    <a:pt x="596" y="358"/>
                  </a:lnTo>
                  <a:cubicBezTo>
                    <a:pt x="453" y="238"/>
                    <a:pt x="334" y="119"/>
                    <a:pt x="239" y="0"/>
                  </a:cubicBezTo>
                  <a:close/>
                </a:path>
              </a:pathLst>
            </a:custGeom>
            <a:solidFill>
              <a:srgbClr val="FBDC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7"/>
            <p:cNvSpPr/>
            <p:nvPr/>
          </p:nvSpPr>
          <p:spPr>
            <a:xfrm>
              <a:off x="5407864" y="2874594"/>
              <a:ext cx="53753" cy="37891"/>
            </a:xfrm>
            <a:custGeom>
              <a:rect b="b" l="l" r="r" t="t"/>
              <a:pathLst>
                <a:path extrusionOk="0" h="1192" w="1691">
                  <a:moveTo>
                    <a:pt x="619" y="0"/>
                  </a:moveTo>
                  <a:cubicBezTo>
                    <a:pt x="286" y="0"/>
                    <a:pt x="0" y="262"/>
                    <a:pt x="0" y="620"/>
                  </a:cubicBezTo>
                  <a:lnTo>
                    <a:pt x="0" y="1191"/>
                  </a:lnTo>
                  <a:lnTo>
                    <a:pt x="1405" y="1191"/>
                  </a:lnTo>
                  <a:cubicBezTo>
                    <a:pt x="1477" y="739"/>
                    <a:pt x="1572" y="334"/>
                    <a:pt x="1691" y="0"/>
                  </a:cubicBezTo>
                  <a:close/>
                </a:path>
              </a:pathLst>
            </a:custGeom>
            <a:solidFill>
              <a:srgbClr val="FBDC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47"/>
          <p:cNvGrpSpPr/>
          <p:nvPr/>
        </p:nvGrpSpPr>
        <p:grpSpPr>
          <a:xfrm>
            <a:off x="4737148" y="2856411"/>
            <a:ext cx="296768" cy="378716"/>
            <a:chOff x="4737148" y="2856411"/>
            <a:chExt cx="296768" cy="378716"/>
          </a:xfrm>
        </p:grpSpPr>
        <p:sp>
          <p:nvSpPr>
            <p:cNvPr id="2603" name="Google Shape;2603;p47"/>
            <p:cNvSpPr/>
            <p:nvPr/>
          </p:nvSpPr>
          <p:spPr>
            <a:xfrm>
              <a:off x="4787118" y="2856411"/>
              <a:ext cx="198354" cy="192314"/>
            </a:xfrm>
            <a:custGeom>
              <a:rect b="b" l="l" r="r" t="t"/>
              <a:pathLst>
                <a:path extrusionOk="0" h="6050" w="6240">
                  <a:moveTo>
                    <a:pt x="3120" y="1"/>
                  </a:moveTo>
                  <a:cubicBezTo>
                    <a:pt x="1381" y="1"/>
                    <a:pt x="0" y="1406"/>
                    <a:pt x="0" y="3121"/>
                  </a:cubicBezTo>
                  <a:lnTo>
                    <a:pt x="0" y="5335"/>
                  </a:lnTo>
                  <a:cubicBezTo>
                    <a:pt x="0" y="5716"/>
                    <a:pt x="310" y="6050"/>
                    <a:pt x="715" y="6050"/>
                  </a:cubicBezTo>
                  <a:cubicBezTo>
                    <a:pt x="1096" y="6050"/>
                    <a:pt x="1429" y="5716"/>
                    <a:pt x="1429" y="5335"/>
                  </a:cubicBezTo>
                  <a:lnTo>
                    <a:pt x="1429" y="3121"/>
                  </a:lnTo>
                  <a:cubicBezTo>
                    <a:pt x="1429" y="2216"/>
                    <a:pt x="2167" y="1430"/>
                    <a:pt x="3120" y="1430"/>
                  </a:cubicBezTo>
                  <a:cubicBezTo>
                    <a:pt x="4049" y="1430"/>
                    <a:pt x="4811" y="2168"/>
                    <a:pt x="4811" y="3121"/>
                  </a:cubicBezTo>
                  <a:lnTo>
                    <a:pt x="4811" y="5335"/>
                  </a:lnTo>
                  <a:cubicBezTo>
                    <a:pt x="4811" y="5716"/>
                    <a:pt x="5144" y="6050"/>
                    <a:pt x="5525" y="6050"/>
                  </a:cubicBezTo>
                  <a:cubicBezTo>
                    <a:pt x="5906" y="6050"/>
                    <a:pt x="6240" y="5716"/>
                    <a:pt x="6240" y="5335"/>
                  </a:cubicBezTo>
                  <a:lnTo>
                    <a:pt x="6240" y="3121"/>
                  </a:lnTo>
                  <a:cubicBezTo>
                    <a:pt x="6240" y="1406"/>
                    <a:pt x="4835" y="1"/>
                    <a:pt x="3120"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7"/>
            <p:cNvSpPr/>
            <p:nvPr/>
          </p:nvSpPr>
          <p:spPr>
            <a:xfrm>
              <a:off x="4787118" y="2901836"/>
              <a:ext cx="106011" cy="53784"/>
            </a:xfrm>
            <a:custGeom>
              <a:rect b="b" l="l" r="r" t="t"/>
              <a:pathLst>
                <a:path extrusionOk="0" h="1692" w="3335">
                  <a:moveTo>
                    <a:pt x="0" y="1692"/>
                  </a:moveTo>
                  <a:lnTo>
                    <a:pt x="0" y="1692"/>
                  </a:lnTo>
                  <a:lnTo>
                    <a:pt x="0" y="1692"/>
                  </a:lnTo>
                  <a:lnTo>
                    <a:pt x="0" y="1692"/>
                  </a:lnTo>
                  <a:close/>
                  <a:moveTo>
                    <a:pt x="0" y="1668"/>
                  </a:moveTo>
                  <a:cubicBezTo>
                    <a:pt x="0" y="1668"/>
                    <a:pt x="0" y="1692"/>
                    <a:pt x="0" y="1668"/>
                  </a:cubicBezTo>
                  <a:cubicBezTo>
                    <a:pt x="0" y="1692"/>
                    <a:pt x="0" y="1668"/>
                    <a:pt x="0" y="1668"/>
                  </a:cubicBezTo>
                  <a:close/>
                  <a:moveTo>
                    <a:pt x="0" y="1668"/>
                  </a:moveTo>
                  <a:lnTo>
                    <a:pt x="0" y="1668"/>
                  </a:lnTo>
                  <a:lnTo>
                    <a:pt x="0" y="1668"/>
                  </a:lnTo>
                  <a:close/>
                  <a:moveTo>
                    <a:pt x="0" y="1668"/>
                  </a:moveTo>
                  <a:lnTo>
                    <a:pt x="0" y="1668"/>
                  </a:lnTo>
                  <a:lnTo>
                    <a:pt x="0" y="1668"/>
                  </a:lnTo>
                  <a:close/>
                  <a:moveTo>
                    <a:pt x="0" y="1644"/>
                  </a:moveTo>
                  <a:lnTo>
                    <a:pt x="0" y="1644"/>
                  </a:lnTo>
                  <a:lnTo>
                    <a:pt x="0" y="1644"/>
                  </a:lnTo>
                  <a:close/>
                  <a:moveTo>
                    <a:pt x="0" y="1644"/>
                  </a:moveTo>
                  <a:lnTo>
                    <a:pt x="0" y="1644"/>
                  </a:lnTo>
                  <a:lnTo>
                    <a:pt x="0" y="1644"/>
                  </a:lnTo>
                  <a:close/>
                  <a:moveTo>
                    <a:pt x="0" y="1644"/>
                  </a:moveTo>
                  <a:lnTo>
                    <a:pt x="0" y="1644"/>
                  </a:lnTo>
                  <a:lnTo>
                    <a:pt x="0" y="1644"/>
                  </a:lnTo>
                  <a:close/>
                  <a:moveTo>
                    <a:pt x="0" y="1620"/>
                  </a:moveTo>
                  <a:lnTo>
                    <a:pt x="0" y="1620"/>
                  </a:lnTo>
                  <a:lnTo>
                    <a:pt x="0" y="1620"/>
                  </a:lnTo>
                  <a:close/>
                  <a:moveTo>
                    <a:pt x="0" y="1620"/>
                  </a:moveTo>
                  <a:lnTo>
                    <a:pt x="0" y="1620"/>
                  </a:lnTo>
                  <a:lnTo>
                    <a:pt x="0" y="1620"/>
                  </a:lnTo>
                  <a:close/>
                  <a:moveTo>
                    <a:pt x="0" y="1620"/>
                  </a:moveTo>
                  <a:lnTo>
                    <a:pt x="0" y="1620"/>
                  </a:lnTo>
                  <a:lnTo>
                    <a:pt x="0" y="1620"/>
                  </a:lnTo>
                  <a:close/>
                  <a:moveTo>
                    <a:pt x="0" y="1572"/>
                  </a:moveTo>
                  <a:lnTo>
                    <a:pt x="0" y="1572"/>
                  </a:lnTo>
                  <a:lnTo>
                    <a:pt x="0" y="1572"/>
                  </a:lnTo>
                  <a:close/>
                  <a:moveTo>
                    <a:pt x="0" y="1572"/>
                  </a:moveTo>
                  <a:lnTo>
                    <a:pt x="0" y="1572"/>
                  </a:lnTo>
                  <a:lnTo>
                    <a:pt x="0" y="1572"/>
                  </a:lnTo>
                  <a:close/>
                  <a:moveTo>
                    <a:pt x="0" y="1572"/>
                  </a:moveTo>
                  <a:lnTo>
                    <a:pt x="0" y="1572"/>
                  </a:lnTo>
                  <a:lnTo>
                    <a:pt x="0" y="1572"/>
                  </a:lnTo>
                  <a:close/>
                  <a:moveTo>
                    <a:pt x="0" y="1549"/>
                  </a:moveTo>
                  <a:lnTo>
                    <a:pt x="0" y="1549"/>
                  </a:lnTo>
                  <a:lnTo>
                    <a:pt x="0" y="1549"/>
                  </a:lnTo>
                  <a:close/>
                  <a:moveTo>
                    <a:pt x="0" y="1549"/>
                  </a:moveTo>
                  <a:lnTo>
                    <a:pt x="0" y="1549"/>
                  </a:lnTo>
                  <a:lnTo>
                    <a:pt x="0" y="1549"/>
                  </a:lnTo>
                  <a:close/>
                  <a:moveTo>
                    <a:pt x="0" y="1549"/>
                  </a:moveTo>
                  <a:lnTo>
                    <a:pt x="0" y="1549"/>
                  </a:lnTo>
                  <a:lnTo>
                    <a:pt x="0" y="1549"/>
                  </a:lnTo>
                  <a:close/>
                  <a:moveTo>
                    <a:pt x="0" y="1525"/>
                  </a:moveTo>
                  <a:cubicBezTo>
                    <a:pt x="0" y="1525"/>
                    <a:pt x="0" y="1549"/>
                    <a:pt x="0" y="1525"/>
                  </a:cubicBezTo>
                  <a:cubicBezTo>
                    <a:pt x="0" y="1549"/>
                    <a:pt x="0" y="1525"/>
                    <a:pt x="0" y="1525"/>
                  </a:cubicBezTo>
                  <a:close/>
                  <a:moveTo>
                    <a:pt x="0" y="1525"/>
                  </a:moveTo>
                  <a:lnTo>
                    <a:pt x="0" y="1525"/>
                  </a:lnTo>
                  <a:lnTo>
                    <a:pt x="0" y="1525"/>
                  </a:lnTo>
                  <a:close/>
                  <a:moveTo>
                    <a:pt x="0" y="1525"/>
                  </a:moveTo>
                  <a:lnTo>
                    <a:pt x="0" y="1525"/>
                  </a:lnTo>
                  <a:lnTo>
                    <a:pt x="0" y="1525"/>
                  </a:lnTo>
                  <a:close/>
                  <a:moveTo>
                    <a:pt x="0" y="1501"/>
                  </a:moveTo>
                  <a:cubicBezTo>
                    <a:pt x="0" y="1501"/>
                    <a:pt x="0" y="1525"/>
                    <a:pt x="0" y="1501"/>
                  </a:cubicBezTo>
                  <a:cubicBezTo>
                    <a:pt x="0" y="1525"/>
                    <a:pt x="0" y="1501"/>
                    <a:pt x="0" y="1501"/>
                  </a:cubicBezTo>
                  <a:close/>
                  <a:moveTo>
                    <a:pt x="0" y="1501"/>
                  </a:moveTo>
                  <a:lnTo>
                    <a:pt x="0" y="1501"/>
                  </a:lnTo>
                  <a:lnTo>
                    <a:pt x="0" y="1501"/>
                  </a:lnTo>
                  <a:close/>
                  <a:moveTo>
                    <a:pt x="0" y="1501"/>
                  </a:moveTo>
                  <a:lnTo>
                    <a:pt x="0" y="1501"/>
                  </a:lnTo>
                  <a:lnTo>
                    <a:pt x="0" y="1501"/>
                  </a:lnTo>
                  <a:close/>
                  <a:moveTo>
                    <a:pt x="0" y="1501"/>
                  </a:moveTo>
                  <a:lnTo>
                    <a:pt x="0" y="1501"/>
                  </a:lnTo>
                  <a:lnTo>
                    <a:pt x="0" y="1501"/>
                  </a:lnTo>
                  <a:close/>
                  <a:moveTo>
                    <a:pt x="0" y="1453"/>
                  </a:moveTo>
                  <a:lnTo>
                    <a:pt x="0" y="1453"/>
                  </a:lnTo>
                  <a:lnTo>
                    <a:pt x="0" y="1453"/>
                  </a:lnTo>
                  <a:close/>
                  <a:moveTo>
                    <a:pt x="0" y="1453"/>
                  </a:moveTo>
                  <a:lnTo>
                    <a:pt x="0" y="1453"/>
                  </a:lnTo>
                  <a:lnTo>
                    <a:pt x="0" y="1453"/>
                  </a:lnTo>
                  <a:close/>
                  <a:moveTo>
                    <a:pt x="0" y="1430"/>
                  </a:moveTo>
                  <a:lnTo>
                    <a:pt x="0" y="1430"/>
                  </a:lnTo>
                  <a:lnTo>
                    <a:pt x="0" y="1430"/>
                  </a:lnTo>
                  <a:close/>
                  <a:moveTo>
                    <a:pt x="0" y="1430"/>
                  </a:moveTo>
                  <a:lnTo>
                    <a:pt x="0" y="1430"/>
                  </a:lnTo>
                  <a:lnTo>
                    <a:pt x="0" y="1430"/>
                  </a:lnTo>
                  <a:close/>
                  <a:moveTo>
                    <a:pt x="0" y="1430"/>
                  </a:moveTo>
                  <a:lnTo>
                    <a:pt x="0" y="1430"/>
                  </a:lnTo>
                  <a:lnTo>
                    <a:pt x="0" y="1430"/>
                  </a:lnTo>
                  <a:close/>
                  <a:moveTo>
                    <a:pt x="0" y="1406"/>
                  </a:moveTo>
                  <a:lnTo>
                    <a:pt x="0" y="1406"/>
                  </a:lnTo>
                  <a:lnTo>
                    <a:pt x="0" y="1406"/>
                  </a:lnTo>
                  <a:close/>
                  <a:moveTo>
                    <a:pt x="0" y="1406"/>
                  </a:moveTo>
                  <a:lnTo>
                    <a:pt x="0" y="1406"/>
                  </a:lnTo>
                  <a:lnTo>
                    <a:pt x="0" y="1406"/>
                  </a:lnTo>
                  <a:close/>
                  <a:moveTo>
                    <a:pt x="0" y="1406"/>
                  </a:moveTo>
                  <a:lnTo>
                    <a:pt x="0" y="1406"/>
                  </a:lnTo>
                  <a:lnTo>
                    <a:pt x="0" y="1406"/>
                  </a:lnTo>
                  <a:close/>
                  <a:moveTo>
                    <a:pt x="0" y="1358"/>
                  </a:moveTo>
                  <a:lnTo>
                    <a:pt x="0" y="1358"/>
                  </a:lnTo>
                  <a:lnTo>
                    <a:pt x="0" y="1358"/>
                  </a:lnTo>
                  <a:close/>
                  <a:moveTo>
                    <a:pt x="0" y="1358"/>
                  </a:moveTo>
                  <a:lnTo>
                    <a:pt x="0" y="1358"/>
                  </a:lnTo>
                  <a:lnTo>
                    <a:pt x="0" y="1358"/>
                  </a:lnTo>
                  <a:close/>
                  <a:moveTo>
                    <a:pt x="0" y="1358"/>
                  </a:moveTo>
                  <a:lnTo>
                    <a:pt x="0" y="1358"/>
                  </a:lnTo>
                  <a:lnTo>
                    <a:pt x="0" y="1358"/>
                  </a:lnTo>
                  <a:close/>
                  <a:moveTo>
                    <a:pt x="0" y="1334"/>
                  </a:moveTo>
                  <a:lnTo>
                    <a:pt x="0" y="1334"/>
                  </a:lnTo>
                  <a:lnTo>
                    <a:pt x="0" y="1334"/>
                  </a:lnTo>
                  <a:close/>
                  <a:moveTo>
                    <a:pt x="0" y="1334"/>
                  </a:moveTo>
                  <a:lnTo>
                    <a:pt x="0" y="1334"/>
                  </a:lnTo>
                  <a:lnTo>
                    <a:pt x="0" y="1334"/>
                  </a:lnTo>
                  <a:close/>
                  <a:moveTo>
                    <a:pt x="0" y="1334"/>
                  </a:moveTo>
                  <a:lnTo>
                    <a:pt x="0" y="1334"/>
                  </a:lnTo>
                  <a:lnTo>
                    <a:pt x="0" y="1334"/>
                  </a:lnTo>
                  <a:close/>
                  <a:moveTo>
                    <a:pt x="24" y="1311"/>
                  </a:moveTo>
                  <a:cubicBezTo>
                    <a:pt x="24" y="1334"/>
                    <a:pt x="24" y="1334"/>
                    <a:pt x="24" y="1311"/>
                  </a:cubicBezTo>
                  <a:cubicBezTo>
                    <a:pt x="24" y="1334"/>
                    <a:pt x="24" y="1334"/>
                    <a:pt x="24" y="1311"/>
                  </a:cubicBezTo>
                  <a:close/>
                  <a:moveTo>
                    <a:pt x="24" y="1311"/>
                  </a:moveTo>
                  <a:lnTo>
                    <a:pt x="24" y="1311"/>
                  </a:lnTo>
                  <a:lnTo>
                    <a:pt x="24" y="1311"/>
                  </a:lnTo>
                  <a:close/>
                  <a:moveTo>
                    <a:pt x="24" y="1311"/>
                  </a:moveTo>
                  <a:lnTo>
                    <a:pt x="24" y="1311"/>
                  </a:lnTo>
                  <a:lnTo>
                    <a:pt x="24" y="1311"/>
                  </a:lnTo>
                  <a:close/>
                  <a:moveTo>
                    <a:pt x="24" y="1311"/>
                  </a:moveTo>
                  <a:lnTo>
                    <a:pt x="24" y="1311"/>
                  </a:lnTo>
                  <a:lnTo>
                    <a:pt x="24" y="1311"/>
                  </a:lnTo>
                  <a:close/>
                  <a:moveTo>
                    <a:pt x="24" y="1287"/>
                  </a:moveTo>
                  <a:lnTo>
                    <a:pt x="24" y="1287"/>
                  </a:lnTo>
                  <a:lnTo>
                    <a:pt x="24" y="1287"/>
                  </a:lnTo>
                  <a:close/>
                  <a:moveTo>
                    <a:pt x="3120" y="1"/>
                  </a:moveTo>
                  <a:lnTo>
                    <a:pt x="3334" y="1"/>
                  </a:lnTo>
                  <a:lnTo>
                    <a:pt x="3334" y="1"/>
                  </a:lnTo>
                  <a:lnTo>
                    <a:pt x="3120" y="1"/>
                  </a:lnTo>
                  <a:close/>
                  <a:moveTo>
                    <a:pt x="3120" y="1"/>
                  </a:moveTo>
                  <a:lnTo>
                    <a:pt x="3120" y="1"/>
                  </a:lnTo>
                  <a:lnTo>
                    <a:pt x="3120" y="1"/>
                  </a:ln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7"/>
            <p:cNvSpPr/>
            <p:nvPr/>
          </p:nvSpPr>
          <p:spPr>
            <a:xfrm>
              <a:off x="4787881" y="2856411"/>
              <a:ext cx="106011" cy="136305"/>
            </a:xfrm>
            <a:custGeom>
              <a:rect b="b" l="l" r="r" t="t"/>
              <a:pathLst>
                <a:path extrusionOk="0" h="4288" w="3335">
                  <a:moveTo>
                    <a:pt x="3266" y="1049"/>
                  </a:moveTo>
                  <a:cubicBezTo>
                    <a:pt x="3277" y="1049"/>
                    <a:pt x="3288" y="1049"/>
                    <a:pt x="3300" y="1049"/>
                  </a:cubicBezTo>
                  <a:cubicBezTo>
                    <a:pt x="3311" y="1049"/>
                    <a:pt x="3322" y="1049"/>
                    <a:pt x="3334" y="1049"/>
                  </a:cubicBezTo>
                  <a:close/>
                  <a:moveTo>
                    <a:pt x="2882" y="1"/>
                  </a:moveTo>
                  <a:lnTo>
                    <a:pt x="2882" y="1"/>
                  </a:lnTo>
                  <a:cubicBezTo>
                    <a:pt x="1405" y="96"/>
                    <a:pt x="167" y="1263"/>
                    <a:pt x="0" y="2716"/>
                  </a:cubicBezTo>
                  <a:lnTo>
                    <a:pt x="0" y="2740"/>
                  </a:lnTo>
                  <a:lnTo>
                    <a:pt x="0" y="4287"/>
                  </a:lnTo>
                  <a:cubicBezTo>
                    <a:pt x="476" y="4192"/>
                    <a:pt x="953" y="4168"/>
                    <a:pt x="1429" y="4121"/>
                  </a:cubicBezTo>
                  <a:lnTo>
                    <a:pt x="1429" y="2740"/>
                  </a:lnTo>
                  <a:cubicBezTo>
                    <a:pt x="1429" y="1787"/>
                    <a:pt x="2191" y="1049"/>
                    <a:pt x="3120" y="1049"/>
                  </a:cubicBezTo>
                  <a:lnTo>
                    <a:pt x="3266" y="1049"/>
                  </a:lnTo>
                  <a:cubicBezTo>
                    <a:pt x="2596" y="1026"/>
                    <a:pt x="2605" y="324"/>
                    <a:pt x="2882" y="1"/>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7"/>
            <p:cNvSpPr/>
            <p:nvPr/>
          </p:nvSpPr>
          <p:spPr>
            <a:xfrm>
              <a:off x="4738674" y="2997230"/>
              <a:ext cx="295242" cy="237898"/>
            </a:xfrm>
            <a:custGeom>
              <a:rect b="b" l="l" r="r" t="t"/>
              <a:pathLst>
                <a:path extrusionOk="0" h="7484" w="9288">
                  <a:moveTo>
                    <a:pt x="4632" y="0"/>
                  </a:moveTo>
                  <a:cubicBezTo>
                    <a:pt x="3251" y="0"/>
                    <a:pt x="1870" y="143"/>
                    <a:pt x="500" y="429"/>
                  </a:cubicBezTo>
                  <a:cubicBezTo>
                    <a:pt x="191" y="477"/>
                    <a:pt x="0" y="762"/>
                    <a:pt x="0" y="1048"/>
                  </a:cubicBezTo>
                  <a:lnTo>
                    <a:pt x="0" y="6430"/>
                  </a:lnTo>
                  <a:cubicBezTo>
                    <a:pt x="0" y="6740"/>
                    <a:pt x="191" y="7002"/>
                    <a:pt x="500" y="7073"/>
                  </a:cubicBezTo>
                  <a:cubicBezTo>
                    <a:pt x="1870" y="7347"/>
                    <a:pt x="3251" y="7484"/>
                    <a:pt x="4632" y="7484"/>
                  </a:cubicBezTo>
                  <a:cubicBezTo>
                    <a:pt x="6013" y="7484"/>
                    <a:pt x="7394" y="7347"/>
                    <a:pt x="8764" y="7073"/>
                  </a:cubicBezTo>
                  <a:cubicBezTo>
                    <a:pt x="9073" y="7002"/>
                    <a:pt x="9288" y="6740"/>
                    <a:pt x="9288" y="6430"/>
                  </a:cubicBezTo>
                  <a:lnTo>
                    <a:pt x="9288" y="1048"/>
                  </a:lnTo>
                  <a:cubicBezTo>
                    <a:pt x="9264" y="739"/>
                    <a:pt x="9050" y="477"/>
                    <a:pt x="8764" y="429"/>
                  </a:cubicBezTo>
                  <a:cubicBezTo>
                    <a:pt x="7394" y="143"/>
                    <a:pt x="6013" y="0"/>
                    <a:pt x="4632"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7"/>
            <p:cNvSpPr/>
            <p:nvPr/>
          </p:nvSpPr>
          <p:spPr>
            <a:xfrm>
              <a:off x="4738674" y="3201623"/>
              <a:ext cx="15926" cy="18945"/>
            </a:xfrm>
            <a:custGeom>
              <a:rect b="b" l="l" r="r" t="t"/>
              <a:pathLst>
                <a:path extrusionOk="0" h="596" w="501">
                  <a:moveTo>
                    <a:pt x="0" y="1"/>
                  </a:moveTo>
                  <a:cubicBezTo>
                    <a:pt x="0" y="310"/>
                    <a:pt x="215" y="548"/>
                    <a:pt x="500" y="596"/>
                  </a:cubicBezTo>
                  <a:cubicBezTo>
                    <a:pt x="215" y="548"/>
                    <a:pt x="0" y="286"/>
                    <a:pt x="0" y="1"/>
                  </a:cubicBez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7"/>
            <p:cNvSpPr/>
            <p:nvPr/>
          </p:nvSpPr>
          <p:spPr>
            <a:xfrm>
              <a:off x="4737148" y="2999487"/>
              <a:ext cx="252107" cy="235482"/>
            </a:xfrm>
            <a:custGeom>
              <a:rect b="b" l="l" r="r" t="t"/>
              <a:pathLst>
                <a:path extrusionOk="0" h="7408" w="7931">
                  <a:moveTo>
                    <a:pt x="2953" y="1"/>
                  </a:moveTo>
                  <a:lnTo>
                    <a:pt x="2953" y="1"/>
                  </a:lnTo>
                  <a:cubicBezTo>
                    <a:pt x="2168" y="48"/>
                    <a:pt x="1358" y="167"/>
                    <a:pt x="548" y="358"/>
                  </a:cubicBezTo>
                  <a:cubicBezTo>
                    <a:pt x="262" y="406"/>
                    <a:pt x="48" y="691"/>
                    <a:pt x="48" y="977"/>
                  </a:cubicBezTo>
                  <a:lnTo>
                    <a:pt x="48" y="2430"/>
                  </a:lnTo>
                  <a:lnTo>
                    <a:pt x="2953" y="2430"/>
                  </a:lnTo>
                  <a:cubicBezTo>
                    <a:pt x="2787" y="1525"/>
                    <a:pt x="2787" y="620"/>
                    <a:pt x="2953" y="1"/>
                  </a:cubicBezTo>
                  <a:close/>
                  <a:moveTo>
                    <a:pt x="0" y="2430"/>
                  </a:moveTo>
                  <a:lnTo>
                    <a:pt x="0" y="5978"/>
                  </a:lnTo>
                  <a:lnTo>
                    <a:pt x="48" y="5978"/>
                  </a:lnTo>
                  <a:lnTo>
                    <a:pt x="48" y="2430"/>
                  </a:lnTo>
                  <a:close/>
                  <a:moveTo>
                    <a:pt x="48" y="5978"/>
                  </a:moveTo>
                  <a:lnTo>
                    <a:pt x="48" y="6359"/>
                  </a:lnTo>
                  <a:cubicBezTo>
                    <a:pt x="48" y="6669"/>
                    <a:pt x="262" y="6907"/>
                    <a:pt x="548" y="6955"/>
                  </a:cubicBezTo>
                  <a:cubicBezTo>
                    <a:pt x="1620" y="7193"/>
                    <a:pt x="2715" y="7312"/>
                    <a:pt x="3835" y="7383"/>
                  </a:cubicBezTo>
                  <a:cubicBezTo>
                    <a:pt x="4097" y="7383"/>
                    <a:pt x="4382" y="7407"/>
                    <a:pt x="4668" y="7407"/>
                  </a:cubicBezTo>
                  <a:cubicBezTo>
                    <a:pt x="5764" y="7407"/>
                    <a:pt x="6859" y="7312"/>
                    <a:pt x="7931" y="7145"/>
                  </a:cubicBezTo>
                  <a:cubicBezTo>
                    <a:pt x="6954" y="6835"/>
                    <a:pt x="6145" y="6454"/>
                    <a:pt x="5478" y="5978"/>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7"/>
            <p:cNvSpPr/>
            <p:nvPr/>
          </p:nvSpPr>
          <p:spPr>
            <a:xfrm>
              <a:off x="4738674" y="3076699"/>
              <a:ext cx="294479" cy="112083"/>
            </a:xfrm>
            <a:custGeom>
              <a:rect b="b" l="l" r="r" t="t"/>
              <a:pathLst>
                <a:path extrusionOk="0" h="3526" w="9264">
                  <a:moveTo>
                    <a:pt x="0" y="1"/>
                  </a:moveTo>
                  <a:lnTo>
                    <a:pt x="0" y="3525"/>
                  </a:lnTo>
                  <a:lnTo>
                    <a:pt x="9264" y="3525"/>
                  </a:lnTo>
                  <a:lnTo>
                    <a:pt x="9264" y="1"/>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7"/>
            <p:cNvSpPr/>
            <p:nvPr/>
          </p:nvSpPr>
          <p:spPr>
            <a:xfrm>
              <a:off x="4880223" y="3102446"/>
              <a:ext cx="11380" cy="60587"/>
            </a:xfrm>
            <a:custGeom>
              <a:rect b="b" l="l" r="r" t="t"/>
              <a:pathLst>
                <a:path extrusionOk="0" h="1906" w="358">
                  <a:moveTo>
                    <a:pt x="191" y="1"/>
                  </a:moveTo>
                  <a:cubicBezTo>
                    <a:pt x="96" y="1"/>
                    <a:pt x="0" y="96"/>
                    <a:pt x="0" y="167"/>
                  </a:cubicBezTo>
                  <a:lnTo>
                    <a:pt x="0" y="1715"/>
                  </a:lnTo>
                  <a:cubicBezTo>
                    <a:pt x="0" y="1810"/>
                    <a:pt x="96" y="1906"/>
                    <a:pt x="191" y="1906"/>
                  </a:cubicBezTo>
                  <a:cubicBezTo>
                    <a:pt x="286" y="1906"/>
                    <a:pt x="358" y="1810"/>
                    <a:pt x="358" y="1715"/>
                  </a:cubicBezTo>
                  <a:lnTo>
                    <a:pt x="358" y="167"/>
                  </a:lnTo>
                  <a:cubicBezTo>
                    <a:pt x="358" y="96"/>
                    <a:pt x="286" y="1"/>
                    <a:pt x="191"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7"/>
            <p:cNvSpPr/>
            <p:nvPr/>
          </p:nvSpPr>
          <p:spPr>
            <a:xfrm>
              <a:off x="4862804" y="3109630"/>
              <a:ext cx="46219" cy="45838"/>
            </a:xfrm>
            <a:custGeom>
              <a:rect b="b" l="l" r="r" t="t"/>
              <a:pathLst>
                <a:path extrusionOk="0" h="1442" w="1454">
                  <a:moveTo>
                    <a:pt x="176" y="1"/>
                  </a:moveTo>
                  <a:cubicBezTo>
                    <a:pt x="132" y="1"/>
                    <a:pt x="84" y="13"/>
                    <a:pt x="48" y="36"/>
                  </a:cubicBezTo>
                  <a:cubicBezTo>
                    <a:pt x="1" y="108"/>
                    <a:pt x="1" y="227"/>
                    <a:pt x="48" y="275"/>
                  </a:cubicBezTo>
                  <a:lnTo>
                    <a:pt x="1144" y="1394"/>
                  </a:lnTo>
                  <a:cubicBezTo>
                    <a:pt x="1191" y="1418"/>
                    <a:pt x="1215" y="1442"/>
                    <a:pt x="1263" y="1442"/>
                  </a:cubicBezTo>
                  <a:cubicBezTo>
                    <a:pt x="1334" y="1442"/>
                    <a:pt x="1358" y="1442"/>
                    <a:pt x="1382" y="1394"/>
                  </a:cubicBezTo>
                  <a:cubicBezTo>
                    <a:pt x="1453" y="1322"/>
                    <a:pt x="1453" y="1203"/>
                    <a:pt x="1382" y="1156"/>
                  </a:cubicBezTo>
                  <a:lnTo>
                    <a:pt x="286" y="36"/>
                  </a:lnTo>
                  <a:cubicBezTo>
                    <a:pt x="263" y="13"/>
                    <a:pt x="221" y="1"/>
                    <a:pt x="176"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7"/>
            <p:cNvSpPr/>
            <p:nvPr/>
          </p:nvSpPr>
          <p:spPr>
            <a:xfrm>
              <a:off x="4856001" y="3127431"/>
              <a:ext cx="60587" cy="11380"/>
            </a:xfrm>
            <a:custGeom>
              <a:rect b="b" l="l" r="r" t="t"/>
              <a:pathLst>
                <a:path extrusionOk="0" h="358" w="1906">
                  <a:moveTo>
                    <a:pt x="167" y="0"/>
                  </a:moveTo>
                  <a:cubicBezTo>
                    <a:pt x="96" y="0"/>
                    <a:pt x="0" y="72"/>
                    <a:pt x="0" y="167"/>
                  </a:cubicBezTo>
                  <a:cubicBezTo>
                    <a:pt x="0" y="262"/>
                    <a:pt x="96" y="358"/>
                    <a:pt x="167" y="358"/>
                  </a:cubicBezTo>
                  <a:lnTo>
                    <a:pt x="1715" y="358"/>
                  </a:lnTo>
                  <a:cubicBezTo>
                    <a:pt x="1810" y="358"/>
                    <a:pt x="1905" y="262"/>
                    <a:pt x="1905" y="167"/>
                  </a:cubicBezTo>
                  <a:cubicBezTo>
                    <a:pt x="1905" y="72"/>
                    <a:pt x="1810" y="0"/>
                    <a:pt x="1715"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7"/>
            <p:cNvSpPr/>
            <p:nvPr/>
          </p:nvSpPr>
          <p:spPr>
            <a:xfrm>
              <a:off x="4862804" y="3109630"/>
              <a:ext cx="46219" cy="45838"/>
            </a:xfrm>
            <a:custGeom>
              <a:rect b="b" l="l" r="r" t="t"/>
              <a:pathLst>
                <a:path extrusionOk="0" h="1442" w="1454">
                  <a:moveTo>
                    <a:pt x="1272" y="1"/>
                  </a:moveTo>
                  <a:cubicBezTo>
                    <a:pt x="1227" y="1"/>
                    <a:pt x="1179" y="13"/>
                    <a:pt x="1144" y="36"/>
                  </a:cubicBezTo>
                  <a:lnTo>
                    <a:pt x="48" y="1156"/>
                  </a:lnTo>
                  <a:cubicBezTo>
                    <a:pt x="1" y="1203"/>
                    <a:pt x="1" y="1322"/>
                    <a:pt x="48" y="1394"/>
                  </a:cubicBezTo>
                  <a:cubicBezTo>
                    <a:pt x="72" y="1418"/>
                    <a:pt x="144" y="1442"/>
                    <a:pt x="167" y="1442"/>
                  </a:cubicBezTo>
                  <a:cubicBezTo>
                    <a:pt x="239" y="1442"/>
                    <a:pt x="263" y="1442"/>
                    <a:pt x="286" y="1394"/>
                  </a:cubicBezTo>
                  <a:lnTo>
                    <a:pt x="1382" y="275"/>
                  </a:lnTo>
                  <a:cubicBezTo>
                    <a:pt x="1453" y="227"/>
                    <a:pt x="1453" y="108"/>
                    <a:pt x="1382" y="36"/>
                  </a:cubicBezTo>
                  <a:cubicBezTo>
                    <a:pt x="1358" y="13"/>
                    <a:pt x="1316" y="1"/>
                    <a:pt x="1272"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7"/>
            <p:cNvSpPr/>
            <p:nvPr/>
          </p:nvSpPr>
          <p:spPr>
            <a:xfrm>
              <a:off x="4800723" y="3102446"/>
              <a:ext cx="11412" cy="60587"/>
            </a:xfrm>
            <a:custGeom>
              <a:rect b="b" l="l" r="r" t="t"/>
              <a:pathLst>
                <a:path extrusionOk="0" h="1906" w="359">
                  <a:moveTo>
                    <a:pt x="191" y="1"/>
                  </a:moveTo>
                  <a:cubicBezTo>
                    <a:pt x="96" y="1"/>
                    <a:pt x="1" y="96"/>
                    <a:pt x="1" y="167"/>
                  </a:cubicBezTo>
                  <a:lnTo>
                    <a:pt x="1" y="1715"/>
                  </a:lnTo>
                  <a:cubicBezTo>
                    <a:pt x="1" y="1810"/>
                    <a:pt x="96" y="1906"/>
                    <a:pt x="191" y="1906"/>
                  </a:cubicBezTo>
                  <a:cubicBezTo>
                    <a:pt x="310" y="1906"/>
                    <a:pt x="358" y="1810"/>
                    <a:pt x="358" y="1715"/>
                  </a:cubicBezTo>
                  <a:lnTo>
                    <a:pt x="358" y="167"/>
                  </a:lnTo>
                  <a:cubicBezTo>
                    <a:pt x="358" y="96"/>
                    <a:pt x="287" y="1"/>
                    <a:pt x="191"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a:off x="4784066" y="3109630"/>
              <a:ext cx="46219" cy="45838"/>
            </a:xfrm>
            <a:custGeom>
              <a:rect b="b" l="l" r="r" t="t"/>
              <a:pathLst>
                <a:path extrusionOk="0" h="1442" w="1454">
                  <a:moveTo>
                    <a:pt x="177" y="1"/>
                  </a:moveTo>
                  <a:cubicBezTo>
                    <a:pt x="132" y="1"/>
                    <a:pt x="84" y="13"/>
                    <a:pt x="49" y="36"/>
                  </a:cubicBezTo>
                  <a:cubicBezTo>
                    <a:pt x="1" y="108"/>
                    <a:pt x="1" y="227"/>
                    <a:pt x="49" y="275"/>
                  </a:cubicBezTo>
                  <a:lnTo>
                    <a:pt x="1168" y="1394"/>
                  </a:lnTo>
                  <a:cubicBezTo>
                    <a:pt x="1192" y="1418"/>
                    <a:pt x="1239" y="1442"/>
                    <a:pt x="1287" y="1442"/>
                  </a:cubicBezTo>
                  <a:cubicBezTo>
                    <a:pt x="1311" y="1442"/>
                    <a:pt x="1358" y="1442"/>
                    <a:pt x="1406" y="1394"/>
                  </a:cubicBezTo>
                  <a:cubicBezTo>
                    <a:pt x="1454" y="1322"/>
                    <a:pt x="1454" y="1203"/>
                    <a:pt x="1406" y="1156"/>
                  </a:cubicBezTo>
                  <a:lnTo>
                    <a:pt x="287" y="36"/>
                  </a:lnTo>
                  <a:cubicBezTo>
                    <a:pt x="263" y="13"/>
                    <a:pt x="221" y="1"/>
                    <a:pt x="177"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a:off x="4777264" y="3127431"/>
              <a:ext cx="60587" cy="11380"/>
            </a:xfrm>
            <a:custGeom>
              <a:rect b="b" l="l" r="r" t="t"/>
              <a:pathLst>
                <a:path extrusionOk="0" h="358" w="1906">
                  <a:moveTo>
                    <a:pt x="191" y="0"/>
                  </a:moveTo>
                  <a:cubicBezTo>
                    <a:pt x="96" y="0"/>
                    <a:pt x="1" y="72"/>
                    <a:pt x="1" y="167"/>
                  </a:cubicBezTo>
                  <a:cubicBezTo>
                    <a:pt x="1" y="262"/>
                    <a:pt x="96" y="358"/>
                    <a:pt x="191" y="358"/>
                  </a:cubicBezTo>
                  <a:lnTo>
                    <a:pt x="1739" y="358"/>
                  </a:lnTo>
                  <a:cubicBezTo>
                    <a:pt x="1811" y="358"/>
                    <a:pt x="1906" y="262"/>
                    <a:pt x="1906" y="167"/>
                  </a:cubicBezTo>
                  <a:cubicBezTo>
                    <a:pt x="1906" y="72"/>
                    <a:pt x="1811" y="0"/>
                    <a:pt x="1739"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a:off x="4784066" y="3109630"/>
              <a:ext cx="46219" cy="45838"/>
            </a:xfrm>
            <a:custGeom>
              <a:rect b="b" l="l" r="r" t="t"/>
              <a:pathLst>
                <a:path extrusionOk="0" h="1442" w="1454">
                  <a:moveTo>
                    <a:pt x="1278" y="1"/>
                  </a:moveTo>
                  <a:cubicBezTo>
                    <a:pt x="1233" y="1"/>
                    <a:pt x="1192" y="13"/>
                    <a:pt x="1168" y="36"/>
                  </a:cubicBezTo>
                  <a:lnTo>
                    <a:pt x="49" y="1156"/>
                  </a:lnTo>
                  <a:cubicBezTo>
                    <a:pt x="1" y="1203"/>
                    <a:pt x="1" y="1322"/>
                    <a:pt x="49" y="1394"/>
                  </a:cubicBezTo>
                  <a:cubicBezTo>
                    <a:pt x="96" y="1418"/>
                    <a:pt x="144" y="1442"/>
                    <a:pt x="168" y="1442"/>
                  </a:cubicBezTo>
                  <a:cubicBezTo>
                    <a:pt x="215" y="1442"/>
                    <a:pt x="263" y="1442"/>
                    <a:pt x="287" y="1394"/>
                  </a:cubicBezTo>
                  <a:lnTo>
                    <a:pt x="1406" y="275"/>
                  </a:lnTo>
                  <a:cubicBezTo>
                    <a:pt x="1454" y="227"/>
                    <a:pt x="1454" y="108"/>
                    <a:pt x="1406" y="36"/>
                  </a:cubicBezTo>
                  <a:cubicBezTo>
                    <a:pt x="1370" y="13"/>
                    <a:pt x="1323" y="1"/>
                    <a:pt x="1278"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a:off x="4958961" y="3102446"/>
              <a:ext cx="11380" cy="60587"/>
            </a:xfrm>
            <a:custGeom>
              <a:rect b="b" l="l" r="r" t="t"/>
              <a:pathLst>
                <a:path extrusionOk="0" h="1906" w="358">
                  <a:moveTo>
                    <a:pt x="191" y="1"/>
                  </a:moveTo>
                  <a:cubicBezTo>
                    <a:pt x="95" y="1"/>
                    <a:pt x="0" y="96"/>
                    <a:pt x="0" y="167"/>
                  </a:cubicBezTo>
                  <a:lnTo>
                    <a:pt x="0" y="1715"/>
                  </a:lnTo>
                  <a:cubicBezTo>
                    <a:pt x="0" y="1810"/>
                    <a:pt x="95" y="1906"/>
                    <a:pt x="191" y="1906"/>
                  </a:cubicBezTo>
                  <a:cubicBezTo>
                    <a:pt x="262" y="1906"/>
                    <a:pt x="357" y="1810"/>
                    <a:pt x="357" y="1715"/>
                  </a:cubicBezTo>
                  <a:lnTo>
                    <a:pt x="357" y="167"/>
                  </a:lnTo>
                  <a:cubicBezTo>
                    <a:pt x="357" y="96"/>
                    <a:pt x="262" y="1"/>
                    <a:pt x="191"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a:off x="4941541" y="3109630"/>
              <a:ext cx="46950" cy="45838"/>
            </a:xfrm>
            <a:custGeom>
              <a:rect b="b" l="l" r="r" t="t"/>
              <a:pathLst>
                <a:path extrusionOk="0" h="1442" w="1477">
                  <a:moveTo>
                    <a:pt x="1295" y="1"/>
                  </a:moveTo>
                  <a:cubicBezTo>
                    <a:pt x="1251" y="1"/>
                    <a:pt x="1203" y="13"/>
                    <a:pt x="1167" y="36"/>
                  </a:cubicBezTo>
                  <a:lnTo>
                    <a:pt x="72" y="1156"/>
                  </a:lnTo>
                  <a:cubicBezTo>
                    <a:pt x="0" y="1203"/>
                    <a:pt x="0" y="1322"/>
                    <a:pt x="72" y="1394"/>
                  </a:cubicBezTo>
                  <a:cubicBezTo>
                    <a:pt x="96" y="1418"/>
                    <a:pt x="119" y="1442"/>
                    <a:pt x="191" y="1442"/>
                  </a:cubicBezTo>
                  <a:cubicBezTo>
                    <a:pt x="215" y="1442"/>
                    <a:pt x="286" y="1442"/>
                    <a:pt x="310" y="1394"/>
                  </a:cubicBezTo>
                  <a:lnTo>
                    <a:pt x="1405" y="275"/>
                  </a:lnTo>
                  <a:cubicBezTo>
                    <a:pt x="1477" y="227"/>
                    <a:pt x="1477" y="108"/>
                    <a:pt x="1405" y="36"/>
                  </a:cubicBezTo>
                  <a:cubicBezTo>
                    <a:pt x="1382" y="13"/>
                    <a:pt x="1340" y="1"/>
                    <a:pt x="1295"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a:off x="4933976" y="3127431"/>
              <a:ext cx="61350" cy="11380"/>
            </a:xfrm>
            <a:custGeom>
              <a:rect b="b" l="l" r="r" t="t"/>
              <a:pathLst>
                <a:path extrusionOk="0" h="358" w="1930">
                  <a:moveTo>
                    <a:pt x="191" y="0"/>
                  </a:moveTo>
                  <a:cubicBezTo>
                    <a:pt x="95" y="0"/>
                    <a:pt x="0" y="72"/>
                    <a:pt x="0" y="167"/>
                  </a:cubicBezTo>
                  <a:cubicBezTo>
                    <a:pt x="0" y="262"/>
                    <a:pt x="95" y="358"/>
                    <a:pt x="191" y="358"/>
                  </a:cubicBezTo>
                  <a:lnTo>
                    <a:pt x="1739" y="358"/>
                  </a:lnTo>
                  <a:cubicBezTo>
                    <a:pt x="1834" y="358"/>
                    <a:pt x="1929" y="262"/>
                    <a:pt x="1929" y="167"/>
                  </a:cubicBezTo>
                  <a:cubicBezTo>
                    <a:pt x="1929" y="72"/>
                    <a:pt x="1834" y="0"/>
                    <a:pt x="1739"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a:off x="4941541" y="3109630"/>
              <a:ext cx="46950" cy="45838"/>
            </a:xfrm>
            <a:custGeom>
              <a:rect b="b" l="l" r="r" t="t"/>
              <a:pathLst>
                <a:path extrusionOk="0" h="1442" w="1477">
                  <a:moveTo>
                    <a:pt x="200" y="1"/>
                  </a:moveTo>
                  <a:cubicBezTo>
                    <a:pt x="155" y="1"/>
                    <a:pt x="108" y="13"/>
                    <a:pt x="72" y="36"/>
                  </a:cubicBezTo>
                  <a:cubicBezTo>
                    <a:pt x="0" y="108"/>
                    <a:pt x="0" y="227"/>
                    <a:pt x="72" y="275"/>
                  </a:cubicBezTo>
                  <a:lnTo>
                    <a:pt x="1167" y="1394"/>
                  </a:lnTo>
                  <a:cubicBezTo>
                    <a:pt x="1215" y="1418"/>
                    <a:pt x="1263" y="1442"/>
                    <a:pt x="1286" y="1442"/>
                  </a:cubicBezTo>
                  <a:cubicBezTo>
                    <a:pt x="1334" y="1442"/>
                    <a:pt x="1382" y="1442"/>
                    <a:pt x="1405" y="1394"/>
                  </a:cubicBezTo>
                  <a:cubicBezTo>
                    <a:pt x="1477" y="1322"/>
                    <a:pt x="1477" y="1203"/>
                    <a:pt x="1405" y="1156"/>
                  </a:cubicBezTo>
                  <a:lnTo>
                    <a:pt x="310" y="36"/>
                  </a:lnTo>
                  <a:cubicBezTo>
                    <a:pt x="286" y="13"/>
                    <a:pt x="244" y="1"/>
                    <a:pt x="200"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a:off x="4912774" y="3188750"/>
              <a:ext cx="32" cy="32"/>
            </a:xfrm>
            <a:custGeom>
              <a:rect b="b" l="l" r="r" t="t"/>
              <a:pathLst>
                <a:path extrusionOk="0" h="1" w="1">
                  <a:moveTo>
                    <a:pt x="0" y="0"/>
                  </a:moveTo>
                  <a:lnTo>
                    <a:pt x="0" y="0"/>
                  </a:lnTo>
                  <a:lnTo>
                    <a:pt x="0" y="0"/>
                  </a:lnTo>
                  <a:lnTo>
                    <a:pt x="0" y="0"/>
                  </a:lnTo>
                  <a:lnTo>
                    <a:pt x="0" y="0"/>
                  </a:lnTo>
                  <a:close/>
                </a:path>
              </a:pathLst>
            </a:custGeom>
            <a:solidFill>
              <a:srgbClr val="FBD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a:off x="4738674" y="3188750"/>
              <a:ext cx="174132" cy="32"/>
            </a:xfrm>
            <a:custGeom>
              <a:rect b="b" l="l" r="r" t="t"/>
              <a:pathLst>
                <a:path extrusionOk="0" h="1" w="5478">
                  <a:moveTo>
                    <a:pt x="5477" y="0"/>
                  </a:moveTo>
                  <a:lnTo>
                    <a:pt x="0" y="0"/>
                  </a:lnTo>
                  <a:lnTo>
                    <a:pt x="0" y="0"/>
                  </a:lnTo>
                  <a:lnTo>
                    <a:pt x="5477" y="0"/>
                  </a:lnTo>
                  <a:lnTo>
                    <a:pt x="5477" y="0"/>
                  </a:lnTo>
                  <a:close/>
                </a:path>
              </a:pathLst>
            </a:custGeom>
            <a:solidFill>
              <a:srgbClr val="FAD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a:off x="4738674" y="3076699"/>
              <a:ext cx="174132" cy="112846"/>
            </a:xfrm>
            <a:custGeom>
              <a:rect b="b" l="l" r="r" t="t"/>
              <a:pathLst>
                <a:path extrusionOk="0" h="3550" w="5478">
                  <a:moveTo>
                    <a:pt x="2167" y="811"/>
                  </a:moveTo>
                  <a:cubicBezTo>
                    <a:pt x="2262" y="811"/>
                    <a:pt x="2358" y="906"/>
                    <a:pt x="2358" y="1001"/>
                  </a:cubicBezTo>
                  <a:lnTo>
                    <a:pt x="2358" y="1358"/>
                  </a:lnTo>
                  <a:lnTo>
                    <a:pt x="2596" y="1120"/>
                  </a:lnTo>
                  <a:cubicBezTo>
                    <a:pt x="2620" y="1072"/>
                    <a:pt x="2667" y="1049"/>
                    <a:pt x="2715" y="1049"/>
                  </a:cubicBezTo>
                  <a:cubicBezTo>
                    <a:pt x="2739" y="1049"/>
                    <a:pt x="2786" y="1072"/>
                    <a:pt x="2834" y="1120"/>
                  </a:cubicBezTo>
                  <a:cubicBezTo>
                    <a:pt x="2882" y="1168"/>
                    <a:pt x="2882" y="1287"/>
                    <a:pt x="2834" y="1358"/>
                  </a:cubicBezTo>
                  <a:lnTo>
                    <a:pt x="2596" y="1596"/>
                  </a:lnTo>
                  <a:lnTo>
                    <a:pt x="2953" y="1596"/>
                  </a:lnTo>
                  <a:cubicBezTo>
                    <a:pt x="3025" y="1596"/>
                    <a:pt x="3120" y="1668"/>
                    <a:pt x="3120" y="1763"/>
                  </a:cubicBezTo>
                  <a:cubicBezTo>
                    <a:pt x="3120" y="1858"/>
                    <a:pt x="3025" y="1954"/>
                    <a:pt x="2953" y="1954"/>
                  </a:cubicBezTo>
                  <a:lnTo>
                    <a:pt x="2596" y="1954"/>
                  </a:lnTo>
                  <a:lnTo>
                    <a:pt x="2834" y="2192"/>
                  </a:lnTo>
                  <a:cubicBezTo>
                    <a:pt x="2882" y="2239"/>
                    <a:pt x="2882" y="2358"/>
                    <a:pt x="2834" y="2430"/>
                  </a:cubicBezTo>
                  <a:cubicBezTo>
                    <a:pt x="2786" y="2454"/>
                    <a:pt x="2739" y="2478"/>
                    <a:pt x="2715" y="2478"/>
                  </a:cubicBezTo>
                  <a:cubicBezTo>
                    <a:pt x="2667" y="2478"/>
                    <a:pt x="2620" y="2454"/>
                    <a:pt x="2596" y="2430"/>
                  </a:cubicBezTo>
                  <a:lnTo>
                    <a:pt x="2358" y="2192"/>
                  </a:lnTo>
                  <a:lnTo>
                    <a:pt x="2358" y="2549"/>
                  </a:lnTo>
                  <a:cubicBezTo>
                    <a:pt x="2358" y="2620"/>
                    <a:pt x="2262" y="2716"/>
                    <a:pt x="2167" y="2716"/>
                  </a:cubicBezTo>
                  <a:cubicBezTo>
                    <a:pt x="2072" y="2716"/>
                    <a:pt x="2000" y="2620"/>
                    <a:pt x="2000" y="2549"/>
                  </a:cubicBezTo>
                  <a:lnTo>
                    <a:pt x="2000" y="2192"/>
                  </a:lnTo>
                  <a:lnTo>
                    <a:pt x="1762" y="2430"/>
                  </a:lnTo>
                  <a:cubicBezTo>
                    <a:pt x="1715" y="2454"/>
                    <a:pt x="1667" y="2478"/>
                    <a:pt x="1643" y="2478"/>
                  </a:cubicBezTo>
                  <a:cubicBezTo>
                    <a:pt x="1596" y="2478"/>
                    <a:pt x="1548" y="2454"/>
                    <a:pt x="1524" y="2430"/>
                  </a:cubicBezTo>
                  <a:cubicBezTo>
                    <a:pt x="1453" y="2358"/>
                    <a:pt x="1453" y="2239"/>
                    <a:pt x="1524" y="2192"/>
                  </a:cubicBezTo>
                  <a:lnTo>
                    <a:pt x="1762" y="1954"/>
                  </a:lnTo>
                  <a:lnTo>
                    <a:pt x="1405" y="1954"/>
                  </a:lnTo>
                  <a:cubicBezTo>
                    <a:pt x="1310" y="1954"/>
                    <a:pt x="1215" y="1858"/>
                    <a:pt x="1215" y="1763"/>
                  </a:cubicBezTo>
                  <a:cubicBezTo>
                    <a:pt x="1215" y="1668"/>
                    <a:pt x="1310" y="1596"/>
                    <a:pt x="1405" y="1596"/>
                  </a:cubicBezTo>
                  <a:lnTo>
                    <a:pt x="1762" y="1596"/>
                  </a:lnTo>
                  <a:lnTo>
                    <a:pt x="1524" y="1358"/>
                  </a:lnTo>
                  <a:cubicBezTo>
                    <a:pt x="1453" y="1287"/>
                    <a:pt x="1453" y="1168"/>
                    <a:pt x="1524" y="1120"/>
                  </a:cubicBezTo>
                  <a:cubicBezTo>
                    <a:pt x="1548" y="1072"/>
                    <a:pt x="1596" y="1049"/>
                    <a:pt x="1619" y="1049"/>
                  </a:cubicBezTo>
                  <a:cubicBezTo>
                    <a:pt x="1667" y="1049"/>
                    <a:pt x="1715" y="1072"/>
                    <a:pt x="1739" y="1120"/>
                  </a:cubicBezTo>
                  <a:lnTo>
                    <a:pt x="2000" y="1358"/>
                  </a:lnTo>
                  <a:lnTo>
                    <a:pt x="2000" y="1001"/>
                  </a:lnTo>
                  <a:cubicBezTo>
                    <a:pt x="2000" y="906"/>
                    <a:pt x="2072" y="811"/>
                    <a:pt x="2167" y="811"/>
                  </a:cubicBezTo>
                  <a:close/>
                  <a:moveTo>
                    <a:pt x="0" y="1"/>
                  </a:moveTo>
                  <a:lnTo>
                    <a:pt x="0" y="3549"/>
                  </a:lnTo>
                  <a:lnTo>
                    <a:pt x="5477" y="3549"/>
                  </a:lnTo>
                  <a:cubicBezTo>
                    <a:pt x="4977" y="3216"/>
                    <a:pt x="4572" y="2835"/>
                    <a:pt x="4215" y="2454"/>
                  </a:cubicBezTo>
                  <a:lnTo>
                    <a:pt x="4191" y="2478"/>
                  </a:lnTo>
                  <a:cubicBezTo>
                    <a:pt x="4168" y="2501"/>
                    <a:pt x="4096" y="2549"/>
                    <a:pt x="4072" y="2549"/>
                  </a:cubicBezTo>
                  <a:cubicBezTo>
                    <a:pt x="4049" y="2549"/>
                    <a:pt x="3977" y="2501"/>
                    <a:pt x="3953" y="2478"/>
                  </a:cubicBezTo>
                  <a:cubicBezTo>
                    <a:pt x="3906" y="2430"/>
                    <a:pt x="3906" y="2311"/>
                    <a:pt x="3953" y="2239"/>
                  </a:cubicBezTo>
                  <a:lnTo>
                    <a:pt x="3977" y="2216"/>
                  </a:lnTo>
                  <a:cubicBezTo>
                    <a:pt x="3929" y="2144"/>
                    <a:pt x="3858" y="2073"/>
                    <a:pt x="3834" y="2001"/>
                  </a:cubicBezTo>
                  <a:cubicBezTo>
                    <a:pt x="3739" y="2001"/>
                    <a:pt x="3668" y="1906"/>
                    <a:pt x="3668" y="1835"/>
                  </a:cubicBezTo>
                  <a:lnTo>
                    <a:pt x="3668" y="1763"/>
                  </a:lnTo>
                  <a:cubicBezTo>
                    <a:pt x="3334" y="1144"/>
                    <a:pt x="3096" y="572"/>
                    <a:pt x="2953"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a:off x="4856001" y="3131214"/>
              <a:ext cx="5340" cy="7597"/>
            </a:xfrm>
            <a:custGeom>
              <a:rect b="b" l="l" r="r" t="t"/>
              <a:pathLst>
                <a:path extrusionOk="0" h="239" w="168">
                  <a:moveTo>
                    <a:pt x="0" y="0"/>
                  </a:moveTo>
                  <a:lnTo>
                    <a:pt x="0" y="48"/>
                  </a:lnTo>
                  <a:cubicBezTo>
                    <a:pt x="0" y="143"/>
                    <a:pt x="96" y="239"/>
                    <a:pt x="167" y="239"/>
                  </a:cubicBezTo>
                  <a:cubicBezTo>
                    <a:pt x="119" y="143"/>
                    <a:pt x="48" y="72"/>
                    <a:pt x="0"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7"/>
            <p:cNvSpPr/>
            <p:nvPr/>
          </p:nvSpPr>
          <p:spPr>
            <a:xfrm>
              <a:off x="4863567" y="3144851"/>
              <a:ext cx="10617" cy="10617"/>
            </a:xfrm>
            <a:custGeom>
              <a:rect b="b" l="l" r="r" t="t"/>
              <a:pathLst>
                <a:path extrusionOk="0" h="334" w="334">
                  <a:moveTo>
                    <a:pt x="96" y="0"/>
                  </a:moveTo>
                  <a:lnTo>
                    <a:pt x="48" y="48"/>
                  </a:lnTo>
                  <a:cubicBezTo>
                    <a:pt x="0" y="95"/>
                    <a:pt x="0" y="214"/>
                    <a:pt x="48" y="286"/>
                  </a:cubicBezTo>
                  <a:cubicBezTo>
                    <a:pt x="96" y="310"/>
                    <a:pt x="143" y="334"/>
                    <a:pt x="167" y="334"/>
                  </a:cubicBezTo>
                  <a:cubicBezTo>
                    <a:pt x="191" y="334"/>
                    <a:pt x="262" y="310"/>
                    <a:pt x="286" y="286"/>
                  </a:cubicBezTo>
                  <a:lnTo>
                    <a:pt x="334" y="238"/>
                  </a:lnTo>
                  <a:cubicBezTo>
                    <a:pt x="215" y="191"/>
                    <a:pt x="143" y="95"/>
                    <a:pt x="96"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7"/>
            <p:cNvSpPr/>
            <p:nvPr/>
          </p:nvSpPr>
          <p:spPr>
            <a:xfrm>
              <a:off x="4800723" y="3102446"/>
              <a:ext cx="11412" cy="60587"/>
            </a:xfrm>
            <a:custGeom>
              <a:rect b="b" l="l" r="r" t="t"/>
              <a:pathLst>
                <a:path extrusionOk="0" h="1906" w="359">
                  <a:moveTo>
                    <a:pt x="191" y="1"/>
                  </a:moveTo>
                  <a:cubicBezTo>
                    <a:pt x="96" y="1"/>
                    <a:pt x="1" y="96"/>
                    <a:pt x="1" y="191"/>
                  </a:cubicBezTo>
                  <a:lnTo>
                    <a:pt x="1" y="548"/>
                  </a:lnTo>
                  <a:lnTo>
                    <a:pt x="191" y="715"/>
                  </a:lnTo>
                  <a:lnTo>
                    <a:pt x="358" y="548"/>
                  </a:lnTo>
                  <a:lnTo>
                    <a:pt x="358" y="191"/>
                  </a:lnTo>
                  <a:cubicBezTo>
                    <a:pt x="358" y="96"/>
                    <a:pt x="310" y="1"/>
                    <a:pt x="191" y="1"/>
                  </a:cubicBezTo>
                  <a:close/>
                  <a:moveTo>
                    <a:pt x="191" y="1191"/>
                  </a:moveTo>
                  <a:lnTo>
                    <a:pt x="1" y="1382"/>
                  </a:lnTo>
                  <a:lnTo>
                    <a:pt x="1" y="1739"/>
                  </a:lnTo>
                  <a:cubicBezTo>
                    <a:pt x="1" y="1810"/>
                    <a:pt x="96" y="1906"/>
                    <a:pt x="191" y="1906"/>
                  </a:cubicBezTo>
                  <a:cubicBezTo>
                    <a:pt x="287" y="1906"/>
                    <a:pt x="358" y="1810"/>
                    <a:pt x="358" y="1739"/>
                  </a:cubicBezTo>
                  <a:lnTo>
                    <a:pt x="358" y="1382"/>
                  </a:lnTo>
                  <a:lnTo>
                    <a:pt x="191" y="1191"/>
                  </a:ln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7"/>
            <p:cNvSpPr/>
            <p:nvPr/>
          </p:nvSpPr>
          <p:spPr>
            <a:xfrm>
              <a:off x="4784066" y="3110012"/>
              <a:ext cx="46219" cy="45456"/>
            </a:xfrm>
            <a:custGeom>
              <a:rect b="b" l="l" r="r" t="t"/>
              <a:pathLst>
                <a:path extrusionOk="0" h="1430" w="1454">
                  <a:moveTo>
                    <a:pt x="168" y="1"/>
                  </a:moveTo>
                  <a:cubicBezTo>
                    <a:pt x="144" y="1"/>
                    <a:pt x="96" y="24"/>
                    <a:pt x="49" y="72"/>
                  </a:cubicBezTo>
                  <a:cubicBezTo>
                    <a:pt x="1" y="120"/>
                    <a:pt x="1" y="239"/>
                    <a:pt x="49" y="310"/>
                  </a:cubicBezTo>
                  <a:lnTo>
                    <a:pt x="287" y="548"/>
                  </a:lnTo>
                  <a:lnTo>
                    <a:pt x="644" y="548"/>
                  </a:lnTo>
                  <a:lnTo>
                    <a:pt x="715" y="477"/>
                  </a:lnTo>
                  <a:lnTo>
                    <a:pt x="525" y="310"/>
                  </a:lnTo>
                  <a:lnTo>
                    <a:pt x="287" y="72"/>
                  </a:lnTo>
                  <a:cubicBezTo>
                    <a:pt x="263" y="1"/>
                    <a:pt x="215" y="1"/>
                    <a:pt x="168" y="1"/>
                  </a:cubicBezTo>
                  <a:close/>
                  <a:moveTo>
                    <a:pt x="811" y="906"/>
                  </a:moveTo>
                  <a:lnTo>
                    <a:pt x="739" y="953"/>
                  </a:lnTo>
                  <a:lnTo>
                    <a:pt x="930" y="1144"/>
                  </a:lnTo>
                  <a:lnTo>
                    <a:pt x="1168" y="1382"/>
                  </a:lnTo>
                  <a:cubicBezTo>
                    <a:pt x="1192" y="1406"/>
                    <a:pt x="1239" y="1430"/>
                    <a:pt x="1287" y="1430"/>
                  </a:cubicBezTo>
                  <a:cubicBezTo>
                    <a:pt x="1311" y="1430"/>
                    <a:pt x="1358" y="1406"/>
                    <a:pt x="1406" y="1382"/>
                  </a:cubicBezTo>
                  <a:cubicBezTo>
                    <a:pt x="1454" y="1310"/>
                    <a:pt x="1454" y="1191"/>
                    <a:pt x="1406" y="1144"/>
                  </a:cubicBezTo>
                  <a:lnTo>
                    <a:pt x="1168" y="906"/>
                  </a:ln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4776501" y="3127431"/>
              <a:ext cx="61350" cy="11380"/>
            </a:xfrm>
            <a:custGeom>
              <a:rect b="b" l="l" r="r" t="t"/>
              <a:pathLst>
                <a:path extrusionOk="0" h="358" w="1930">
                  <a:moveTo>
                    <a:pt x="167" y="0"/>
                  </a:moveTo>
                  <a:cubicBezTo>
                    <a:pt x="96" y="0"/>
                    <a:pt x="1" y="72"/>
                    <a:pt x="1" y="167"/>
                  </a:cubicBezTo>
                  <a:cubicBezTo>
                    <a:pt x="1" y="262"/>
                    <a:pt x="96" y="358"/>
                    <a:pt x="167" y="358"/>
                  </a:cubicBezTo>
                  <a:lnTo>
                    <a:pt x="525" y="358"/>
                  </a:lnTo>
                  <a:lnTo>
                    <a:pt x="882" y="0"/>
                  </a:lnTo>
                  <a:close/>
                  <a:moveTo>
                    <a:pt x="1406" y="0"/>
                  </a:moveTo>
                  <a:lnTo>
                    <a:pt x="1049" y="358"/>
                  </a:lnTo>
                  <a:lnTo>
                    <a:pt x="1763" y="358"/>
                  </a:lnTo>
                  <a:cubicBezTo>
                    <a:pt x="1835" y="358"/>
                    <a:pt x="1930" y="262"/>
                    <a:pt x="1930" y="167"/>
                  </a:cubicBezTo>
                  <a:cubicBezTo>
                    <a:pt x="1930" y="72"/>
                    <a:pt x="1835" y="0"/>
                    <a:pt x="1763"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4784829" y="3110012"/>
              <a:ext cx="45456" cy="45456"/>
            </a:xfrm>
            <a:custGeom>
              <a:rect b="b" l="l" r="r" t="t"/>
              <a:pathLst>
                <a:path extrusionOk="0" h="1430" w="1430">
                  <a:moveTo>
                    <a:pt x="1263" y="1"/>
                  </a:moveTo>
                  <a:cubicBezTo>
                    <a:pt x="1215" y="1"/>
                    <a:pt x="1168" y="24"/>
                    <a:pt x="1144" y="72"/>
                  </a:cubicBezTo>
                  <a:lnTo>
                    <a:pt x="906" y="310"/>
                  </a:lnTo>
                  <a:lnTo>
                    <a:pt x="715" y="477"/>
                  </a:lnTo>
                  <a:lnTo>
                    <a:pt x="668" y="548"/>
                  </a:lnTo>
                  <a:lnTo>
                    <a:pt x="310" y="906"/>
                  </a:lnTo>
                  <a:lnTo>
                    <a:pt x="72" y="1144"/>
                  </a:lnTo>
                  <a:cubicBezTo>
                    <a:pt x="1" y="1191"/>
                    <a:pt x="1" y="1310"/>
                    <a:pt x="72" y="1382"/>
                  </a:cubicBezTo>
                  <a:cubicBezTo>
                    <a:pt x="96" y="1406"/>
                    <a:pt x="144" y="1430"/>
                    <a:pt x="167" y="1430"/>
                  </a:cubicBezTo>
                  <a:cubicBezTo>
                    <a:pt x="239" y="1430"/>
                    <a:pt x="263" y="1406"/>
                    <a:pt x="287" y="1382"/>
                  </a:cubicBezTo>
                  <a:lnTo>
                    <a:pt x="525" y="1144"/>
                  </a:lnTo>
                  <a:lnTo>
                    <a:pt x="715" y="953"/>
                  </a:lnTo>
                  <a:lnTo>
                    <a:pt x="763" y="906"/>
                  </a:lnTo>
                  <a:lnTo>
                    <a:pt x="1120" y="548"/>
                  </a:lnTo>
                  <a:lnTo>
                    <a:pt x="1358" y="310"/>
                  </a:lnTo>
                  <a:cubicBezTo>
                    <a:pt x="1430" y="239"/>
                    <a:pt x="1430" y="120"/>
                    <a:pt x="1358" y="72"/>
                  </a:cubicBezTo>
                  <a:cubicBezTo>
                    <a:pt x="1334" y="1"/>
                    <a:pt x="1287" y="1"/>
                    <a:pt x="1263" y="1"/>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1" name="Google Shape;2631;p47"/>
          <p:cNvGrpSpPr/>
          <p:nvPr/>
        </p:nvGrpSpPr>
        <p:grpSpPr>
          <a:xfrm>
            <a:off x="4102765" y="2856411"/>
            <a:ext cx="308148" cy="378239"/>
            <a:chOff x="4102765" y="2856411"/>
            <a:chExt cx="308148" cy="378239"/>
          </a:xfrm>
        </p:grpSpPr>
        <p:sp>
          <p:nvSpPr>
            <p:cNvPr id="2632" name="Google Shape;2632;p47"/>
            <p:cNvSpPr/>
            <p:nvPr/>
          </p:nvSpPr>
          <p:spPr>
            <a:xfrm>
              <a:off x="4102765" y="2856411"/>
              <a:ext cx="174927" cy="378239"/>
            </a:xfrm>
            <a:custGeom>
              <a:rect b="b" l="l" r="r" t="t"/>
              <a:pathLst>
                <a:path extrusionOk="0" h="11899" w="5503">
                  <a:moveTo>
                    <a:pt x="1668" y="1"/>
                  </a:moveTo>
                  <a:cubicBezTo>
                    <a:pt x="739" y="1"/>
                    <a:pt x="1" y="739"/>
                    <a:pt x="1" y="1668"/>
                  </a:cubicBezTo>
                  <a:cubicBezTo>
                    <a:pt x="1" y="4788"/>
                    <a:pt x="525" y="7860"/>
                    <a:pt x="1596" y="10813"/>
                  </a:cubicBezTo>
                  <a:cubicBezTo>
                    <a:pt x="1855" y="11478"/>
                    <a:pt x="2486" y="11899"/>
                    <a:pt x="3157" y="11899"/>
                  </a:cubicBezTo>
                  <a:cubicBezTo>
                    <a:pt x="3350" y="11899"/>
                    <a:pt x="3547" y="11864"/>
                    <a:pt x="3740" y="11789"/>
                  </a:cubicBezTo>
                  <a:lnTo>
                    <a:pt x="5050" y="11313"/>
                  </a:lnTo>
                  <a:cubicBezTo>
                    <a:pt x="5359" y="11194"/>
                    <a:pt x="5502" y="10908"/>
                    <a:pt x="5383" y="10598"/>
                  </a:cubicBezTo>
                  <a:lnTo>
                    <a:pt x="4526" y="8288"/>
                  </a:lnTo>
                  <a:cubicBezTo>
                    <a:pt x="4435" y="8052"/>
                    <a:pt x="4233" y="7913"/>
                    <a:pt x="4016" y="7913"/>
                  </a:cubicBezTo>
                  <a:cubicBezTo>
                    <a:pt x="3948" y="7913"/>
                    <a:pt x="3879" y="7927"/>
                    <a:pt x="3811" y="7955"/>
                  </a:cubicBezTo>
                  <a:cubicBezTo>
                    <a:pt x="3749" y="7977"/>
                    <a:pt x="3684" y="7988"/>
                    <a:pt x="3618" y="7988"/>
                  </a:cubicBezTo>
                  <a:cubicBezTo>
                    <a:pt x="3334" y="7988"/>
                    <a:pt x="3042" y="7788"/>
                    <a:pt x="2906" y="7479"/>
                  </a:cubicBezTo>
                  <a:cubicBezTo>
                    <a:pt x="2549" y="6455"/>
                    <a:pt x="2359" y="5383"/>
                    <a:pt x="2359" y="4311"/>
                  </a:cubicBezTo>
                  <a:cubicBezTo>
                    <a:pt x="2359" y="3930"/>
                    <a:pt x="2668" y="3597"/>
                    <a:pt x="3073" y="3597"/>
                  </a:cubicBezTo>
                  <a:cubicBezTo>
                    <a:pt x="3359" y="3597"/>
                    <a:pt x="3621" y="3359"/>
                    <a:pt x="3621" y="3049"/>
                  </a:cubicBezTo>
                  <a:lnTo>
                    <a:pt x="3621" y="572"/>
                  </a:lnTo>
                  <a:cubicBezTo>
                    <a:pt x="3621" y="263"/>
                    <a:pt x="3383" y="1"/>
                    <a:pt x="3073"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7"/>
            <p:cNvSpPr/>
            <p:nvPr/>
          </p:nvSpPr>
          <p:spPr>
            <a:xfrm>
              <a:off x="4179976" y="2856411"/>
              <a:ext cx="39417" cy="118122"/>
            </a:xfrm>
            <a:custGeom>
              <a:rect b="b" l="l" r="r" t="t"/>
              <a:pathLst>
                <a:path extrusionOk="0" h="3716" w="1240">
                  <a:moveTo>
                    <a:pt x="120" y="1"/>
                  </a:moveTo>
                  <a:cubicBezTo>
                    <a:pt x="96" y="691"/>
                    <a:pt x="1" y="2263"/>
                    <a:pt x="311" y="3716"/>
                  </a:cubicBezTo>
                  <a:cubicBezTo>
                    <a:pt x="430" y="3668"/>
                    <a:pt x="549" y="3644"/>
                    <a:pt x="668" y="3644"/>
                  </a:cubicBezTo>
                  <a:cubicBezTo>
                    <a:pt x="954" y="3644"/>
                    <a:pt x="1239" y="3382"/>
                    <a:pt x="1239" y="3073"/>
                  </a:cubicBezTo>
                  <a:lnTo>
                    <a:pt x="1239" y="596"/>
                  </a:lnTo>
                  <a:cubicBezTo>
                    <a:pt x="1239" y="239"/>
                    <a:pt x="954" y="1"/>
                    <a:pt x="668" y="1"/>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4213290" y="3107151"/>
              <a:ext cx="65133" cy="114944"/>
            </a:xfrm>
            <a:custGeom>
              <a:rect b="b" l="l" r="r" t="t"/>
              <a:pathLst>
                <a:path extrusionOk="0" h="3616" w="2049">
                  <a:moveTo>
                    <a:pt x="605" y="1"/>
                  </a:moveTo>
                  <a:cubicBezTo>
                    <a:pt x="532" y="1"/>
                    <a:pt x="456" y="14"/>
                    <a:pt x="382" y="43"/>
                  </a:cubicBezTo>
                  <a:cubicBezTo>
                    <a:pt x="281" y="60"/>
                    <a:pt x="192" y="77"/>
                    <a:pt x="106" y="77"/>
                  </a:cubicBezTo>
                  <a:cubicBezTo>
                    <a:pt x="71" y="77"/>
                    <a:pt x="36" y="74"/>
                    <a:pt x="1" y="67"/>
                  </a:cubicBezTo>
                  <a:lnTo>
                    <a:pt x="1" y="67"/>
                  </a:lnTo>
                  <a:cubicBezTo>
                    <a:pt x="215" y="1496"/>
                    <a:pt x="834" y="2972"/>
                    <a:pt x="1096" y="3615"/>
                  </a:cubicBezTo>
                  <a:lnTo>
                    <a:pt x="1620" y="3425"/>
                  </a:lnTo>
                  <a:cubicBezTo>
                    <a:pt x="1906" y="3306"/>
                    <a:pt x="2049" y="2972"/>
                    <a:pt x="1977" y="2686"/>
                  </a:cubicBezTo>
                  <a:lnTo>
                    <a:pt x="1096" y="353"/>
                  </a:lnTo>
                  <a:cubicBezTo>
                    <a:pt x="1042" y="136"/>
                    <a:pt x="837" y="1"/>
                    <a:pt x="605" y="1"/>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4304138" y="2878885"/>
              <a:ext cx="106774" cy="275884"/>
            </a:xfrm>
            <a:custGeom>
              <a:rect b="b" l="l" r="r" t="t"/>
              <a:pathLst>
                <a:path extrusionOk="0" h="8679" w="3359">
                  <a:moveTo>
                    <a:pt x="373" y="0"/>
                  </a:moveTo>
                  <a:cubicBezTo>
                    <a:pt x="258" y="0"/>
                    <a:pt x="154" y="49"/>
                    <a:pt x="96" y="151"/>
                  </a:cubicBezTo>
                  <a:cubicBezTo>
                    <a:pt x="24" y="270"/>
                    <a:pt x="1" y="365"/>
                    <a:pt x="24" y="461"/>
                  </a:cubicBezTo>
                  <a:cubicBezTo>
                    <a:pt x="72" y="556"/>
                    <a:pt x="96" y="627"/>
                    <a:pt x="191" y="699"/>
                  </a:cubicBezTo>
                  <a:cubicBezTo>
                    <a:pt x="1334" y="1485"/>
                    <a:pt x="2120" y="2723"/>
                    <a:pt x="2382" y="4128"/>
                  </a:cubicBezTo>
                  <a:cubicBezTo>
                    <a:pt x="2620" y="5509"/>
                    <a:pt x="2334" y="6914"/>
                    <a:pt x="1501" y="8105"/>
                  </a:cubicBezTo>
                  <a:cubicBezTo>
                    <a:pt x="1382" y="8296"/>
                    <a:pt x="1406" y="8510"/>
                    <a:pt x="1572" y="8605"/>
                  </a:cubicBezTo>
                  <a:cubicBezTo>
                    <a:pt x="1649" y="8653"/>
                    <a:pt x="1734" y="8678"/>
                    <a:pt x="1813" y="8678"/>
                  </a:cubicBezTo>
                  <a:cubicBezTo>
                    <a:pt x="1932" y="8678"/>
                    <a:pt x="2039" y="8624"/>
                    <a:pt x="2096" y="8510"/>
                  </a:cubicBezTo>
                  <a:cubicBezTo>
                    <a:pt x="3001" y="7176"/>
                    <a:pt x="3358" y="5581"/>
                    <a:pt x="3096" y="3985"/>
                  </a:cubicBezTo>
                  <a:cubicBezTo>
                    <a:pt x="2834" y="2390"/>
                    <a:pt x="1930" y="1008"/>
                    <a:pt x="596" y="56"/>
                  </a:cubicBezTo>
                  <a:cubicBezTo>
                    <a:pt x="523" y="19"/>
                    <a:pt x="446" y="0"/>
                    <a:pt x="373"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7"/>
            <p:cNvSpPr/>
            <p:nvPr/>
          </p:nvSpPr>
          <p:spPr>
            <a:xfrm>
              <a:off x="4276897" y="2917698"/>
              <a:ext cx="86335" cy="209797"/>
            </a:xfrm>
            <a:custGeom>
              <a:rect b="b" l="l" r="r" t="t"/>
              <a:pathLst>
                <a:path extrusionOk="0" h="6600" w="2716">
                  <a:moveTo>
                    <a:pt x="397" y="0"/>
                  </a:moveTo>
                  <a:cubicBezTo>
                    <a:pt x="284" y="0"/>
                    <a:pt x="176" y="55"/>
                    <a:pt x="119" y="169"/>
                  </a:cubicBezTo>
                  <a:cubicBezTo>
                    <a:pt x="24" y="264"/>
                    <a:pt x="0" y="359"/>
                    <a:pt x="24" y="454"/>
                  </a:cubicBezTo>
                  <a:cubicBezTo>
                    <a:pt x="48" y="550"/>
                    <a:pt x="95" y="645"/>
                    <a:pt x="167" y="692"/>
                  </a:cubicBezTo>
                  <a:cubicBezTo>
                    <a:pt x="1000" y="1288"/>
                    <a:pt x="1572" y="2145"/>
                    <a:pt x="1763" y="3169"/>
                  </a:cubicBezTo>
                  <a:cubicBezTo>
                    <a:pt x="1929" y="4169"/>
                    <a:pt x="1691" y="5193"/>
                    <a:pt x="1120" y="6027"/>
                  </a:cubicBezTo>
                  <a:cubicBezTo>
                    <a:pt x="1000" y="6194"/>
                    <a:pt x="1048" y="6432"/>
                    <a:pt x="1215" y="6527"/>
                  </a:cubicBezTo>
                  <a:cubicBezTo>
                    <a:pt x="1292" y="6575"/>
                    <a:pt x="1376" y="6600"/>
                    <a:pt x="1454" y="6600"/>
                  </a:cubicBezTo>
                  <a:cubicBezTo>
                    <a:pt x="1570" y="6600"/>
                    <a:pt x="1672" y="6545"/>
                    <a:pt x="1715" y="6432"/>
                  </a:cubicBezTo>
                  <a:cubicBezTo>
                    <a:pt x="2429" y="5431"/>
                    <a:pt x="2715" y="4241"/>
                    <a:pt x="2501" y="3026"/>
                  </a:cubicBezTo>
                  <a:cubicBezTo>
                    <a:pt x="2286" y="1836"/>
                    <a:pt x="1596" y="764"/>
                    <a:pt x="619" y="73"/>
                  </a:cubicBezTo>
                  <a:cubicBezTo>
                    <a:pt x="552" y="25"/>
                    <a:pt x="473" y="0"/>
                    <a:pt x="397"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7"/>
            <p:cNvSpPr/>
            <p:nvPr/>
          </p:nvSpPr>
          <p:spPr>
            <a:xfrm>
              <a:off x="4250386" y="2956319"/>
              <a:ext cx="62113" cy="143934"/>
            </a:xfrm>
            <a:custGeom>
              <a:rect b="b" l="l" r="r" t="t"/>
              <a:pathLst>
                <a:path extrusionOk="0" h="4528" w="1954">
                  <a:moveTo>
                    <a:pt x="302" y="0"/>
                  </a:moveTo>
                  <a:cubicBezTo>
                    <a:pt x="189" y="0"/>
                    <a:pt x="81" y="54"/>
                    <a:pt x="25" y="168"/>
                  </a:cubicBezTo>
                  <a:cubicBezTo>
                    <a:pt x="1" y="287"/>
                    <a:pt x="1" y="382"/>
                    <a:pt x="1" y="454"/>
                  </a:cubicBezTo>
                  <a:cubicBezTo>
                    <a:pt x="25" y="549"/>
                    <a:pt x="48" y="644"/>
                    <a:pt x="144" y="692"/>
                  </a:cubicBezTo>
                  <a:cubicBezTo>
                    <a:pt x="644" y="1049"/>
                    <a:pt x="1001" y="1597"/>
                    <a:pt x="1096" y="2216"/>
                  </a:cubicBezTo>
                  <a:cubicBezTo>
                    <a:pt x="1215" y="2835"/>
                    <a:pt x="1072" y="3431"/>
                    <a:pt x="715" y="3955"/>
                  </a:cubicBezTo>
                  <a:cubicBezTo>
                    <a:pt x="596" y="4121"/>
                    <a:pt x="620" y="4359"/>
                    <a:pt x="810" y="4455"/>
                  </a:cubicBezTo>
                  <a:cubicBezTo>
                    <a:pt x="878" y="4503"/>
                    <a:pt x="956" y="4527"/>
                    <a:pt x="1033" y="4527"/>
                  </a:cubicBezTo>
                  <a:cubicBezTo>
                    <a:pt x="1146" y="4527"/>
                    <a:pt x="1254" y="4473"/>
                    <a:pt x="1311" y="4359"/>
                  </a:cubicBezTo>
                  <a:cubicBezTo>
                    <a:pt x="1787" y="3669"/>
                    <a:pt x="1954" y="2883"/>
                    <a:pt x="1811" y="2073"/>
                  </a:cubicBezTo>
                  <a:cubicBezTo>
                    <a:pt x="1668" y="1264"/>
                    <a:pt x="1215" y="549"/>
                    <a:pt x="525" y="73"/>
                  </a:cubicBezTo>
                  <a:cubicBezTo>
                    <a:pt x="457" y="25"/>
                    <a:pt x="379" y="0"/>
                    <a:pt x="302"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4272351" y="3016143"/>
              <a:ext cx="38622" cy="84809"/>
            </a:xfrm>
            <a:custGeom>
              <a:rect b="b" l="l" r="r" t="t"/>
              <a:pathLst>
                <a:path extrusionOk="0" h="2668" w="1215">
                  <a:moveTo>
                    <a:pt x="358" y="1"/>
                  </a:moveTo>
                  <a:cubicBezTo>
                    <a:pt x="381" y="120"/>
                    <a:pt x="405" y="215"/>
                    <a:pt x="429" y="310"/>
                  </a:cubicBezTo>
                  <a:cubicBezTo>
                    <a:pt x="405" y="215"/>
                    <a:pt x="381" y="96"/>
                    <a:pt x="358" y="1"/>
                  </a:cubicBezTo>
                  <a:close/>
                  <a:moveTo>
                    <a:pt x="1143" y="215"/>
                  </a:moveTo>
                  <a:cubicBezTo>
                    <a:pt x="1167" y="406"/>
                    <a:pt x="1215" y="572"/>
                    <a:pt x="1215" y="763"/>
                  </a:cubicBezTo>
                  <a:cubicBezTo>
                    <a:pt x="1215" y="572"/>
                    <a:pt x="1191" y="406"/>
                    <a:pt x="1143" y="215"/>
                  </a:cubicBezTo>
                  <a:close/>
                  <a:moveTo>
                    <a:pt x="48" y="2096"/>
                  </a:moveTo>
                  <a:cubicBezTo>
                    <a:pt x="0" y="2144"/>
                    <a:pt x="0" y="2239"/>
                    <a:pt x="0" y="2287"/>
                  </a:cubicBezTo>
                  <a:cubicBezTo>
                    <a:pt x="0" y="2239"/>
                    <a:pt x="24" y="2144"/>
                    <a:pt x="48" y="2096"/>
                  </a:cubicBezTo>
                  <a:close/>
                  <a:moveTo>
                    <a:pt x="167" y="2620"/>
                  </a:moveTo>
                  <a:lnTo>
                    <a:pt x="191" y="2668"/>
                  </a:lnTo>
                  <a:cubicBezTo>
                    <a:pt x="191" y="2620"/>
                    <a:pt x="167" y="2620"/>
                    <a:pt x="167" y="262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4272351" y="3016143"/>
              <a:ext cx="38622" cy="84809"/>
            </a:xfrm>
            <a:custGeom>
              <a:rect b="b" l="l" r="r" t="t"/>
              <a:pathLst>
                <a:path extrusionOk="0" h="2668" w="1215">
                  <a:moveTo>
                    <a:pt x="358" y="1"/>
                  </a:moveTo>
                  <a:lnTo>
                    <a:pt x="358" y="1"/>
                  </a:lnTo>
                  <a:cubicBezTo>
                    <a:pt x="381" y="96"/>
                    <a:pt x="405" y="215"/>
                    <a:pt x="429" y="310"/>
                  </a:cubicBezTo>
                  <a:cubicBezTo>
                    <a:pt x="477" y="453"/>
                    <a:pt x="477" y="572"/>
                    <a:pt x="477" y="715"/>
                  </a:cubicBezTo>
                  <a:cubicBezTo>
                    <a:pt x="477" y="1191"/>
                    <a:pt x="310" y="1644"/>
                    <a:pt x="48" y="2049"/>
                  </a:cubicBezTo>
                  <a:cubicBezTo>
                    <a:pt x="0" y="2120"/>
                    <a:pt x="0" y="2215"/>
                    <a:pt x="0" y="2263"/>
                  </a:cubicBezTo>
                  <a:cubicBezTo>
                    <a:pt x="0" y="2382"/>
                    <a:pt x="48" y="2501"/>
                    <a:pt x="143" y="2573"/>
                  </a:cubicBezTo>
                  <a:cubicBezTo>
                    <a:pt x="143" y="2573"/>
                    <a:pt x="167" y="2573"/>
                    <a:pt x="167" y="2596"/>
                  </a:cubicBezTo>
                  <a:cubicBezTo>
                    <a:pt x="167" y="2596"/>
                    <a:pt x="191" y="2596"/>
                    <a:pt x="191" y="2620"/>
                  </a:cubicBezTo>
                  <a:lnTo>
                    <a:pt x="238" y="2620"/>
                  </a:lnTo>
                  <a:cubicBezTo>
                    <a:pt x="262" y="2620"/>
                    <a:pt x="310" y="2668"/>
                    <a:pt x="358" y="2668"/>
                  </a:cubicBezTo>
                  <a:cubicBezTo>
                    <a:pt x="477" y="2668"/>
                    <a:pt x="596" y="2596"/>
                    <a:pt x="643" y="2501"/>
                  </a:cubicBezTo>
                  <a:cubicBezTo>
                    <a:pt x="1001" y="1977"/>
                    <a:pt x="1215" y="1382"/>
                    <a:pt x="1215" y="763"/>
                  </a:cubicBezTo>
                  <a:cubicBezTo>
                    <a:pt x="1215" y="572"/>
                    <a:pt x="1191" y="406"/>
                    <a:pt x="1143" y="215"/>
                  </a:cubicBezTo>
                  <a:lnTo>
                    <a:pt x="1143" y="191"/>
                  </a:lnTo>
                  <a:cubicBezTo>
                    <a:pt x="1143" y="144"/>
                    <a:pt x="1143" y="120"/>
                    <a:pt x="1120" y="96"/>
                  </a:cubicBezTo>
                  <a:cubicBezTo>
                    <a:pt x="1072" y="191"/>
                    <a:pt x="953" y="239"/>
                    <a:pt x="786" y="239"/>
                  </a:cubicBezTo>
                  <a:cubicBezTo>
                    <a:pt x="643" y="239"/>
                    <a:pt x="477" y="191"/>
                    <a:pt x="358"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4307985" y="3001775"/>
              <a:ext cx="24953" cy="124162"/>
            </a:xfrm>
            <a:custGeom>
              <a:rect b="b" l="l" r="r" t="t"/>
              <a:pathLst>
                <a:path extrusionOk="0" h="3906" w="785">
                  <a:moveTo>
                    <a:pt x="665" y="0"/>
                  </a:moveTo>
                  <a:lnTo>
                    <a:pt x="665" y="0"/>
                  </a:lnTo>
                  <a:cubicBezTo>
                    <a:pt x="689" y="191"/>
                    <a:pt x="737" y="381"/>
                    <a:pt x="785" y="524"/>
                  </a:cubicBezTo>
                  <a:cubicBezTo>
                    <a:pt x="737" y="334"/>
                    <a:pt x="713" y="191"/>
                    <a:pt x="665" y="0"/>
                  </a:cubicBezTo>
                  <a:close/>
                  <a:moveTo>
                    <a:pt x="118" y="3406"/>
                  </a:moveTo>
                  <a:lnTo>
                    <a:pt x="118" y="3406"/>
                  </a:lnTo>
                  <a:cubicBezTo>
                    <a:pt x="113" y="3413"/>
                    <a:pt x="108" y="3421"/>
                    <a:pt x="104" y="3429"/>
                  </a:cubicBezTo>
                  <a:lnTo>
                    <a:pt x="104" y="3429"/>
                  </a:lnTo>
                  <a:cubicBezTo>
                    <a:pt x="108" y="3421"/>
                    <a:pt x="113" y="3413"/>
                    <a:pt x="118" y="3406"/>
                  </a:cubicBezTo>
                  <a:close/>
                  <a:moveTo>
                    <a:pt x="104" y="3429"/>
                  </a:moveTo>
                  <a:cubicBezTo>
                    <a:pt x="1" y="3612"/>
                    <a:pt x="30" y="3792"/>
                    <a:pt x="213" y="3906"/>
                  </a:cubicBezTo>
                  <a:cubicBezTo>
                    <a:pt x="78" y="3793"/>
                    <a:pt x="28" y="3573"/>
                    <a:pt x="104" y="3429"/>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4307921" y="3001775"/>
              <a:ext cx="50002" cy="125688"/>
            </a:xfrm>
            <a:custGeom>
              <a:rect b="b" l="l" r="r" t="t"/>
              <a:pathLst>
                <a:path extrusionOk="0" h="3954" w="1573">
                  <a:moveTo>
                    <a:pt x="667" y="0"/>
                  </a:moveTo>
                  <a:lnTo>
                    <a:pt x="667" y="0"/>
                  </a:lnTo>
                  <a:cubicBezTo>
                    <a:pt x="715" y="191"/>
                    <a:pt x="739" y="334"/>
                    <a:pt x="787" y="524"/>
                  </a:cubicBezTo>
                  <a:lnTo>
                    <a:pt x="787" y="548"/>
                  </a:lnTo>
                  <a:cubicBezTo>
                    <a:pt x="953" y="1524"/>
                    <a:pt x="715" y="2548"/>
                    <a:pt x="120" y="3382"/>
                  </a:cubicBezTo>
                  <a:cubicBezTo>
                    <a:pt x="1" y="3549"/>
                    <a:pt x="24" y="3763"/>
                    <a:pt x="215" y="3882"/>
                  </a:cubicBezTo>
                  <a:lnTo>
                    <a:pt x="239" y="3882"/>
                  </a:lnTo>
                  <a:cubicBezTo>
                    <a:pt x="310" y="3906"/>
                    <a:pt x="358" y="3953"/>
                    <a:pt x="453" y="3953"/>
                  </a:cubicBezTo>
                  <a:cubicBezTo>
                    <a:pt x="572" y="3953"/>
                    <a:pt x="691" y="3882"/>
                    <a:pt x="739" y="3787"/>
                  </a:cubicBezTo>
                  <a:cubicBezTo>
                    <a:pt x="1287" y="3025"/>
                    <a:pt x="1572" y="2096"/>
                    <a:pt x="1572" y="1167"/>
                  </a:cubicBezTo>
                  <a:cubicBezTo>
                    <a:pt x="1572" y="905"/>
                    <a:pt x="1549" y="643"/>
                    <a:pt x="1525" y="357"/>
                  </a:cubicBezTo>
                  <a:cubicBezTo>
                    <a:pt x="1525" y="310"/>
                    <a:pt x="1501" y="215"/>
                    <a:pt x="1501" y="167"/>
                  </a:cubicBezTo>
                  <a:cubicBezTo>
                    <a:pt x="1429" y="215"/>
                    <a:pt x="1334" y="286"/>
                    <a:pt x="1215" y="286"/>
                  </a:cubicBezTo>
                  <a:cubicBezTo>
                    <a:pt x="1196" y="288"/>
                    <a:pt x="1177" y="290"/>
                    <a:pt x="1158" y="290"/>
                  </a:cubicBezTo>
                  <a:cubicBezTo>
                    <a:pt x="987" y="290"/>
                    <a:pt x="817" y="193"/>
                    <a:pt x="667"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4354108" y="3001775"/>
              <a:ext cx="51496" cy="153693"/>
            </a:xfrm>
            <a:custGeom>
              <a:rect b="b" l="l" r="r" t="t"/>
              <a:pathLst>
                <a:path extrusionOk="0" h="4835" w="1620">
                  <a:moveTo>
                    <a:pt x="1501" y="0"/>
                  </a:moveTo>
                  <a:cubicBezTo>
                    <a:pt x="1501" y="48"/>
                    <a:pt x="1524" y="95"/>
                    <a:pt x="1524" y="119"/>
                  </a:cubicBezTo>
                  <a:cubicBezTo>
                    <a:pt x="1524" y="95"/>
                    <a:pt x="1524" y="48"/>
                    <a:pt x="1501" y="0"/>
                  </a:cubicBezTo>
                  <a:close/>
                  <a:moveTo>
                    <a:pt x="1524" y="119"/>
                  </a:moveTo>
                  <a:cubicBezTo>
                    <a:pt x="1596" y="500"/>
                    <a:pt x="1620" y="858"/>
                    <a:pt x="1620" y="1191"/>
                  </a:cubicBezTo>
                  <a:cubicBezTo>
                    <a:pt x="1620" y="834"/>
                    <a:pt x="1596" y="476"/>
                    <a:pt x="1524" y="119"/>
                  </a:cubicBezTo>
                  <a:close/>
                  <a:moveTo>
                    <a:pt x="0" y="4787"/>
                  </a:moveTo>
                  <a:cubicBezTo>
                    <a:pt x="72" y="4811"/>
                    <a:pt x="119" y="4835"/>
                    <a:pt x="215" y="4835"/>
                  </a:cubicBezTo>
                  <a:cubicBezTo>
                    <a:pt x="167" y="4835"/>
                    <a:pt x="72" y="4811"/>
                    <a:pt x="0" y="4787"/>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4349563" y="2993447"/>
              <a:ext cx="56041" cy="161258"/>
            </a:xfrm>
            <a:custGeom>
              <a:rect b="b" l="l" r="r" t="t"/>
              <a:pathLst>
                <a:path extrusionOk="0" h="5073" w="1763">
                  <a:moveTo>
                    <a:pt x="810" y="0"/>
                  </a:moveTo>
                  <a:cubicBezTo>
                    <a:pt x="858" y="191"/>
                    <a:pt x="905" y="357"/>
                    <a:pt x="929" y="548"/>
                  </a:cubicBezTo>
                  <a:cubicBezTo>
                    <a:pt x="977" y="834"/>
                    <a:pt x="1024" y="1167"/>
                    <a:pt x="1024" y="1477"/>
                  </a:cubicBezTo>
                  <a:cubicBezTo>
                    <a:pt x="1024" y="2548"/>
                    <a:pt x="691" y="3620"/>
                    <a:pt x="72" y="4501"/>
                  </a:cubicBezTo>
                  <a:cubicBezTo>
                    <a:pt x="0" y="4573"/>
                    <a:pt x="0" y="4644"/>
                    <a:pt x="0" y="4715"/>
                  </a:cubicBezTo>
                  <a:cubicBezTo>
                    <a:pt x="0" y="4835"/>
                    <a:pt x="72" y="4954"/>
                    <a:pt x="143" y="5001"/>
                  </a:cubicBezTo>
                  <a:cubicBezTo>
                    <a:pt x="215" y="5049"/>
                    <a:pt x="262" y="5073"/>
                    <a:pt x="358" y="5073"/>
                  </a:cubicBezTo>
                  <a:cubicBezTo>
                    <a:pt x="477" y="5073"/>
                    <a:pt x="596" y="5001"/>
                    <a:pt x="667" y="4930"/>
                  </a:cubicBezTo>
                  <a:cubicBezTo>
                    <a:pt x="1358" y="3882"/>
                    <a:pt x="1763" y="2691"/>
                    <a:pt x="1763" y="1429"/>
                  </a:cubicBezTo>
                  <a:cubicBezTo>
                    <a:pt x="1763" y="1072"/>
                    <a:pt x="1715" y="715"/>
                    <a:pt x="1667" y="357"/>
                  </a:cubicBezTo>
                  <a:cubicBezTo>
                    <a:pt x="1667" y="334"/>
                    <a:pt x="1644" y="262"/>
                    <a:pt x="1644" y="238"/>
                  </a:cubicBezTo>
                  <a:lnTo>
                    <a:pt x="1644" y="215"/>
                  </a:lnTo>
                  <a:cubicBezTo>
                    <a:pt x="1572" y="238"/>
                    <a:pt x="1477" y="262"/>
                    <a:pt x="1405" y="262"/>
                  </a:cubicBezTo>
                  <a:cubicBezTo>
                    <a:pt x="1373" y="270"/>
                    <a:pt x="1340" y="274"/>
                    <a:pt x="1305" y="274"/>
                  </a:cubicBezTo>
                  <a:cubicBezTo>
                    <a:pt x="1136" y="274"/>
                    <a:pt x="949" y="178"/>
                    <a:pt x="810"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4155786" y="3199335"/>
              <a:ext cx="120379" cy="34871"/>
            </a:xfrm>
            <a:custGeom>
              <a:rect b="b" l="l" r="r" t="t"/>
              <a:pathLst>
                <a:path extrusionOk="0" h="1097" w="3787">
                  <a:moveTo>
                    <a:pt x="3786" y="1"/>
                  </a:moveTo>
                  <a:cubicBezTo>
                    <a:pt x="3786" y="239"/>
                    <a:pt x="3620" y="429"/>
                    <a:pt x="3429" y="525"/>
                  </a:cubicBezTo>
                  <a:cubicBezTo>
                    <a:pt x="3667" y="429"/>
                    <a:pt x="3786" y="239"/>
                    <a:pt x="3786" y="1"/>
                  </a:cubicBezTo>
                  <a:close/>
                  <a:moveTo>
                    <a:pt x="0" y="2"/>
                  </a:moveTo>
                  <a:cubicBezTo>
                    <a:pt x="239" y="668"/>
                    <a:pt x="858" y="1096"/>
                    <a:pt x="1548" y="1096"/>
                  </a:cubicBezTo>
                  <a:cubicBezTo>
                    <a:pt x="881" y="1096"/>
                    <a:pt x="239" y="668"/>
                    <a:pt x="0" y="2"/>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4104290" y="2863246"/>
              <a:ext cx="145364" cy="367177"/>
            </a:xfrm>
            <a:custGeom>
              <a:rect b="b" l="l" r="r" t="t"/>
              <a:pathLst>
                <a:path extrusionOk="0" h="11551" w="4573">
                  <a:moveTo>
                    <a:pt x="834" y="0"/>
                  </a:moveTo>
                  <a:lnTo>
                    <a:pt x="834" y="0"/>
                  </a:lnTo>
                  <a:cubicBezTo>
                    <a:pt x="405" y="262"/>
                    <a:pt x="72" y="738"/>
                    <a:pt x="1" y="1286"/>
                  </a:cubicBezTo>
                  <a:lnTo>
                    <a:pt x="1" y="1310"/>
                  </a:lnTo>
                  <a:cubicBezTo>
                    <a:pt x="1" y="4430"/>
                    <a:pt x="548" y="7502"/>
                    <a:pt x="1620" y="10455"/>
                  </a:cubicBezTo>
                  <a:cubicBezTo>
                    <a:pt x="1858" y="11121"/>
                    <a:pt x="2501" y="11550"/>
                    <a:pt x="3168" y="11550"/>
                  </a:cubicBezTo>
                  <a:cubicBezTo>
                    <a:pt x="3335" y="11550"/>
                    <a:pt x="3525" y="11526"/>
                    <a:pt x="3692" y="11455"/>
                  </a:cubicBezTo>
                  <a:lnTo>
                    <a:pt x="3763" y="11455"/>
                  </a:lnTo>
                  <a:lnTo>
                    <a:pt x="4573" y="11169"/>
                  </a:lnTo>
                  <a:cubicBezTo>
                    <a:pt x="4406" y="10764"/>
                    <a:pt x="4120" y="10121"/>
                    <a:pt x="3882" y="9383"/>
                  </a:cubicBezTo>
                  <a:cubicBezTo>
                    <a:pt x="1287" y="7883"/>
                    <a:pt x="1" y="2786"/>
                    <a:pt x="834" y="0"/>
                  </a:cubicBez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4226927" y="3165290"/>
              <a:ext cx="49239" cy="56804"/>
            </a:xfrm>
            <a:custGeom>
              <a:rect b="b" l="l" r="r" t="t"/>
              <a:pathLst>
                <a:path extrusionOk="0" h="1787" w="1549">
                  <a:moveTo>
                    <a:pt x="0" y="0"/>
                  </a:moveTo>
                  <a:cubicBezTo>
                    <a:pt x="239" y="762"/>
                    <a:pt x="501" y="1429"/>
                    <a:pt x="667" y="1786"/>
                  </a:cubicBezTo>
                  <a:lnTo>
                    <a:pt x="882" y="1691"/>
                  </a:lnTo>
                  <a:lnTo>
                    <a:pt x="1191" y="1572"/>
                  </a:lnTo>
                  <a:cubicBezTo>
                    <a:pt x="1429" y="1477"/>
                    <a:pt x="1548" y="1262"/>
                    <a:pt x="1548" y="1024"/>
                  </a:cubicBezTo>
                  <a:lnTo>
                    <a:pt x="1548" y="905"/>
                  </a:lnTo>
                  <a:cubicBezTo>
                    <a:pt x="1548" y="881"/>
                    <a:pt x="1548" y="857"/>
                    <a:pt x="1501" y="834"/>
                  </a:cubicBezTo>
                  <a:lnTo>
                    <a:pt x="1358" y="405"/>
                  </a:lnTo>
                  <a:cubicBezTo>
                    <a:pt x="882" y="405"/>
                    <a:pt x="405" y="238"/>
                    <a:pt x="0" y="0"/>
                  </a:cubicBezTo>
                  <a:close/>
                </a:path>
              </a:pathLst>
            </a:custGeom>
            <a:solidFill>
              <a:srgbClr val="67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47"/>
          <p:cNvGrpSpPr/>
          <p:nvPr/>
        </p:nvGrpSpPr>
        <p:grpSpPr>
          <a:xfrm>
            <a:off x="5982423" y="2856125"/>
            <a:ext cx="330081" cy="378081"/>
            <a:chOff x="5982423" y="2856125"/>
            <a:chExt cx="330081" cy="378081"/>
          </a:xfrm>
        </p:grpSpPr>
        <p:sp>
          <p:nvSpPr>
            <p:cNvPr id="2648" name="Google Shape;2648;p47"/>
            <p:cNvSpPr/>
            <p:nvPr/>
          </p:nvSpPr>
          <p:spPr>
            <a:xfrm>
              <a:off x="5983186" y="2856125"/>
              <a:ext cx="329318" cy="378081"/>
            </a:xfrm>
            <a:custGeom>
              <a:rect b="b" l="l" r="r" t="t"/>
              <a:pathLst>
                <a:path extrusionOk="0" h="11894" w="10360">
                  <a:moveTo>
                    <a:pt x="5729" y="1"/>
                  </a:moveTo>
                  <a:cubicBezTo>
                    <a:pt x="5505" y="1"/>
                    <a:pt x="5282" y="196"/>
                    <a:pt x="5263" y="486"/>
                  </a:cubicBezTo>
                  <a:cubicBezTo>
                    <a:pt x="5239" y="2653"/>
                    <a:pt x="4239" y="4082"/>
                    <a:pt x="3001" y="4606"/>
                  </a:cubicBezTo>
                  <a:cubicBezTo>
                    <a:pt x="2964" y="4618"/>
                    <a:pt x="2924" y="4624"/>
                    <a:pt x="2883" y="4624"/>
                  </a:cubicBezTo>
                  <a:cubicBezTo>
                    <a:pt x="2766" y="4624"/>
                    <a:pt x="2643" y="4575"/>
                    <a:pt x="2572" y="4487"/>
                  </a:cubicBezTo>
                  <a:cubicBezTo>
                    <a:pt x="2358" y="4201"/>
                    <a:pt x="2143" y="3773"/>
                    <a:pt x="2048" y="3201"/>
                  </a:cubicBezTo>
                  <a:cubicBezTo>
                    <a:pt x="2033" y="3062"/>
                    <a:pt x="1907" y="2973"/>
                    <a:pt x="1782" y="2973"/>
                  </a:cubicBezTo>
                  <a:cubicBezTo>
                    <a:pt x="1714" y="2973"/>
                    <a:pt x="1646" y="2999"/>
                    <a:pt x="1596" y="3058"/>
                  </a:cubicBezTo>
                  <a:cubicBezTo>
                    <a:pt x="524" y="4154"/>
                    <a:pt x="0" y="5463"/>
                    <a:pt x="0" y="7011"/>
                  </a:cubicBezTo>
                  <a:cubicBezTo>
                    <a:pt x="0" y="10012"/>
                    <a:pt x="2310" y="11893"/>
                    <a:pt x="5168" y="11893"/>
                  </a:cubicBezTo>
                  <a:cubicBezTo>
                    <a:pt x="8026" y="11893"/>
                    <a:pt x="10359" y="10012"/>
                    <a:pt x="10359" y="7011"/>
                  </a:cubicBezTo>
                  <a:cubicBezTo>
                    <a:pt x="10359" y="3653"/>
                    <a:pt x="8407" y="1177"/>
                    <a:pt x="5882" y="34"/>
                  </a:cubicBezTo>
                  <a:cubicBezTo>
                    <a:pt x="5833" y="11"/>
                    <a:pt x="5781" y="1"/>
                    <a:pt x="5729"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5982423" y="2953331"/>
              <a:ext cx="79501" cy="125688"/>
            </a:xfrm>
            <a:custGeom>
              <a:rect b="b" l="l" r="r" t="t"/>
              <a:pathLst>
                <a:path extrusionOk="0" h="3954" w="2501">
                  <a:moveTo>
                    <a:pt x="2120" y="405"/>
                  </a:moveTo>
                  <a:lnTo>
                    <a:pt x="2120" y="405"/>
                  </a:lnTo>
                  <a:cubicBezTo>
                    <a:pt x="2215" y="762"/>
                    <a:pt x="2358" y="1072"/>
                    <a:pt x="2501" y="1262"/>
                  </a:cubicBezTo>
                  <a:cubicBezTo>
                    <a:pt x="2382" y="1072"/>
                    <a:pt x="2239" y="762"/>
                    <a:pt x="2120" y="405"/>
                  </a:cubicBezTo>
                  <a:close/>
                  <a:moveTo>
                    <a:pt x="1620" y="0"/>
                  </a:moveTo>
                  <a:cubicBezTo>
                    <a:pt x="548" y="1072"/>
                    <a:pt x="0" y="2382"/>
                    <a:pt x="0" y="3953"/>
                  </a:cubicBezTo>
                  <a:cubicBezTo>
                    <a:pt x="0" y="2405"/>
                    <a:pt x="548" y="1096"/>
                    <a:pt x="1620" y="0"/>
                  </a:cubicBez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5982423" y="2950280"/>
              <a:ext cx="308116" cy="283926"/>
            </a:xfrm>
            <a:custGeom>
              <a:rect b="b" l="l" r="r" t="t"/>
              <a:pathLst>
                <a:path extrusionOk="0" h="8932" w="9693">
                  <a:moveTo>
                    <a:pt x="1786" y="1"/>
                  </a:moveTo>
                  <a:cubicBezTo>
                    <a:pt x="1739" y="1"/>
                    <a:pt x="1691" y="25"/>
                    <a:pt x="1620" y="96"/>
                  </a:cubicBezTo>
                  <a:cubicBezTo>
                    <a:pt x="548" y="1192"/>
                    <a:pt x="0" y="2501"/>
                    <a:pt x="0" y="4049"/>
                  </a:cubicBezTo>
                  <a:cubicBezTo>
                    <a:pt x="0" y="7050"/>
                    <a:pt x="2334" y="8931"/>
                    <a:pt x="5192" y="8931"/>
                  </a:cubicBezTo>
                  <a:lnTo>
                    <a:pt x="5573" y="8931"/>
                  </a:lnTo>
                  <a:cubicBezTo>
                    <a:pt x="7335" y="8836"/>
                    <a:pt x="8835" y="8002"/>
                    <a:pt x="9693" y="6669"/>
                  </a:cubicBezTo>
                  <a:lnTo>
                    <a:pt x="9693" y="6669"/>
                  </a:lnTo>
                  <a:cubicBezTo>
                    <a:pt x="8359" y="7074"/>
                    <a:pt x="7240" y="7264"/>
                    <a:pt x="6335" y="7264"/>
                  </a:cubicBezTo>
                  <a:cubicBezTo>
                    <a:pt x="2239" y="7264"/>
                    <a:pt x="1977" y="3692"/>
                    <a:pt x="2525" y="1358"/>
                  </a:cubicBezTo>
                  <a:cubicBezTo>
                    <a:pt x="2358" y="1144"/>
                    <a:pt x="2215" y="858"/>
                    <a:pt x="2120" y="501"/>
                  </a:cubicBezTo>
                  <a:lnTo>
                    <a:pt x="2120" y="477"/>
                  </a:lnTo>
                  <a:lnTo>
                    <a:pt x="2120" y="429"/>
                  </a:lnTo>
                  <a:lnTo>
                    <a:pt x="2120" y="406"/>
                  </a:lnTo>
                  <a:cubicBezTo>
                    <a:pt x="2001" y="48"/>
                    <a:pt x="1929" y="1"/>
                    <a:pt x="1786"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47"/>
          <p:cNvGrpSpPr/>
          <p:nvPr/>
        </p:nvGrpSpPr>
        <p:grpSpPr>
          <a:xfrm>
            <a:off x="2802243" y="2894079"/>
            <a:ext cx="384597" cy="303030"/>
            <a:chOff x="2802243" y="2894079"/>
            <a:chExt cx="384597" cy="303030"/>
          </a:xfrm>
        </p:grpSpPr>
        <p:sp>
          <p:nvSpPr>
            <p:cNvPr id="2652" name="Google Shape;2652;p47"/>
            <p:cNvSpPr/>
            <p:nvPr/>
          </p:nvSpPr>
          <p:spPr>
            <a:xfrm>
              <a:off x="2802243" y="2894079"/>
              <a:ext cx="384597" cy="301695"/>
            </a:xfrm>
            <a:custGeom>
              <a:rect b="b" l="l" r="r" t="t"/>
              <a:pathLst>
                <a:path extrusionOk="0" h="9491" w="12099">
                  <a:moveTo>
                    <a:pt x="10308" y="1"/>
                  </a:moveTo>
                  <a:cubicBezTo>
                    <a:pt x="10278" y="1"/>
                    <a:pt x="10248" y="3"/>
                    <a:pt x="10217" y="7"/>
                  </a:cubicBezTo>
                  <a:lnTo>
                    <a:pt x="596" y="1697"/>
                  </a:lnTo>
                  <a:cubicBezTo>
                    <a:pt x="239" y="1769"/>
                    <a:pt x="1" y="2126"/>
                    <a:pt x="72" y="2483"/>
                  </a:cubicBezTo>
                  <a:lnTo>
                    <a:pt x="1191" y="8937"/>
                  </a:lnTo>
                  <a:cubicBezTo>
                    <a:pt x="1257" y="9264"/>
                    <a:pt x="1561" y="9491"/>
                    <a:pt x="1886" y="9491"/>
                  </a:cubicBezTo>
                  <a:cubicBezTo>
                    <a:pt x="1916" y="9491"/>
                    <a:pt x="1947" y="9489"/>
                    <a:pt x="1977" y="9485"/>
                  </a:cubicBezTo>
                  <a:lnTo>
                    <a:pt x="10122" y="8056"/>
                  </a:lnTo>
                  <a:cubicBezTo>
                    <a:pt x="11312" y="7841"/>
                    <a:pt x="12098" y="6746"/>
                    <a:pt x="11860" y="5508"/>
                  </a:cubicBezTo>
                  <a:lnTo>
                    <a:pt x="11003" y="554"/>
                  </a:lnTo>
                  <a:cubicBezTo>
                    <a:pt x="10938" y="228"/>
                    <a:pt x="10633" y="1"/>
                    <a:pt x="10308"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2839339" y="2931271"/>
              <a:ext cx="314951" cy="230269"/>
            </a:xfrm>
            <a:custGeom>
              <a:rect b="b" l="l" r="r" t="t"/>
              <a:pathLst>
                <a:path extrusionOk="0" h="7244" w="9908">
                  <a:moveTo>
                    <a:pt x="8646" y="0"/>
                  </a:moveTo>
                  <a:cubicBezTo>
                    <a:pt x="8630" y="0"/>
                    <a:pt x="8614" y="1"/>
                    <a:pt x="8598" y="3"/>
                  </a:cubicBezTo>
                  <a:lnTo>
                    <a:pt x="286" y="1456"/>
                  </a:lnTo>
                  <a:cubicBezTo>
                    <a:pt x="120" y="1528"/>
                    <a:pt x="1" y="1670"/>
                    <a:pt x="24" y="1837"/>
                  </a:cubicBezTo>
                  <a:lnTo>
                    <a:pt x="929" y="6957"/>
                  </a:lnTo>
                  <a:cubicBezTo>
                    <a:pt x="953" y="7124"/>
                    <a:pt x="1120" y="7243"/>
                    <a:pt x="1310" y="7243"/>
                  </a:cubicBezTo>
                  <a:lnTo>
                    <a:pt x="9622" y="5767"/>
                  </a:lnTo>
                  <a:cubicBezTo>
                    <a:pt x="9788" y="5719"/>
                    <a:pt x="9907" y="5576"/>
                    <a:pt x="9884" y="5386"/>
                  </a:cubicBezTo>
                  <a:lnTo>
                    <a:pt x="8979" y="265"/>
                  </a:lnTo>
                  <a:cubicBezTo>
                    <a:pt x="8935" y="113"/>
                    <a:pt x="8812" y="0"/>
                    <a:pt x="86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2839339" y="2931271"/>
              <a:ext cx="314951" cy="230269"/>
            </a:xfrm>
            <a:custGeom>
              <a:rect b="b" l="l" r="r" t="t"/>
              <a:pathLst>
                <a:path extrusionOk="0" h="7244" w="9908">
                  <a:moveTo>
                    <a:pt x="8646" y="0"/>
                  </a:moveTo>
                  <a:cubicBezTo>
                    <a:pt x="8630" y="0"/>
                    <a:pt x="8614" y="1"/>
                    <a:pt x="8598" y="3"/>
                  </a:cubicBezTo>
                  <a:lnTo>
                    <a:pt x="286" y="1456"/>
                  </a:lnTo>
                  <a:cubicBezTo>
                    <a:pt x="120" y="1528"/>
                    <a:pt x="1" y="1670"/>
                    <a:pt x="24" y="1837"/>
                  </a:cubicBezTo>
                  <a:lnTo>
                    <a:pt x="929" y="6957"/>
                  </a:lnTo>
                  <a:cubicBezTo>
                    <a:pt x="953" y="7124"/>
                    <a:pt x="1120" y="7243"/>
                    <a:pt x="1310" y="7243"/>
                  </a:cubicBezTo>
                  <a:lnTo>
                    <a:pt x="9622" y="5767"/>
                  </a:lnTo>
                  <a:cubicBezTo>
                    <a:pt x="9788" y="5719"/>
                    <a:pt x="9907" y="5576"/>
                    <a:pt x="9884" y="5386"/>
                  </a:cubicBezTo>
                  <a:lnTo>
                    <a:pt x="8979" y="265"/>
                  </a:lnTo>
                  <a:cubicBezTo>
                    <a:pt x="8935" y="113"/>
                    <a:pt x="8812" y="0"/>
                    <a:pt x="8646"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2961212" y="2930285"/>
              <a:ext cx="171875" cy="152516"/>
            </a:xfrm>
            <a:custGeom>
              <a:rect b="b" l="l" r="r" t="t"/>
              <a:pathLst>
                <a:path extrusionOk="0" h="4798" w="5407">
                  <a:moveTo>
                    <a:pt x="4824" y="0"/>
                  </a:moveTo>
                  <a:cubicBezTo>
                    <a:pt x="4797" y="0"/>
                    <a:pt x="4769" y="3"/>
                    <a:pt x="4740" y="11"/>
                  </a:cubicBezTo>
                  <a:lnTo>
                    <a:pt x="1" y="844"/>
                  </a:lnTo>
                  <a:lnTo>
                    <a:pt x="691" y="4797"/>
                  </a:lnTo>
                  <a:lnTo>
                    <a:pt x="5407" y="1963"/>
                  </a:lnTo>
                  <a:lnTo>
                    <a:pt x="5097" y="249"/>
                  </a:lnTo>
                  <a:cubicBezTo>
                    <a:pt x="5097" y="107"/>
                    <a:pt x="4977" y="0"/>
                    <a:pt x="4824"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2853707" y="3044911"/>
              <a:ext cx="126482" cy="116724"/>
            </a:xfrm>
            <a:custGeom>
              <a:rect b="b" l="l" r="r" t="t"/>
              <a:pathLst>
                <a:path extrusionOk="0" h="3672" w="3979">
                  <a:moveTo>
                    <a:pt x="3454" y="1"/>
                  </a:moveTo>
                  <a:lnTo>
                    <a:pt x="1" y="596"/>
                  </a:lnTo>
                  <a:lnTo>
                    <a:pt x="477" y="3382"/>
                  </a:lnTo>
                  <a:cubicBezTo>
                    <a:pt x="499" y="3557"/>
                    <a:pt x="640" y="3671"/>
                    <a:pt x="810" y="3671"/>
                  </a:cubicBezTo>
                  <a:cubicBezTo>
                    <a:pt x="826" y="3671"/>
                    <a:pt x="842" y="3670"/>
                    <a:pt x="858" y="3668"/>
                  </a:cubicBezTo>
                  <a:lnTo>
                    <a:pt x="3978" y="3096"/>
                  </a:lnTo>
                  <a:lnTo>
                    <a:pt x="3454" y="1"/>
                  </a:ln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2880217" y="3144851"/>
              <a:ext cx="87098" cy="15163"/>
            </a:xfrm>
            <a:custGeom>
              <a:rect b="b" l="l" r="r" t="t"/>
              <a:pathLst>
                <a:path extrusionOk="0" h="477" w="2740">
                  <a:moveTo>
                    <a:pt x="2739" y="0"/>
                  </a:moveTo>
                  <a:lnTo>
                    <a:pt x="1" y="476"/>
                  </a:lnTo>
                  <a:lnTo>
                    <a:pt x="2739" y="0"/>
                  </a:lnTo>
                  <a:lnTo>
                    <a:pt x="2739"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2855232" y="3068370"/>
              <a:ext cx="112083" cy="91643"/>
            </a:xfrm>
            <a:custGeom>
              <a:rect b="b" l="l" r="r" t="t"/>
              <a:pathLst>
                <a:path extrusionOk="0" h="2883" w="3526">
                  <a:moveTo>
                    <a:pt x="1429" y="1"/>
                  </a:moveTo>
                  <a:lnTo>
                    <a:pt x="1" y="239"/>
                  </a:lnTo>
                  <a:lnTo>
                    <a:pt x="429" y="2620"/>
                  </a:lnTo>
                  <a:cubicBezTo>
                    <a:pt x="453" y="2763"/>
                    <a:pt x="572" y="2882"/>
                    <a:pt x="715" y="2882"/>
                  </a:cubicBezTo>
                  <a:lnTo>
                    <a:pt x="787" y="2882"/>
                  </a:lnTo>
                  <a:lnTo>
                    <a:pt x="3525" y="2406"/>
                  </a:lnTo>
                  <a:lnTo>
                    <a:pt x="3454" y="2406"/>
                  </a:lnTo>
                  <a:lnTo>
                    <a:pt x="3454" y="2382"/>
                  </a:lnTo>
                  <a:cubicBezTo>
                    <a:pt x="2406" y="2049"/>
                    <a:pt x="1787" y="1096"/>
                    <a:pt x="1429" y="1"/>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2847667" y="2954825"/>
              <a:ext cx="291491" cy="190057"/>
            </a:xfrm>
            <a:custGeom>
              <a:rect b="b" l="l" r="r" t="t"/>
              <a:pathLst>
                <a:path extrusionOk="0" h="5979" w="9170">
                  <a:moveTo>
                    <a:pt x="4049" y="1"/>
                  </a:moveTo>
                  <a:lnTo>
                    <a:pt x="2692" y="239"/>
                  </a:lnTo>
                  <a:lnTo>
                    <a:pt x="2977" y="1930"/>
                  </a:lnTo>
                  <a:lnTo>
                    <a:pt x="0" y="2477"/>
                  </a:lnTo>
                  <a:lnTo>
                    <a:pt x="239" y="3835"/>
                  </a:lnTo>
                  <a:lnTo>
                    <a:pt x="3215" y="3311"/>
                  </a:lnTo>
                  <a:lnTo>
                    <a:pt x="3692" y="5978"/>
                  </a:lnTo>
                  <a:lnTo>
                    <a:pt x="5073" y="5740"/>
                  </a:lnTo>
                  <a:lnTo>
                    <a:pt x="4882" y="4716"/>
                  </a:lnTo>
                  <a:lnTo>
                    <a:pt x="9169" y="2239"/>
                  </a:lnTo>
                  <a:lnTo>
                    <a:pt x="8907" y="787"/>
                  </a:lnTo>
                  <a:lnTo>
                    <a:pt x="4620" y="3239"/>
                  </a:lnTo>
                  <a:lnTo>
                    <a:pt x="4049" y="1"/>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3111853" y="3068370"/>
              <a:ext cx="74987" cy="81789"/>
            </a:xfrm>
            <a:custGeom>
              <a:rect b="b" l="l" r="r" t="t"/>
              <a:pathLst>
                <a:path extrusionOk="0" h="2573" w="2359">
                  <a:moveTo>
                    <a:pt x="2144" y="1"/>
                  </a:moveTo>
                  <a:lnTo>
                    <a:pt x="1572" y="191"/>
                  </a:lnTo>
                  <a:cubicBezTo>
                    <a:pt x="1215" y="287"/>
                    <a:pt x="858" y="358"/>
                    <a:pt x="501" y="358"/>
                  </a:cubicBezTo>
                  <a:cubicBezTo>
                    <a:pt x="215" y="358"/>
                    <a:pt x="1" y="668"/>
                    <a:pt x="96" y="930"/>
                  </a:cubicBezTo>
                  <a:cubicBezTo>
                    <a:pt x="215" y="1287"/>
                    <a:pt x="263" y="1644"/>
                    <a:pt x="263" y="2001"/>
                  </a:cubicBezTo>
                  <a:lnTo>
                    <a:pt x="310" y="2573"/>
                  </a:lnTo>
                  <a:lnTo>
                    <a:pt x="501" y="2525"/>
                  </a:lnTo>
                  <a:cubicBezTo>
                    <a:pt x="1620" y="2335"/>
                    <a:pt x="2358" y="1287"/>
                    <a:pt x="2144" y="191"/>
                  </a:cubicBezTo>
                  <a:lnTo>
                    <a:pt x="2144" y="1"/>
                  </a:ln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3112616" y="3082770"/>
              <a:ext cx="62876" cy="68152"/>
            </a:xfrm>
            <a:custGeom>
              <a:rect b="b" l="l" r="r" t="t"/>
              <a:pathLst>
                <a:path extrusionOk="0" h="2144" w="1978">
                  <a:moveTo>
                    <a:pt x="239" y="0"/>
                  </a:moveTo>
                  <a:cubicBezTo>
                    <a:pt x="96" y="119"/>
                    <a:pt x="1" y="286"/>
                    <a:pt x="72" y="500"/>
                  </a:cubicBezTo>
                  <a:cubicBezTo>
                    <a:pt x="191" y="858"/>
                    <a:pt x="239" y="1215"/>
                    <a:pt x="239" y="1572"/>
                  </a:cubicBezTo>
                  <a:lnTo>
                    <a:pt x="286" y="2144"/>
                  </a:lnTo>
                  <a:lnTo>
                    <a:pt x="477" y="2096"/>
                  </a:lnTo>
                  <a:cubicBezTo>
                    <a:pt x="1167" y="2001"/>
                    <a:pt x="1715" y="1548"/>
                    <a:pt x="1977" y="953"/>
                  </a:cubicBezTo>
                  <a:lnTo>
                    <a:pt x="1977" y="953"/>
                  </a:lnTo>
                  <a:cubicBezTo>
                    <a:pt x="1798" y="1040"/>
                    <a:pt x="1616" y="1078"/>
                    <a:pt x="1440" y="1078"/>
                  </a:cubicBezTo>
                  <a:cubicBezTo>
                    <a:pt x="797" y="1078"/>
                    <a:pt x="239" y="561"/>
                    <a:pt x="239"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2804531" y="2949549"/>
              <a:ext cx="16657" cy="20439"/>
            </a:xfrm>
            <a:custGeom>
              <a:rect b="b" l="l" r="r" t="t"/>
              <a:pathLst>
                <a:path extrusionOk="0" h="643" w="524">
                  <a:moveTo>
                    <a:pt x="524" y="0"/>
                  </a:moveTo>
                  <a:lnTo>
                    <a:pt x="524" y="0"/>
                  </a:lnTo>
                  <a:cubicBezTo>
                    <a:pt x="191" y="48"/>
                    <a:pt x="0" y="310"/>
                    <a:pt x="0" y="643"/>
                  </a:cubicBezTo>
                  <a:cubicBezTo>
                    <a:pt x="0" y="310"/>
                    <a:pt x="238" y="48"/>
                    <a:pt x="524"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2804531" y="2938169"/>
              <a:ext cx="318701" cy="258941"/>
            </a:xfrm>
            <a:custGeom>
              <a:rect b="b" l="l" r="r" t="t"/>
              <a:pathLst>
                <a:path extrusionOk="0" h="8146" w="10026">
                  <a:moveTo>
                    <a:pt x="2548" y="1"/>
                  </a:moveTo>
                  <a:lnTo>
                    <a:pt x="524" y="358"/>
                  </a:lnTo>
                  <a:cubicBezTo>
                    <a:pt x="191" y="406"/>
                    <a:pt x="0" y="668"/>
                    <a:pt x="0" y="1001"/>
                  </a:cubicBezTo>
                  <a:lnTo>
                    <a:pt x="0" y="1120"/>
                  </a:lnTo>
                  <a:lnTo>
                    <a:pt x="1119" y="7574"/>
                  </a:lnTo>
                  <a:lnTo>
                    <a:pt x="1119" y="7621"/>
                  </a:lnTo>
                  <a:cubicBezTo>
                    <a:pt x="1191" y="7907"/>
                    <a:pt x="1453" y="8145"/>
                    <a:pt x="1786" y="8145"/>
                  </a:cubicBezTo>
                  <a:lnTo>
                    <a:pt x="1881" y="8145"/>
                  </a:lnTo>
                  <a:lnTo>
                    <a:pt x="10026" y="6716"/>
                  </a:lnTo>
                  <a:lnTo>
                    <a:pt x="9955" y="6716"/>
                  </a:lnTo>
                  <a:lnTo>
                    <a:pt x="9931" y="6145"/>
                  </a:lnTo>
                  <a:lnTo>
                    <a:pt x="9931" y="6073"/>
                  </a:lnTo>
                  <a:cubicBezTo>
                    <a:pt x="9931" y="5954"/>
                    <a:pt x="9907" y="5835"/>
                    <a:pt x="9907" y="5740"/>
                  </a:cubicBezTo>
                  <a:lnTo>
                    <a:pt x="8168" y="6026"/>
                  </a:lnTo>
                  <a:cubicBezTo>
                    <a:pt x="7287" y="6478"/>
                    <a:pt x="6501" y="6693"/>
                    <a:pt x="5882" y="6693"/>
                  </a:cubicBezTo>
                  <a:cubicBezTo>
                    <a:pt x="5596" y="6693"/>
                    <a:pt x="5311" y="6645"/>
                    <a:pt x="5073" y="6574"/>
                  </a:cubicBezTo>
                  <a:lnTo>
                    <a:pt x="2334" y="7050"/>
                  </a:lnTo>
                  <a:lnTo>
                    <a:pt x="2286" y="7050"/>
                  </a:lnTo>
                  <a:cubicBezTo>
                    <a:pt x="2143" y="7050"/>
                    <a:pt x="1977" y="6931"/>
                    <a:pt x="1953" y="6788"/>
                  </a:cubicBezTo>
                  <a:lnTo>
                    <a:pt x="1548" y="4406"/>
                  </a:lnTo>
                  <a:lnTo>
                    <a:pt x="1477" y="4002"/>
                  </a:lnTo>
                  <a:lnTo>
                    <a:pt x="1072" y="1620"/>
                  </a:lnTo>
                  <a:lnTo>
                    <a:pt x="1072" y="1573"/>
                  </a:lnTo>
                  <a:cubicBezTo>
                    <a:pt x="1072" y="1430"/>
                    <a:pt x="1191" y="1263"/>
                    <a:pt x="1334" y="1239"/>
                  </a:cubicBezTo>
                  <a:lnTo>
                    <a:pt x="2501" y="1025"/>
                  </a:lnTo>
                  <a:cubicBezTo>
                    <a:pt x="2524" y="620"/>
                    <a:pt x="2524" y="263"/>
                    <a:pt x="2548" y="1"/>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2839339" y="2970719"/>
              <a:ext cx="280874" cy="190820"/>
            </a:xfrm>
            <a:custGeom>
              <a:rect b="b" l="l" r="r" t="t"/>
              <a:pathLst>
                <a:path extrusionOk="0" h="6003" w="8836">
                  <a:moveTo>
                    <a:pt x="1429" y="1"/>
                  </a:moveTo>
                  <a:lnTo>
                    <a:pt x="262" y="215"/>
                  </a:lnTo>
                  <a:cubicBezTo>
                    <a:pt x="120" y="239"/>
                    <a:pt x="1" y="358"/>
                    <a:pt x="1" y="549"/>
                  </a:cubicBezTo>
                  <a:lnTo>
                    <a:pt x="1" y="596"/>
                  </a:lnTo>
                  <a:lnTo>
                    <a:pt x="253" y="1999"/>
                  </a:lnTo>
                  <a:lnTo>
                    <a:pt x="253" y="1999"/>
                  </a:lnTo>
                  <a:lnTo>
                    <a:pt x="1548" y="1763"/>
                  </a:lnTo>
                  <a:cubicBezTo>
                    <a:pt x="1501" y="1120"/>
                    <a:pt x="1429" y="525"/>
                    <a:pt x="1429" y="1"/>
                  </a:cubicBezTo>
                  <a:close/>
                  <a:moveTo>
                    <a:pt x="253" y="1999"/>
                  </a:moveTo>
                  <a:lnTo>
                    <a:pt x="239" y="2001"/>
                  </a:lnTo>
                  <a:lnTo>
                    <a:pt x="429" y="2978"/>
                  </a:lnTo>
                  <a:lnTo>
                    <a:pt x="253" y="1999"/>
                  </a:lnTo>
                  <a:close/>
                  <a:moveTo>
                    <a:pt x="8669" y="3954"/>
                  </a:moveTo>
                  <a:cubicBezTo>
                    <a:pt x="8097" y="4383"/>
                    <a:pt x="7597" y="4716"/>
                    <a:pt x="7121" y="4954"/>
                  </a:cubicBezTo>
                  <a:lnTo>
                    <a:pt x="8836" y="4645"/>
                  </a:lnTo>
                  <a:cubicBezTo>
                    <a:pt x="8812" y="4454"/>
                    <a:pt x="8764" y="4240"/>
                    <a:pt x="8693" y="4025"/>
                  </a:cubicBezTo>
                  <a:cubicBezTo>
                    <a:pt x="8669" y="4002"/>
                    <a:pt x="8669" y="3954"/>
                    <a:pt x="8669" y="3954"/>
                  </a:cubicBezTo>
                  <a:close/>
                  <a:moveTo>
                    <a:pt x="929" y="5717"/>
                  </a:moveTo>
                  <a:cubicBezTo>
                    <a:pt x="953" y="5883"/>
                    <a:pt x="1072" y="6002"/>
                    <a:pt x="1263" y="6002"/>
                  </a:cubicBezTo>
                  <a:cubicBezTo>
                    <a:pt x="1072" y="5954"/>
                    <a:pt x="953" y="5883"/>
                    <a:pt x="929" y="5717"/>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2880217" y="3144851"/>
              <a:ext cx="87098" cy="15163"/>
            </a:xfrm>
            <a:custGeom>
              <a:rect b="b" l="l" r="r" t="t"/>
              <a:pathLst>
                <a:path extrusionOk="0" h="477" w="2740">
                  <a:moveTo>
                    <a:pt x="2739" y="0"/>
                  </a:moveTo>
                  <a:lnTo>
                    <a:pt x="1" y="476"/>
                  </a:lnTo>
                  <a:lnTo>
                    <a:pt x="2739" y="0"/>
                  </a:lnTo>
                  <a:lnTo>
                    <a:pt x="2739" y="0"/>
                  </a:lnTo>
                  <a:close/>
                </a:path>
              </a:pathLst>
            </a:custGeom>
            <a:solidFill>
              <a:srgbClr val="9FE0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2855232" y="3068370"/>
              <a:ext cx="45456" cy="91643"/>
            </a:xfrm>
            <a:custGeom>
              <a:rect b="b" l="l" r="r" t="t"/>
              <a:pathLst>
                <a:path extrusionOk="0" h="2883" w="1430">
                  <a:moveTo>
                    <a:pt x="715" y="2882"/>
                  </a:moveTo>
                  <a:lnTo>
                    <a:pt x="715" y="2882"/>
                  </a:lnTo>
                  <a:lnTo>
                    <a:pt x="715" y="2882"/>
                  </a:lnTo>
                  <a:lnTo>
                    <a:pt x="715" y="2882"/>
                  </a:lnTo>
                  <a:close/>
                  <a:moveTo>
                    <a:pt x="787" y="2882"/>
                  </a:moveTo>
                  <a:lnTo>
                    <a:pt x="787" y="2882"/>
                  </a:lnTo>
                  <a:lnTo>
                    <a:pt x="715" y="2882"/>
                  </a:lnTo>
                  <a:lnTo>
                    <a:pt x="787" y="2882"/>
                  </a:lnTo>
                  <a:lnTo>
                    <a:pt x="787" y="2882"/>
                  </a:lnTo>
                  <a:close/>
                  <a:moveTo>
                    <a:pt x="1429" y="1"/>
                  </a:moveTo>
                  <a:lnTo>
                    <a:pt x="1" y="239"/>
                  </a:lnTo>
                  <a:lnTo>
                    <a:pt x="1429" y="1"/>
                  </a:lnTo>
                  <a:lnTo>
                    <a:pt x="1429" y="1"/>
                  </a:ln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2847667" y="3025998"/>
              <a:ext cx="53022" cy="50733"/>
            </a:xfrm>
            <a:custGeom>
              <a:rect b="b" l="l" r="r" t="t"/>
              <a:pathLst>
                <a:path extrusionOk="0" h="1596" w="1668">
                  <a:moveTo>
                    <a:pt x="1310" y="0"/>
                  </a:moveTo>
                  <a:lnTo>
                    <a:pt x="0" y="238"/>
                  </a:lnTo>
                  <a:lnTo>
                    <a:pt x="191" y="1215"/>
                  </a:lnTo>
                  <a:lnTo>
                    <a:pt x="239" y="1596"/>
                  </a:lnTo>
                  <a:lnTo>
                    <a:pt x="1667" y="1358"/>
                  </a:lnTo>
                  <a:cubicBezTo>
                    <a:pt x="1501" y="929"/>
                    <a:pt x="1406" y="429"/>
                    <a:pt x="1310"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3115636" y="3097901"/>
              <a:ext cx="32" cy="32"/>
            </a:xfrm>
            <a:custGeom>
              <a:rect b="b" l="l" r="r" t="t"/>
              <a:pathLst>
                <a:path extrusionOk="0" h="1" w="1">
                  <a:moveTo>
                    <a:pt x="1" y="1"/>
                  </a:moveTo>
                  <a:lnTo>
                    <a:pt x="1" y="1"/>
                  </a:lnTo>
                  <a:lnTo>
                    <a:pt x="1" y="1"/>
                  </a:lnTo>
                  <a:lnTo>
                    <a:pt x="1" y="1"/>
                  </a:lnTo>
                  <a:close/>
                  <a:moveTo>
                    <a:pt x="1" y="1"/>
                  </a:moveTo>
                  <a:lnTo>
                    <a:pt x="1" y="1"/>
                  </a:lnTo>
                  <a:lnTo>
                    <a:pt x="1" y="1"/>
                  </a:lnTo>
                  <a:close/>
                </a:path>
              </a:pathLst>
            </a:custGeom>
            <a:solidFill>
              <a:srgbClr val="D8C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3114873" y="3096407"/>
              <a:ext cx="7629" cy="53753"/>
            </a:xfrm>
            <a:custGeom>
              <a:rect b="b" l="l" r="r" t="t"/>
              <a:pathLst>
                <a:path extrusionOk="0" h="1691" w="240">
                  <a:moveTo>
                    <a:pt x="192" y="1024"/>
                  </a:moveTo>
                  <a:lnTo>
                    <a:pt x="192" y="1119"/>
                  </a:lnTo>
                  <a:lnTo>
                    <a:pt x="239" y="1691"/>
                  </a:lnTo>
                  <a:lnTo>
                    <a:pt x="192" y="1119"/>
                  </a:lnTo>
                  <a:lnTo>
                    <a:pt x="192" y="1024"/>
                  </a:lnTo>
                  <a:close/>
                  <a:moveTo>
                    <a:pt x="1" y="0"/>
                  </a:moveTo>
                  <a:lnTo>
                    <a:pt x="1" y="0"/>
                  </a:lnTo>
                  <a:lnTo>
                    <a:pt x="1" y="48"/>
                  </a:lnTo>
                  <a:lnTo>
                    <a:pt x="1" y="48"/>
                  </a:lnTo>
                  <a:lnTo>
                    <a:pt x="1" y="48"/>
                  </a:lnTo>
                  <a:lnTo>
                    <a:pt x="1" y="48"/>
                  </a:lnTo>
                  <a:lnTo>
                    <a:pt x="1" y="0"/>
                  </a:lnTo>
                  <a:close/>
                </a:path>
              </a:pathLst>
            </a:custGeom>
            <a:solidFill>
              <a:srgbClr val="CDB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2964995" y="3144088"/>
              <a:ext cx="32" cy="32"/>
            </a:xfrm>
            <a:custGeom>
              <a:rect b="b" l="l" r="r" t="t"/>
              <a:pathLst>
                <a:path extrusionOk="0" h="1" w="1">
                  <a:moveTo>
                    <a:pt x="1" y="0"/>
                  </a:moveTo>
                  <a:lnTo>
                    <a:pt x="1" y="0"/>
                  </a:lnTo>
                  <a:lnTo>
                    <a:pt x="1" y="0"/>
                  </a:lnTo>
                  <a:lnTo>
                    <a:pt x="1" y="0"/>
                  </a:lnTo>
                  <a:lnTo>
                    <a:pt x="1" y="0"/>
                  </a:lnTo>
                  <a:close/>
                </a:path>
              </a:pathLst>
            </a:custGeom>
            <a:solidFill>
              <a:srgbClr val="8DD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2964995" y="3144088"/>
              <a:ext cx="32" cy="795"/>
            </a:xfrm>
            <a:custGeom>
              <a:rect b="b" l="l" r="r" t="t"/>
              <a:pathLst>
                <a:path extrusionOk="0" h="25" w="1">
                  <a:moveTo>
                    <a:pt x="1" y="0"/>
                  </a:moveTo>
                  <a:lnTo>
                    <a:pt x="1" y="24"/>
                  </a:lnTo>
                  <a:lnTo>
                    <a:pt x="1" y="0"/>
                  </a:lnTo>
                  <a:lnTo>
                    <a:pt x="1" y="0"/>
                  </a:lnTo>
                  <a:close/>
                </a:path>
              </a:pathLst>
            </a:custGeom>
            <a:solidFill>
              <a:srgbClr val="80D5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2964995" y="3144088"/>
              <a:ext cx="2320" cy="795"/>
            </a:xfrm>
            <a:custGeom>
              <a:rect b="b" l="l" r="r" t="t"/>
              <a:pathLst>
                <a:path extrusionOk="0" h="25" w="73">
                  <a:moveTo>
                    <a:pt x="1" y="0"/>
                  </a:moveTo>
                  <a:lnTo>
                    <a:pt x="1" y="24"/>
                  </a:lnTo>
                  <a:lnTo>
                    <a:pt x="72" y="24"/>
                  </a:lnTo>
                  <a:lnTo>
                    <a:pt x="1" y="0"/>
                  </a:ln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 name="Google Shape;2673;p47"/>
          <p:cNvGrpSpPr/>
          <p:nvPr/>
        </p:nvGrpSpPr>
        <p:grpSpPr>
          <a:xfrm>
            <a:off x="2220118" y="2856952"/>
            <a:ext cx="283131" cy="378748"/>
            <a:chOff x="2220118" y="2856952"/>
            <a:chExt cx="283131" cy="378748"/>
          </a:xfrm>
        </p:grpSpPr>
        <p:sp>
          <p:nvSpPr>
            <p:cNvPr id="2674" name="Google Shape;2674;p47"/>
            <p:cNvSpPr/>
            <p:nvPr/>
          </p:nvSpPr>
          <p:spPr>
            <a:xfrm>
              <a:off x="2220118" y="2951806"/>
              <a:ext cx="283131" cy="283163"/>
            </a:xfrm>
            <a:custGeom>
              <a:rect b="b" l="l" r="r" t="t"/>
              <a:pathLst>
                <a:path extrusionOk="0" h="8908" w="8907">
                  <a:moveTo>
                    <a:pt x="1120" y="0"/>
                  </a:moveTo>
                  <a:cubicBezTo>
                    <a:pt x="477" y="0"/>
                    <a:pt x="0" y="524"/>
                    <a:pt x="0" y="1120"/>
                  </a:cubicBezTo>
                  <a:lnTo>
                    <a:pt x="0" y="6859"/>
                  </a:lnTo>
                  <a:cubicBezTo>
                    <a:pt x="0" y="7978"/>
                    <a:pt x="929" y="8907"/>
                    <a:pt x="2072" y="8907"/>
                  </a:cubicBezTo>
                  <a:lnTo>
                    <a:pt x="7811" y="8907"/>
                  </a:lnTo>
                  <a:cubicBezTo>
                    <a:pt x="8407" y="8907"/>
                    <a:pt x="8907" y="8431"/>
                    <a:pt x="8907" y="7812"/>
                  </a:cubicBezTo>
                  <a:lnTo>
                    <a:pt x="8907" y="1120"/>
                  </a:lnTo>
                  <a:cubicBezTo>
                    <a:pt x="8907" y="477"/>
                    <a:pt x="8407" y="0"/>
                    <a:pt x="7811"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2221612" y="2953331"/>
              <a:ext cx="281637" cy="282368"/>
            </a:xfrm>
            <a:custGeom>
              <a:rect b="b" l="l" r="r" t="t"/>
              <a:pathLst>
                <a:path extrusionOk="0" h="8883" w="8860">
                  <a:moveTo>
                    <a:pt x="1096" y="0"/>
                  </a:moveTo>
                  <a:cubicBezTo>
                    <a:pt x="501" y="0"/>
                    <a:pt x="1" y="476"/>
                    <a:pt x="1" y="1096"/>
                  </a:cubicBezTo>
                  <a:lnTo>
                    <a:pt x="1" y="6835"/>
                  </a:lnTo>
                  <a:cubicBezTo>
                    <a:pt x="1" y="7978"/>
                    <a:pt x="930" y="8883"/>
                    <a:pt x="2049" y="8883"/>
                  </a:cubicBezTo>
                  <a:lnTo>
                    <a:pt x="7764" y="8859"/>
                  </a:lnTo>
                  <a:cubicBezTo>
                    <a:pt x="8360" y="8859"/>
                    <a:pt x="8836" y="8383"/>
                    <a:pt x="8860" y="7787"/>
                  </a:cubicBezTo>
                  <a:cubicBezTo>
                    <a:pt x="4764" y="7764"/>
                    <a:pt x="2263" y="4906"/>
                    <a:pt x="3502"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2344248" y="2909401"/>
              <a:ext cx="133285" cy="283322"/>
            </a:xfrm>
            <a:custGeom>
              <a:rect b="b" l="l" r="r" t="t"/>
              <a:pathLst>
                <a:path extrusionOk="0" h="8913" w="4193">
                  <a:moveTo>
                    <a:pt x="1144" y="1"/>
                  </a:moveTo>
                  <a:lnTo>
                    <a:pt x="72" y="6074"/>
                  </a:lnTo>
                  <a:cubicBezTo>
                    <a:pt x="1" y="6335"/>
                    <a:pt x="48" y="6621"/>
                    <a:pt x="120" y="6883"/>
                  </a:cubicBezTo>
                  <a:lnTo>
                    <a:pt x="620" y="8455"/>
                  </a:lnTo>
                  <a:cubicBezTo>
                    <a:pt x="719" y="8750"/>
                    <a:pt x="1000" y="8913"/>
                    <a:pt x="1277" y="8913"/>
                  </a:cubicBezTo>
                  <a:cubicBezTo>
                    <a:pt x="1470" y="8913"/>
                    <a:pt x="1660" y="8835"/>
                    <a:pt x="1787" y="8669"/>
                  </a:cubicBezTo>
                  <a:lnTo>
                    <a:pt x="2811" y="7359"/>
                  </a:lnTo>
                  <a:cubicBezTo>
                    <a:pt x="2978" y="7145"/>
                    <a:pt x="3073" y="6883"/>
                    <a:pt x="3144" y="6621"/>
                  </a:cubicBezTo>
                  <a:lnTo>
                    <a:pt x="4192" y="549"/>
                  </a:lnTo>
                  <a:lnTo>
                    <a:pt x="1144" y="1"/>
                  </a:ln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2345774" y="3110012"/>
              <a:ext cx="96157" cy="81980"/>
            </a:xfrm>
            <a:custGeom>
              <a:rect b="b" l="l" r="r" t="t"/>
              <a:pathLst>
                <a:path extrusionOk="0" h="2579" w="3025">
                  <a:moveTo>
                    <a:pt x="0" y="1"/>
                  </a:moveTo>
                  <a:cubicBezTo>
                    <a:pt x="0" y="191"/>
                    <a:pt x="24" y="358"/>
                    <a:pt x="72" y="548"/>
                  </a:cubicBezTo>
                  <a:lnTo>
                    <a:pt x="596" y="2120"/>
                  </a:lnTo>
                  <a:cubicBezTo>
                    <a:pt x="680" y="2416"/>
                    <a:pt x="956" y="2578"/>
                    <a:pt x="1231" y="2578"/>
                  </a:cubicBezTo>
                  <a:cubicBezTo>
                    <a:pt x="1422" y="2578"/>
                    <a:pt x="1612" y="2500"/>
                    <a:pt x="1739" y="2334"/>
                  </a:cubicBezTo>
                  <a:lnTo>
                    <a:pt x="2763" y="1025"/>
                  </a:lnTo>
                  <a:cubicBezTo>
                    <a:pt x="2882" y="858"/>
                    <a:pt x="2977" y="715"/>
                    <a:pt x="3025" y="548"/>
                  </a:cubicBezTo>
                  <a:lnTo>
                    <a:pt x="0" y="1"/>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2344248" y="2909401"/>
              <a:ext cx="71967" cy="218825"/>
            </a:xfrm>
            <a:custGeom>
              <a:rect b="b" l="l" r="r" t="t"/>
              <a:pathLst>
                <a:path extrusionOk="0" h="6884" w="2264">
                  <a:moveTo>
                    <a:pt x="1144" y="1"/>
                  </a:moveTo>
                  <a:lnTo>
                    <a:pt x="906" y="1311"/>
                  </a:lnTo>
                  <a:lnTo>
                    <a:pt x="913" y="1312"/>
                  </a:lnTo>
                  <a:lnTo>
                    <a:pt x="913" y="1312"/>
                  </a:lnTo>
                  <a:lnTo>
                    <a:pt x="1144" y="1"/>
                  </a:lnTo>
                  <a:close/>
                  <a:moveTo>
                    <a:pt x="913" y="1312"/>
                  </a:moveTo>
                  <a:lnTo>
                    <a:pt x="72" y="6074"/>
                  </a:lnTo>
                  <a:cubicBezTo>
                    <a:pt x="52" y="6153"/>
                    <a:pt x="49" y="6250"/>
                    <a:pt x="49" y="6335"/>
                  </a:cubicBezTo>
                  <a:lnTo>
                    <a:pt x="49" y="6335"/>
                  </a:lnTo>
                  <a:lnTo>
                    <a:pt x="48" y="6335"/>
                  </a:lnTo>
                  <a:lnTo>
                    <a:pt x="48" y="6335"/>
                  </a:lnTo>
                  <a:cubicBezTo>
                    <a:pt x="1" y="6526"/>
                    <a:pt x="48" y="6693"/>
                    <a:pt x="96" y="6883"/>
                  </a:cubicBezTo>
                  <a:cubicBezTo>
                    <a:pt x="72" y="6693"/>
                    <a:pt x="48" y="6550"/>
                    <a:pt x="48" y="6383"/>
                  </a:cubicBezTo>
                  <a:cubicBezTo>
                    <a:pt x="48" y="6368"/>
                    <a:pt x="48" y="6352"/>
                    <a:pt x="49" y="6335"/>
                  </a:cubicBezTo>
                  <a:lnTo>
                    <a:pt x="49" y="6335"/>
                  </a:lnTo>
                  <a:lnTo>
                    <a:pt x="2263" y="6740"/>
                  </a:lnTo>
                  <a:cubicBezTo>
                    <a:pt x="1620" y="5550"/>
                    <a:pt x="1644" y="3335"/>
                    <a:pt x="1835" y="1454"/>
                  </a:cubicBezTo>
                  <a:lnTo>
                    <a:pt x="913" y="1312"/>
                  </a:ln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2345774" y="3110012"/>
              <a:ext cx="87098" cy="82552"/>
            </a:xfrm>
            <a:custGeom>
              <a:rect b="b" l="l" r="r" t="t"/>
              <a:pathLst>
                <a:path extrusionOk="0" h="2597" w="2740">
                  <a:moveTo>
                    <a:pt x="0" y="1"/>
                  </a:moveTo>
                  <a:cubicBezTo>
                    <a:pt x="0" y="191"/>
                    <a:pt x="24" y="358"/>
                    <a:pt x="48" y="548"/>
                  </a:cubicBezTo>
                  <a:lnTo>
                    <a:pt x="548" y="2120"/>
                  </a:lnTo>
                  <a:cubicBezTo>
                    <a:pt x="643" y="2406"/>
                    <a:pt x="905" y="2596"/>
                    <a:pt x="1167" y="2596"/>
                  </a:cubicBezTo>
                  <a:cubicBezTo>
                    <a:pt x="1382" y="2596"/>
                    <a:pt x="1572" y="2501"/>
                    <a:pt x="1715" y="2334"/>
                  </a:cubicBezTo>
                  <a:lnTo>
                    <a:pt x="2739" y="1025"/>
                  </a:lnTo>
                  <a:cubicBezTo>
                    <a:pt x="2525" y="858"/>
                    <a:pt x="2334" y="667"/>
                    <a:pt x="2191" y="382"/>
                  </a:cubicBezTo>
                  <a:lnTo>
                    <a:pt x="0" y="1"/>
                  </a:ln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2357885" y="3156199"/>
              <a:ext cx="56804" cy="35793"/>
            </a:xfrm>
            <a:custGeom>
              <a:rect b="b" l="l" r="r" t="t"/>
              <a:pathLst>
                <a:path extrusionOk="0" h="1126" w="1787">
                  <a:moveTo>
                    <a:pt x="1" y="0"/>
                  </a:moveTo>
                  <a:lnTo>
                    <a:pt x="191" y="667"/>
                  </a:lnTo>
                  <a:cubicBezTo>
                    <a:pt x="290" y="963"/>
                    <a:pt x="571" y="1125"/>
                    <a:pt x="848" y="1125"/>
                  </a:cubicBezTo>
                  <a:cubicBezTo>
                    <a:pt x="1041" y="1125"/>
                    <a:pt x="1231" y="1047"/>
                    <a:pt x="1358" y="881"/>
                  </a:cubicBezTo>
                  <a:lnTo>
                    <a:pt x="1787" y="310"/>
                  </a:lnTo>
                  <a:lnTo>
                    <a:pt x="1" y="0"/>
                  </a:ln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2373016" y="2909401"/>
              <a:ext cx="104517" cy="57567"/>
            </a:xfrm>
            <a:custGeom>
              <a:rect b="b" l="l" r="r" t="t"/>
              <a:pathLst>
                <a:path extrusionOk="0" h="1811" w="3288">
                  <a:moveTo>
                    <a:pt x="239" y="1"/>
                  </a:moveTo>
                  <a:lnTo>
                    <a:pt x="1" y="1287"/>
                  </a:lnTo>
                  <a:lnTo>
                    <a:pt x="3073" y="1811"/>
                  </a:lnTo>
                  <a:lnTo>
                    <a:pt x="3287" y="525"/>
                  </a:lnTo>
                  <a:lnTo>
                    <a:pt x="239" y="1"/>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2380581" y="2856952"/>
              <a:ext cx="106011" cy="69138"/>
            </a:xfrm>
            <a:custGeom>
              <a:rect b="b" l="l" r="r" t="t"/>
              <a:pathLst>
                <a:path extrusionOk="0" h="2175" w="3335">
                  <a:moveTo>
                    <a:pt x="782" y="0"/>
                  </a:moveTo>
                  <a:cubicBezTo>
                    <a:pt x="493" y="0"/>
                    <a:pt x="256" y="185"/>
                    <a:pt x="191" y="484"/>
                  </a:cubicBezTo>
                  <a:lnTo>
                    <a:pt x="1" y="1651"/>
                  </a:lnTo>
                  <a:lnTo>
                    <a:pt x="3049" y="2175"/>
                  </a:lnTo>
                  <a:lnTo>
                    <a:pt x="3264" y="1032"/>
                  </a:lnTo>
                  <a:cubicBezTo>
                    <a:pt x="3335" y="698"/>
                    <a:pt x="3121" y="389"/>
                    <a:pt x="2787" y="341"/>
                  </a:cubicBezTo>
                  <a:lnTo>
                    <a:pt x="882" y="8"/>
                  </a:lnTo>
                  <a:cubicBezTo>
                    <a:pt x="848" y="3"/>
                    <a:pt x="815" y="0"/>
                    <a:pt x="782"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2220881" y="3148634"/>
              <a:ext cx="86303" cy="87066"/>
            </a:xfrm>
            <a:custGeom>
              <a:rect b="b" l="l" r="r" t="t"/>
              <a:pathLst>
                <a:path extrusionOk="0" h="2739" w="2715">
                  <a:moveTo>
                    <a:pt x="0" y="0"/>
                  </a:moveTo>
                  <a:lnTo>
                    <a:pt x="0" y="667"/>
                  </a:lnTo>
                  <a:cubicBezTo>
                    <a:pt x="0" y="1786"/>
                    <a:pt x="905" y="2715"/>
                    <a:pt x="2048" y="2715"/>
                  </a:cubicBezTo>
                  <a:lnTo>
                    <a:pt x="2048" y="2739"/>
                  </a:lnTo>
                  <a:lnTo>
                    <a:pt x="2715" y="2739"/>
                  </a:lnTo>
                  <a:cubicBezTo>
                    <a:pt x="2429" y="2739"/>
                    <a:pt x="1858" y="2548"/>
                    <a:pt x="1858" y="1977"/>
                  </a:cubicBezTo>
                  <a:cubicBezTo>
                    <a:pt x="1858" y="1358"/>
                    <a:pt x="1358" y="881"/>
                    <a:pt x="762" y="881"/>
                  </a:cubicBezTo>
                  <a:cubicBezTo>
                    <a:pt x="191" y="881"/>
                    <a:pt x="0" y="334"/>
                    <a:pt x="0" y="0"/>
                  </a:cubicBezTo>
                  <a:close/>
                </a:path>
              </a:pathLst>
            </a:custGeom>
            <a:solidFill>
              <a:srgbClr val="95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2373016" y="2909401"/>
              <a:ext cx="29562" cy="45456"/>
            </a:xfrm>
            <a:custGeom>
              <a:rect b="b" l="l" r="r" t="t"/>
              <a:pathLst>
                <a:path extrusionOk="0" h="1430" w="930">
                  <a:moveTo>
                    <a:pt x="239" y="1"/>
                  </a:moveTo>
                  <a:lnTo>
                    <a:pt x="239" y="1"/>
                  </a:lnTo>
                  <a:lnTo>
                    <a:pt x="1" y="1287"/>
                  </a:lnTo>
                  <a:lnTo>
                    <a:pt x="930" y="1430"/>
                  </a:lnTo>
                  <a:lnTo>
                    <a:pt x="930" y="1430"/>
                  </a:lnTo>
                  <a:lnTo>
                    <a:pt x="1" y="1287"/>
                  </a:lnTo>
                  <a:lnTo>
                    <a:pt x="239" y="1"/>
                  </a:lnTo>
                  <a:lnTo>
                    <a:pt x="239" y="1"/>
                  </a:lnTo>
                  <a:close/>
                </a:path>
              </a:pathLst>
            </a:custGeom>
            <a:solidFill>
              <a:srgbClr val="9C7C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2373016" y="2909401"/>
              <a:ext cx="34108" cy="45456"/>
            </a:xfrm>
            <a:custGeom>
              <a:rect b="b" l="l" r="r" t="t"/>
              <a:pathLst>
                <a:path extrusionOk="0" h="1430" w="1073">
                  <a:moveTo>
                    <a:pt x="239" y="1"/>
                  </a:moveTo>
                  <a:lnTo>
                    <a:pt x="1" y="1287"/>
                  </a:lnTo>
                  <a:lnTo>
                    <a:pt x="906" y="1430"/>
                  </a:lnTo>
                  <a:cubicBezTo>
                    <a:pt x="977" y="977"/>
                    <a:pt x="1001" y="549"/>
                    <a:pt x="1072" y="144"/>
                  </a:cubicBezTo>
                  <a:lnTo>
                    <a:pt x="239" y="1"/>
                  </a:ln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2380581" y="2909401"/>
              <a:ext cx="27305" cy="4577"/>
            </a:xfrm>
            <a:custGeom>
              <a:rect b="b" l="l" r="r" t="t"/>
              <a:pathLst>
                <a:path extrusionOk="0" h="144" w="859">
                  <a:moveTo>
                    <a:pt x="1" y="1"/>
                  </a:moveTo>
                  <a:lnTo>
                    <a:pt x="1" y="1"/>
                  </a:lnTo>
                  <a:lnTo>
                    <a:pt x="1" y="1"/>
                  </a:lnTo>
                  <a:lnTo>
                    <a:pt x="858" y="144"/>
                  </a:lnTo>
                  <a:lnTo>
                    <a:pt x="858" y="144"/>
                  </a:lnTo>
                  <a:lnTo>
                    <a:pt x="1" y="1"/>
                  </a:lnTo>
                  <a:close/>
                </a:path>
              </a:pathLst>
            </a:custGeom>
            <a:solidFill>
              <a:srgbClr val="ED8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2380581" y="2857174"/>
              <a:ext cx="24286" cy="52259"/>
            </a:xfrm>
            <a:custGeom>
              <a:rect b="b" l="l" r="r" t="t"/>
              <a:pathLst>
                <a:path extrusionOk="0" h="1644" w="764">
                  <a:moveTo>
                    <a:pt x="215" y="477"/>
                  </a:moveTo>
                  <a:lnTo>
                    <a:pt x="215" y="477"/>
                  </a:lnTo>
                  <a:lnTo>
                    <a:pt x="1" y="1644"/>
                  </a:lnTo>
                  <a:lnTo>
                    <a:pt x="215" y="477"/>
                  </a:lnTo>
                  <a:lnTo>
                    <a:pt x="215" y="477"/>
                  </a:lnTo>
                  <a:close/>
                  <a:moveTo>
                    <a:pt x="763" y="1"/>
                  </a:moveTo>
                  <a:cubicBezTo>
                    <a:pt x="501" y="1"/>
                    <a:pt x="263" y="191"/>
                    <a:pt x="215" y="477"/>
                  </a:cubicBezTo>
                  <a:cubicBezTo>
                    <a:pt x="263" y="191"/>
                    <a:pt x="501" y="1"/>
                    <a:pt x="763" y="1"/>
                  </a:cubicBezTo>
                  <a:close/>
                  <a:moveTo>
                    <a:pt x="763" y="1"/>
                  </a:moveTo>
                  <a:lnTo>
                    <a:pt x="763" y="1"/>
                  </a:lnTo>
                  <a:lnTo>
                    <a:pt x="763" y="1"/>
                  </a:lnTo>
                  <a:lnTo>
                    <a:pt x="763" y="1"/>
                  </a:ln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2380581" y="2857174"/>
              <a:ext cx="37128" cy="58330"/>
            </a:xfrm>
            <a:custGeom>
              <a:rect b="b" l="l" r="r" t="t"/>
              <a:pathLst>
                <a:path extrusionOk="0" h="1835" w="1168">
                  <a:moveTo>
                    <a:pt x="763" y="1"/>
                  </a:moveTo>
                  <a:cubicBezTo>
                    <a:pt x="501" y="1"/>
                    <a:pt x="263" y="191"/>
                    <a:pt x="215" y="477"/>
                  </a:cubicBezTo>
                  <a:lnTo>
                    <a:pt x="215" y="525"/>
                  </a:lnTo>
                  <a:lnTo>
                    <a:pt x="1" y="1668"/>
                  </a:lnTo>
                  <a:lnTo>
                    <a:pt x="858" y="1834"/>
                  </a:lnTo>
                  <a:cubicBezTo>
                    <a:pt x="954" y="1120"/>
                    <a:pt x="1073" y="477"/>
                    <a:pt x="1168" y="96"/>
                  </a:cubicBezTo>
                  <a:lnTo>
                    <a:pt x="882" y="48"/>
                  </a:lnTo>
                  <a:cubicBezTo>
                    <a:pt x="858" y="1"/>
                    <a:pt x="811" y="1"/>
                    <a:pt x="763"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 name="Google Shape;2689;p47"/>
          <p:cNvGrpSpPr/>
          <p:nvPr/>
        </p:nvGrpSpPr>
        <p:grpSpPr>
          <a:xfrm>
            <a:off x="1541836" y="2869285"/>
            <a:ext cx="377763" cy="351919"/>
            <a:chOff x="1541836" y="2869285"/>
            <a:chExt cx="377763" cy="351919"/>
          </a:xfrm>
        </p:grpSpPr>
        <p:sp>
          <p:nvSpPr>
            <p:cNvPr id="2690" name="Google Shape;2690;p47"/>
            <p:cNvSpPr/>
            <p:nvPr/>
          </p:nvSpPr>
          <p:spPr>
            <a:xfrm>
              <a:off x="1541836" y="2870175"/>
              <a:ext cx="377763" cy="351029"/>
            </a:xfrm>
            <a:custGeom>
              <a:rect b="b" l="l" r="r" t="t"/>
              <a:pathLst>
                <a:path extrusionOk="0" h="11043" w="11884">
                  <a:moveTo>
                    <a:pt x="5954" y="4235"/>
                  </a:moveTo>
                  <a:cubicBezTo>
                    <a:pt x="6669" y="4235"/>
                    <a:pt x="7240" y="4807"/>
                    <a:pt x="7240" y="5521"/>
                  </a:cubicBezTo>
                  <a:cubicBezTo>
                    <a:pt x="7216" y="6236"/>
                    <a:pt x="6645" y="6807"/>
                    <a:pt x="5954" y="6807"/>
                  </a:cubicBezTo>
                  <a:cubicBezTo>
                    <a:pt x="5240" y="6807"/>
                    <a:pt x="4692" y="6236"/>
                    <a:pt x="4692" y="5521"/>
                  </a:cubicBezTo>
                  <a:cubicBezTo>
                    <a:pt x="4692" y="4807"/>
                    <a:pt x="5240" y="4235"/>
                    <a:pt x="5954" y="4235"/>
                  </a:cubicBezTo>
                  <a:close/>
                  <a:moveTo>
                    <a:pt x="3785" y="1"/>
                  </a:moveTo>
                  <a:cubicBezTo>
                    <a:pt x="3698" y="1"/>
                    <a:pt x="3609" y="22"/>
                    <a:pt x="3525" y="68"/>
                  </a:cubicBezTo>
                  <a:lnTo>
                    <a:pt x="2382" y="735"/>
                  </a:lnTo>
                  <a:cubicBezTo>
                    <a:pt x="2144" y="878"/>
                    <a:pt x="2049" y="1187"/>
                    <a:pt x="2215" y="1449"/>
                  </a:cubicBezTo>
                  <a:lnTo>
                    <a:pt x="2644" y="2211"/>
                  </a:lnTo>
                  <a:cubicBezTo>
                    <a:pt x="2715" y="2330"/>
                    <a:pt x="2715" y="2497"/>
                    <a:pt x="2644" y="2568"/>
                  </a:cubicBezTo>
                  <a:lnTo>
                    <a:pt x="1739" y="4188"/>
                  </a:lnTo>
                  <a:cubicBezTo>
                    <a:pt x="1668" y="4307"/>
                    <a:pt x="1548" y="4355"/>
                    <a:pt x="1406" y="4355"/>
                  </a:cubicBezTo>
                  <a:lnTo>
                    <a:pt x="501" y="4355"/>
                  </a:lnTo>
                  <a:cubicBezTo>
                    <a:pt x="215" y="4355"/>
                    <a:pt x="0" y="4593"/>
                    <a:pt x="0" y="4878"/>
                  </a:cubicBezTo>
                  <a:lnTo>
                    <a:pt x="0" y="6188"/>
                  </a:lnTo>
                  <a:cubicBezTo>
                    <a:pt x="0" y="6474"/>
                    <a:pt x="239" y="6688"/>
                    <a:pt x="501" y="6688"/>
                  </a:cubicBezTo>
                  <a:lnTo>
                    <a:pt x="1406" y="6688"/>
                  </a:lnTo>
                  <a:cubicBezTo>
                    <a:pt x="1525" y="6688"/>
                    <a:pt x="1668" y="6736"/>
                    <a:pt x="1739" y="6855"/>
                  </a:cubicBezTo>
                  <a:lnTo>
                    <a:pt x="2644" y="8474"/>
                  </a:lnTo>
                  <a:cubicBezTo>
                    <a:pt x="2715" y="8593"/>
                    <a:pt x="2715" y="8736"/>
                    <a:pt x="2644" y="8832"/>
                  </a:cubicBezTo>
                  <a:lnTo>
                    <a:pt x="2215" y="9594"/>
                  </a:lnTo>
                  <a:cubicBezTo>
                    <a:pt x="2049" y="9832"/>
                    <a:pt x="2144" y="10165"/>
                    <a:pt x="2382" y="10308"/>
                  </a:cubicBezTo>
                  <a:lnTo>
                    <a:pt x="3525" y="10975"/>
                  </a:lnTo>
                  <a:cubicBezTo>
                    <a:pt x="3601" y="11021"/>
                    <a:pt x="3688" y="11042"/>
                    <a:pt x="3774" y="11042"/>
                  </a:cubicBezTo>
                  <a:cubicBezTo>
                    <a:pt x="3957" y="11042"/>
                    <a:pt x="4142" y="10946"/>
                    <a:pt x="4239" y="10784"/>
                  </a:cubicBezTo>
                  <a:lnTo>
                    <a:pt x="4692" y="10022"/>
                  </a:lnTo>
                  <a:cubicBezTo>
                    <a:pt x="4740" y="9903"/>
                    <a:pt x="4859" y="9832"/>
                    <a:pt x="5002" y="9832"/>
                  </a:cubicBezTo>
                  <a:lnTo>
                    <a:pt x="6883" y="9832"/>
                  </a:lnTo>
                  <a:cubicBezTo>
                    <a:pt x="7002" y="9832"/>
                    <a:pt x="7145" y="9903"/>
                    <a:pt x="7216" y="10022"/>
                  </a:cubicBezTo>
                  <a:lnTo>
                    <a:pt x="7669" y="10784"/>
                  </a:lnTo>
                  <a:cubicBezTo>
                    <a:pt x="7766" y="10946"/>
                    <a:pt x="7929" y="11042"/>
                    <a:pt x="8113" y="11042"/>
                  </a:cubicBezTo>
                  <a:cubicBezTo>
                    <a:pt x="8200" y="11042"/>
                    <a:pt x="8292" y="11021"/>
                    <a:pt x="8383" y="10975"/>
                  </a:cubicBezTo>
                  <a:lnTo>
                    <a:pt x="9502" y="10308"/>
                  </a:lnTo>
                  <a:cubicBezTo>
                    <a:pt x="9741" y="10165"/>
                    <a:pt x="9836" y="9879"/>
                    <a:pt x="9693" y="9594"/>
                  </a:cubicBezTo>
                  <a:lnTo>
                    <a:pt x="9241" y="8832"/>
                  </a:lnTo>
                  <a:cubicBezTo>
                    <a:pt x="9169" y="8713"/>
                    <a:pt x="9169" y="8570"/>
                    <a:pt x="9241" y="8474"/>
                  </a:cubicBezTo>
                  <a:lnTo>
                    <a:pt x="10169" y="6855"/>
                  </a:lnTo>
                  <a:cubicBezTo>
                    <a:pt x="10217" y="6736"/>
                    <a:pt x="10336" y="6688"/>
                    <a:pt x="10479" y="6688"/>
                  </a:cubicBezTo>
                  <a:lnTo>
                    <a:pt x="11384" y="6688"/>
                  </a:lnTo>
                  <a:cubicBezTo>
                    <a:pt x="11670" y="6688"/>
                    <a:pt x="11884" y="6450"/>
                    <a:pt x="11884" y="6188"/>
                  </a:cubicBezTo>
                  <a:lnTo>
                    <a:pt x="11884" y="4878"/>
                  </a:lnTo>
                  <a:cubicBezTo>
                    <a:pt x="11884" y="4593"/>
                    <a:pt x="11646" y="4355"/>
                    <a:pt x="11384" y="4355"/>
                  </a:cubicBezTo>
                  <a:lnTo>
                    <a:pt x="10479" y="4355"/>
                  </a:lnTo>
                  <a:cubicBezTo>
                    <a:pt x="10360" y="4355"/>
                    <a:pt x="10217" y="4307"/>
                    <a:pt x="10169" y="4188"/>
                  </a:cubicBezTo>
                  <a:lnTo>
                    <a:pt x="9241" y="2568"/>
                  </a:lnTo>
                  <a:cubicBezTo>
                    <a:pt x="9169" y="2449"/>
                    <a:pt x="9169" y="2307"/>
                    <a:pt x="9241" y="2211"/>
                  </a:cubicBezTo>
                  <a:lnTo>
                    <a:pt x="9693" y="1449"/>
                  </a:lnTo>
                  <a:cubicBezTo>
                    <a:pt x="9836" y="1211"/>
                    <a:pt x="9741" y="878"/>
                    <a:pt x="9502" y="735"/>
                  </a:cubicBezTo>
                  <a:lnTo>
                    <a:pt x="8383" y="68"/>
                  </a:lnTo>
                  <a:cubicBezTo>
                    <a:pt x="8307" y="22"/>
                    <a:pt x="8221" y="1"/>
                    <a:pt x="8134" y="1"/>
                  </a:cubicBezTo>
                  <a:cubicBezTo>
                    <a:pt x="7951" y="1"/>
                    <a:pt x="7766" y="97"/>
                    <a:pt x="7669" y="258"/>
                  </a:cubicBezTo>
                  <a:lnTo>
                    <a:pt x="7216" y="1021"/>
                  </a:lnTo>
                  <a:cubicBezTo>
                    <a:pt x="7145" y="1140"/>
                    <a:pt x="7026" y="1211"/>
                    <a:pt x="6883" y="1211"/>
                  </a:cubicBezTo>
                  <a:lnTo>
                    <a:pt x="5002" y="1211"/>
                  </a:lnTo>
                  <a:cubicBezTo>
                    <a:pt x="4882" y="1211"/>
                    <a:pt x="4740" y="1140"/>
                    <a:pt x="4692" y="1021"/>
                  </a:cubicBezTo>
                  <a:lnTo>
                    <a:pt x="4239" y="258"/>
                  </a:lnTo>
                  <a:cubicBezTo>
                    <a:pt x="4142" y="97"/>
                    <a:pt x="3968" y="1"/>
                    <a:pt x="3785"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1650073" y="2963917"/>
              <a:ext cx="162816" cy="163547"/>
            </a:xfrm>
            <a:custGeom>
              <a:rect b="b" l="l" r="r" t="t"/>
              <a:pathLst>
                <a:path extrusionOk="0" h="5145" w="5122">
                  <a:moveTo>
                    <a:pt x="2549" y="1286"/>
                  </a:moveTo>
                  <a:cubicBezTo>
                    <a:pt x="3264" y="1286"/>
                    <a:pt x="3835" y="1858"/>
                    <a:pt x="3835" y="2572"/>
                  </a:cubicBezTo>
                  <a:cubicBezTo>
                    <a:pt x="3811" y="3287"/>
                    <a:pt x="3240" y="3858"/>
                    <a:pt x="2549" y="3858"/>
                  </a:cubicBezTo>
                  <a:cubicBezTo>
                    <a:pt x="1835" y="3858"/>
                    <a:pt x="1287" y="3287"/>
                    <a:pt x="1287" y="2572"/>
                  </a:cubicBezTo>
                  <a:cubicBezTo>
                    <a:pt x="1287" y="1858"/>
                    <a:pt x="1835" y="1286"/>
                    <a:pt x="2549" y="1286"/>
                  </a:cubicBezTo>
                  <a:close/>
                  <a:moveTo>
                    <a:pt x="2549" y="0"/>
                  </a:moveTo>
                  <a:cubicBezTo>
                    <a:pt x="1120" y="0"/>
                    <a:pt x="1" y="1167"/>
                    <a:pt x="1" y="2572"/>
                  </a:cubicBezTo>
                  <a:cubicBezTo>
                    <a:pt x="1" y="4001"/>
                    <a:pt x="1168" y="5144"/>
                    <a:pt x="2549" y="5144"/>
                  </a:cubicBezTo>
                  <a:cubicBezTo>
                    <a:pt x="3978" y="5144"/>
                    <a:pt x="5121" y="3977"/>
                    <a:pt x="5121" y="2572"/>
                  </a:cubicBezTo>
                  <a:cubicBezTo>
                    <a:pt x="5121" y="1144"/>
                    <a:pt x="3954" y="0"/>
                    <a:pt x="2549" y="0"/>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1541836" y="2892776"/>
              <a:ext cx="86335" cy="130965"/>
            </a:xfrm>
            <a:custGeom>
              <a:rect b="b" l="l" r="r" t="t"/>
              <a:pathLst>
                <a:path extrusionOk="0" h="4120" w="2716">
                  <a:moveTo>
                    <a:pt x="2429" y="0"/>
                  </a:moveTo>
                  <a:cubicBezTo>
                    <a:pt x="2266" y="98"/>
                    <a:pt x="2170" y="263"/>
                    <a:pt x="2172" y="450"/>
                  </a:cubicBezTo>
                  <a:lnTo>
                    <a:pt x="2172" y="450"/>
                  </a:lnTo>
                  <a:cubicBezTo>
                    <a:pt x="2174" y="268"/>
                    <a:pt x="2269" y="96"/>
                    <a:pt x="2429" y="0"/>
                  </a:cubicBezTo>
                  <a:close/>
                  <a:moveTo>
                    <a:pt x="2172" y="450"/>
                  </a:moveTo>
                  <a:lnTo>
                    <a:pt x="2172" y="450"/>
                  </a:lnTo>
                  <a:cubicBezTo>
                    <a:pt x="2171" y="538"/>
                    <a:pt x="2192" y="629"/>
                    <a:pt x="2239" y="714"/>
                  </a:cubicBezTo>
                  <a:cubicBezTo>
                    <a:pt x="2194" y="625"/>
                    <a:pt x="2173" y="535"/>
                    <a:pt x="2172" y="450"/>
                  </a:cubicBezTo>
                  <a:close/>
                  <a:moveTo>
                    <a:pt x="2715" y="1643"/>
                  </a:moveTo>
                  <a:lnTo>
                    <a:pt x="2715" y="1643"/>
                  </a:lnTo>
                  <a:cubicBezTo>
                    <a:pt x="2715" y="1715"/>
                    <a:pt x="2692" y="1762"/>
                    <a:pt x="2668" y="1834"/>
                  </a:cubicBezTo>
                  <a:cubicBezTo>
                    <a:pt x="2715" y="1786"/>
                    <a:pt x="2715" y="1715"/>
                    <a:pt x="2715" y="1643"/>
                  </a:cubicBezTo>
                  <a:close/>
                  <a:moveTo>
                    <a:pt x="1739" y="3429"/>
                  </a:moveTo>
                  <a:cubicBezTo>
                    <a:pt x="1668" y="3548"/>
                    <a:pt x="1548" y="3620"/>
                    <a:pt x="1406" y="3620"/>
                  </a:cubicBezTo>
                  <a:cubicBezTo>
                    <a:pt x="1525" y="3620"/>
                    <a:pt x="1668" y="3572"/>
                    <a:pt x="1739" y="3429"/>
                  </a:cubicBezTo>
                  <a:close/>
                  <a:moveTo>
                    <a:pt x="524" y="3620"/>
                  </a:moveTo>
                  <a:lnTo>
                    <a:pt x="524" y="3620"/>
                  </a:lnTo>
                  <a:cubicBezTo>
                    <a:pt x="383" y="3620"/>
                    <a:pt x="262" y="3669"/>
                    <a:pt x="172" y="3748"/>
                  </a:cubicBezTo>
                  <a:lnTo>
                    <a:pt x="172" y="3748"/>
                  </a:lnTo>
                  <a:cubicBezTo>
                    <a:pt x="265" y="3668"/>
                    <a:pt x="389" y="3620"/>
                    <a:pt x="524" y="3620"/>
                  </a:cubicBezTo>
                  <a:close/>
                  <a:moveTo>
                    <a:pt x="172" y="3748"/>
                  </a:moveTo>
                  <a:cubicBezTo>
                    <a:pt x="67" y="3838"/>
                    <a:pt x="0" y="3969"/>
                    <a:pt x="0" y="4120"/>
                  </a:cubicBezTo>
                  <a:cubicBezTo>
                    <a:pt x="0" y="3977"/>
                    <a:pt x="64" y="3842"/>
                    <a:pt x="172" y="3748"/>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1543362" y="2869285"/>
              <a:ext cx="306590" cy="350521"/>
            </a:xfrm>
            <a:custGeom>
              <a:rect b="b" l="l" r="r" t="t"/>
              <a:pathLst>
                <a:path extrusionOk="0" h="11027" w="9645">
                  <a:moveTo>
                    <a:pt x="3620" y="1406"/>
                  </a:moveTo>
                  <a:cubicBezTo>
                    <a:pt x="3668" y="1406"/>
                    <a:pt x="3739" y="1453"/>
                    <a:pt x="3763" y="1501"/>
                  </a:cubicBezTo>
                  <a:lnTo>
                    <a:pt x="4168" y="2192"/>
                  </a:lnTo>
                  <a:cubicBezTo>
                    <a:pt x="4215" y="2287"/>
                    <a:pt x="4191" y="2358"/>
                    <a:pt x="4096" y="2430"/>
                  </a:cubicBezTo>
                  <a:cubicBezTo>
                    <a:pt x="4072" y="2430"/>
                    <a:pt x="4049" y="2454"/>
                    <a:pt x="4001" y="2454"/>
                  </a:cubicBezTo>
                  <a:cubicBezTo>
                    <a:pt x="3953" y="2454"/>
                    <a:pt x="3882" y="2430"/>
                    <a:pt x="3858" y="2358"/>
                  </a:cubicBezTo>
                  <a:lnTo>
                    <a:pt x="3477" y="1692"/>
                  </a:lnTo>
                  <a:cubicBezTo>
                    <a:pt x="3406" y="1596"/>
                    <a:pt x="3453" y="1501"/>
                    <a:pt x="3525" y="1453"/>
                  </a:cubicBezTo>
                  <a:cubicBezTo>
                    <a:pt x="3548" y="1406"/>
                    <a:pt x="3596" y="1406"/>
                    <a:pt x="3620" y="1406"/>
                  </a:cubicBezTo>
                  <a:close/>
                  <a:moveTo>
                    <a:pt x="2096" y="5359"/>
                  </a:moveTo>
                  <a:cubicBezTo>
                    <a:pt x="2191" y="5359"/>
                    <a:pt x="2286" y="5454"/>
                    <a:pt x="2286" y="5549"/>
                  </a:cubicBezTo>
                  <a:cubicBezTo>
                    <a:pt x="2286" y="5645"/>
                    <a:pt x="2191" y="5740"/>
                    <a:pt x="2096" y="5740"/>
                  </a:cubicBezTo>
                  <a:lnTo>
                    <a:pt x="1310" y="5740"/>
                  </a:lnTo>
                  <a:cubicBezTo>
                    <a:pt x="1215" y="5740"/>
                    <a:pt x="1119" y="5645"/>
                    <a:pt x="1119" y="5549"/>
                  </a:cubicBezTo>
                  <a:cubicBezTo>
                    <a:pt x="1119" y="5454"/>
                    <a:pt x="1215" y="5359"/>
                    <a:pt x="1310" y="5359"/>
                  </a:cubicBezTo>
                  <a:close/>
                  <a:moveTo>
                    <a:pt x="3977" y="8669"/>
                  </a:moveTo>
                  <a:cubicBezTo>
                    <a:pt x="4001" y="8669"/>
                    <a:pt x="4049" y="8669"/>
                    <a:pt x="4072" y="8717"/>
                  </a:cubicBezTo>
                  <a:cubicBezTo>
                    <a:pt x="4168" y="8764"/>
                    <a:pt x="4191" y="8860"/>
                    <a:pt x="4120" y="8955"/>
                  </a:cubicBezTo>
                  <a:lnTo>
                    <a:pt x="3739" y="9622"/>
                  </a:lnTo>
                  <a:cubicBezTo>
                    <a:pt x="3715" y="9693"/>
                    <a:pt x="3644" y="9717"/>
                    <a:pt x="3596" y="9717"/>
                  </a:cubicBezTo>
                  <a:cubicBezTo>
                    <a:pt x="3572" y="9717"/>
                    <a:pt x="3525" y="9717"/>
                    <a:pt x="3501" y="9693"/>
                  </a:cubicBezTo>
                  <a:cubicBezTo>
                    <a:pt x="3406" y="9622"/>
                    <a:pt x="3382" y="9550"/>
                    <a:pt x="3453" y="9455"/>
                  </a:cubicBezTo>
                  <a:lnTo>
                    <a:pt x="3834" y="8764"/>
                  </a:lnTo>
                  <a:cubicBezTo>
                    <a:pt x="3858" y="8717"/>
                    <a:pt x="3930" y="8669"/>
                    <a:pt x="3977" y="8669"/>
                  </a:cubicBezTo>
                  <a:close/>
                  <a:moveTo>
                    <a:pt x="3739" y="1"/>
                  </a:moveTo>
                  <a:cubicBezTo>
                    <a:pt x="3644" y="1"/>
                    <a:pt x="3572" y="48"/>
                    <a:pt x="3501" y="72"/>
                  </a:cubicBezTo>
                  <a:lnTo>
                    <a:pt x="2358" y="715"/>
                  </a:lnTo>
                  <a:cubicBezTo>
                    <a:pt x="2120" y="882"/>
                    <a:pt x="2048" y="1168"/>
                    <a:pt x="2191" y="1430"/>
                  </a:cubicBezTo>
                  <a:lnTo>
                    <a:pt x="2644" y="2215"/>
                  </a:lnTo>
                  <a:cubicBezTo>
                    <a:pt x="2667" y="2263"/>
                    <a:pt x="2691" y="2335"/>
                    <a:pt x="2691" y="2382"/>
                  </a:cubicBezTo>
                  <a:cubicBezTo>
                    <a:pt x="2691" y="2454"/>
                    <a:pt x="2667" y="2501"/>
                    <a:pt x="2644" y="2573"/>
                  </a:cubicBezTo>
                  <a:lnTo>
                    <a:pt x="1715" y="4168"/>
                  </a:lnTo>
                  <a:cubicBezTo>
                    <a:pt x="1667" y="4287"/>
                    <a:pt x="1524" y="4359"/>
                    <a:pt x="1381" y="4359"/>
                  </a:cubicBezTo>
                  <a:lnTo>
                    <a:pt x="500" y="4359"/>
                  </a:lnTo>
                  <a:cubicBezTo>
                    <a:pt x="191" y="4359"/>
                    <a:pt x="0" y="4597"/>
                    <a:pt x="0" y="4859"/>
                  </a:cubicBezTo>
                  <a:lnTo>
                    <a:pt x="0" y="6169"/>
                  </a:lnTo>
                  <a:cubicBezTo>
                    <a:pt x="0" y="6478"/>
                    <a:pt x="238" y="6669"/>
                    <a:pt x="500" y="6669"/>
                  </a:cubicBezTo>
                  <a:lnTo>
                    <a:pt x="1381" y="6669"/>
                  </a:lnTo>
                  <a:cubicBezTo>
                    <a:pt x="1500" y="6669"/>
                    <a:pt x="1667" y="6740"/>
                    <a:pt x="1715" y="6859"/>
                  </a:cubicBezTo>
                  <a:lnTo>
                    <a:pt x="2644" y="8455"/>
                  </a:lnTo>
                  <a:cubicBezTo>
                    <a:pt x="2667" y="8526"/>
                    <a:pt x="2691" y="8574"/>
                    <a:pt x="2691" y="8645"/>
                  </a:cubicBezTo>
                  <a:cubicBezTo>
                    <a:pt x="2691" y="8717"/>
                    <a:pt x="2667" y="8764"/>
                    <a:pt x="2644" y="8836"/>
                  </a:cubicBezTo>
                  <a:lnTo>
                    <a:pt x="2191" y="9598"/>
                  </a:lnTo>
                  <a:cubicBezTo>
                    <a:pt x="2048" y="9836"/>
                    <a:pt x="2143" y="10169"/>
                    <a:pt x="2358" y="10312"/>
                  </a:cubicBezTo>
                  <a:lnTo>
                    <a:pt x="3501" y="10979"/>
                  </a:lnTo>
                  <a:cubicBezTo>
                    <a:pt x="3596" y="11027"/>
                    <a:pt x="3668" y="11027"/>
                    <a:pt x="3763" y="11027"/>
                  </a:cubicBezTo>
                  <a:cubicBezTo>
                    <a:pt x="3953" y="11027"/>
                    <a:pt x="4120" y="10931"/>
                    <a:pt x="4215" y="10765"/>
                  </a:cubicBezTo>
                  <a:lnTo>
                    <a:pt x="4668" y="9979"/>
                  </a:lnTo>
                  <a:cubicBezTo>
                    <a:pt x="4715" y="9860"/>
                    <a:pt x="4834" y="9812"/>
                    <a:pt x="4954" y="9812"/>
                  </a:cubicBezTo>
                  <a:lnTo>
                    <a:pt x="6835" y="9812"/>
                  </a:lnTo>
                  <a:cubicBezTo>
                    <a:pt x="6954" y="9812"/>
                    <a:pt x="7097" y="9860"/>
                    <a:pt x="7168" y="9979"/>
                  </a:cubicBezTo>
                  <a:lnTo>
                    <a:pt x="7621" y="10765"/>
                  </a:lnTo>
                  <a:cubicBezTo>
                    <a:pt x="7692" y="10931"/>
                    <a:pt x="7883" y="11027"/>
                    <a:pt x="8049" y="11027"/>
                  </a:cubicBezTo>
                  <a:cubicBezTo>
                    <a:pt x="8121" y="11027"/>
                    <a:pt x="8168" y="11027"/>
                    <a:pt x="8240" y="11003"/>
                  </a:cubicBezTo>
                  <a:cubicBezTo>
                    <a:pt x="8264" y="11003"/>
                    <a:pt x="8288" y="10955"/>
                    <a:pt x="8335" y="10955"/>
                  </a:cubicBezTo>
                  <a:lnTo>
                    <a:pt x="9454" y="10312"/>
                  </a:lnTo>
                  <a:cubicBezTo>
                    <a:pt x="9574" y="10217"/>
                    <a:pt x="9645" y="10098"/>
                    <a:pt x="9645" y="9955"/>
                  </a:cubicBezTo>
                  <a:cubicBezTo>
                    <a:pt x="9121" y="9765"/>
                    <a:pt x="8645" y="9574"/>
                    <a:pt x="8240" y="9336"/>
                  </a:cubicBezTo>
                  <a:lnTo>
                    <a:pt x="8240" y="9336"/>
                  </a:lnTo>
                  <a:lnTo>
                    <a:pt x="8288" y="9407"/>
                  </a:lnTo>
                  <a:cubicBezTo>
                    <a:pt x="8359" y="9503"/>
                    <a:pt x="8335" y="9598"/>
                    <a:pt x="8240" y="9646"/>
                  </a:cubicBezTo>
                  <a:cubicBezTo>
                    <a:pt x="8216" y="9693"/>
                    <a:pt x="8168" y="9693"/>
                    <a:pt x="8145" y="9693"/>
                  </a:cubicBezTo>
                  <a:cubicBezTo>
                    <a:pt x="8097" y="9693"/>
                    <a:pt x="8026" y="9646"/>
                    <a:pt x="8002" y="9598"/>
                  </a:cubicBezTo>
                  <a:lnTo>
                    <a:pt x="7621" y="8955"/>
                  </a:lnTo>
                  <a:cubicBezTo>
                    <a:pt x="7192" y="8645"/>
                    <a:pt x="6811" y="8360"/>
                    <a:pt x="6501" y="8002"/>
                  </a:cubicBezTo>
                  <a:cubicBezTo>
                    <a:pt x="6311" y="8050"/>
                    <a:pt x="6073" y="8074"/>
                    <a:pt x="5858" y="8074"/>
                  </a:cubicBezTo>
                  <a:cubicBezTo>
                    <a:pt x="4430" y="8074"/>
                    <a:pt x="3287" y="6931"/>
                    <a:pt x="3287" y="5526"/>
                  </a:cubicBezTo>
                  <a:cubicBezTo>
                    <a:pt x="3287" y="4383"/>
                    <a:pt x="4001" y="3430"/>
                    <a:pt x="5001" y="3097"/>
                  </a:cubicBezTo>
                  <a:cubicBezTo>
                    <a:pt x="5049" y="2454"/>
                    <a:pt x="5239" y="1834"/>
                    <a:pt x="5430" y="1191"/>
                  </a:cubicBezTo>
                  <a:lnTo>
                    <a:pt x="4906" y="1191"/>
                  </a:lnTo>
                  <a:cubicBezTo>
                    <a:pt x="4787" y="1191"/>
                    <a:pt x="4668" y="1144"/>
                    <a:pt x="4573" y="1025"/>
                  </a:cubicBezTo>
                  <a:lnTo>
                    <a:pt x="4120" y="239"/>
                  </a:lnTo>
                  <a:cubicBezTo>
                    <a:pt x="4096" y="96"/>
                    <a:pt x="3930" y="1"/>
                    <a:pt x="3739" y="1"/>
                  </a:cubicBez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1690952" y="3051714"/>
              <a:ext cx="32582" cy="34108"/>
            </a:xfrm>
            <a:custGeom>
              <a:rect b="b" l="l" r="r" t="t"/>
              <a:pathLst>
                <a:path extrusionOk="0" h="1073" w="1025">
                  <a:moveTo>
                    <a:pt x="1" y="1"/>
                  </a:moveTo>
                  <a:cubicBezTo>
                    <a:pt x="72" y="549"/>
                    <a:pt x="501" y="977"/>
                    <a:pt x="1025" y="1073"/>
                  </a:cubicBezTo>
                  <a:cubicBezTo>
                    <a:pt x="501" y="977"/>
                    <a:pt x="72" y="525"/>
                    <a:pt x="1" y="1"/>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1650073" y="2969225"/>
              <a:ext cx="102229" cy="158238"/>
            </a:xfrm>
            <a:custGeom>
              <a:rect b="b" l="l" r="r" t="t"/>
              <a:pathLst>
                <a:path extrusionOk="0" h="4978" w="3216">
                  <a:moveTo>
                    <a:pt x="1692" y="0"/>
                  </a:moveTo>
                  <a:cubicBezTo>
                    <a:pt x="715" y="357"/>
                    <a:pt x="1" y="1310"/>
                    <a:pt x="1" y="2405"/>
                  </a:cubicBezTo>
                  <a:cubicBezTo>
                    <a:pt x="1" y="3834"/>
                    <a:pt x="1168" y="4977"/>
                    <a:pt x="2549" y="4977"/>
                  </a:cubicBezTo>
                  <a:cubicBezTo>
                    <a:pt x="2787" y="4977"/>
                    <a:pt x="3002" y="4930"/>
                    <a:pt x="3216" y="4882"/>
                  </a:cubicBezTo>
                  <a:cubicBezTo>
                    <a:pt x="2859" y="4501"/>
                    <a:pt x="2549" y="4072"/>
                    <a:pt x="2311" y="3668"/>
                  </a:cubicBezTo>
                  <a:cubicBezTo>
                    <a:pt x="1787" y="3572"/>
                    <a:pt x="1358" y="3120"/>
                    <a:pt x="1287" y="2572"/>
                  </a:cubicBezTo>
                  <a:lnTo>
                    <a:pt x="1287" y="2548"/>
                  </a:lnTo>
                  <a:cubicBezTo>
                    <a:pt x="1311" y="2263"/>
                    <a:pt x="1454" y="1953"/>
                    <a:pt x="1668" y="1739"/>
                  </a:cubicBezTo>
                  <a:cubicBezTo>
                    <a:pt x="1644" y="977"/>
                    <a:pt x="1644" y="476"/>
                    <a:pt x="1692" y="0"/>
                  </a:cubicBezTo>
                  <a:close/>
                </a:path>
              </a:pathLst>
            </a:custGeom>
            <a:solidFill>
              <a:srgbClr val="67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1785583" y="2913947"/>
              <a:ext cx="25017" cy="33345"/>
            </a:xfrm>
            <a:custGeom>
              <a:rect b="b" l="l" r="r" t="t"/>
              <a:pathLst>
                <a:path extrusionOk="0" h="1049" w="787">
                  <a:moveTo>
                    <a:pt x="596" y="1"/>
                  </a:moveTo>
                  <a:cubicBezTo>
                    <a:pt x="525" y="1"/>
                    <a:pt x="477" y="48"/>
                    <a:pt x="429" y="96"/>
                  </a:cubicBezTo>
                  <a:lnTo>
                    <a:pt x="48" y="787"/>
                  </a:lnTo>
                  <a:cubicBezTo>
                    <a:pt x="1" y="882"/>
                    <a:pt x="25" y="953"/>
                    <a:pt x="96" y="1025"/>
                  </a:cubicBezTo>
                  <a:cubicBezTo>
                    <a:pt x="144" y="1049"/>
                    <a:pt x="167" y="1049"/>
                    <a:pt x="191" y="1049"/>
                  </a:cubicBezTo>
                  <a:cubicBezTo>
                    <a:pt x="263" y="1049"/>
                    <a:pt x="310" y="1025"/>
                    <a:pt x="334" y="953"/>
                  </a:cubicBezTo>
                  <a:lnTo>
                    <a:pt x="739" y="287"/>
                  </a:lnTo>
                  <a:cubicBezTo>
                    <a:pt x="787" y="191"/>
                    <a:pt x="763" y="96"/>
                    <a:pt x="668" y="48"/>
                  </a:cubicBezTo>
                  <a:cubicBezTo>
                    <a:pt x="644" y="1"/>
                    <a:pt x="620" y="1"/>
                    <a:pt x="596" y="1"/>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1650836" y="2913947"/>
              <a:ext cx="25780" cy="33345"/>
            </a:xfrm>
            <a:custGeom>
              <a:rect b="b" l="l" r="r" t="t"/>
              <a:pathLst>
                <a:path extrusionOk="0" h="1049" w="811">
                  <a:moveTo>
                    <a:pt x="215" y="1"/>
                  </a:moveTo>
                  <a:cubicBezTo>
                    <a:pt x="191" y="1"/>
                    <a:pt x="144" y="1"/>
                    <a:pt x="120" y="48"/>
                  </a:cubicBezTo>
                  <a:cubicBezTo>
                    <a:pt x="25" y="96"/>
                    <a:pt x="1" y="191"/>
                    <a:pt x="72" y="287"/>
                  </a:cubicBezTo>
                  <a:lnTo>
                    <a:pt x="453" y="953"/>
                  </a:lnTo>
                  <a:cubicBezTo>
                    <a:pt x="477" y="1025"/>
                    <a:pt x="549" y="1049"/>
                    <a:pt x="596" y="1049"/>
                  </a:cubicBezTo>
                  <a:cubicBezTo>
                    <a:pt x="620" y="1049"/>
                    <a:pt x="668" y="1049"/>
                    <a:pt x="691" y="1025"/>
                  </a:cubicBezTo>
                  <a:cubicBezTo>
                    <a:pt x="787" y="953"/>
                    <a:pt x="810" y="882"/>
                    <a:pt x="739" y="787"/>
                  </a:cubicBezTo>
                  <a:lnTo>
                    <a:pt x="358" y="96"/>
                  </a:lnTo>
                  <a:cubicBezTo>
                    <a:pt x="334" y="48"/>
                    <a:pt x="263" y="1"/>
                    <a:pt x="215" y="1"/>
                  </a:cubicBezTo>
                  <a:close/>
                </a:path>
              </a:pathLst>
            </a:custGeom>
            <a:solidFill>
              <a:srgbClr val="83D7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1784089" y="3144851"/>
              <a:ext cx="22728" cy="22728"/>
            </a:xfrm>
            <a:custGeom>
              <a:rect b="b" l="l" r="r" t="t"/>
              <a:pathLst>
                <a:path extrusionOk="0" h="715" w="715">
                  <a:moveTo>
                    <a:pt x="214" y="0"/>
                  </a:moveTo>
                  <a:cubicBezTo>
                    <a:pt x="191" y="0"/>
                    <a:pt x="167" y="0"/>
                    <a:pt x="119" y="48"/>
                  </a:cubicBezTo>
                  <a:cubicBezTo>
                    <a:pt x="48" y="95"/>
                    <a:pt x="0" y="191"/>
                    <a:pt x="72" y="286"/>
                  </a:cubicBezTo>
                  <a:lnTo>
                    <a:pt x="95" y="334"/>
                  </a:lnTo>
                  <a:cubicBezTo>
                    <a:pt x="310" y="453"/>
                    <a:pt x="476" y="595"/>
                    <a:pt x="715" y="715"/>
                  </a:cubicBezTo>
                  <a:lnTo>
                    <a:pt x="357" y="119"/>
                  </a:lnTo>
                  <a:cubicBezTo>
                    <a:pt x="334" y="48"/>
                    <a:pt x="286" y="0"/>
                    <a:pt x="214" y="0"/>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1787109" y="3154673"/>
              <a:ext cx="23491" cy="23491"/>
            </a:xfrm>
            <a:custGeom>
              <a:rect b="b" l="l" r="r" t="t"/>
              <a:pathLst>
                <a:path extrusionOk="0" h="739" w="739">
                  <a:moveTo>
                    <a:pt x="0" y="1"/>
                  </a:moveTo>
                  <a:lnTo>
                    <a:pt x="381" y="644"/>
                  </a:lnTo>
                  <a:cubicBezTo>
                    <a:pt x="429" y="715"/>
                    <a:pt x="477" y="739"/>
                    <a:pt x="548" y="739"/>
                  </a:cubicBezTo>
                  <a:cubicBezTo>
                    <a:pt x="572" y="739"/>
                    <a:pt x="596" y="739"/>
                    <a:pt x="620" y="715"/>
                  </a:cubicBezTo>
                  <a:cubicBezTo>
                    <a:pt x="715" y="644"/>
                    <a:pt x="739" y="572"/>
                    <a:pt x="691" y="477"/>
                  </a:cubicBezTo>
                  <a:lnTo>
                    <a:pt x="620" y="382"/>
                  </a:lnTo>
                  <a:cubicBezTo>
                    <a:pt x="429" y="263"/>
                    <a:pt x="215" y="144"/>
                    <a:pt x="0" y="1"/>
                  </a:cubicBezTo>
                  <a:close/>
                </a:path>
              </a:pathLst>
            </a:custGeom>
            <a:solidFill>
              <a:srgbClr val="83D7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1651599" y="3144851"/>
              <a:ext cx="25780" cy="33313"/>
            </a:xfrm>
            <a:custGeom>
              <a:rect b="b" l="l" r="r" t="t"/>
              <a:pathLst>
                <a:path extrusionOk="0" h="1048" w="811">
                  <a:moveTo>
                    <a:pt x="596" y="0"/>
                  </a:moveTo>
                  <a:cubicBezTo>
                    <a:pt x="548" y="0"/>
                    <a:pt x="477" y="48"/>
                    <a:pt x="453" y="95"/>
                  </a:cubicBezTo>
                  <a:lnTo>
                    <a:pt x="72" y="786"/>
                  </a:lnTo>
                  <a:cubicBezTo>
                    <a:pt x="1" y="881"/>
                    <a:pt x="48" y="953"/>
                    <a:pt x="120" y="1024"/>
                  </a:cubicBezTo>
                  <a:cubicBezTo>
                    <a:pt x="143" y="1048"/>
                    <a:pt x="191" y="1048"/>
                    <a:pt x="215" y="1048"/>
                  </a:cubicBezTo>
                  <a:cubicBezTo>
                    <a:pt x="263" y="1048"/>
                    <a:pt x="334" y="1024"/>
                    <a:pt x="358" y="953"/>
                  </a:cubicBezTo>
                  <a:lnTo>
                    <a:pt x="763" y="286"/>
                  </a:lnTo>
                  <a:cubicBezTo>
                    <a:pt x="810" y="191"/>
                    <a:pt x="786" y="95"/>
                    <a:pt x="691" y="48"/>
                  </a:cubicBezTo>
                  <a:cubicBezTo>
                    <a:pt x="667" y="0"/>
                    <a:pt x="644" y="0"/>
                    <a:pt x="596" y="0"/>
                  </a:cubicBezTo>
                  <a:close/>
                </a:path>
              </a:pathLst>
            </a:custGeom>
            <a:solidFill>
              <a:srgbClr val="83D7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1578932" y="3039603"/>
              <a:ext cx="37128" cy="12143"/>
            </a:xfrm>
            <a:custGeom>
              <a:rect b="b" l="l" r="r" t="t"/>
              <a:pathLst>
                <a:path extrusionOk="0" h="382" w="1168">
                  <a:moveTo>
                    <a:pt x="191" y="1"/>
                  </a:moveTo>
                  <a:cubicBezTo>
                    <a:pt x="96" y="1"/>
                    <a:pt x="0" y="96"/>
                    <a:pt x="0" y="191"/>
                  </a:cubicBezTo>
                  <a:cubicBezTo>
                    <a:pt x="0" y="287"/>
                    <a:pt x="96" y="382"/>
                    <a:pt x="191" y="382"/>
                  </a:cubicBezTo>
                  <a:lnTo>
                    <a:pt x="977" y="382"/>
                  </a:lnTo>
                  <a:cubicBezTo>
                    <a:pt x="1072" y="382"/>
                    <a:pt x="1167" y="287"/>
                    <a:pt x="1167" y="191"/>
                  </a:cubicBezTo>
                  <a:cubicBezTo>
                    <a:pt x="1167" y="96"/>
                    <a:pt x="1072" y="1"/>
                    <a:pt x="977" y="1"/>
                  </a:cubicBezTo>
                  <a:close/>
                </a:path>
              </a:pathLst>
            </a:custGeom>
            <a:solidFill>
              <a:srgbClr val="83D7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1846138" y="3039603"/>
              <a:ext cx="36397" cy="12143"/>
            </a:xfrm>
            <a:custGeom>
              <a:rect b="b" l="l" r="r" t="t"/>
              <a:pathLst>
                <a:path extrusionOk="0" h="382" w="1145">
                  <a:moveTo>
                    <a:pt x="168" y="1"/>
                  </a:moveTo>
                  <a:cubicBezTo>
                    <a:pt x="72" y="1"/>
                    <a:pt x="1" y="96"/>
                    <a:pt x="1" y="191"/>
                  </a:cubicBezTo>
                  <a:cubicBezTo>
                    <a:pt x="1" y="287"/>
                    <a:pt x="72" y="382"/>
                    <a:pt x="168" y="382"/>
                  </a:cubicBezTo>
                  <a:lnTo>
                    <a:pt x="977" y="382"/>
                  </a:lnTo>
                  <a:cubicBezTo>
                    <a:pt x="1073" y="382"/>
                    <a:pt x="1144" y="287"/>
                    <a:pt x="1144" y="191"/>
                  </a:cubicBezTo>
                  <a:cubicBezTo>
                    <a:pt x="1144" y="96"/>
                    <a:pt x="1073" y="1"/>
                    <a:pt x="977" y="1"/>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3" name="Google Shape;2703;p47"/>
          <p:cNvGrpSpPr/>
          <p:nvPr/>
        </p:nvGrpSpPr>
        <p:grpSpPr>
          <a:xfrm>
            <a:off x="935490" y="2856411"/>
            <a:ext cx="328556" cy="378557"/>
            <a:chOff x="935490" y="2856411"/>
            <a:chExt cx="328556" cy="378557"/>
          </a:xfrm>
        </p:grpSpPr>
        <p:sp>
          <p:nvSpPr>
            <p:cNvPr id="2704" name="Google Shape;2704;p47"/>
            <p:cNvSpPr/>
            <p:nvPr/>
          </p:nvSpPr>
          <p:spPr>
            <a:xfrm>
              <a:off x="1014959" y="3163002"/>
              <a:ext cx="71935" cy="71967"/>
            </a:xfrm>
            <a:custGeom>
              <a:rect b="b" l="l" r="r" t="t"/>
              <a:pathLst>
                <a:path extrusionOk="0" h="2264" w="2263">
                  <a:moveTo>
                    <a:pt x="1144" y="1"/>
                  </a:moveTo>
                  <a:cubicBezTo>
                    <a:pt x="501" y="1"/>
                    <a:pt x="1" y="501"/>
                    <a:pt x="1" y="1144"/>
                  </a:cubicBezTo>
                  <a:cubicBezTo>
                    <a:pt x="1" y="1763"/>
                    <a:pt x="501" y="2263"/>
                    <a:pt x="1144" y="2263"/>
                  </a:cubicBezTo>
                  <a:cubicBezTo>
                    <a:pt x="1763" y="2263"/>
                    <a:pt x="2263" y="1763"/>
                    <a:pt x="2263" y="1144"/>
                  </a:cubicBezTo>
                  <a:cubicBezTo>
                    <a:pt x="2263" y="501"/>
                    <a:pt x="1763" y="1"/>
                    <a:pt x="1144"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1041469" y="3233411"/>
              <a:ext cx="8360" cy="795"/>
            </a:xfrm>
            <a:custGeom>
              <a:rect b="b" l="l" r="r" t="t"/>
              <a:pathLst>
                <a:path extrusionOk="0" h="25" w="263">
                  <a:moveTo>
                    <a:pt x="0" y="0"/>
                  </a:moveTo>
                  <a:lnTo>
                    <a:pt x="0" y="0"/>
                  </a:lnTo>
                  <a:cubicBezTo>
                    <a:pt x="95" y="24"/>
                    <a:pt x="167" y="24"/>
                    <a:pt x="262" y="24"/>
                  </a:cubicBezTo>
                  <a:cubicBezTo>
                    <a:pt x="191" y="24"/>
                    <a:pt x="95" y="24"/>
                    <a:pt x="0"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1014959" y="3181947"/>
              <a:ext cx="70441" cy="52259"/>
            </a:xfrm>
            <a:custGeom>
              <a:rect b="b" l="l" r="r" t="t"/>
              <a:pathLst>
                <a:path extrusionOk="0" h="1644" w="2216">
                  <a:moveTo>
                    <a:pt x="2120" y="0"/>
                  </a:moveTo>
                  <a:lnTo>
                    <a:pt x="1" y="381"/>
                  </a:lnTo>
                  <a:lnTo>
                    <a:pt x="1" y="429"/>
                  </a:lnTo>
                  <a:lnTo>
                    <a:pt x="1" y="500"/>
                  </a:lnTo>
                  <a:lnTo>
                    <a:pt x="1" y="572"/>
                  </a:lnTo>
                  <a:lnTo>
                    <a:pt x="1" y="619"/>
                  </a:lnTo>
                  <a:cubicBezTo>
                    <a:pt x="24" y="786"/>
                    <a:pt x="72" y="929"/>
                    <a:pt x="120" y="1048"/>
                  </a:cubicBezTo>
                  <a:cubicBezTo>
                    <a:pt x="191" y="1167"/>
                    <a:pt x="263" y="1262"/>
                    <a:pt x="358" y="1334"/>
                  </a:cubicBezTo>
                  <a:cubicBezTo>
                    <a:pt x="501" y="1453"/>
                    <a:pt x="667" y="1548"/>
                    <a:pt x="834" y="1596"/>
                  </a:cubicBezTo>
                  <a:cubicBezTo>
                    <a:pt x="929" y="1643"/>
                    <a:pt x="1025" y="1643"/>
                    <a:pt x="1096" y="1643"/>
                  </a:cubicBezTo>
                  <a:lnTo>
                    <a:pt x="1287" y="1643"/>
                  </a:lnTo>
                  <a:cubicBezTo>
                    <a:pt x="1525" y="1596"/>
                    <a:pt x="1739" y="1500"/>
                    <a:pt x="1882" y="1334"/>
                  </a:cubicBezTo>
                  <a:lnTo>
                    <a:pt x="1787" y="1334"/>
                  </a:lnTo>
                  <a:cubicBezTo>
                    <a:pt x="1429" y="1334"/>
                    <a:pt x="1191" y="1167"/>
                    <a:pt x="1096" y="953"/>
                  </a:cubicBezTo>
                  <a:cubicBezTo>
                    <a:pt x="1048" y="834"/>
                    <a:pt x="1144" y="667"/>
                    <a:pt x="1263" y="667"/>
                  </a:cubicBezTo>
                  <a:lnTo>
                    <a:pt x="2215" y="476"/>
                  </a:lnTo>
                  <a:lnTo>
                    <a:pt x="2215" y="357"/>
                  </a:lnTo>
                  <a:cubicBezTo>
                    <a:pt x="2215" y="214"/>
                    <a:pt x="2168" y="95"/>
                    <a:pt x="2120"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1018741" y="2856411"/>
              <a:ext cx="71967" cy="71967"/>
            </a:xfrm>
            <a:custGeom>
              <a:rect b="b" l="l" r="r" t="t"/>
              <a:pathLst>
                <a:path extrusionOk="0" h="2264" w="2264">
                  <a:moveTo>
                    <a:pt x="1144" y="1"/>
                  </a:moveTo>
                  <a:cubicBezTo>
                    <a:pt x="501" y="1"/>
                    <a:pt x="1" y="501"/>
                    <a:pt x="1" y="1144"/>
                  </a:cubicBezTo>
                  <a:cubicBezTo>
                    <a:pt x="1" y="1763"/>
                    <a:pt x="501" y="2263"/>
                    <a:pt x="1144" y="2263"/>
                  </a:cubicBezTo>
                  <a:cubicBezTo>
                    <a:pt x="1763" y="2263"/>
                    <a:pt x="2263" y="1763"/>
                    <a:pt x="2263" y="1144"/>
                  </a:cubicBezTo>
                  <a:cubicBezTo>
                    <a:pt x="2263" y="501"/>
                    <a:pt x="1763" y="1"/>
                    <a:pt x="1144"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1018741" y="2883685"/>
              <a:ext cx="7597" cy="30293"/>
            </a:xfrm>
            <a:custGeom>
              <a:rect b="b" l="l" r="r" t="t"/>
              <a:pathLst>
                <a:path extrusionOk="0" h="953" w="239">
                  <a:moveTo>
                    <a:pt x="24" y="0"/>
                  </a:moveTo>
                  <a:cubicBezTo>
                    <a:pt x="1" y="96"/>
                    <a:pt x="1" y="191"/>
                    <a:pt x="1" y="286"/>
                  </a:cubicBezTo>
                  <a:lnTo>
                    <a:pt x="1" y="334"/>
                  </a:lnTo>
                  <a:cubicBezTo>
                    <a:pt x="1" y="215"/>
                    <a:pt x="1" y="96"/>
                    <a:pt x="24" y="0"/>
                  </a:cubicBezTo>
                  <a:close/>
                  <a:moveTo>
                    <a:pt x="120" y="786"/>
                  </a:moveTo>
                  <a:cubicBezTo>
                    <a:pt x="144" y="881"/>
                    <a:pt x="215" y="929"/>
                    <a:pt x="239" y="953"/>
                  </a:cubicBezTo>
                  <a:cubicBezTo>
                    <a:pt x="215" y="905"/>
                    <a:pt x="144" y="834"/>
                    <a:pt x="120" y="786"/>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1018741" y="2859463"/>
              <a:ext cx="50002" cy="54516"/>
            </a:xfrm>
            <a:custGeom>
              <a:rect b="b" l="l" r="r" t="t"/>
              <a:pathLst>
                <a:path extrusionOk="0" h="1715" w="1573">
                  <a:moveTo>
                    <a:pt x="715" y="0"/>
                  </a:moveTo>
                  <a:lnTo>
                    <a:pt x="715" y="0"/>
                  </a:lnTo>
                  <a:cubicBezTo>
                    <a:pt x="667" y="24"/>
                    <a:pt x="596" y="48"/>
                    <a:pt x="572" y="48"/>
                  </a:cubicBezTo>
                  <a:cubicBezTo>
                    <a:pt x="477" y="119"/>
                    <a:pt x="382" y="167"/>
                    <a:pt x="334" y="238"/>
                  </a:cubicBezTo>
                  <a:cubicBezTo>
                    <a:pt x="191" y="381"/>
                    <a:pt x="96" y="572"/>
                    <a:pt x="25" y="762"/>
                  </a:cubicBezTo>
                  <a:cubicBezTo>
                    <a:pt x="1" y="857"/>
                    <a:pt x="1" y="953"/>
                    <a:pt x="1" y="1048"/>
                  </a:cubicBezTo>
                  <a:lnTo>
                    <a:pt x="1" y="1096"/>
                  </a:lnTo>
                  <a:cubicBezTo>
                    <a:pt x="1" y="1119"/>
                    <a:pt x="1" y="1191"/>
                    <a:pt x="25" y="1215"/>
                  </a:cubicBezTo>
                  <a:cubicBezTo>
                    <a:pt x="72" y="1334"/>
                    <a:pt x="96" y="1429"/>
                    <a:pt x="144" y="1548"/>
                  </a:cubicBezTo>
                  <a:cubicBezTo>
                    <a:pt x="191" y="1596"/>
                    <a:pt x="239" y="1667"/>
                    <a:pt x="263" y="1715"/>
                  </a:cubicBezTo>
                  <a:cubicBezTo>
                    <a:pt x="310" y="1715"/>
                    <a:pt x="334" y="1715"/>
                    <a:pt x="382" y="1691"/>
                  </a:cubicBezTo>
                  <a:lnTo>
                    <a:pt x="1572" y="1477"/>
                  </a:lnTo>
                  <a:cubicBezTo>
                    <a:pt x="787" y="1334"/>
                    <a:pt x="429" y="500"/>
                    <a:pt x="715"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7"/>
            <p:cNvSpPr/>
            <p:nvPr/>
          </p:nvSpPr>
          <p:spPr>
            <a:xfrm>
              <a:off x="958186" y="2903616"/>
              <a:ext cx="272546" cy="242761"/>
            </a:xfrm>
            <a:custGeom>
              <a:rect b="b" l="l" r="r" t="t"/>
              <a:pathLst>
                <a:path extrusionOk="0" h="7637" w="8574">
                  <a:moveTo>
                    <a:pt x="4425" y="0"/>
                  </a:moveTo>
                  <a:cubicBezTo>
                    <a:pt x="4285" y="0"/>
                    <a:pt x="4143" y="13"/>
                    <a:pt x="4001" y="40"/>
                  </a:cubicBezTo>
                  <a:lnTo>
                    <a:pt x="2263" y="326"/>
                  </a:lnTo>
                  <a:cubicBezTo>
                    <a:pt x="977" y="564"/>
                    <a:pt x="120" y="1802"/>
                    <a:pt x="358" y="3064"/>
                  </a:cubicBezTo>
                  <a:lnTo>
                    <a:pt x="620" y="4612"/>
                  </a:lnTo>
                  <a:cubicBezTo>
                    <a:pt x="786" y="5398"/>
                    <a:pt x="667" y="6208"/>
                    <a:pt x="334" y="6922"/>
                  </a:cubicBezTo>
                  <a:lnTo>
                    <a:pt x="1" y="7637"/>
                  </a:lnTo>
                  <a:lnTo>
                    <a:pt x="8574" y="6113"/>
                  </a:lnTo>
                  <a:lnTo>
                    <a:pt x="8050" y="5541"/>
                  </a:lnTo>
                  <a:cubicBezTo>
                    <a:pt x="7502" y="4970"/>
                    <a:pt x="7121" y="4255"/>
                    <a:pt x="7002" y="3493"/>
                  </a:cubicBezTo>
                  <a:lnTo>
                    <a:pt x="6740" y="1945"/>
                  </a:lnTo>
                  <a:cubicBezTo>
                    <a:pt x="6529" y="804"/>
                    <a:pt x="5530" y="0"/>
                    <a:pt x="442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7"/>
            <p:cNvSpPr/>
            <p:nvPr/>
          </p:nvSpPr>
          <p:spPr>
            <a:xfrm>
              <a:off x="935490" y="3097456"/>
              <a:ext cx="328556" cy="106679"/>
            </a:xfrm>
            <a:custGeom>
              <a:rect b="b" l="l" r="r" t="t"/>
              <a:pathLst>
                <a:path extrusionOk="0" h="3356" w="10336">
                  <a:moveTo>
                    <a:pt x="9583" y="1"/>
                  </a:moveTo>
                  <a:cubicBezTo>
                    <a:pt x="9541" y="1"/>
                    <a:pt x="9498" y="5"/>
                    <a:pt x="9454" y="15"/>
                  </a:cubicBezTo>
                  <a:lnTo>
                    <a:pt x="524" y="1586"/>
                  </a:lnTo>
                  <a:cubicBezTo>
                    <a:pt x="214" y="1634"/>
                    <a:pt x="0" y="1944"/>
                    <a:pt x="72" y="2277"/>
                  </a:cubicBezTo>
                  <a:lnTo>
                    <a:pt x="191" y="2872"/>
                  </a:lnTo>
                  <a:cubicBezTo>
                    <a:pt x="233" y="3172"/>
                    <a:pt x="487" y="3356"/>
                    <a:pt x="763" y="3356"/>
                  </a:cubicBezTo>
                  <a:cubicBezTo>
                    <a:pt x="794" y="3356"/>
                    <a:pt x="826" y="3354"/>
                    <a:pt x="857" y="3349"/>
                  </a:cubicBezTo>
                  <a:lnTo>
                    <a:pt x="9788" y="1777"/>
                  </a:lnTo>
                  <a:cubicBezTo>
                    <a:pt x="10121" y="1705"/>
                    <a:pt x="10336" y="1372"/>
                    <a:pt x="10264" y="1086"/>
                  </a:cubicBezTo>
                  <a:lnTo>
                    <a:pt x="10145" y="491"/>
                  </a:lnTo>
                  <a:cubicBezTo>
                    <a:pt x="10104" y="201"/>
                    <a:pt x="9864" y="1"/>
                    <a:pt x="9583"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953641" y="3137254"/>
              <a:ext cx="50002" cy="9123"/>
            </a:xfrm>
            <a:custGeom>
              <a:rect b="b" l="l" r="r" t="t"/>
              <a:pathLst>
                <a:path extrusionOk="0" h="287" w="1573">
                  <a:moveTo>
                    <a:pt x="1572" y="1"/>
                  </a:moveTo>
                  <a:lnTo>
                    <a:pt x="644" y="168"/>
                  </a:lnTo>
                  <a:lnTo>
                    <a:pt x="1" y="287"/>
                  </a:lnTo>
                  <a:lnTo>
                    <a:pt x="1572" y="1"/>
                  </a:ln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1014959" y="3181947"/>
              <a:ext cx="67421" cy="12143"/>
            </a:xfrm>
            <a:custGeom>
              <a:rect b="b" l="l" r="r" t="t"/>
              <a:pathLst>
                <a:path extrusionOk="0" h="382" w="2121">
                  <a:moveTo>
                    <a:pt x="1" y="381"/>
                  </a:moveTo>
                  <a:lnTo>
                    <a:pt x="1" y="381"/>
                  </a:lnTo>
                  <a:lnTo>
                    <a:pt x="1" y="381"/>
                  </a:lnTo>
                  <a:lnTo>
                    <a:pt x="1" y="381"/>
                  </a:lnTo>
                  <a:lnTo>
                    <a:pt x="1" y="381"/>
                  </a:lnTo>
                  <a:close/>
                  <a:moveTo>
                    <a:pt x="2120" y="0"/>
                  </a:moveTo>
                  <a:lnTo>
                    <a:pt x="2120" y="0"/>
                  </a:lnTo>
                  <a:lnTo>
                    <a:pt x="2120" y="0"/>
                  </a:lnTo>
                  <a:lnTo>
                    <a:pt x="2120" y="0"/>
                  </a:lnTo>
                  <a:lnTo>
                    <a:pt x="2120" y="0"/>
                  </a:ln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1014959" y="3181947"/>
              <a:ext cx="67421" cy="12143"/>
            </a:xfrm>
            <a:custGeom>
              <a:rect b="b" l="l" r="r" t="t"/>
              <a:pathLst>
                <a:path extrusionOk="0" h="382" w="2121">
                  <a:moveTo>
                    <a:pt x="2120" y="0"/>
                  </a:moveTo>
                  <a:lnTo>
                    <a:pt x="1" y="381"/>
                  </a:lnTo>
                  <a:lnTo>
                    <a:pt x="1" y="381"/>
                  </a:lnTo>
                  <a:lnTo>
                    <a:pt x="2120" y="0"/>
                  </a:lnTo>
                  <a:lnTo>
                    <a:pt x="2120" y="0"/>
                  </a:lnTo>
                  <a:close/>
                </a:path>
              </a:pathLst>
            </a:custGeom>
            <a:solidFill>
              <a:srgbClr val="97DD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960443" y="3203118"/>
              <a:ext cx="2320" cy="604"/>
            </a:xfrm>
            <a:custGeom>
              <a:rect b="b" l="l" r="r" t="t"/>
              <a:pathLst>
                <a:path extrusionOk="0" h="19" w="73">
                  <a:moveTo>
                    <a:pt x="1" y="1"/>
                  </a:moveTo>
                  <a:cubicBezTo>
                    <a:pt x="13" y="13"/>
                    <a:pt x="25" y="19"/>
                    <a:pt x="37" y="19"/>
                  </a:cubicBezTo>
                  <a:cubicBezTo>
                    <a:pt x="49" y="19"/>
                    <a:pt x="61" y="13"/>
                    <a:pt x="72" y="1"/>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974080" y="3137254"/>
              <a:ext cx="31819" cy="6103"/>
            </a:xfrm>
            <a:custGeom>
              <a:rect b="b" l="l" r="r" t="t"/>
              <a:pathLst>
                <a:path extrusionOk="0" h="192" w="1001">
                  <a:moveTo>
                    <a:pt x="929" y="1"/>
                  </a:moveTo>
                  <a:lnTo>
                    <a:pt x="1" y="191"/>
                  </a:lnTo>
                  <a:lnTo>
                    <a:pt x="1001" y="1"/>
                  </a:lnTo>
                  <a:close/>
                </a:path>
              </a:pathLst>
            </a:custGeom>
            <a:solidFill>
              <a:srgbClr val="FBDD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936221" y="3119866"/>
              <a:ext cx="202168" cy="83283"/>
            </a:xfrm>
            <a:custGeom>
              <a:rect b="b" l="l" r="r" t="t"/>
              <a:pathLst>
                <a:path extrusionOk="0" h="2620" w="6360">
                  <a:moveTo>
                    <a:pt x="5359" y="0"/>
                  </a:moveTo>
                  <a:lnTo>
                    <a:pt x="2192" y="548"/>
                  </a:lnTo>
                  <a:lnTo>
                    <a:pt x="2097" y="548"/>
                  </a:lnTo>
                  <a:lnTo>
                    <a:pt x="525" y="834"/>
                  </a:lnTo>
                  <a:cubicBezTo>
                    <a:pt x="215" y="881"/>
                    <a:pt x="1" y="1120"/>
                    <a:pt x="1" y="1429"/>
                  </a:cubicBezTo>
                  <a:lnTo>
                    <a:pt x="1" y="1524"/>
                  </a:lnTo>
                  <a:lnTo>
                    <a:pt x="120" y="2120"/>
                  </a:lnTo>
                  <a:lnTo>
                    <a:pt x="120" y="2167"/>
                  </a:lnTo>
                  <a:cubicBezTo>
                    <a:pt x="191" y="2429"/>
                    <a:pt x="430" y="2620"/>
                    <a:pt x="692" y="2620"/>
                  </a:cubicBezTo>
                  <a:lnTo>
                    <a:pt x="787" y="2620"/>
                  </a:lnTo>
                  <a:lnTo>
                    <a:pt x="2430" y="2310"/>
                  </a:lnTo>
                  <a:lnTo>
                    <a:pt x="4526" y="1929"/>
                  </a:lnTo>
                  <a:lnTo>
                    <a:pt x="6359" y="1596"/>
                  </a:lnTo>
                  <a:cubicBezTo>
                    <a:pt x="5121" y="1453"/>
                    <a:pt x="4954" y="357"/>
                    <a:pt x="5359"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976369" y="3032800"/>
              <a:ext cx="223339" cy="68915"/>
            </a:xfrm>
            <a:custGeom>
              <a:rect b="b" l="l" r="r" t="t"/>
              <a:pathLst>
                <a:path extrusionOk="0" h="2168" w="7026">
                  <a:moveTo>
                    <a:pt x="6573" y="1"/>
                  </a:moveTo>
                  <a:cubicBezTo>
                    <a:pt x="6668" y="310"/>
                    <a:pt x="6835" y="644"/>
                    <a:pt x="7025" y="906"/>
                  </a:cubicBezTo>
                  <a:cubicBezTo>
                    <a:pt x="6835" y="620"/>
                    <a:pt x="6692" y="310"/>
                    <a:pt x="6573" y="1"/>
                  </a:cubicBezTo>
                  <a:close/>
                  <a:moveTo>
                    <a:pt x="119" y="1144"/>
                  </a:moveTo>
                  <a:cubicBezTo>
                    <a:pt x="119" y="1213"/>
                    <a:pt x="118" y="1284"/>
                    <a:pt x="116" y="1355"/>
                  </a:cubicBezTo>
                  <a:lnTo>
                    <a:pt x="116" y="1355"/>
                  </a:lnTo>
                  <a:cubicBezTo>
                    <a:pt x="118" y="1315"/>
                    <a:pt x="119" y="1277"/>
                    <a:pt x="119" y="1239"/>
                  </a:cubicBezTo>
                  <a:lnTo>
                    <a:pt x="119" y="1144"/>
                  </a:lnTo>
                  <a:close/>
                  <a:moveTo>
                    <a:pt x="116" y="1355"/>
                  </a:moveTo>
                  <a:cubicBezTo>
                    <a:pt x="101" y="1613"/>
                    <a:pt x="41" y="1899"/>
                    <a:pt x="0" y="2168"/>
                  </a:cubicBezTo>
                  <a:cubicBezTo>
                    <a:pt x="75" y="1904"/>
                    <a:pt x="106" y="1625"/>
                    <a:pt x="116" y="1355"/>
                  </a:cubicBez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1047509" y="3032800"/>
              <a:ext cx="152199" cy="49239"/>
            </a:xfrm>
            <a:custGeom>
              <a:rect b="b" l="l" r="r" t="t"/>
              <a:pathLst>
                <a:path extrusionOk="0" h="1549" w="4788">
                  <a:moveTo>
                    <a:pt x="4335" y="1"/>
                  </a:moveTo>
                  <a:lnTo>
                    <a:pt x="1" y="763"/>
                  </a:lnTo>
                  <a:cubicBezTo>
                    <a:pt x="358" y="1072"/>
                    <a:pt x="739" y="1334"/>
                    <a:pt x="1191" y="1549"/>
                  </a:cubicBezTo>
                  <a:lnTo>
                    <a:pt x="4787" y="906"/>
                  </a:lnTo>
                  <a:cubicBezTo>
                    <a:pt x="4597" y="644"/>
                    <a:pt x="4430" y="310"/>
                    <a:pt x="4335"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958949" y="2916998"/>
              <a:ext cx="208208" cy="227885"/>
            </a:xfrm>
            <a:custGeom>
              <a:rect b="b" l="l" r="r" t="t"/>
              <a:pathLst>
                <a:path extrusionOk="0" h="7169" w="6550">
                  <a:moveTo>
                    <a:pt x="1882" y="0"/>
                  </a:moveTo>
                  <a:cubicBezTo>
                    <a:pt x="810" y="357"/>
                    <a:pt x="119" y="1476"/>
                    <a:pt x="334" y="2643"/>
                  </a:cubicBezTo>
                  <a:lnTo>
                    <a:pt x="596" y="4191"/>
                  </a:lnTo>
                  <a:cubicBezTo>
                    <a:pt x="643" y="4406"/>
                    <a:pt x="667" y="4572"/>
                    <a:pt x="667" y="4787"/>
                  </a:cubicBezTo>
                  <a:lnTo>
                    <a:pt x="2787" y="4406"/>
                  </a:lnTo>
                  <a:cubicBezTo>
                    <a:pt x="1715" y="3453"/>
                    <a:pt x="1120" y="2048"/>
                    <a:pt x="1882" y="0"/>
                  </a:cubicBezTo>
                  <a:close/>
                  <a:moveTo>
                    <a:pt x="3977" y="5192"/>
                  </a:moveTo>
                  <a:lnTo>
                    <a:pt x="572" y="5787"/>
                  </a:lnTo>
                  <a:cubicBezTo>
                    <a:pt x="524" y="6025"/>
                    <a:pt x="429" y="6216"/>
                    <a:pt x="334" y="6454"/>
                  </a:cubicBezTo>
                  <a:lnTo>
                    <a:pt x="0" y="7168"/>
                  </a:lnTo>
                  <a:lnTo>
                    <a:pt x="524" y="7097"/>
                  </a:lnTo>
                  <a:lnTo>
                    <a:pt x="4692" y="6335"/>
                  </a:lnTo>
                  <a:lnTo>
                    <a:pt x="6549" y="6001"/>
                  </a:lnTo>
                  <a:cubicBezTo>
                    <a:pt x="5763" y="5906"/>
                    <a:pt x="4811" y="5620"/>
                    <a:pt x="3977" y="5192"/>
                  </a:cubicBezTo>
                  <a:close/>
                </a:path>
              </a:pathLst>
            </a:custGeom>
            <a:solidFill>
              <a:srgbClr val="D2B3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1106570" y="3109249"/>
              <a:ext cx="59824" cy="10649"/>
            </a:xfrm>
            <a:custGeom>
              <a:rect b="b" l="l" r="r" t="t"/>
              <a:pathLst>
                <a:path extrusionOk="0" h="335" w="1882">
                  <a:moveTo>
                    <a:pt x="1882" y="1"/>
                  </a:moveTo>
                  <a:lnTo>
                    <a:pt x="0" y="334"/>
                  </a:lnTo>
                  <a:lnTo>
                    <a:pt x="0" y="334"/>
                  </a:lnTo>
                  <a:lnTo>
                    <a:pt x="1882" y="1"/>
                  </a:lnTo>
                  <a:lnTo>
                    <a:pt x="1882" y="1"/>
                  </a:lnTo>
                  <a:close/>
                </a:path>
              </a:pathLst>
            </a:custGeom>
            <a:solidFill>
              <a:srgbClr val="6EC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974080" y="3119866"/>
              <a:ext cx="132522" cy="23491"/>
            </a:xfrm>
            <a:custGeom>
              <a:rect b="b" l="l" r="r" t="t"/>
              <a:pathLst>
                <a:path extrusionOk="0" h="739" w="4169">
                  <a:moveTo>
                    <a:pt x="4168" y="0"/>
                  </a:moveTo>
                  <a:lnTo>
                    <a:pt x="1001" y="548"/>
                  </a:lnTo>
                  <a:lnTo>
                    <a:pt x="1" y="738"/>
                  </a:lnTo>
                  <a:lnTo>
                    <a:pt x="4168" y="0"/>
                  </a:lnTo>
                  <a:close/>
                </a:path>
              </a:pathLst>
            </a:custGeom>
            <a:solidFill>
              <a:srgbClr val="FAD8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7"/>
            <p:cNvSpPr/>
            <p:nvPr/>
          </p:nvSpPr>
          <p:spPr>
            <a:xfrm>
              <a:off x="1005867" y="3119866"/>
              <a:ext cx="100735" cy="17420"/>
            </a:xfrm>
            <a:custGeom>
              <a:rect b="b" l="l" r="r" t="t"/>
              <a:pathLst>
                <a:path extrusionOk="0" h="548" w="3169">
                  <a:moveTo>
                    <a:pt x="3168" y="0"/>
                  </a:moveTo>
                  <a:lnTo>
                    <a:pt x="1" y="548"/>
                  </a:lnTo>
                  <a:lnTo>
                    <a:pt x="3168" y="0"/>
                  </a:lnTo>
                  <a:lnTo>
                    <a:pt x="3168" y="0"/>
                  </a:lnTo>
                  <a:close/>
                </a:path>
              </a:pathLst>
            </a:custGeom>
            <a:solidFill>
              <a:srgbClr val="64CC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a:off x="976369" y="3057022"/>
              <a:ext cx="107505" cy="44693"/>
            </a:xfrm>
            <a:custGeom>
              <a:rect b="b" l="l" r="r" t="t"/>
              <a:pathLst>
                <a:path extrusionOk="0" h="1406" w="3382">
                  <a:moveTo>
                    <a:pt x="2239" y="1"/>
                  </a:moveTo>
                  <a:lnTo>
                    <a:pt x="119" y="382"/>
                  </a:lnTo>
                  <a:lnTo>
                    <a:pt x="119" y="477"/>
                  </a:lnTo>
                  <a:cubicBezTo>
                    <a:pt x="119" y="810"/>
                    <a:pt x="95" y="1096"/>
                    <a:pt x="0" y="1406"/>
                  </a:cubicBezTo>
                  <a:lnTo>
                    <a:pt x="3382" y="810"/>
                  </a:lnTo>
                  <a:cubicBezTo>
                    <a:pt x="2977" y="572"/>
                    <a:pt x="2596" y="310"/>
                    <a:pt x="2239"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47"/>
          <p:cNvGrpSpPr/>
          <p:nvPr/>
        </p:nvGrpSpPr>
        <p:grpSpPr>
          <a:xfrm>
            <a:off x="893085" y="2304580"/>
            <a:ext cx="377763" cy="346738"/>
            <a:chOff x="893085" y="2304580"/>
            <a:chExt cx="377763" cy="346738"/>
          </a:xfrm>
        </p:grpSpPr>
        <p:sp>
          <p:nvSpPr>
            <p:cNvPr id="2726" name="Google Shape;2726;p47"/>
            <p:cNvSpPr/>
            <p:nvPr/>
          </p:nvSpPr>
          <p:spPr>
            <a:xfrm>
              <a:off x="893085" y="2359827"/>
              <a:ext cx="341430" cy="291491"/>
            </a:xfrm>
            <a:custGeom>
              <a:rect b="b" l="l" r="r" t="t"/>
              <a:pathLst>
                <a:path extrusionOk="0" h="9170" w="10741">
                  <a:moveTo>
                    <a:pt x="0" y="1"/>
                  </a:moveTo>
                  <a:lnTo>
                    <a:pt x="0" y="8026"/>
                  </a:lnTo>
                  <a:cubicBezTo>
                    <a:pt x="0" y="8669"/>
                    <a:pt x="501" y="9169"/>
                    <a:pt x="1120" y="9169"/>
                  </a:cubicBezTo>
                  <a:lnTo>
                    <a:pt x="10741" y="9169"/>
                  </a:lnTo>
                  <a:cubicBezTo>
                    <a:pt x="10122" y="9169"/>
                    <a:pt x="9622" y="8669"/>
                    <a:pt x="9622" y="8026"/>
                  </a:cubicBezTo>
                  <a:lnTo>
                    <a:pt x="9622" y="1"/>
                  </a:ln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7"/>
            <p:cNvSpPr/>
            <p:nvPr/>
          </p:nvSpPr>
          <p:spPr>
            <a:xfrm>
              <a:off x="893085" y="2359827"/>
              <a:ext cx="290728" cy="291491"/>
            </a:xfrm>
            <a:custGeom>
              <a:rect b="b" l="l" r="r" t="t"/>
              <a:pathLst>
                <a:path extrusionOk="0" h="9170" w="9146">
                  <a:moveTo>
                    <a:pt x="0" y="1"/>
                  </a:moveTo>
                  <a:lnTo>
                    <a:pt x="0" y="8026"/>
                  </a:lnTo>
                  <a:cubicBezTo>
                    <a:pt x="0" y="8669"/>
                    <a:pt x="501" y="9169"/>
                    <a:pt x="1120" y="9169"/>
                  </a:cubicBezTo>
                  <a:lnTo>
                    <a:pt x="9145" y="9169"/>
                  </a:lnTo>
                  <a:cubicBezTo>
                    <a:pt x="3978" y="7788"/>
                    <a:pt x="2977" y="3192"/>
                    <a:pt x="2763"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7"/>
            <p:cNvSpPr/>
            <p:nvPr/>
          </p:nvSpPr>
          <p:spPr>
            <a:xfrm>
              <a:off x="1039944" y="2466569"/>
              <a:ext cx="119648" cy="11380"/>
            </a:xfrm>
            <a:custGeom>
              <a:rect b="b" l="l" r="r" t="t"/>
              <a:pathLst>
                <a:path extrusionOk="0" h="358" w="3764">
                  <a:moveTo>
                    <a:pt x="167" y="0"/>
                  </a:moveTo>
                  <a:cubicBezTo>
                    <a:pt x="72" y="0"/>
                    <a:pt x="0" y="96"/>
                    <a:pt x="0" y="167"/>
                  </a:cubicBezTo>
                  <a:cubicBezTo>
                    <a:pt x="0" y="262"/>
                    <a:pt x="72" y="358"/>
                    <a:pt x="167" y="358"/>
                  </a:cubicBezTo>
                  <a:lnTo>
                    <a:pt x="3596" y="358"/>
                  </a:lnTo>
                  <a:cubicBezTo>
                    <a:pt x="3692" y="358"/>
                    <a:pt x="3763" y="262"/>
                    <a:pt x="3763" y="167"/>
                  </a:cubicBezTo>
                  <a:cubicBezTo>
                    <a:pt x="3763" y="96"/>
                    <a:pt x="3692" y="0"/>
                    <a:pt x="3596"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7"/>
            <p:cNvSpPr/>
            <p:nvPr/>
          </p:nvSpPr>
          <p:spPr>
            <a:xfrm>
              <a:off x="930944" y="2556655"/>
              <a:ext cx="228647" cy="11380"/>
            </a:xfrm>
            <a:custGeom>
              <a:rect b="b" l="l" r="r" t="t"/>
              <a:pathLst>
                <a:path extrusionOk="0" h="358" w="7193">
                  <a:moveTo>
                    <a:pt x="167" y="0"/>
                  </a:moveTo>
                  <a:cubicBezTo>
                    <a:pt x="95" y="0"/>
                    <a:pt x="0" y="72"/>
                    <a:pt x="0" y="167"/>
                  </a:cubicBezTo>
                  <a:cubicBezTo>
                    <a:pt x="0" y="262"/>
                    <a:pt x="95" y="358"/>
                    <a:pt x="167" y="358"/>
                  </a:cubicBezTo>
                  <a:lnTo>
                    <a:pt x="7025" y="358"/>
                  </a:lnTo>
                  <a:cubicBezTo>
                    <a:pt x="7121" y="358"/>
                    <a:pt x="7192" y="262"/>
                    <a:pt x="7192" y="167"/>
                  </a:cubicBezTo>
                  <a:cubicBezTo>
                    <a:pt x="7192" y="72"/>
                    <a:pt x="7121" y="0"/>
                    <a:pt x="7025"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7"/>
            <p:cNvSpPr/>
            <p:nvPr/>
          </p:nvSpPr>
          <p:spPr>
            <a:xfrm>
              <a:off x="930944" y="2598297"/>
              <a:ext cx="228647" cy="11380"/>
            </a:xfrm>
            <a:custGeom>
              <a:rect b="b" l="l" r="r" t="t"/>
              <a:pathLst>
                <a:path extrusionOk="0" h="358" w="7193">
                  <a:moveTo>
                    <a:pt x="167" y="0"/>
                  </a:moveTo>
                  <a:cubicBezTo>
                    <a:pt x="95" y="0"/>
                    <a:pt x="0" y="72"/>
                    <a:pt x="0" y="167"/>
                  </a:cubicBezTo>
                  <a:cubicBezTo>
                    <a:pt x="0" y="262"/>
                    <a:pt x="95" y="357"/>
                    <a:pt x="167" y="357"/>
                  </a:cubicBezTo>
                  <a:lnTo>
                    <a:pt x="7025" y="357"/>
                  </a:lnTo>
                  <a:cubicBezTo>
                    <a:pt x="7121" y="357"/>
                    <a:pt x="7192" y="286"/>
                    <a:pt x="7192" y="167"/>
                  </a:cubicBezTo>
                  <a:cubicBezTo>
                    <a:pt x="7192" y="72"/>
                    <a:pt x="7121" y="0"/>
                    <a:pt x="7025"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7"/>
            <p:cNvSpPr/>
            <p:nvPr/>
          </p:nvSpPr>
          <p:spPr>
            <a:xfrm>
              <a:off x="1039944" y="2501377"/>
              <a:ext cx="119648" cy="11412"/>
            </a:xfrm>
            <a:custGeom>
              <a:rect b="b" l="l" r="r" t="t"/>
              <a:pathLst>
                <a:path extrusionOk="0" h="359" w="3764">
                  <a:moveTo>
                    <a:pt x="167" y="1"/>
                  </a:moveTo>
                  <a:cubicBezTo>
                    <a:pt x="72" y="1"/>
                    <a:pt x="0" y="96"/>
                    <a:pt x="0" y="191"/>
                  </a:cubicBezTo>
                  <a:cubicBezTo>
                    <a:pt x="0" y="263"/>
                    <a:pt x="72" y="358"/>
                    <a:pt x="167" y="358"/>
                  </a:cubicBezTo>
                  <a:lnTo>
                    <a:pt x="3596" y="358"/>
                  </a:lnTo>
                  <a:cubicBezTo>
                    <a:pt x="3692" y="358"/>
                    <a:pt x="3763" y="311"/>
                    <a:pt x="3763" y="191"/>
                  </a:cubicBezTo>
                  <a:cubicBezTo>
                    <a:pt x="3763" y="96"/>
                    <a:pt x="3692" y="1"/>
                    <a:pt x="3596"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7"/>
            <p:cNvSpPr/>
            <p:nvPr/>
          </p:nvSpPr>
          <p:spPr>
            <a:xfrm>
              <a:off x="934727" y="2457478"/>
              <a:ext cx="72698" cy="72698"/>
            </a:xfrm>
            <a:custGeom>
              <a:rect b="b" l="l" r="r" t="t"/>
              <a:pathLst>
                <a:path extrusionOk="0" h="2287" w="2287">
                  <a:moveTo>
                    <a:pt x="500" y="1"/>
                  </a:moveTo>
                  <a:cubicBezTo>
                    <a:pt x="238" y="1"/>
                    <a:pt x="0" y="191"/>
                    <a:pt x="0" y="501"/>
                  </a:cubicBezTo>
                  <a:lnTo>
                    <a:pt x="0" y="1787"/>
                  </a:lnTo>
                  <a:cubicBezTo>
                    <a:pt x="0" y="2049"/>
                    <a:pt x="215" y="2287"/>
                    <a:pt x="500" y="2287"/>
                  </a:cubicBezTo>
                  <a:lnTo>
                    <a:pt x="1786" y="2287"/>
                  </a:lnTo>
                  <a:cubicBezTo>
                    <a:pt x="2072" y="2287"/>
                    <a:pt x="2286" y="2073"/>
                    <a:pt x="2286" y="1787"/>
                  </a:cubicBezTo>
                  <a:lnTo>
                    <a:pt x="2286" y="501"/>
                  </a:lnTo>
                  <a:cubicBezTo>
                    <a:pt x="2286" y="239"/>
                    <a:pt x="2072" y="1"/>
                    <a:pt x="1786"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7"/>
            <p:cNvSpPr/>
            <p:nvPr/>
          </p:nvSpPr>
          <p:spPr>
            <a:xfrm>
              <a:off x="896105" y="2304771"/>
              <a:ext cx="305096" cy="123208"/>
            </a:xfrm>
            <a:custGeom>
              <a:rect b="b" l="l" r="r" t="t"/>
              <a:pathLst>
                <a:path extrusionOk="0" h="3876" w="9598">
                  <a:moveTo>
                    <a:pt x="930" y="0"/>
                  </a:moveTo>
                  <a:cubicBezTo>
                    <a:pt x="852" y="0"/>
                    <a:pt x="775" y="30"/>
                    <a:pt x="715" y="89"/>
                  </a:cubicBezTo>
                  <a:lnTo>
                    <a:pt x="263" y="470"/>
                  </a:lnTo>
                  <a:cubicBezTo>
                    <a:pt x="72" y="637"/>
                    <a:pt x="1" y="828"/>
                    <a:pt x="1" y="1042"/>
                  </a:cubicBezTo>
                  <a:lnTo>
                    <a:pt x="1" y="3876"/>
                  </a:lnTo>
                  <a:lnTo>
                    <a:pt x="9598" y="3876"/>
                  </a:lnTo>
                  <a:lnTo>
                    <a:pt x="9598" y="1042"/>
                  </a:lnTo>
                  <a:cubicBezTo>
                    <a:pt x="9598" y="804"/>
                    <a:pt x="9527" y="590"/>
                    <a:pt x="9336" y="470"/>
                  </a:cubicBezTo>
                  <a:lnTo>
                    <a:pt x="8884" y="89"/>
                  </a:lnTo>
                  <a:cubicBezTo>
                    <a:pt x="8753" y="30"/>
                    <a:pt x="8645" y="0"/>
                    <a:pt x="8556" y="0"/>
                  </a:cubicBezTo>
                  <a:cubicBezTo>
                    <a:pt x="8467" y="0"/>
                    <a:pt x="8395" y="30"/>
                    <a:pt x="8336" y="89"/>
                  </a:cubicBezTo>
                  <a:lnTo>
                    <a:pt x="7860" y="470"/>
                  </a:lnTo>
                  <a:cubicBezTo>
                    <a:pt x="7776" y="530"/>
                    <a:pt x="7687" y="560"/>
                    <a:pt x="7598" y="560"/>
                  </a:cubicBezTo>
                  <a:cubicBezTo>
                    <a:pt x="7508" y="560"/>
                    <a:pt x="7419" y="530"/>
                    <a:pt x="7336" y="470"/>
                  </a:cubicBezTo>
                  <a:lnTo>
                    <a:pt x="6859" y="89"/>
                  </a:lnTo>
                  <a:cubicBezTo>
                    <a:pt x="6800" y="30"/>
                    <a:pt x="6722" y="0"/>
                    <a:pt x="6645" y="0"/>
                  </a:cubicBezTo>
                  <a:cubicBezTo>
                    <a:pt x="6568" y="0"/>
                    <a:pt x="6490" y="30"/>
                    <a:pt x="6431" y="89"/>
                  </a:cubicBezTo>
                  <a:lnTo>
                    <a:pt x="5954" y="470"/>
                  </a:lnTo>
                  <a:cubicBezTo>
                    <a:pt x="5871" y="530"/>
                    <a:pt x="5782" y="560"/>
                    <a:pt x="5692" y="560"/>
                  </a:cubicBezTo>
                  <a:cubicBezTo>
                    <a:pt x="5603" y="560"/>
                    <a:pt x="5514" y="530"/>
                    <a:pt x="5430" y="470"/>
                  </a:cubicBezTo>
                  <a:lnTo>
                    <a:pt x="4954" y="89"/>
                  </a:lnTo>
                  <a:cubicBezTo>
                    <a:pt x="4895" y="30"/>
                    <a:pt x="4817" y="0"/>
                    <a:pt x="4740" y="0"/>
                  </a:cubicBezTo>
                  <a:cubicBezTo>
                    <a:pt x="4662" y="0"/>
                    <a:pt x="4585" y="30"/>
                    <a:pt x="4525" y="89"/>
                  </a:cubicBezTo>
                  <a:lnTo>
                    <a:pt x="4049" y="470"/>
                  </a:lnTo>
                  <a:cubicBezTo>
                    <a:pt x="3966" y="530"/>
                    <a:pt x="3877" y="560"/>
                    <a:pt x="3787" y="560"/>
                  </a:cubicBezTo>
                  <a:cubicBezTo>
                    <a:pt x="3698" y="560"/>
                    <a:pt x="3609" y="530"/>
                    <a:pt x="3525" y="470"/>
                  </a:cubicBezTo>
                  <a:lnTo>
                    <a:pt x="3049" y="89"/>
                  </a:lnTo>
                  <a:cubicBezTo>
                    <a:pt x="2989" y="30"/>
                    <a:pt x="2912" y="0"/>
                    <a:pt x="2835" y="0"/>
                  </a:cubicBezTo>
                  <a:cubicBezTo>
                    <a:pt x="2757" y="0"/>
                    <a:pt x="2680" y="30"/>
                    <a:pt x="2620" y="89"/>
                  </a:cubicBezTo>
                  <a:lnTo>
                    <a:pt x="2144" y="470"/>
                  </a:lnTo>
                  <a:cubicBezTo>
                    <a:pt x="2061" y="530"/>
                    <a:pt x="1971" y="560"/>
                    <a:pt x="1882" y="560"/>
                  </a:cubicBezTo>
                  <a:cubicBezTo>
                    <a:pt x="1793" y="560"/>
                    <a:pt x="1703" y="530"/>
                    <a:pt x="1620" y="470"/>
                  </a:cubicBezTo>
                  <a:lnTo>
                    <a:pt x="1144" y="89"/>
                  </a:lnTo>
                  <a:cubicBezTo>
                    <a:pt x="1084" y="30"/>
                    <a:pt x="1007" y="0"/>
                    <a:pt x="930"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7"/>
            <p:cNvSpPr/>
            <p:nvPr/>
          </p:nvSpPr>
          <p:spPr>
            <a:xfrm>
              <a:off x="893085" y="2319711"/>
              <a:ext cx="8360" cy="18214"/>
            </a:xfrm>
            <a:custGeom>
              <a:rect b="b" l="l" r="r" t="t"/>
              <a:pathLst>
                <a:path extrusionOk="0" h="573" w="263">
                  <a:moveTo>
                    <a:pt x="262" y="0"/>
                  </a:moveTo>
                  <a:lnTo>
                    <a:pt x="262" y="0"/>
                  </a:lnTo>
                  <a:cubicBezTo>
                    <a:pt x="72" y="120"/>
                    <a:pt x="0" y="334"/>
                    <a:pt x="0" y="572"/>
                  </a:cubicBezTo>
                  <a:cubicBezTo>
                    <a:pt x="0" y="358"/>
                    <a:pt x="96" y="167"/>
                    <a:pt x="262"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7"/>
            <p:cNvSpPr/>
            <p:nvPr/>
          </p:nvSpPr>
          <p:spPr>
            <a:xfrm>
              <a:off x="893085" y="2304580"/>
              <a:ext cx="96157" cy="123399"/>
            </a:xfrm>
            <a:custGeom>
              <a:rect b="b" l="l" r="r" t="t"/>
              <a:pathLst>
                <a:path extrusionOk="0" h="3882" w="3025">
                  <a:moveTo>
                    <a:pt x="953" y="0"/>
                  </a:moveTo>
                  <a:cubicBezTo>
                    <a:pt x="858" y="0"/>
                    <a:pt x="810" y="48"/>
                    <a:pt x="715" y="95"/>
                  </a:cubicBezTo>
                  <a:lnTo>
                    <a:pt x="262" y="476"/>
                  </a:lnTo>
                  <a:cubicBezTo>
                    <a:pt x="96" y="643"/>
                    <a:pt x="0" y="834"/>
                    <a:pt x="0" y="1048"/>
                  </a:cubicBezTo>
                  <a:lnTo>
                    <a:pt x="0" y="3882"/>
                  </a:lnTo>
                  <a:lnTo>
                    <a:pt x="3025" y="3882"/>
                  </a:lnTo>
                  <a:cubicBezTo>
                    <a:pt x="2763" y="2429"/>
                    <a:pt x="2739" y="1048"/>
                    <a:pt x="2739" y="48"/>
                  </a:cubicBezTo>
                  <a:lnTo>
                    <a:pt x="2668" y="72"/>
                  </a:lnTo>
                  <a:lnTo>
                    <a:pt x="2191" y="453"/>
                  </a:lnTo>
                  <a:cubicBezTo>
                    <a:pt x="2120" y="524"/>
                    <a:pt x="2025" y="548"/>
                    <a:pt x="1929" y="548"/>
                  </a:cubicBezTo>
                  <a:cubicBezTo>
                    <a:pt x="1834" y="548"/>
                    <a:pt x="1763" y="524"/>
                    <a:pt x="1667" y="453"/>
                  </a:cubicBezTo>
                  <a:lnTo>
                    <a:pt x="1191" y="72"/>
                  </a:lnTo>
                  <a:cubicBezTo>
                    <a:pt x="1191" y="72"/>
                    <a:pt x="1167" y="72"/>
                    <a:pt x="1167" y="48"/>
                  </a:cubicBezTo>
                  <a:cubicBezTo>
                    <a:pt x="1096" y="48"/>
                    <a:pt x="1048" y="0"/>
                    <a:pt x="953"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7"/>
            <p:cNvSpPr/>
            <p:nvPr/>
          </p:nvSpPr>
          <p:spPr>
            <a:xfrm>
              <a:off x="1198913" y="2471878"/>
              <a:ext cx="71935" cy="178678"/>
            </a:xfrm>
            <a:custGeom>
              <a:rect b="b" l="l" r="r" t="t"/>
              <a:pathLst>
                <a:path extrusionOk="0" h="5621" w="2263">
                  <a:moveTo>
                    <a:pt x="1" y="0"/>
                  </a:moveTo>
                  <a:lnTo>
                    <a:pt x="1" y="4477"/>
                  </a:lnTo>
                  <a:cubicBezTo>
                    <a:pt x="1" y="5096"/>
                    <a:pt x="501" y="5620"/>
                    <a:pt x="1120" y="5620"/>
                  </a:cubicBezTo>
                  <a:cubicBezTo>
                    <a:pt x="1739" y="5620"/>
                    <a:pt x="2263" y="5096"/>
                    <a:pt x="2263" y="4477"/>
                  </a:cubicBezTo>
                  <a:lnTo>
                    <a:pt x="2263" y="596"/>
                  </a:lnTo>
                  <a:cubicBezTo>
                    <a:pt x="2263" y="286"/>
                    <a:pt x="1977" y="0"/>
                    <a:pt x="1668"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7"/>
            <p:cNvSpPr/>
            <p:nvPr/>
          </p:nvSpPr>
          <p:spPr>
            <a:xfrm>
              <a:off x="1198913" y="2471878"/>
              <a:ext cx="71935" cy="178678"/>
            </a:xfrm>
            <a:custGeom>
              <a:rect b="b" l="l" r="r" t="t"/>
              <a:pathLst>
                <a:path extrusionOk="0" h="5621" w="2263">
                  <a:moveTo>
                    <a:pt x="1" y="0"/>
                  </a:moveTo>
                  <a:lnTo>
                    <a:pt x="1" y="4477"/>
                  </a:lnTo>
                  <a:cubicBezTo>
                    <a:pt x="1" y="5096"/>
                    <a:pt x="501" y="5620"/>
                    <a:pt x="1120" y="5620"/>
                  </a:cubicBezTo>
                  <a:cubicBezTo>
                    <a:pt x="1739" y="5620"/>
                    <a:pt x="2263" y="5096"/>
                    <a:pt x="2263" y="4477"/>
                  </a:cubicBezTo>
                  <a:lnTo>
                    <a:pt x="2263" y="596"/>
                  </a:lnTo>
                  <a:cubicBezTo>
                    <a:pt x="2263" y="286"/>
                    <a:pt x="1977" y="0"/>
                    <a:pt x="1668"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7"/>
            <p:cNvSpPr/>
            <p:nvPr/>
          </p:nvSpPr>
          <p:spPr>
            <a:xfrm>
              <a:off x="1197387" y="2515776"/>
              <a:ext cx="73461" cy="135542"/>
            </a:xfrm>
            <a:custGeom>
              <a:rect b="b" l="l" r="r" t="t"/>
              <a:pathLst>
                <a:path extrusionOk="0" h="4264" w="2311">
                  <a:moveTo>
                    <a:pt x="1" y="0"/>
                  </a:moveTo>
                  <a:lnTo>
                    <a:pt x="1" y="3120"/>
                  </a:lnTo>
                  <a:cubicBezTo>
                    <a:pt x="1" y="3763"/>
                    <a:pt x="549" y="4263"/>
                    <a:pt x="1168" y="4263"/>
                  </a:cubicBezTo>
                  <a:cubicBezTo>
                    <a:pt x="1787" y="4263"/>
                    <a:pt x="2311" y="3763"/>
                    <a:pt x="2311" y="3120"/>
                  </a:cubicBezTo>
                  <a:lnTo>
                    <a:pt x="2311" y="2930"/>
                  </a:lnTo>
                  <a:cubicBezTo>
                    <a:pt x="906" y="2858"/>
                    <a:pt x="310" y="1501"/>
                    <a:pt x="1" y="0"/>
                  </a:cubicBezTo>
                  <a:close/>
                </a:path>
              </a:pathLst>
            </a:custGeom>
            <a:solidFill>
              <a:srgbClr val="95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9" name="Google Shape;2739;p47"/>
          <p:cNvGrpSpPr/>
          <p:nvPr/>
        </p:nvGrpSpPr>
        <p:grpSpPr>
          <a:xfrm>
            <a:off x="3373019" y="2916680"/>
            <a:ext cx="389143" cy="258464"/>
            <a:chOff x="3373019" y="2916680"/>
            <a:chExt cx="389143" cy="258464"/>
          </a:xfrm>
        </p:grpSpPr>
        <p:sp>
          <p:nvSpPr>
            <p:cNvPr id="2740" name="Google Shape;2740;p47"/>
            <p:cNvSpPr/>
            <p:nvPr/>
          </p:nvSpPr>
          <p:spPr>
            <a:xfrm>
              <a:off x="3473722" y="3030543"/>
              <a:ext cx="99177" cy="80263"/>
            </a:xfrm>
            <a:custGeom>
              <a:rect b="b" l="l" r="r" t="t"/>
              <a:pathLst>
                <a:path extrusionOk="0" h="2525" w="3120">
                  <a:moveTo>
                    <a:pt x="2763" y="0"/>
                  </a:moveTo>
                  <a:lnTo>
                    <a:pt x="72" y="953"/>
                  </a:lnTo>
                  <a:lnTo>
                    <a:pt x="0" y="2524"/>
                  </a:lnTo>
                  <a:lnTo>
                    <a:pt x="3120" y="1215"/>
                  </a:lnTo>
                  <a:lnTo>
                    <a:pt x="2763" y="0"/>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7"/>
            <p:cNvSpPr/>
            <p:nvPr/>
          </p:nvSpPr>
          <p:spPr>
            <a:xfrm>
              <a:off x="3373019" y="2916680"/>
              <a:ext cx="389143" cy="257828"/>
            </a:xfrm>
            <a:custGeom>
              <a:rect b="b" l="l" r="r" t="t"/>
              <a:pathLst>
                <a:path extrusionOk="0" h="8111" w="12242">
                  <a:moveTo>
                    <a:pt x="11484" y="1"/>
                  </a:moveTo>
                  <a:cubicBezTo>
                    <a:pt x="11451" y="1"/>
                    <a:pt x="11418" y="4"/>
                    <a:pt x="11384" y="10"/>
                  </a:cubicBezTo>
                  <a:lnTo>
                    <a:pt x="715" y="1987"/>
                  </a:lnTo>
                  <a:cubicBezTo>
                    <a:pt x="72" y="2082"/>
                    <a:pt x="1" y="3011"/>
                    <a:pt x="620" y="3225"/>
                  </a:cubicBezTo>
                  <a:lnTo>
                    <a:pt x="3359" y="4082"/>
                  </a:lnTo>
                  <a:cubicBezTo>
                    <a:pt x="3573" y="4154"/>
                    <a:pt x="3763" y="4320"/>
                    <a:pt x="3811" y="4535"/>
                  </a:cubicBezTo>
                  <a:lnTo>
                    <a:pt x="4692" y="7464"/>
                  </a:lnTo>
                  <a:cubicBezTo>
                    <a:pt x="4820" y="7876"/>
                    <a:pt x="5203" y="8110"/>
                    <a:pt x="5592" y="8110"/>
                  </a:cubicBezTo>
                  <a:cubicBezTo>
                    <a:pt x="5854" y="8110"/>
                    <a:pt x="6120" y="8004"/>
                    <a:pt x="6312" y="7773"/>
                  </a:cubicBezTo>
                  <a:lnTo>
                    <a:pt x="11908" y="963"/>
                  </a:lnTo>
                  <a:cubicBezTo>
                    <a:pt x="12241" y="585"/>
                    <a:pt x="11932" y="1"/>
                    <a:pt x="11484"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7"/>
            <p:cNvSpPr/>
            <p:nvPr/>
          </p:nvSpPr>
          <p:spPr>
            <a:xfrm>
              <a:off x="3377565" y="2955588"/>
              <a:ext cx="289966" cy="219556"/>
            </a:xfrm>
            <a:custGeom>
              <a:rect b="b" l="l" r="r" t="t"/>
              <a:pathLst>
                <a:path extrusionOk="0" h="6907" w="9122">
                  <a:moveTo>
                    <a:pt x="4621" y="1"/>
                  </a:moveTo>
                  <a:lnTo>
                    <a:pt x="548" y="763"/>
                  </a:lnTo>
                  <a:cubicBezTo>
                    <a:pt x="191" y="810"/>
                    <a:pt x="1" y="1120"/>
                    <a:pt x="1" y="1382"/>
                  </a:cubicBezTo>
                  <a:cubicBezTo>
                    <a:pt x="1" y="1644"/>
                    <a:pt x="167" y="1882"/>
                    <a:pt x="453" y="2001"/>
                  </a:cubicBezTo>
                  <a:lnTo>
                    <a:pt x="2739" y="2715"/>
                  </a:lnTo>
                  <a:lnTo>
                    <a:pt x="5049" y="1763"/>
                  </a:lnTo>
                  <a:cubicBezTo>
                    <a:pt x="4525" y="1191"/>
                    <a:pt x="4406" y="548"/>
                    <a:pt x="4621" y="1"/>
                  </a:cubicBezTo>
                  <a:close/>
                  <a:moveTo>
                    <a:pt x="5954" y="2453"/>
                  </a:moveTo>
                  <a:lnTo>
                    <a:pt x="3787" y="3763"/>
                  </a:lnTo>
                  <a:lnTo>
                    <a:pt x="4573" y="6264"/>
                  </a:lnTo>
                  <a:cubicBezTo>
                    <a:pt x="4692" y="6669"/>
                    <a:pt x="5073" y="6907"/>
                    <a:pt x="5454" y="6907"/>
                  </a:cubicBezTo>
                  <a:cubicBezTo>
                    <a:pt x="5716" y="6907"/>
                    <a:pt x="6002" y="6788"/>
                    <a:pt x="6169" y="6549"/>
                  </a:cubicBezTo>
                  <a:lnTo>
                    <a:pt x="9122" y="2954"/>
                  </a:lnTo>
                  <a:lnTo>
                    <a:pt x="9122" y="2954"/>
                  </a:lnTo>
                  <a:cubicBezTo>
                    <a:pt x="8883" y="2977"/>
                    <a:pt x="8645" y="2977"/>
                    <a:pt x="8431" y="2977"/>
                  </a:cubicBezTo>
                  <a:cubicBezTo>
                    <a:pt x="7431" y="2977"/>
                    <a:pt x="6597" y="2787"/>
                    <a:pt x="5954" y="2453"/>
                  </a:cubicBezTo>
                  <a:close/>
                </a:path>
              </a:pathLst>
            </a:custGeom>
            <a:solidFill>
              <a:srgbClr val="94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7"/>
            <p:cNvSpPr/>
            <p:nvPr/>
          </p:nvSpPr>
          <p:spPr>
            <a:xfrm>
              <a:off x="3462342" y="2923038"/>
              <a:ext cx="289203" cy="188055"/>
            </a:xfrm>
            <a:custGeom>
              <a:rect b="b" l="l" r="r" t="t"/>
              <a:pathLst>
                <a:path extrusionOk="0" h="5916" w="9098">
                  <a:moveTo>
                    <a:pt x="9098" y="1"/>
                  </a:moveTo>
                  <a:lnTo>
                    <a:pt x="8856" y="145"/>
                  </a:lnTo>
                  <a:lnTo>
                    <a:pt x="8856" y="145"/>
                  </a:lnTo>
                  <a:lnTo>
                    <a:pt x="8860" y="143"/>
                  </a:lnTo>
                  <a:lnTo>
                    <a:pt x="9098" y="1"/>
                  </a:lnTo>
                  <a:close/>
                  <a:moveTo>
                    <a:pt x="8856" y="145"/>
                  </a:moveTo>
                  <a:lnTo>
                    <a:pt x="72" y="3739"/>
                  </a:lnTo>
                  <a:lnTo>
                    <a:pt x="1" y="5645"/>
                  </a:lnTo>
                  <a:cubicBezTo>
                    <a:pt x="1" y="5808"/>
                    <a:pt x="122" y="5916"/>
                    <a:pt x="253" y="5916"/>
                  </a:cubicBezTo>
                  <a:cubicBezTo>
                    <a:pt x="332" y="5916"/>
                    <a:pt x="415" y="5877"/>
                    <a:pt x="477" y="5787"/>
                  </a:cubicBezTo>
                  <a:lnTo>
                    <a:pt x="1120" y="4763"/>
                  </a:lnTo>
                  <a:lnTo>
                    <a:pt x="8856" y="145"/>
                  </a:ln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7"/>
            <p:cNvSpPr/>
            <p:nvPr/>
          </p:nvSpPr>
          <p:spPr>
            <a:xfrm>
              <a:off x="3462342" y="3105466"/>
              <a:ext cx="12143" cy="6866"/>
            </a:xfrm>
            <a:custGeom>
              <a:rect b="b" l="l" r="r" t="t"/>
              <a:pathLst>
                <a:path extrusionOk="0" h="216" w="382">
                  <a:moveTo>
                    <a:pt x="1" y="1"/>
                  </a:moveTo>
                  <a:cubicBezTo>
                    <a:pt x="25" y="144"/>
                    <a:pt x="144" y="215"/>
                    <a:pt x="263" y="215"/>
                  </a:cubicBezTo>
                  <a:cubicBezTo>
                    <a:pt x="144" y="215"/>
                    <a:pt x="25" y="120"/>
                    <a:pt x="1" y="1"/>
                  </a:cubicBezTo>
                  <a:close/>
                  <a:moveTo>
                    <a:pt x="382" y="167"/>
                  </a:moveTo>
                  <a:lnTo>
                    <a:pt x="382" y="167"/>
                  </a:lnTo>
                  <a:cubicBezTo>
                    <a:pt x="334" y="215"/>
                    <a:pt x="287" y="215"/>
                    <a:pt x="263" y="215"/>
                  </a:cubicBezTo>
                  <a:cubicBezTo>
                    <a:pt x="287" y="215"/>
                    <a:pt x="358" y="215"/>
                    <a:pt x="382" y="167"/>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7"/>
            <p:cNvSpPr/>
            <p:nvPr/>
          </p:nvSpPr>
          <p:spPr>
            <a:xfrm>
              <a:off x="3474453" y="3108518"/>
              <a:ext cx="3083" cy="2289"/>
            </a:xfrm>
            <a:custGeom>
              <a:rect b="b" l="l" r="r" t="t"/>
              <a:pathLst>
                <a:path extrusionOk="0" h="72" w="97">
                  <a:moveTo>
                    <a:pt x="96" y="0"/>
                  </a:moveTo>
                  <a:lnTo>
                    <a:pt x="96" y="0"/>
                  </a:lnTo>
                  <a:cubicBezTo>
                    <a:pt x="77" y="10"/>
                    <a:pt x="62" y="23"/>
                    <a:pt x="49" y="35"/>
                  </a:cubicBezTo>
                  <a:lnTo>
                    <a:pt x="49" y="35"/>
                  </a:lnTo>
                  <a:lnTo>
                    <a:pt x="96" y="0"/>
                  </a:lnTo>
                  <a:close/>
                  <a:moveTo>
                    <a:pt x="49" y="35"/>
                  </a:moveTo>
                  <a:lnTo>
                    <a:pt x="1" y="71"/>
                  </a:lnTo>
                  <a:cubicBezTo>
                    <a:pt x="15" y="71"/>
                    <a:pt x="29" y="54"/>
                    <a:pt x="49" y="35"/>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7"/>
            <p:cNvSpPr/>
            <p:nvPr/>
          </p:nvSpPr>
          <p:spPr>
            <a:xfrm>
              <a:off x="3462342" y="2923801"/>
              <a:ext cx="289203" cy="186243"/>
            </a:xfrm>
            <a:custGeom>
              <a:rect b="b" l="l" r="r" t="t"/>
              <a:pathLst>
                <a:path extrusionOk="0" h="5859" w="9098">
                  <a:moveTo>
                    <a:pt x="9098" y="0"/>
                  </a:moveTo>
                  <a:lnTo>
                    <a:pt x="8860" y="119"/>
                  </a:lnTo>
                  <a:lnTo>
                    <a:pt x="6907" y="929"/>
                  </a:lnTo>
                  <a:cubicBezTo>
                    <a:pt x="4168" y="2715"/>
                    <a:pt x="1930" y="3620"/>
                    <a:pt x="48" y="4406"/>
                  </a:cubicBezTo>
                  <a:lnTo>
                    <a:pt x="1" y="5621"/>
                  </a:lnTo>
                  <a:lnTo>
                    <a:pt x="1" y="5644"/>
                  </a:lnTo>
                  <a:cubicBezTo>
                    <a:pt x="25" y="5763"/>
                    <a:pt x="144" y="5859"/>
                    <a:pt x="263" y="5859"/>
                  </a:cubicBezTo>
                  <a:cubicBezTo>
                    <a:pt x="287" y="5859"/>
                    <a:pt x="358" y="5859"/>
                    <a:pt x="382" y="5835"/>
                  </a:cubicBezTo>
                  <a:lnTo>
                    <a:pt x="453" y="5740"/>
                  </a:lnTo>
                  <a:lnTo>
                    <a:pt x="1120" y="4692"/>
                  </a:lnTo>
                  <a:lnTo>
                    <a:pt x="9098" y="0"/>
                  </a:ln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7" name="Google Shape;2747;p47"/>
          <p:cNvSpPr/>
          <p:nvPr/>
        </p:nvSpPr>
        <p:spPr>
          <a:xfrm>
            <a:off x="4684921" y="3610379"/>
            <a:ext cx="15926" cy="16688"/>
          </a:xfrm>
          <a:custGeom>
            <a:rect b="b" l="l" r="r" t="t"/>
            <a:pathLst>
              <a:path extrusionOk="0" h="525" w="501">
                <a:moveTo>
                  <a:pt x="500" y="1"/>
                </a:moveTo>
                <a:cubicBezTo>
                  <a:pt x="191" y="1"/>
                  <a:pt x="0" y="239"/>
                  <a:pt x="0" y="525"/>
                </a:cubicBezTo>
                <a:cubicBezTo>
                  <a:pt x="0" y="215"/>
                  <a:pt x="238" y="1"/>
                  <a:pt x="500" y="1"/>
                </a:cubicBez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8" name="Google Shape;2748;p47"/>
          <p:cNvGrpSpPr/>
          <p:nvPr/>
        </p:nvGrpSpPr>
        <p:grpSpPr>
          <a:xfrm>
            <a:off x="4047518" y="3524489"/>
            <a:ext cx="382308" cy="291841"/>
            <a:chOff x="4047518" y="3524489"/>
            <a:chExt cx="382308" cy="291841"/>
          </a:xfrm>
        </p:grpSpPr>
        <p:sp>
          <p:nvSpPr>
            <p:cNvPr id="2749" name="Google Shape;2749;p47"/>
            <p:cNvSpPr/>
            <p:nvPr/>
          </p:nvSpPr>
          <p:spPr>
            <a:xfrm>
              <a:off x="4047518" y="3574809"/>
              <a:ext cx="382308" cy="190789"/>
            </a:xfrm>
            <a:custGeom>
              <a:rect b="b" l="l" r="r" t="t"/>
              <a:pathLst>
                <a:path extrusionOk="0" h="6002" w="12027">
                  <a:moveTo>
                    <a:pt x="6026" y="1"/>
                  </a:moveTo>
                  <a:cubicBezTo>
                    <a:pt x="3382" y="1"/>
                    <a:pt x="1144" y="1811"/>
                    <a:pt x="239" y="2620"/>
                  </a:cubicBezTo>
                  <a:cubicBezTo>
                    <a:pt x="0" y="2835"/>
                    <a:pt x="0" y="3192"/>
                    <a:pt x="239" y="3382"/>
                  </a:cubicBezTo>
                  <a:cubicBezTo>
                    <a:pt x="1144" y="4192"/>
                    <a:pt x="3382" y="6002"/>
                    <a:pt x="6026" y="6002"/>
                  </a:cubicBezTo>
                  <a:cubicBezTo>
                    <a:pt x="8645" y="6002"/>
                    <a:pt x="10907" y="4216"/>
                    <a:pt x="11789" y="3382"/>
                  </a:cubicBezTo>
                  <a:cubicBezTo>
                    <a:pt x="12027" y="3192"/>
                    <a:pt x="12027" y="2835"/>
                    <a:pt x="11789" y="2620"/>
                  </a:cubicBezTo>
                  <a:cubicBezTo>
                    <a:pt x="10907" y="1811"/>
                    <a:pt x="8669" y="1"/>
                    <a:pt x="6026"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7"/>
            <p:cNvSpPr/>
            <p:nvPr/>
          </p:nvSpPr>
          <p:spPr>
            <a:xfrm>
              <a:off x="4143643" y="3574809"/>
              <a:ext cx="190820" cy="190789"/>
            </a:xfrm>
            <a:custGeom>
              <a:rect b="b" l="l" r="r" t="t"/>
              <a:pathLst>
                <a:path extrusionOk="0" h="6002" w="6003">
                  <a:moveTo>
                    <a:pt x="3002" y="1"/>
                  </a:moveTo>
                  <a:cubicBezTo>
                    <a:pt x="1334" y="1"/>
                    <a:pt x="1" y="1334"/>
                    <a:pt x="1" y="3001"/>
                  </a:cubicBezTo>
                  <a:cubicBezTo>
                    <a:pt x="1" y="4668"/>
                    <a:pt x="1334" y="6002"/>
                    <a:pt x="3002" y="6002"/>
                  </a:cubicBezTo>
                  <a:cubicBezTo>
                    <a:pt x="4669" y="6002"/>
                    <a:pt x="6002" y="4668"/>
                    <a:pt x="6002" y="3001"/>
                  </a:cubicBezTo>
                  <a:cubicBezTo>
                    <a:pt x="6002" y="1334"/>
                    <a:pt x="4669" y="1"/>
                    <a:pt x="3002"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7"/>
            <p:cNvSpPr/>
            <p:nvPr/>
          </p:nvSpPr>
          <p:spPr>
            <a:xfrm>
              <a:off x="4186811" y="3617976"/>
              <a:ext cx="104486" cy="104486"/>
            </a:xfrm>
            <a:custGeom>
              <a:rect b="b" l="l" r="r" t="t"/>
              <a:pathLst>
                <a:path extrusionOk="0" h="3287" w="3287">
                  <a:moveTo>
                    <a:pt x="1644" y="0"/>
                  </a:moveTo>
                  <a:cubicBezTo>
                    <a:pt x="739" y="0"/>
                    <a:pt x="0" y="762"/>
                    <a:pt x="0" y="1643"/>
                  </a:cubicBezTo>
                  <a:cubicBezTo>
                    <a:pt x="0" y="2572"/>
                    <a:pt x="739" y="3286"/>
                    <a:pt x="1644" y="3286"/>
                  </a:cubicBezTo>
                  <a:cubicBezTo>
                    <a:pt x="2572" y="3286"/>
                    <a:pt x="3287" y="2548"/>
                    <a:pt x="3287" y="1643"/>
                  </a:cubicBezTo>
                  <a:cubicBezTo>
                    <a:pt x="3287" y="715"/>
                    <a:pt x="2525" y="0"/>
                    <a:pt x="1644"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7"/>
            <p:cNvSpPr/>
            <p:nvPr/>
          </p:nvSpPr>
          <p:spPr>
            <a:xfrm>
              <a:off x="4049775" y="3631581"/>
              <a:ext cx="37891" cy="38654"/>
            </a:xfrm>
            <a:custGeom>
              <a:rect b="b" l="l" r="r" t="t"/>
              <a:pathLst>
                <a:path extrusionOk="0" h="1216" w="1192">
                  <a:moveTo>
                    <a:pt x="1192" y="1"/>
                  </a:moveTo>
                  <a:lnTo>
                    <a:pt x="1192" y="1"/>
                  </a:lnTo>
                  <a:cubicBezTo>
                    <a:pt x="763" y="287"/>
                    <a:pt x="406" y="596"/>
                    <a:pt x="168" y="834"/>
                  </a:cubicBezTo>
                  <a:cubicBezTo>
                    <a:pt x="406" y="596"/>
                    <a:pt x="763" y="334"/>
                    <a:pt x="1192" y="1"/>
                  </a:cubicBezTo>
                  <a:close/>
                  <a:moveTo>
                    <a:pt x="168" y="834"/>
                  </a:moveTo>
                  <a:cubicBezTo>
                    <a:pt x="49" y="930"/>
                    <a:pt x="1" y="1072"/>
                    <a:pt x="1" y="1215"/>
                  </a:cubicBezTo>
                  <a:cubicBezTo>
                    <a:pt x="1" y="1072"/>
                    <a:pt x="49" y="953"/>
                    <a:pt x="168" y="834"/>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7"/>
            <p:cNvSpPr/>
            <p:nvPr/>
          </p:nvSpPr>
          <p:spPr>
            <a:xfrm>
              <a:off x="4049775" y="3578591"/>
              <a:ext cx="317239" cy="187006"/>
            </a:xfrm>
            <a:custGeom>
              <a:rect b="b" l="l" r="r" t="t"/>
              <a:pathLst>
                <a:path extrusionOk="0" h="5883" w="9980">
                  <a:moveTo>
                    <a:pt x="4788" y="1"/>
                  </a:moveTo>
                  <a:lnTo>
                    <a:pt x="4788" y="1"/>
                  </a:lnTo>
                  <a:cubicBezTo>
                    <a:pt x="3359" y="263"/>
                    <a:pt x="2073" y="1001"/>
                    <a:pt x="1192" y="1668"/>
                  </a:cubicBezTo>
                  <a:cubicBezTo>
                    <a:pt x="763" y="2001"/>
                    <a:pt x="406" y="2263"/>
                    <a:pt x="168" y="2501"/>
                  </a:cubicBezTo>
                  <a:cubicBezTo>
                    <a:pt x="49" y="2620"/>
                    <a:pt x="1" y="2739"/>
                    <a:pt x="1" y="2882"/>
                  </a:cubicBezTo>
                  <a:cubicBezTo>
                    <a:pt x="1" y="3025"/>
                    <a:pt x="49" y="3192"/>
                    <a:pt x="168" y="3263"/>
                  </a:cubicBezTo>
                  <a:cubicBezTo>
                    <a:pt x="692" y="3740"/>
                    <a:pt x="1644" y="4525"/>
                    <a:pt x="2859" y="5121"/>
                  </a:cubicBezTo>
                  <a:lnTo>
                    <a:pt x="3454" y="4525"/>
                  </a:lnTo>
                  <a:cubicBezTo>
                    <a:pt x="3121" y="4049"/>
                    <a:pt x="2954" y="3478"/>
                    <a:pt x="2954" y="2858"/>
                  </a:cubicBezTo>
                  <a:cubicBezTo>
                    <a:pt x="2954" y="1596"/>
                    <a:pt x="3692" y="572"/>
                    <a:pt x="4764" y="96"/>
                  </a:cubicBezTo>
                  <a:cubicBezTo>
                    <a:pt x="4764" y="48"/>
                    <a:pt x="4788" y="25"/>
                    <a:pt x="4788" y="1"/>
                  </a:cubicBezTo>
                  <a:close/>
                  <a:moveTo>
                    <a:pt x="4287" y="5383"/>
                  </a:moveTo>
                  <a:lnTo>
                    <a:pt x="4073" y="5597"/>
                  </a:lnTo>
                  <a:cubicBezTo>
                    <a:pt x="4529" y="5730"/>
                    <a:pt x="5016" y="5818"/>
                    <a:pt x="5508" y="5860"/>
                  </a:cubicBezTo>
                  <a:lnTo>
                    <a:pt x="5508" y="5860"/>
                  </a:lnTo>
                  <a:cubicBezTo>
                    <a:pt x="5064" y="5803"/>
                    <a:pt x="4661" y="5644"/>
                    <a:pt x="4287" y="5383"/>
                  </a:cubicBezTo>
                  <a:close/>
                  <a:moveTo>
                    <a:pt x="5508" y="5860"/>
                  </a:moveTo>
                  <a:cubicBezTo>
                    <a:pt x="5630" y="5875"/>
                    <a:pt x="5755" y="5883"/>
                    <a:pt x="5883" y="5883"/>
                  </a:cubicBezTo>
                  <a:cubicBezTo>
                    <a:pt x="5758" y="5878"/>
                    <a:pt x="5633" y="5870"/>
                    <a:pt x="5508" y="5860"/>
                  </a:cubicBezTo>
                  <a:close/>
                  <a:moveTo>
                    <a:pt x="8455" y="4549"/>
                  </a:moveTo>
                  <a:cubicBezTo>
                    <a:pt x="7907" y="5359"/>
                    <a:pt x="7026" y="5883"/>
                    <a:pt x="5978" y="5883"/>
                  </a:cubicBezTo>
                  <a:lnTo>
                    <a:pt x="6359" y="5883"/>
                  </a:lnTo>
                  <a:cubicBezTo>
                    <a:pt x="7741" y="5764"/>
                    <a:pt x="8979" y="5216"/>
                    <a:pt x="9979" y="4573"/>
                  </a:cubicBezTo>
                  <a:lnTo>
                    <a:pt x="9979" y="4573"/>
                  </a:lnTo>
                  <a:cubicBezTo>
                    <a:pt x="9693" y="4621"/>
                    <a:pt x="9455" y="4621"/>
                    <a:pt x="9265" y="4621"/>
                  </a:cubicBezTo>
                  <a:cubicBezTo>
                    <a:pt x="9027" y="4573"/>
                    <a:pt x="8717" y="4573"/>
                    <a:pt x="8455" y="4549"/>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7"/>
            <p:cNvSpPr/>
            <p:nvPr/>
          </p:nvSpPr>
          <p:spPr>
            <a:xfrm>
              <a:off x="4143643" y="3582374"/>
              <a:ext cx="175658" cy="183223"/>
            </a:xfrm>
            <a:custGeom>
              <a:rect b="b" l="l" r="r" t="t"/>
              <a:pathLst>
                <a:path extrusionOk="0" h="5764" w="5526">
                  <a:moveTo>
                    <a:pt x="1811" y="1"/>
                  </a:moveTo>
                  <a:cubicBezTo>
                    <a:pt x="739" y="453"/>
                    <a:pt x="1" y="1525"/>
                    <a:pt x="1" y="2763"/>
                  </a:cubicBezTo>
                  <a:cubicBezTo>
                    <a:pt x="1" y="3382"/>
                    <a:pt x="168" y="3954"/>
                    <a:pt x="501" y="4430"/>
                  </a:cubicBezTo>
                  <a:lnTo>
                    <a:pt x="1501" y="3430"/>
                  </a:lnTo>
                  <a:cubicBezTo>
                    <a:pt x="1406" y="3216"/>
                    <a:pt x="1382" y="3001"/>
                    <a:pt x="1382" y="2787"/>
                  </a:cubicBezTo>
                  <a:cubicBezTo>
                    <a:pt x="1382" y="2311"/>
                    <a:pt x="1596" y="1882"/>
                    <a:pt x="1930" y="1573"/>
                  </a:cubicBezTo>
                  <a:cubicBezTo>
                    <a:pt x="1739" y="953"/>
                    <a:pt x="1716" y="382"/>
                    <a:pt x="1811" y="1"/>
                  </a:cubicBezTo>
                  <a:close/>
                  <a:moveTo>
                    <a:pt x="4002" y="4025"/>
                  </a:moveTo>
                  <a:cubicBezTo>
                    <a:pt x="3740" y="4264"/>
                    <a:pt x="3383" y="4383"/>
                    <a:pt x="2978" y="4383"/>
                  </a:cubicBezTo>
                  <a:cubicBezTo>
                    <a:pt x="2740" y="4383"/>
                    <a:pt x="2525" y="4311"/>
                    <a:pt x="2335" y="4264"/>
                  </a:cubicBezTo>
                  <a:lnTo>
                    <a:pt x="1334" y="5264"/>
                  </a:lnTo>
                  <a:cubicBezTo>
                    <a:pt x="1811" y="5573"/>
                    <a:pt x="2335" y="5740"/>
                    <a:pt x="2930" y="5764"/>
                  </a:cubicBezTo>
                  <a:lnTo>
                    <a:pt x="3049" y="5764"/>
                  </a:lnTo>
                  <a:cubicBezTo>
                    <a:pt x="4097" y="5740"/>
                    <a:pt x="4978" y="5240"/>
                    <a:pt x="5526" y="4430"/>
                  </a:cubicBezTo>
                  <a:cubicBezTo>
                    <a:pt x="4930" y="4335"/>
                    <a:pt x="4454" y="4216"/>
                    <a:pt x="4002" y="4025"/>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7"/>
            <p:cNvSpPr/>
            <p:nvPr/>
          </p:nvSpPr>
          <p:spPr>
            <a:xfrm>
              <a:off x="4186811" y="3631581"/>
              <a:ext cx="85572" cy="90118"/>
            </a:xfrm>
            <a:custGeom>
              <a:rect b="b" l="l" r="r" t="t"/>
              <a:pathLst>
                <a:path extrusionOk="0" h="2835" w="2692">
                  <a:moveTo>
                    <a:pt x="548" y="1"/>
                  </a:moveTo>
                  <a:cubicBezTo>
                    <a:pt x="215" y="287"/>
                    <a:pt x="0" y="715"/>
                    <a:pt x="0" y="1215"/>
                  </a:cubicBezTo>
                  <a:cubicBezTo>
                    <a:pt x="0" y="1453"/>
                    <a:pt x="72" y="1668"/>
                    <a:pt x="119" y="1834"/>
                  </a:cubicBezTo>
                  <a:lnTo>
                    <a:pt x="953" y="1001"/>
                  </a:lnTo>
                  <a:cubicBezTo>
                    <a:pt x="786" y="691"/>
                    <a:pt x="619" y="358"/>
                    <a:pt x="548" y="1"/>
                  </a:cubicBezTo>
                  <a:close/>
                  <a:moveTo>
                    <a:pt x="1786" y="1930"/>
                  </a:moveTo>
                  <a:lnTo>
                    <a:pt x="1024" y="2716"/>
                  </a:lnTo>
                  <a:cubicBezTo>
                    <a:pt x="1215" y="2787"/>
                    <a:pt x="1429" y="2835"/>
                    <a:pt x="1644" y="2835"/>
                  </a:cubicBezTo>
                  <a:cubicBezTo>
                    <a:pt x="2025" y="2835"/>
                    <a:pt x="2382" y="2668"/>
                    <a:pt x="2691" y="2477"/>
                  </a:cubicBezTo>
                  <a:cubicBezTo>
                    <a:pt x="2334" y="2311"/>
                    <a:pt x="2025" y="2144"/>
                    <a:pt x="1786" y="1930"/>
                  </a:cubicBezTo>
                  <a:close/>
                </a:path>
              </a:pathLst>
            </a:custGeom>
            <a:solidFill>
              <a:srgbClr val="6C3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7"/>
            <p:cNvSpPr/>
            <p:nvPr/>
          </p:nvSpPr>
          <p:spPr>
            <a:xfrm>
              <a:off x="4091416" y="3524489"/>
              <a:ext cx="295274" cy="291841"/>
            </a:xfrm>
            <a:custGeom>
              <a:rect b="b" l="l" r="r" t="t"/>
              <a:pathLst>
                <a:path extrusionOk="0" h="9181" w="9289">
                  <a:moveTo>
                    <a:pt x="8622" y="0"/>
                  </a:moveTo>
                  <a:cubicBezTo>
                    <a:pt x="8467" y="0"/>
                    <a:pt x="8312" y="60"/>
                    <a:pt x="8193" y="179"/>
                  </a:cubicBezTo>
                  <a:lnTo>
                    <a:pt x="239" y="8133"/>
                  </a:lnTo>
                  <a:cubicBezTo>
                    <a:pt x="1" y="8371"/>
                    <a:pt x="1" y="8752"/>
                    <a:pt x="239" y="8990"/>
                  </a:cubicBezTo>
                  <a:cubicBezTo>
                    <a:pt x="358" y="9109"/>
                    <a:pt x="501" y="9180"/>
                    <a:pt x="644" y="9180"/>
                  </a:cubicBezTo>
                  <a:cubicBezTo>
                    <a:pt x="810" y="9180"/>
                    <a:pt x="977" y="9109"/>
                    <a:pt x="1096" y="8990"/>
                  </a:cubicBezTo>
                  <a:lnTo>
                    <a:pt x="9050" y="1036"/>
                  </a:lnTo>
                  <a:cubicBezTo>
                    <a:pt x="9288" y="798"/>
                    <a:pt x="9288" y="417"/>
                    <a:pt x="9050" y="179"/>
                  </a:cubicBezTo>
                  <a:cubicBezTo>
                    <a:pt x="8931" y="60"/>
                    <a:pt x="8776" y="0"/>
                    <a:pt x="8622"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7"/>
            <p:cNvSpPr/>
            <p:nvPr/>
          </p:nvSpPr>
          <p:spPr>
            <a:xfrm>
              <a:off x="4092942" y="3635364"/>
              <a:ext cx="175658" cy="179440"/>
            </a:xfrm>
            <a:custGeom>
              <a:rect b="b" l="l" r="r" t="t"/>
              <a:pathLst>
                <a:path extrusionOk="0" h="5645" w="5526">
                  <a:moveTo>
                    <a:pt x="4835" y="1"/>
                  </a:moveTo>
                  <a:lnTo>
                    <a:pt x="3930" y="882"/>
                  </a:lnTo>
                  <a:lnTo>
                    <a:pt x="3096" y="1715"/>
                  </a:lnTo>
                  <a:lnTo>
                    <a:pt x="191" y="4645"/>
                  </a:lnTo>
                  <a:cubicBezTo>
                    <a:pt x="72" y="4764"/>
                    <a:pt x="0" y="4907"/>
                    <a:pt x="0" y="5049"/>
                  </a:cubicBezTo>
                  <a:cubicBezTo>
                    <a:pt x="0" y="5216"/>
                    <a:pt x="72" y="5359"/>
                    <a:pt x="191" y="5478"/>
                  </a:cubicBezTo>
                  <a:cubicBezTo>
                    <a:pt x="310" y="5597"/>
                    <a:pt x="453" y="5645"/>
                    <a:pt x="596" y="5645"/>
                  </a:cubicBezTo>
                  <a:cubicBezTo>
                    <a:pt x="762" y="5645"/>
                    <a:pt x="905" y="5597"/>
                    <a:pt x="1024" y="5478"/>
                  </a:cubicBezTo>
                  <a:lnTo>
                    <a:pt x="5525" y="977"/>
                  </a:lnTo>
                  <a:cubicBezTo>
                    <a:pt x="4954" y="953"/>
                    <a:pt x="4716" y="453"/>
                    <a:pt x="4835"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8" name="Google Shape;2758;p47"/>
          <p:cNvGrpSpPr/>
          <p:nvPr/>
        </p:nvGrpSpPr>
        <p:grpSpPr>
          <a:xfrm>
            <a:off x="2834030" y="3481671"/>
            <a:ext cx="277092" cy="377063"/>
            <a:chOff x="2834030" y="3481671"/>
            <a:chExt cx="277092" cy="377063"/>
          </a:xfrm>
        </p:grpSpPr>
        <p:sp>
          <p:nvSpPr>
            <p:cNvPr id="2759" name="Google Shape;2759;p47"/>
            <p:cNvSpPr/>
            <p:nvPr/>
          </p:nvSpPr>
          <p:spPr>
            <a:xfrm>
              <a:off x="2834030" y="3481671"/>
              <a:ext cx="277092" cy="376650"/>
            </a:xfrm>
            <a:custGeom>
              <a:rect b="b" l="l" r="r" t="t"/>
              <a:pathLst>
                <a:path extrusionOk="0" h="11849" w="8717">
                  <a:moveTo>
                    <a:pt x="2961" y="0"/>
                  </a:moveTo>
                  <a:cubicBezTo>
                    <a:pt x="2794" y="0"/>
                    <a:pt x="2624" y="16"/>
                    <a:pt x="2454" y="49"/>
                  </a:cubicBezTo>
                  <a:cubicBezTo>
                    <a:pt x="977" y="287"/>
                    <a:pt x="1" y="1716"/>
                    <a:pt x="263" y="3169"/>
                  </a:cubicBezTo>
                  <a:lnTo>
                    <a:pt x="1263" y="8884"/>
                  </a:lnTo>
                  <a:cubicBezTo>
                    <a:pt x="1559" y="10620"/>
                    <a:pt x="3079" y="11848"/>
                    <a:pt x="4785" y="11848"/>
                  </a:cubicBezTo>
                  <a:cubicBezTo>
                    <a:pt x="4998" y="11848"/>
                    <a:pt x="5214" y="11829"/>
                    <a:pt x="5431" y="11790"/>
                  </a:cubicBezTo>
                  <a:cubicBezTo>
                    <a:pt x="7407" y="11480"/>
                    <a:pt x="8717" y="9599"/>
                    <a:pt x="8407" y="7622"/>
                  </a:cubicBezTo>
                  <a:lnTo>
                    <a:pt x="7788" y="4026"/>
                  </a:lnTo>
                  <a:cubicBezTo>
                    <a:pt x="7722" y="3805"/>
                    <a:pt x="7553" y="3666"/>
                    <a:pt x="7339" y="3666"/>
                  </a:cubicBezTo>
                  <a:cubicBezTo>
                    <a:pt x="7322" y="3666"/>
                    <a:pt x="7305" y="3667"/>
                    <a:pt x="7288" y="3669"/>
                  </a:cubicBezTo>
                  <a:cubicBezTo>
                    <a:pt x="7050" y="3740"/>
                    <a:pt x="6883" y="3931"/>
                    <a:pt x="6931" y="4169"/>
                  </a:cubicBezTo>
                  <a:lnTo>
                    <a:pt x="7550" y="7789"/>
                  </a:lnTo>
                  <a:cubicBezTo>
                    <a:pt x="7788" y="9265"/>
                    <a:pt x="6812" y="10694"/>
                    <a:pt x="5311" y="10956"/>
                  </a:cubicBezTo>
                  <a:cubicBezTo>
                    <a:pt x="5162" y="10980"/>
                    <a:pt x="5014" y="10992"/>
                    <a:pt x="4867" y="10992"/>
                  </a:cubicBezTo>
                  <a:cubicBezTo>
                    <a:pt x="3558" y="10992"/>
                    <a:pt x="2380" y="10069"/>
                    <a:pt x="2144" y="8741"/>
                  </a:cubicBezTo>
                  <a:lnTo>
                    <a:pt x="1120" y="3026"/>
                  </a:lnTo>
                  <a:cubicBezTo>
                    <a:pt x="953" y="2002"/>
                    <a:pt x="1596" y="1049"/>
                    <a:pt x="2620" y="883"/>
                  </a:cubicBezTo>
                  <a:cubicBezTo>
                    <a:pt x="2736" y="861"/>
                    <a:pt x="2850" y="850"/>
                    <a:pt x="2963" y="850"/>
                  </a:cubicBezTo>
                  <a:cubicBezTo>
                    <a:pt x="3830" y="850"/>
                    <a:pt x="4595" y="1474"/>
                    <a:pt x="4764" y="2359"/>
                  </a:cubicBezTo>
                  <a:lnTo>
                    <a:pt x="5740" y="8098"/>
                  </a:lnTo>
                  <a:cubicBezTo>
                    <a:pt x="5812" y="8622"/>
                    <a:pt x="5454" y="9122"/>
                    <a:pt x="4954" y="9218"/>
                  </a:cubicBezTo>
                  <a:cubicBezTo>
                    <a:pt x="4911" y="9224"/>
                    <a:pt x="4868" y="9227"/>
                    <a:pt x="4826" y="9227"/>
                  </a:cubicBezTo>
                  <a:cubicBezTo>
                    <a:pt x="4371" y="9227"/>
                    <a:pt x="3946" y="8889"/>
                    <a:pt x="3859" y="8432"/>
                  </a:cubicBezTo>
                  <a:lnTo>
                    <a:pt x="3240" y="4836"/>
                  </a:lnTo>
                  <a:cubicBezTo>
                    <a:pt x="3176" y="4625"/>
                    <a:pt x="3001" y="4470"/>
                    <a:pt x="2797" y="4470"/>
                  </a:cubicBezTo>
                  <a:cubicBezTo>
                    <a:pt x="2770" y="4470"/>
                    <a:pt x="2743" y="4473"/>
                    <a:pt x="2716" y="4479"/>
                  </a:cubicBezTo>
                  <a:cubicBezTo>
                    <a:pt x="2478" y="4526"/>
                    <a:pt x="2335" y="4741"/>
                    <a:pt x="2358" y="4979"/>
                  </a:cubicBezTo>
                  <a:lnTo>
                    <a:pt x="3001" y="8575"/>
                  </a:lnTo>
                  <a:cubicBezTo>
                    <a:pt x="3150" y="9490"/>
                    <a:pt x="3928" y="10101"/>
                    <a:pt x="4806" y="10101"/>
                  </a:cubicBezTo>
                  <a:cubicBezTo>
                    <a:pt x="4910" y="10101"/>
                    <a:pt x="5015" y="10093"/>
                    <a:pt x="5121" y="10075"/>
                  </a:cubicBezTo>
                  <a:cubicBezTo>
                    <a:pt x="6121" y="9884"/>
                    <a:pt x="6788" y="8932"/>
                    <a:pt x="6597" y="7956"/>
                  </a:cubicBezTo>
                  <a:lnTo>
                    <a:pt x="5597" y="2240"/>
                  </a:lnTo>
                  <a:cubicBezTo>
                    <a:pt x="5387" y="934"/>
                    <a:pt x="4244" y="0"/>
                    <a:pt x="2961"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7"/>
            <p:cNvSpPr/>
            <p:nvPr/>
          </p:nvSpPr>
          <p:spPr>
            <a:xfrm>
              <a:off x="2867343" y="3532436"/>
              <a:ext cx="203663" cy="326299"/>
            </a:xfrm>
            <a:custGeom>
              <a:rect b="b" l="l" r="r" t="t"/>
              <a:pathLst>
                <a:path extrusionOk="0" h="10265" w="6407">
                  <a:moveTo>
                    <a:pt x="405" y="0"/>
                  </a:moveTo>
                  <a:lnTo>
                    <a:pt x="405" y="0"/>
                  </a:lnTo>
                  <a:cubicBezTo>
                    <a:pt x="143" y="358"/>
                    <a:pt x="1" y="762"/>
                    <a:pt x="48" y="1238"/>
                  </a:cubicBezTo>
                  <a:cubicBezTo>
                    <a:pt x="24" y="786"/>
                    <a:pt x="143" y="358"/>
                    <a:pt x="405" y="0"/>
                  </a:cubicBezTo>
                  <a:close/>
                  <a:moveTo>
                    <a:pt x="6407" y="7406"/>
                  </a:moveTo>
                  <a:cubicBezTo>
                    <a:pt x="6276" y="7869"/>
                    <a:pt x="6034" y="8290"/>
                    <a:pt x="5703" y="8625"/>
                  </a:cubicBezTo>
                  <a:lnTo>
                    <a:pt x="5703" y="8625"/>
                  </a:lnTo>
                  <a:cubicBezTo>
                    <a:pt x="6041" y="8291"/>
                    <a:pt x="6287" y="7873"/>
                    <a:pt x="6407" y="7406"/>
                  </a:cubicBezTo>
                  <a:close/>
                  <a:moveTo>
                    <a:pt x="5703" y="8625"/>
                  </a:moveTo>
                  <a:cubicBezTo>
                    <a:pt x="5367" y="8956"/>
                    <a:pt x="4940" y="9205"/>
                    <a:pt x="4454" y="9335"/>
                  </a:cubicBezTo>
                  <a:cubicBezTo>
                    <a:pt x="4944" y="9216"/>
                    <a:pt x="5369" y="8964"/>
                    <a:pt x="5703" y="8625"/>
                  </a:cubicBezTo>
                  <a:close/>
                  <a:moveTo>
                    <a:pt x="4263" y="9359"/>
                  </a:moveTo>
                  <a:lnTo>
                    <a:pt x="4263" y="9359"/>
                  </a:lnTo>
                  <a:cubicBezTo>
                    <a:pt x="4097" y="9407"/>
                    <a:pt x="3930" y="9407"/>
                    <a:pt x="3787" y="9407"/>
                  </a:cubicBezTo>
                  <a:cubicBezTo>
                    <a:pt x="3954" y="9407"/>
                    <a:pt x="4097" y="9407"/>
                    <a:pt x="4263" y="9359"/>
                  </a:cubicBezTo>
                  <a:close/>
                  <a:moveTo>
                    <a:pt x="4383" y="10193"/>
                  </a:moveTo>
                  <a:lnTo>
                    <a:pt x="4383" y="10193"/>
                  </a:lnTo>
                  <a:cubicBezTo>
                    <a:pt x="4192" y="10240"/>
                    <a:pt x="3978" y="10264"/>
                    <a:pt x="3763" y="10264"/>
                  </a:cubicBezTo>
                  <a:cubicBezTo>
                    <a:pt x="3978" y="10264"/>
                    <a:pt x="4192" y="10264"/>
                    <a:pt x="4383" y="10193"/>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7"/>
            <p:cNvSpPr/>
            <p:nvPr/>
          </p:nvSpPr>
          <p:spPr>
            <a:xfrm>
              <a:off x="2839339" y="3513491"/>
              <a:ext cx="258178" cy="342955"/>
            </a:xfrm>
            <a:custGeom>
              <a:rect b="b" l="l" r="r" t="t"/>
              <a:pathLst>
                <a:path extrusionOk="0" h="10789" w="8122">
                  <a:moveTo>
                    <a:pt x="691" y="1"/>
                  </a:moveTo>
                  <a:cubicBezTo>
                    <a:pt x="239" y="548"/>
                    <a:pt x="1" y="1263"/>
                    <a:pt x="96" y="2049"/>
                  </a:cubicBezTo>
                  <a:lnTo>
                    <a:pt x="96" y="2096"/>
                  </a:lnTo>
                  <a:lnTo>
                    <a:pt x="1096" y="7812"/>
                  </a:lnTo>
                  <a:cubicBezTo>
                    <a:pt x="1406" y="9574"/>
                    <a:pt x="2906" y="10789"/>
                    <a:pt x="4644" y="10789"/>
                  </a:cubicBezTo>
                  <a:cubicBezTo>
                    <a:pt x="4859" y="10789"/>
                    <a:pt x="5049" y="10765"/>
                    <a:pt x="5264" y="10741"/>
                  </a:cubicBezTo>
                  <a:lnTo>
                    <a:pt x="5454" y="10741"/>
                  </a:lnTo>
                  <a:cubicBezTo>
                    <a:pt x="6788" y="10431"/>
                    <a:pt x="7812" y="9384"/>
                    <a:pt x="8121" y="8145"/>
                  </a:cubicBezTo>
                  <a:cubicBezTo>
                    <a:pt x="8074" y="8145"/>
                    <a:pt x="8002" y="8169"/>
                    <a:pt x="7931" y="8169"/>
                  </a:cubicBezTo>
                  <a:cubicBezTo>
                    <a:pt x="7716" y="8169"/>
                    <a:pt x="7478" y="8121"/>
                    <a:pt x="7264" y="7979"/>
                  </a:cubicBezTo>
                  <a:cubicBezTo>
                    <a:pt x="7002" y="8883"/>
                    <a:pt x="6288" y="9669"/>
                    <a:pt x="5311" y="9907"/>
                  </a:cubicBezTo>
                  <a:lnTo>
                    <a:pt x="5192" y="9907"/>
                  </a:lnTo>
                  <a:cubicBezTo>
                    <a:pt x="5025" y="9931"/>
                    <a:pt x="4859" y="9931"/>
                    <a:pt x="4692" y="9931"/>
                  </a:cubicBezTo>
                  <a:cubicBezTo>
                    <a:pt x="3430" y="9931"/>
                    <a:pt x="2287" y="9050"/>
                    <a:pt x="2025" y="7740"/>
                  </a:cubicBezTo>
                  <a:lnTo>
                    <a:pt x="2025" y="7693"/>
                  </a:lnTo>
                  <a:lnTo>
                    <a:pt x="2025" y="7669"/>
                  </a:lnTo>
                  <a:lnTo>
                    <a:pt x="1025" y="1953"/>
                  </a:lnTo>
                  <a:cubicBezTo>
                    <a:pt x="977" y="1501"/>
                    <a:pt x="1096" y="1072"/>
                    <a:pt x="1382" y="715"/>
                  </a:cubicBezTo>
                  <a:cubicBezTo>
                    <a:pt x="977" y="525"/>
                    <a:pt x="739" y="263"/>
                    <a:pt x="691" y="1"/>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7"/>
            <p:cNvSpPr/>
            <p:nvPr/>
          </p:nvSpPr>
          <p:spPr>
            <a:xfrm>
              <a:off x="2978631" y="3773163"/>
              <a:ext cx="18945" cy="28768"/>
            </a:xfrm>
            <a:custGeom>
              <a:rect b="b" l="l" r="r" t="t"/>
              <a:pathLst>
                <a:path extrusionOk="0" h="905" w="596">
                  <a:moveTo>
                    <a:pt x="0" y="0"/>
                  </a:moveTo>
                  <a:lnTo>
                    <a:pt x="0" y="0"/>
                  </a:lnTo>
                  <a:cubicBezTo>
                    <a:pt x="96" y="48"/>
                    <a:pt x="167" y="71"/>
                    <a:pt x="286" y="71"/>
                  </a:cubicBezTo>
                  <a:cubicBezTo>
                    <a:pt x="167" y="48"/>
                    <a:pt x="96" y="48"/>
                    <a:pt x="0" y="0"/>
                  </a:cubicBezTo>
                  <a:close/>
                  <a:moveTo>
                    <a:pt x="596" y="881"/>
                  </a:moveTo>
                  <a:lnTo>
                    <a:pt x="596" y="881"/>
                  </a:lnTo>
                  <a:cubicBezTo>
                    <a:pt x="477" y="905"/>
                    <a:pt x="381" y="905"/>
                    <a:pt x="262" y="905"/>
                  </a:cubicBezTo>
                  <a:cubicBezTo>
                    <a:pt x="381" y="905"/>
                    <a:pt x="500" y="905"/>
                    <a:pt x="596" y="881"/>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7"/>
            <p:cNvSpPr/>
            <p:nvPr/>
          </p:nvSpPr>
          <p:spPr>
            <a:xfrm>
              <a:off x="2910511" y="3624016"/>
              <a:ext cx="135510" cy="178678"/>
            </a:xfrm>
            <a:custGeom>
              <a:rect b="b" l="l" r="r" t="t"/>
              <a:pathLst>
                <a:path extrusionOk="0" h="5621" w="4263">
                  <a:moveTo>
                    <a:pt x="357" y="1"/>
                  </a:moveTo>
                  <a:cubicBezTo>
                    <a:pt x="143" y="24"/>
                    <a:pt x="0" y="215"/>
                    <a:pt x="0" y="405"/>
                  </a:cubicBezTo>
                  <a:lnTo>
                    <a:pt x="0" y="501"/>
                  </a:lnTo>
                  <a:lnTo>
                    <a:pt x="619" y="4097"/>
                  </a:lnTo>
                  <a:cubicBezTo>
                    <a:pt x="762" y="5002"/>
                    <a:pt x="1548" y="5621"/>
                    <a:pt x="2405" y="5621"/>
                  </a:cubicBezTo>
                  <a:cubicBezTo>
                    <a:pt x="2524" y="5621"/>
                    <a:pt x="2620" y="5621"/>
                    <a:pt x="2739" y="5597"/>
                  </a:cubicBezTo>
                  <a:cubicBezTo>
                    <a:pt x="3620" y="5454"/>
                    <a:pt x="4215" y="4668"/>
                    <a:pt x="4263" y="3811"/>
                  </a:cubicBezTo>
                  <a:cubicBezTo>
                    <a:pt x="4263" y="3692"/>
                    <a:pt x="4263" y="3597"/>
                    <a:pt x="4215" y="3478"/>
                  </a:cubicBezTo>
                  <a:lnTo>
                    <a:pt x="4072" y="2596"/>
                  </a:lnTo>
                  <a:cubicBezTo>
                    <a:pt x="3715" y="2501"/>
                    <a:pt x="3358" y="2144"/>
                    <a:pt x="3072" y="1787"/>
                  </a:cubicBezTo>
                  <a:lnTo>
                    <a:pt x="3072" y="1787"/>
                  </a:lnTo>
                  <a:lnTo>
                    <a:pt x="3382" y="3620"/>
                  </a:lnTo>
                  <a:lnTo>
                    <a:pt x="3382" y="3811"/>
                  </a:lnTo>
                  <a:cubicBezTo>
                    <a:pt x="3382" y="4263"/>
                    <a:pt x="3072" y="4668"/>
                    <a:pt x="2596" y="4763"/>
                  </a:cubicBezTo>
                  <a:lnTo>
                    <a:pt x="2429" y="4763"/>
                  </a:lnTo>
                  <a:cubicBezTo>
                    <a:pt x="2358" y="4763"/>
                    <a:pt x="2239" y="4740"/>
                    <a:pt x="2143" y="4692"/>
                  </a:cubicBezTo>
                  <a:cubicBezTo>
                    <a:pt x="1810" y="4573"/>
                    <a:pt x="1548" y="4311"/>
                    <a:pt x="1477" y="3954"/>
                  </a:cubicBezTo>
                  <a:lnTo>
                    <a:pt x="857" y="358"/>
                  </a:lnTo>
                  <a:cubicBezTo>
                    <a:pt x="810" y="144"/>
                    <a:pt x="619" y="1"/>
                    <a:pt x="405" y="1"/>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 name="Google Shape;2764;p47"/>
          <p:cNvGrpSpPr/>
          <p:nvPr/>
        </p:nvGrpSpPr>
        <p:grpSpPr>
          <a:xfrm>
            <a:off x="2219355" y="3480940"/>
            <a:ext cx="237739" cy="377794"/>
            <a:chOff x="2219355" y="3480940"/>
            <a:chExt cx="237739" cy="377794"/>
          </a:xfrm>
        </p:grpSpPr>
        <p:sp>
          <p:nvSpPr>
            <p:cNvPr id="2765" name="Google Shape;2765;p47"/>
            <p:cNvSpPr/>
            <p:nvPr/>
          </p:nvSpPr>
          <p:spPr>
            <a:xfrm>
              <a:off x="2219355" y="3480940"/>
              <a:ext cx="237739" cy="299820"/>
            </a:xfrm>
            <a:custGeom>
              <a:rect b="b" l="l" r="r" t="t"/>
              <a:pathLst>
                <a:path extrusionOk="0" h="9432" w="7479">
                  <a:moveTo>
                    <a:pt x="1739" y="1"/>
                  </a:moveTo>
                  <a:cubicBezTo>
                    <a:pt x="786" y="1"/>
                    <a:pt x="0" y="787"/>
                    <a:pt x="0" y="1739"/>
                  </a:cubicBezTo>
                  <a:lnTo>
                    <a:pt x="0" y="8526"/>
                  </a:lnTo>
                  <a:cubicBezTo>
                    <a:pt x="0" y="9026"/>
                    <a:pt x="429" y="9431"/>
                    <a:pt x="929" y="9431"/>
                  </a:cubicBezTo>
                  <a:lnTo>
                    <a:pt x="6549" y="9431"/>
                  </a:lnTo>
                  <a:cubicBezTo>
                    <a:pt x="7073" y="9431"/>
                    <a:pt x="7478" y="9026"/>
                    <a:pt x="7478" y="8526"/>
                  </a:cubicBezTo>
                  <a:lnTo>
                    <a:pt x="7478" y="929"/>
                  </a:lnTo>
                  <a:cubicBezTo>
                    <a:pt x="7478" y="429"/>
                    <a:pt x="7073" y="1"/>
                    <a:pt x="6549" y="1"/>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7"/>
            <p:cNvSpPr/>
            <p:nvPr/>
          </p:nvSpPr>
          <p:spPr>
            <a:xfrm>
              <a:off x="2219355" y="3480940"/>
              <a:ext cx="237739" cy="299820"/>
            </a:xfrm>
            <a:custGeom>
              <a:rect b="b" l="l" r="r" t="t"/>
              <a:pathLst>
                <a:path extrusionOk="0" h="9432" w="7479">
                  <a:moveTo>
                    <a:pt x="1739" y="1"/>
                  </a:moveTo>
                  <a:cubicBezTo>
                    <a:pt x="786" y="1"/>
                    <a:pt x="0" y="787"/>
                    <a:pt x="0" y="1739"/>
                  </a:cubicBezTo>
                  <a:lnTo>
                    <a:pt x="0" y="8526"/>
                  </a:lnTo>
                  <a:cubicBezTo>
                    <a:pt x="0" y="9026"/>
                    <a:pt x="429" y="9431"/>
                    <a:pt x="929" y="9431"/>
                  </a:cubicBezTo>
                  <a:lnTo>
                    <a:pt x="6549" y="9431"/>
                  </a:lnTo>
                  <a:cubicBezTo>
                    <a:pt x="7073" y="9431"/>
                    <a:pt x="7478" y="9026"/>
                    <a:pt x="7478" y="8550"/>
                  </a:cubicBezTo>
                  <a:cubicBezTo>
                    <a:pt x="4025" y="8526"/>
                    <a:pt x="1906" y="4144"/>
                    <a:pt x="2953"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7"/>
            <p:cNvSpPr/>
            <p:nvPr/>
          </p:nvSpPr>
          <p:spPr>
            <a:xfrm>
              <a:off x="2279148" y="3614193"/>
              <a:ext cx="118122" cy="11380"/>
            </a:xfrm>
            <a:custGeom>
              <a:rect b="b" l="l" r="r" t="t"/>
              <a:pathLst>
                <a:path extrusionOk="0" h="358" w="3716">
                  <a:moveTo>
                    <a:pt x="191" y="0"/>
                  </a:moveTo>
                  <a:cubicBezTo>
                    <a:pt x="96" y="0"/>
                    <a:pt x="1" y="95"/>
                    <a:pt x="1" y="191"/>
                  </a:cubicBezTo>
                  <a:cubicBezTo>
                    <a:pt x="1" y="286"/>
                    <a:pt x="96" y="357"/>
                    <a:pt x="191" y="357"/>
                  </a:cubicBezTo>
                  <a:lnTo>
                    <a:pt x="3549" y="357"/>
                  </a:lnTo>
                  <a:cubicBezTo>
                    <a:pt x="3644" y="357"/>
                    <a:pt x="3716" y="310"/>
                    <a:pt x="3716" y="191"/>
                  </a:cubicBezTo>
                  <a:cubicBezTo>
                    <a:pt x="3716" y="95"/>
                    <a:pt x="3644" y="0"/>
                    <a:pt x="3549"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7"/>
            <p:cNvSpPr/>
            <p:nvPr/>
          </p:nvSpPr>
          <p:spPr>
            <a:xfrm>
              <a:off x="2279148" y="3646744"/>
              <a:ext cx="118122" cy="11380"/>
            </a:xfrm>
            <a:custGeom>
              <a:rect b="b" l="l" r="r" t="t"/>
              <a:pathLst>
                <a:path extrusionOk="0" h="358" w="3716">
                  <a:moveTo>
                    <a:pt x="191" y="0"/>
                  </a:moveTo>
                  <a:cubicBezTo>
                    <a:pt x="96" y="0"/>
                    <a:pt x="1" y="71"/>
                    <a:pt x="1" y="167"/>
                  </a:cubicBezTo>
                  <a:cubicBezTo>
                    <a:pt x="1" y="262"/>
                    <a:pt x="96" y="357"/>
                    <a:pt x="191" y="357"/>
                  </a:cubicBezTo>
                  <a:lnTo>
                    <a:pt x="3549" y="357"/>
                  </a:lnTo>
                  <a:cubicBezTo>
                    <a:pt x="3644" y="357"/>
                    <a:pt x="3716" y="262"/>
                    <a:pt x="3716" y="167"/>
                  </a:cubicBezTo>
                  <a:cubicBezTo>
                    <a:pt x="3716" y="71"/>
                    <a:pt x="3644" y="0"/>
                    <a:pt x="3549"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7"/>
            <p:cNvSpPr/>
            <p:nvPr/>
          </p:nvSpPr>
          <p:spPr>
            <a:xfrm>
              <a:off x="2219355" y="3480940"/>
              <a:ext cx="73461" cy="72698"/>
            </a:xfrm>
            <a:custGeom>
              <a:rect b="b" l="l" r="r" t="t"/>
              <a:pathLst>
                <a:path extrusionOk="0" h="2287" w="2311">
                  <a:moveTo>
                    <a:pt x="1739" y="1"/>
                  </a:moveTo>
                  <a:cubicBezTo>
                    <a:pt x="786" y="1"/>
                    <a:pt x="0" y="787"/>
                    <a:pt x="0" y="1739"/>
                  </a:cubicBezTo>
                  <a:lnTo>
                    <a:pt x="0" y="2287"/>
                  </a:lnTo>
                  <a:cubicBezTo>
                    <a:pt x="0" y="2025"/>
                    <a:pt x="191" y="1549"/>
                    <a:pt x="643" y="1549"/>
                  </a:cubicBezTo>
                  <a:cubicBezTo>
                    <a:pt x="1144" y="1549"/>
                    <a:pt x="1548" y="1144"/>
                    <a:pt x="1548" y="620"/>
                  </a:cubicBezTo>
                  <a:cubicBezTo>
                    <a:pt x="1548" y="144"/>
                    <a:pt x="2025" y="1"/>
                    <a:pt x="2310" y="1"/>
                  </a:cubicBezTo>
                  <a:close/>
                </a:path>
              </a:pathLst>
            </a:custGeom>
            <a:solidFill>
              <a:srgbClr val="95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7"/>
            <p:cNvSpPr/>
            <p:nvPr/>
          </p:nvSpPr>
          <p:spPr>
            <a:xfrm>
              <a:off x="2278385" y="3696682"/>
              <a:ext cx="115865" cy="161671"/>
            </a:xfrm>
            <a:custGeom>
              <a:rect b="b" l="l" r="r" t="t"/>
              <a:pathLst>
                <a:path extrusionOk="0" h="5086" w="3645">
                  <a:moveTo>
                    <a:pt x="1239" y="1"/>
                  </a:moveTo>
                  <a:cubicBezTo>
                    <a:pt x="977" y="1"/>
                    <a:pt x="739" y="239"/>
                    <a:pt x="739" y="501"/>
                  </a:cubicBezTo>
                  <a:lnTo>
                    <a:pt x="787" y="501"/>
                  </a:lnTo>
                  <a:lnTo>
                    <a:pt x="787" y="3192"/>
                  </a:lnTo>
                  <a:lnTo>
                    <a:pt x="311" y="3192"/>
                  </a:lnTo>
                  <a:cubicBezTo>
                    <a:pt x="96" y="3192"/>
                    <a:pt x="1" y="3454"/>
                    <a:pt x="144" y="3597"/>
                  </a:cubicBezTo>
                  <a:lnTo>
                    <a:pt x="1549" y="4978"/>
                  </a:lnTo>
                  <a:cubicBezTo>
                    <a:pt x="1620" y="5049"/>
                    <a:pt x="1722" y="5085"/>
                    <a:pt x="1823" y="5085"/>
                  </a:cubicBezTo>
                  <a:cubicBezTo>
                    <a:pt x="1924" y="5085"/>
                    <a:pt x="2025" y="5049"/>
                    <a:pt x="2097" y="4978"/>
                  </a:cubicBezTo>
                  <a:lnTo>
                    <a:pt x="3502" y="3597"/>
                  </a:lnTo>
                  <a:cubicBezTo>
                    <a:pt x="3645" y="3454"/>
                    <a:pt x="3526" y="3192"/>
                    <a:pt x="3335" y="3192"/>
                  </a:cubicBezTo>
                  <a:lnTo>
                    <a:pt x="2859" y="3192"/>
                  </a:lnTo>
                  <a:lnTo>
                    <a:pt x="2859" y="501"/>
                  </a:lnTo>
                  <a:cubicBezTo>
                    <a:pt x="2859" y="239"/>
                    <a:pt x="2621" y="1"/>
                    <a:pt x="2359"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7"/>
            <p:cNvSpPr/>
            <p:nvPr/>
          </p:nvSpPr>
          <p:spPr>
            <a:xfrm>
              <a:off x="2279148" y="3696682"/>
              <a:ext cx="93137" cy="162053"/>
            </a:xfrm>
            <a:custGeom>
              <a:rect b="b" l="l" r="r" t="t"/>
              <a:pathLst>
                <a:path extrusionOk="0" h="5098" w="2930">
                  <a:moveTo>
                    <a:pt x="1215" y="1"/>
                  </a:moveTo>
                  <a:cubicBezTo>
                    <a:pt x="953" y="1"/>
                    <a:pt x="715" y="239"/>
                    <a:pt x="715" y="501"/>
                  </a:cubicBezTo>
                  <a:lnTo>
                    <a:pt x="715" y="3192"/>
                  </a:lnTo>
                  <a:lnTo>
                    <a:pt x="239" y="3192"/>
                  </a:lnTo>
                  <a:cubicBezTo>
                    <a:pt x="96" y="3192"/>
                    <a:pt x="1" y="3311"/>
                    <a:pt x="1" y="3430"/>
                  </a:cubicBezTo>
                  <a:cubicBezTo>
                    <a:pt x="1" y="3478"/>
                    <a:pt x="25" y="3549"/>
                    <a:pt x="96" y="3597"/>
                  </a:cubicBezTo>
                  <a:lnTo>
                    <a:pt x="1501" y="4978"/>
                  </a:lnTo>
                  <a:cubicBezTo>
                    <a:pt x="1573" y="5073"/>
                    <a:pt x="1668" y="5097"/>
                    <a:pt x="1763" y="5097"/>
                  </a:cubicBezTo>
                  <a:cubicBezTo>
                    <a:pt x="1858" y="5097"/>
                    <a:pt x="1977" y="5073"/>
                    <a:pt x="2025" y="4978"/>
                  </a:cubicBezTo>
                  <a:lnTo>
                    <a:pt x="2930" y="4121"/>
                  </a:lnTo>
                  <a:lnTo>
                    <a:pt x="2930" y="4121"/>
                  </a:lnTo>
                  <a:cubicBezTo>
                    <a:pt x="2811" y="4144"/>
                    <a:pt x="2692" y="4144"/>
                    <a:pt x="2573" y="4144"/>
                  </a:cubicBezTo>
                  <a:cubicBezTo>
                    <a:pt x="2565" y="4145"/>
                    <a:pt x="2557" y="4145"/>
                    <a:pt x="2550" y="4145"/>
                  </a:cubicBezTo>
                  <a:cubicBezTo>
                    <a:pt x="1311" y="4145"/>
                    <a:pt x="1382" y="2226"/>
                    <a:pt x="1382" y="1"/>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2" name="Google Shape;2772;p47"/>
          <p:cNvGrpSpPr/>
          <p:nvPr/>
        </p:nvGrpSpPr>
        <p:grpSpPr>
          <a:xfrm>
            <a:off x="1514595" y="3499123"/>
            <a:ext cx="378526" cy="342192"/>
            <a:chOff x="1514595" y="3499123"/>
            <a:chExt cx="378526" cy="342192"/>
          </a:xfrm>
        </p:grpSpPr>
        <p:sp>
          <p:nvSpPr>
            <p:cNvPr id="2773" name="Google Shape;2773;p47"/>
            <p:cNvSpPr/>
            <p:nvPr/>
          </p:nvSpPr>
          <p:spPr>
            <a:xfrm>
              <a:off x="1762887" y="3532436"/>
              <a:ext cx="74224" cy="87829"/>
            </a:xfrm>
            <a:custGeom>
              <a:rect b="b" l="l" r="r" t="t"/>
              <a:pathLst>
                <a:path extrusionOk="0" h="2763" w="2335">
                  <a:moveTo>
                    <a:pt x="0" y="0"/>
                  </a:moveTo>
                  <a:lnTo>
                    <a:pt x="0" y="2763"/>
                  </a:lnTo>
                  <a:lnTo>
                    <a:pt x="2334" y="2763"/>
                  </a:lnTo>
                  <a:lnTo>
                    <a:pt x="2334" y="0"/>
                  </a:ln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7"/>
            <p:cNvSpPr/>
            <p:nvPr/>
          </p:nvSpPr>
          <p:spPr>
            <a:xfrm>
              <a:off x="1762887" y="3532436"/>
              <a:ext cx="73461" cy="46950"/>
            </a:xfrm>
            <a:custGeom>
              <a:rect b="b" l="l" r="r" t="t"/>
              <a:pathLst>
                <a:path extrusionOk="0" h="1477" w="2311">
                  <a:moveTo>
                    <a:pt x="0" y="0"/>
                  </a:moveTo>
                  <a:lnTo>
                    <a:pt x="0" y="1119"/>
                  </a:lnTo>
                  <a:lnTo>
                    <a:pt x="881" y="1477"/>
                  </a:lnTo>
                  <a:cubicBezTo>
                    <a:pt x="667" y="881"/>
                    <a:pt x="715" y="357"/>
                    <a:pt x="715" y="357"/>
                  </a:cubicBezTo>
                  <a:lnTo>
                    <a:pt x="2310" y="357"/>
                  </a:lnTo>
                  <a:lnTo>
                    <a:pt x="2310" y="0"/>
                  </a:ln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7"/>
            <p:cNvSpPr/>
            <p:nvPr/>
          </p:nvSpPr>
          <p:spPr>
            <a:xfrm>
              <a:off x="1553185" y="3581643"/>
              <a:ext cx="304365" cy="259672"/>
            </a:xfrm>
            <a:custGeom>
              <a:rect b="b" l="l" r="r" t="t"/>
              <a:pathLst>
                <a:path extrusionOk="0" h="8169" w="9575">
                  <a:moveTo>
                    <a:pt x="4764" y="0"/>
                  </a:moveTo>
                  <a:lnTo>
                    <a:pt x="1" y="1905"/>
                  </a:lnTo>
                  <a:lnTo>
                    <a:pt x="1" y="7644"/>
                  </a:lnTo>
                  <a:cubicBezTo>
                    <a:pt x="1" y="7930"/>
                    <a:pt x="239" y="8168"/>
                    <a:pt x="548" y="8168"/>
                  </a:cubicBezTo>
                  <a:lnTo>
                    <a:pt x="9026" y="8168"/>
                  </a:lnTo>
                  <a:cubicBezTo>
                    <a:pt x="9336" y="8168"/>
                    <a:pt x="9574" y="7930"/>
                    <a:pt x="9574" y="7644"/>
                  </a:cubicBezTo>
                  <a:lnTo>
                    <a:pt x="9574" y="1905"/>
                  </a:lnTo>
                  <a:lnTo>
                    <a:pt x="9527" y="1905"/>
                  </a:lnTo>
                  <a:lnTo>
                    <a:pt x="4764" y="0"/>
                  </a:ln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7"/>
            <p:cNvSpPr/>
            <p:nvPr/>
          </p:nvSpPr>
          <p:spPr>
            <a:xfrm>
              <a:off x="1553185" y="3602814"/>
              <a:ext cx="302077" cy="238502"/>
            </a:xfrm>
            <a:custGeom>
              <a:rect b="b" l="l" r="r" t="t"/>
              <a:pathLst>
                <a:path extrusionOk="0" h="7503" w="9503">
                  <a:moveTo>
                    <a:pt x="4764" y="1"/>
                  </a:moveTo>
                  <a:cubicBezTo>
                    <a:pt x="4716" y="1"/>
                    <a:pt x="4645" y="1"/>
                    <a:pt x="4597" y="48"/>
                  </a:cubicBezTo>
                  <a:lnTo>
                    <a:pt x="4383" y="120"/>
                  </a:lnTo>
                  <a:lnTo>
                    <a:pt x="1" y="1835"/>
                  </a:lnTo>
                  <a:lnTo>
                    <a:pt x="1" y="6978"/>
                  </a:lnTo>
                  <a:cubicBezTo>
                    <a:pt x="1" y="7264"/>
                    <a:pt x="239" y="7502"/>
                    <a:pt x="548" y="7502"/>
                  </a:cubicBezTo>
                  <a:lnTo>
                    <a:pt x="1168" y="7502"/>
                  </a:lnTo>
                  <a:lnTo>
                    <a:pt x="1168" y="3454"/>
                  </a:lnTo>
                  <a:cubicBezTo>
                    <a:pt x="1168" y="3192"/>
                    <a:pt x="1406" y="2954"/>
                    <a:pt x="1668" y="2954"/>
                  </a:cubicBezTo>
                  <a:lnTo>
                    <a:pt x="3287" y="2954"/>
                  </a:lnTo>
                  <a:cubicBezTo>
                    <a:pt x="3311" y="2335"/>
                    <a:pt x="3454" y="1739"/>
                    <a:pt x="3621" y="1287"/>
                  </a:cubicBezTo>
                  <a:cubicBezTo>
                    <a:pt x="3644" y="1168"/>
                    <a:pt x="3740" y="1072"/>
                    <a:pt x="3859" y="1049"/>
                  </a:cubicBezTo>
                  <a:lnTo>
                    <a:pt x="4573" y="787"/>
                  </a:lnTo>
                  <a:cubicBezTo>
                    <a:pt x="4621" y="763"/>
                    <a:pt x="4692" y="763"/>
                    <a:pt x="4740" y="763"/>
                  </a:cubicBezTo>
                  <a:cubicBezTo>
                    <a:pt x="4811" y="763"/>
                    <a:pt x="4859" y="763"/>
                    <a:pt x="4930" y="787"/>
                  </a:cubicBezTo>
                  <a:lnTo>
                    <a:pt x="9503" y="2573"/>
                  </a:lnTo>
                  <a:lnTo>
                    <a:pt x="9503" y="1835"/>
                  </a:lnTo>
                  <a:lnTo>
                    <a:pt x="4930" y="48"/>
                  </a:lnTo>
                  <a:cubicBezTo>
                    <a:pt x="4883" y="48"/>
                    <a:pt x="4835" y="1"/>
                    <a:pt x="4764" y="1"/>
                  </a:cubicBezTo>
                  <a:close/>
                  <a:moveTo>
                    <a:pt x="4216" y="6240"/>
                  </a:moveTo>
                  <a:lnTo>
                    <a:pt x="4216" y="7502"/>
                  </a:lnTo>
                  <a:lnTo>
                    <a:pt x="6026" y="7502"/>
                  </a:lnTo>
                  <a:cubicBezTo>
                    <a:pt x="5216" y="7193"/>
                    <a:pt x="4621" y="6740"/>
                    <a:pt x="4216" y="6240"/>
                  </a:cubicBez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7"/>
            <p:cNvSpPr/>
            <p:nvPr/>
          </p:nvSpPr>
          <p:spPr>
            <a:xfrm>
              <a:off x="1590281" y="3696682"/>
              <a:ext cx="96920" cy="144633"/>
            </a:xfrm>
            <a:custGeom>
              <a:rect b="b" l="l" r="r" t="t"/>
              <a:pathLst>
                <a:path extrusionOk="0" h="4550" w="3049">
                  <a:moveTo>
                    <a:pt x="501" y="1"/>
                  </a:moveTo>
                  <a:cubicBezTo>
                    <a:pt x="239" y="1"/>
                    <a:pt x="1" y="239"/>
                    <a:pt x="1" y="501"/>
                  </a:cubicBezTo>
                  <a:lnTo>
                    <a:pt x="1" y="4549"/>
                  </a:lnTo>
                  <a:lnTo>
                    <a:pt x="3049" y="4549"/>
                  </a:lnTo>
                  <a:lnTo>
                    <a:pt x="3049" y="501"/>
                  </a:lnTo>
                  <a:cubicBezTo>
                    <a:pt x="3049" y="239"/>
                    <a:pt x="2811" y="1"/>
                    <a:pt x="2525"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7"/>
            <p:cNvSpPr/>
            <p:nvPr/>
          </p:nvSpPr>
          <p:spPr>
            <a:xfrm>
              <a:off x="1730336" y="3696682"/>
              <a:ext cx="75718" cy="72698"/>
            </a:xfrm>
            <a:custGeom>
              <a:rect b="b" l="l" r="r" t="t"/>
              <a:pathLst>
                <a:path extrusionOk="0" h="2287" w="2382">
                  <a:moveTo>
                    <a:pt x="262" y="1"/>
                  </a:moveTo>
                  <a:cubicBezTo>
                    <a:pt x="119" y="1"/>
                    <a:pt x="0" y="120"/>
                    <a:pt x="0" y="263"/>
                  </a:cubicBezTo>
                  <a:lnTo>
                    <a:pt x="0" y="2287"/>
                  </a:lnTo>
                  <a:lnTo>
                    <a:pt x="2358" y="2287"/>
                  </a:lnTo>
                  <a:lnTo>
                    <a:pt x="2382" y="263"/>
                  </a:lnTo>
                  <a:cubicBezTo>
                    <a:pt x="2382" y="120"/>
                    <a:pt x="2263" y="1"/>
                    <a:pt x="2120" y="1"/>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7"/>
            <p:cNvSpPr/>
            <p:nvPr/>
          </p:nvSpPr>
          <p:spPr>
            <a:xfrm>
              <a:off x="1718225" y="3769348"/>
              <a:ext cx="99940" cy="26543"/>
            </a:xfrm>
            <a:custGeom>
              <a:rect b="b" l="l" r="r" t="t"/>
              <a:pathLst>
                <a:path extrusionOk="0" h="835" w="3144">
                  <a:moveTo>
                    <a:pt x="167" y="1"/>
                  </a:moveTo>
                  <a:cubicBezTo>
                    <a:pt x="48" y="1"/>
                    <a:pt x="0" y="96"/>
                    <a:pt x="0" y="191"/>
                  </a:cubicBezTo>
                  <a:lnTo>
                    <a:pt x="0" y="668"/>
                  </a:lnTo>
                  <a:cubicBezTo>
                    <a:pt x="0" y="787"/>
                    <a:pt x="96" y="834"/>
                    <a:pt x="167" y="834"/>
                  </a:cubicBezTo>
                  <a:lnTo>
                    <a:pt x="2977" y="834"/>
                  </a:lnTo>
                  <a:cubicBezTo>
                    <a:pt x="3096" y="834"/>
                    <a:pt x="3144" y="763"/>
                    <a:pt x="3144" y="668"/>
                  </a:cubicBezTo>
                  <a:lnTo>
                    <a:pt x="3144" y="191"/>
                  </a:lnTo>
                  <a:cubicBezTo>
                    <a:pt x="3144" y="96"/>
                    <a:pt x="3096" y="1"/>
                    <a:pt x="2977" y="1"/>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7"/>
            <p:cNvSpPr/>
            <p:nvPr/>
          </p:nvSpPr>
          <p:spPr>
            <a:xfrm>
              <a:off x="1762887" y="3696682"/>
              <a:ext cx="11380" cy="72698"/>
            </a:xfrm>
            <a:custGeom>
              <a:rect b="b" l="l" r="r" t="t"/>
              <a:pathLst>
                <a:path extrusionOk="0" h="2287" w="358">
                  <a:moveTo>
                    <a:pt x="0" y="1"/>
                  </a:moveTo>
                  <a:lnTo>
                    <a:pt x="0" y="2287"/>
                  </a:lnTo>
                  <a:lnTo>
                    <a:pt x="358" y="2287"/>
                  </a:lnTo>
                  <a:lnTo>
                    <a:pt x="358" y="1"/>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7"/>
            <p:cNvSpPr/>
            <p:nvPr/>
          </p:nvSpPr>
          <p:spPr>
            <a:xfrm>
              <a:off x="1730336" y="3727738"/>
              <a:ext cx="74955" cy="11380"/>
            </a:xfrm>
            <a:custGeom>
              <a:rect b="b" l="l" r="r" t="t"/>
              <a:pathLst>
                <a:path extrusionOk="0" h="358" w="2358">
                  <a:moveTo>
                    <a:pt x="0" y="0"/>
                  </a:moveTo>
                  <a:lnTo>
                    <a:pt x="0" y="357"/>
                  </a:lnTo>
                  <a:lnTo>
                    <a:pt x="2358" y="357"/>
                  </a:lnTo>
                  <a:lnTo>
                    <a:pt x="2358" y="0"/>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7"/>
            <p:cNvSpPr/>
            <p:nvPr/>
          </p:nvSpPr>
          <p:spPr>
            <a:xfrm>
              <a:off x="1657670" y="3696682"/>
              <a:ext cx="32" cy="32"/>
            </a:xfrm>
            <a:custGeom>
              <a:rect b="b" l="l" r="r" t="t"/>
              <a:pathLst>
                <a:path extrusionOk="0" h="1" w="1">
                  <a:moveTo>
                    <a:pt x="0" y="1"/>
                  </a:moveTo>
                  <a:lnTo>
                    <a:pt x="0" y="1"/>
                  </a:lnTo>
                  <a:lnTo>
                    <a:pt x="0" y="1"/>
                  </a:lnTo>
                  <a:lnTo>
                    <a:pt x="0" y="1"/>
                  </a:lnTo>
                  <a:lnTo>
                    <a:pt x="0" y="1"/>
                  </a:lnTo>
                  <a:close/>
                </a:path>
              </a:pathLst>
            </a:custGeom>
            <a:solidFill>
              <a:srgbClr val="8DD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7"/>
            <p:cNvSpPr/>
            <p:nvPr/>
          </p:nvSpPr>
          <p:spPr>
            <a:xfrm>
              <a:off x="1590281" y="3696682"/>
              <a:ext cx="67421" cy="15926"/>
            </a:xfrm>
            <a:custGeom>
              <a:rect b="b" l="l" r="r" t="t"/>
              <a:pathLst>
                <a:path extrusionOk="0" h="501" w="2121">
                  <a:moveTo>
                    <a:pt x="2120" y="1"/>
                  </a:moveTo>
                  <a:lnTo>
                    <a:pt x="501" y="1"/>
                  </a:lnTo>
                  <a:cubicBezTo>
                    <a:pt x="239" y="1"/>
                    <a:pt x="1" y="239"/>
                    <a:pt x="1" y="501"/>
                  </a:cubicBezTo>
                  <a:lnTo>
                    <a:pt x="1" y="501"/>
                  </a:lnTo>
                  <a:cubicBezTo>
                    <a:pt x="1" y="239"/>
                    <a:pt x="239" y="1"/>
                    <a:pt x="501" y="1"/>
                  </a:cubicBezTo>
                  <a:lnTo>
                    <a:pt x="2120" y="1"/>
                  </a:lnTo>
                  <a:lnTo>
                    <a:pt x="2120" y="1"/>
                  </a:lnTo>
                  <a:close/>
                </a:path>
              </a:pathLst>
            </a:custGeom>
            <a:solidFill>
              <a:srgbClr val="7BD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7"/>
            <p:cNvSpPr/>
            <p:nvPr/>
          </p:nvSpPr>
          <p:spPr>
            <a:xfrm>
              <a:off x="1590281" y="3696682"/>
              <a:ext cx="96920" cy="144633"/>
            </a:xfrm>
            <a:custGeom>
              <a:rect b="b" l="l" r="r" t="t"/>
              <a:pathLst>
                <a:path extrusionOk="0" h="4550" w="3049">
                  <a:moveTo>
                    <a:pt x="501" y="1"/>
                  </a:moveTo>
                  <a:cubicBezTo>
                    <a:pt x="239" y="1"/>
                    <a:pt x="1" y="239"/>
                    <a:pt x="1" y="501"/>
                  </a:cubicBezTo>
                  <a:lnTo>
                    <a:pt x="1" y="4549"/>
                  </a:lnTo>
                  <a:lnTo>
                    <a:pt x="3049" y="4549"/>
                  </a:lnTo>
                  <a:lnTo>
                    <a:pt x="3049" y="3287"/>
                  </a:lnTo>
                  <a:cubicBezTo>
                    <a:pt x="2239" y="2287"/>
                    <a:pt x="2025" y="1072"/>
                    <a:pt x="2120" y="1"/>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7"/>
            <p:cNvSpPr/>
            <p:nvPr/>
          </p:nvSpPr>
          <p:spPr>
            <a:xfrm>
              <a:off x="1605411" y="3764072"/>
              <a:ext cx="11412" cy="11380"/>
            </a:xfrm>
            <a:custGeom>
              <a:rect b="b" l="l" r="r" t="t"/>
              <a:pathLst>
                <a:path extrusionOk="0" h="358" w="359">
                  <a:moveTo>
                    <a:pt x="191" y="0"/>
                  </a:moveTo>
                  <a:cubicBezTo>
                    <a:pt x="72" y="0"/>
                    <a:pt x="1" y="72"/>
                    <a:pt x="1" y="167"/>
                  </a:cubicBezTo>
                  <a:cubicBezTo>
                    <a:pt x="1" y="262"/>
                    <a:pt x="72" y="357"/>
                    <a:pt x="191" y="357"/>
                  </a:cubicBezTo>
                  <a:cubicBezTo>
                    <a:pt x="287" y="357"/>
                    <a:pt x="358" y="262"/>
                    <a:pt x="358" y="167"/>
                  </a:cubicBezTo>
                  <a:cubicBezTo>
                    <a:pt x="358" y="72"/>
                    <a:pt x="287" y="0"/>
                    <a:pt x="191"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7"/>
            <p:cNvSpPr/>
            <p:nvPr/>
          </p:nvSpPr>
          <p:spPr>
            <a:xfrm>
              <a:off x="1514595" y="3547567"/>
              <a:ext cx="378526" cy="120125"/>
            </a:xfrm>
            <a:custGeom>
              <a:rect b="b" l="l" r="r" t="t"/>
              <a:pathLst>
                <a:path extrusionOk="0" h="3779" w="11908">
                  <a:moveTo>
                    <a:pt x="5954" y="0"/>
                  </a:moveTo>
                  <a:cubicBezTo>
                    <a:pt x="5823" y="0"/>
                    <a:pt x="5692" y="24"/>
                    <a:pt x="5573" y="72"/>
                  </a:cubicBezTo>
                  <a:lnTo>
                    <a:pt x="334" y="2096"/>
                  </a:lnTo>
                  <a:cubicBezTo>
                    <a:pt x="119" y="2191"/>
                    <a:pt x="0" y="2358"/>
                    <a:pt x="0" y="2572"/>
                  </a:cubicBezTo>
                  <a:lnTo>
                    <a:pt x="0" y="3263"/>
                  </a:lnTo>
                  <a:cubicBezTo>
                    <a:pt x="0" y="3552"/>
                    <a:pt x="234" y="3779"/>
                    <a:pt x="513" y="3779"/>
                  </a:cubicBezTo>
                  <a:cubicBezTo>
                    <a:pt x="579" y="3779"/>
                    <a:pt x="647" y="3766"/>
                    <a:pt x="715" y="3739"/>
                  </a:cubicBezTo>
                  <a:lnTo>
                    <a:pt x="5787" y="1786"/>
                  </a:lnTo>
                  <a:cubicBezTo>
                    <a:pt x="5847" y="1751"/>
                    <a:pt x="5912" y="1733"/>
                    <a:pt x="5978" y="1733"/>
                  </a:cubicBezTo>
                  <a:cubicBezTo>
                    <a:pt x="6043" y="1733"/>
                    <a:pt x="6109" y="1751"/>
                    <a:pt x="6168" y="1786"/>
                  </a:cubicBezTo>
                  <a:lnTo>
                    <a:pt x="11193" y="3739"/>
                  </a:lnTo>
                  <a:cubicBezTo>
                    <a:pt x="11252" y="3760"/>
                    <a:pt x="11313" y="3770"/>
                    <a:pt x="11372" y="3770"/>
                  </a:cubicBezTo>
                  <a:cubicBezTo>
                    <a:pt x="11649" y="3770"/>
                    <a:pt x="11907" y="3557"/>
                    <a:pt x="11907" y="3263"/>
                  </a:cubicBezTo>
                  <a:lnTo>
                    <a:pt x="11907" y="2572"/>
                  </a:lnTo>
                  <a:cubicBezTo>
                    <a:pt x="11907" y="2382"/>
                    <a:pt x="11788" y="2167"/>
                    <a:pt x="11574" y="2096"/>
                  </a:cubicBezTo>
                  <a:lnTo>
                    <a:pt x="6335" y="72"/>
                  </a:lnTo>
                  <a:cubicBezTo>
                    <a:pt x="6216" y="24"/>
                    <a:pt x="6085" y="0"/>
                    <a:pt x="5954"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7"/>
            <p:cNvSpPr/>
            <p:nvPr/>
          </p:nvSpPr>
          <p:spPr>
            <a:xfrm>
              <a:off x="1515326" y="3613431"/>
              <a:ext cx="10649" cy="15163"/>
            </a:xfrm>
            <a:custGeom>
              <a:rect b="b" l="l" r="r" t="t"/>
              <a:pathLst>
                <a:path extrusionOk="0" h="477" w="335">
                  <a:moveTo>
                    <a:pt x="334" y="0"/>
                  </a:moveTo>
                  <a:lnTo>
                    <a:pt x="334" y="0"/>
                  </a:lnTo>
                  <a:cubicBezTo>
                    <a:pt x="120" y="72"/>
                    <a:pt x="1" y="262"/>
                    <a:pt x="1" y="477"/>
                  </a:cubicBezTo>
                  <a:cubicBezTo>
                    <a:pt x="1" y="262"/>
                    <a:pt x="120" y="95"/>
                    <a:pt x="334" y="0"/>
                  </a:cubicBezTo>
                  <a:close/>
                </a:path>
              </a:pathLst>
            </a:custGeom>
            <a:solidFill>
              <a:srgbClr val="E2D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7"/>
            <p:cNvSpPr/>
            <p:nvPr/>
          </p:nvSpPr>
          <p:spPr>
            <a:xfrm>
              <a:off x="1552422" y="3606596"/>
              <a:ext cx="139325" cy="54547"/>
            </a:xfrm>
            <a:custGeom>
              <a:rect b="b" l="l" r="r" t="t"/>
              <a:pathLst>
                <a:path extrusionOk="0" h="1716" w="4383">
                  <a:moveTo>
                    <a:pt x="4383" y="1"/>
                  </a:moveTo>
                  <a:lnTo>
                    <a:pt x="1" y="1716"/>
                  </a:lnTo>
                  <a:lnTo>
                    <a:pt x="1" y="1716"/>
                  </a:lnTo>
                  <a:lnTo>
                    <a:pt x="4383" y="1"/>
                  </a:lnTo>
                  <a:lnTo>
                    <a:pt x="4383" y="1"/>
                  </a:lnTo>
                  <a:close/>
                </a:path>
              </a:pathLst>
            </a:custGeom>
            <a:solidFill>
              <a:srgbClr val="7ED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7"/>
            <p:cNvSpPr/>
            <p:nvPr/>
          </p:nvSpPr>
          <p:spPr>
            <a:xfrm>
              <a:off x="1515326" y="3560441"/>
              <a:ext cx="175658" cy="106774"/>
            </a:xfrm>
            <a:custGeom>
              <a:rect b="b" l="l" r="r" t="t"/>
              <a:pathLst>
                <a:path extrusionOk="0" h="3359" w="5526">
                  <a:moveTo>
                    <a:pt x="4645" y="0"/>
                  </a:moveTo>
                  <a:lnTo>
                    <a:pt x="334" y="1667"/>
                  </a:lnTo>
                  <a:cubicBezTo>
                    <a:pt x="120" y="1762"/>
                    <a:pt x="1" y="1929"/>
                    <a:pt x="1" y="2144"/>
                  </a:cubicBezTo>
                  <a:lnTo>
                    <a:pt x="1" y="2834"/>
                  </a:lnTo>
                  <a:cubicBezTo>
                    <a:pt x="1" y="3120"/>
                    <a:pt x="239" y="3358"/>
                    <a:pt x="525" y="3358"/>
                  </a:cubicBezTo>
                  <a:cubicBezTo>
                    <a:pt x="573" y="3358"/>
                    <a:pt x="644" y="3358"/>
                    <a:pt x="692" y="3334"/>
                  </a:cubicBezTo>
                  <a:lnTo>
                    <a:pt x="1144" y="3168"/>
                  </a:lnTo>
                  <a:lnTo>
                    <a:pt x="5526" y="1453"/>
                  </a:lnTo>
                  <a:cubicBezTo>
                    <a:pt x="4740" y="1310"/>
                    <a:pt x="4478" y="453"/>
                    <a:pt x="4645" y="0"/>
                  </a:cubicBezTo>
                  <a:close/>
                </a:path>
              </a:pathLst>
            </a:custGeom>
            <a:solidFill>
              <a:srgbClr val="FC8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7"/>
            <p:cNvSpPr/>
            <p:nvPr/>
          </p:nvSpPr>
          <p:spPr>
            <a:xfrm>
              <a:off x="1751539" y="3499123"/>
              <a:ext cx="96920" cy="33345"/>
            </a:xfrm>
            <a:custGeom>
              <a:rect b="b" l="l" r="r" t="t"/>
              <a:pathLst>
                <a:path extrusionOk="0" h="1049" w="3049">
                  <a:moveTo>
                    <a:pt x="238" y="0"/>
                  </a:moveTo>
                  <a:cubicBezTo>
                    <a:pt x="119" y="0"/>
                    <a:pt x="0" y="96"/>
                    <a:pt x="0" y="238"/>
                  </a:cubicBezTo>
                  <a:lnTo>
                    <a:pt x="0" y="810"/>
                  </a:lnTo>
                  <a:cubicBezTo>
                    <a:pt x="0" y="905"/>
                    <a:pt x="72" y="1048"/>
                    <a:pt x="238" y="1048"/>
                  </a:cubicBezTo>
                  <a:lnTo>
                    <a:pt x="2810" y="1048"/>
                  </a:lnTo>
                  <a:cubicBezTo>
                    <a:pt x="2929" y="1048"/>
                    <a:pt x="3048" y="953"/>
                    <a:pt x="3048" y="810"/>
                  </a:cubicBezTo>
                  <a:lnTo>
                    <a:pt x="3048" y="238"/>
                  </a:lnTo>
                  <a:cubicBezTo>
                    <a:pt x="3048" y="119"/>
                    <a:pt x="2929" y="0"/>
                    <a:pt x="2810" y="0"/>
                  </a:cubicBezTo>
                  <a:close/>
                </a:path>
              </a:pathLst>
            </a:custGeom>
            <a:solidFill>
              <a:srgbClr val="ED8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47"/>
          <p:cNvGrpSpPr/>
          <p:nvPr/>
        </p:nvGrpSpPr>
        <p:grpSpPr>
          <a:xfrm>
            <a:off x="887014" y="3481671"/>
            <a:ext cx="368703" cy="378557"/>
            <a:chOff x="887014" y="3481671"/>
            <a:chExt cx="368703" cy="378557"/>
          </a:xfrm>
        </p:grpSpPr>
        <p:sp>
          <p:nvSpPr>
            <p:cNvPr id="2792" name="Google Shape;2792;p47"/>
            <p:cNvSpPr/>
            <p:nvPr/>
          </p:nvSpPr>
          <p:spPr>
            <a:xfrm>
              <a:off x="887014" y="3493051"/>
              <a:ext cx="368703" cy="366415"/>
            </a:xfrm>
            <a:custGeom>
              <a:rect b="b" l="l" r="r" t="t"/>
              <a:pathLst>
                <a:path extrusionOk="0" h="11527" w="11599">
                  <a:moveTo>
                    <a:pt x="5812" y="1"/>
                  </a:moveTo>
                  <a:cubicBezTo>
                    <a:pt x="4264" y="1"/>
                    <a:pt x="2835" y="644"/>
                    <a:pt x="1739" y="1715"/>
                  </a:cubicBezTo>
                  <a:cubicBezTo>
                    <a:pt x="1477" y="1977"/>
                    <a:pt x="1477" y="2430"/>
                    <a:pt x="1739" y="2692"/>
                  </a:cubicBezTo>
                  <a:cubicBezTo>
                    <a:pt x="1870" y="2823"/>
                    <a:pt x="2049" y="2888"/>
                    <a:pt x="2228" y="2888"/>
                  </a:cubicBezTo>
                  <a:cubicBezTo>
                    <a:pt x="2406" y="2888"/>
                    <a:pt x="2585" y="2823"/>
                    <a:pt x="2716" y="2692"/>
                  </a:cubicBezTo>
                  <a:cubicBezTo>
                    <a:pt x="3526" y="1858"/>
                    <a:pt x="4621" y="1406"/>
                    <a:pt x="5788" y="1406"/>
                  </a:cubicBezTo>
                  <a:cubicBezTo>
                    <a:pt x="8169" y="1406"/>
                    <a:pt x="10122" y="3335"/>
                    <a:pt x="10122" y="5764"/>
                  </a:cubicBezTo>
                  <a:cubicBezTo>
                    <a:pt x="10122" y="8145"/>
                    <a:pt x="8193" y="10098"/>
                    <a:pt x="5788" y="10098"/>
                  </a:cubicBezTo>
                  <a:cubicBezTo>
                    <a:pt x="3406" y="10098"/>
                    <a:pt x="1430" y="8169"/>
                    <a:pt x="1430" y="5764"/>
                  </a:cubicBezTo>
                  <a:cubicBezTo>
                    <a:pt x="1430" y="5359"/>
                    <a:pt x="1120" y="5049"/>
                    <a:pt x="715" y="5049"/>
                  </a:cubicBezTo>
                  <a:cubicBezTo>
                    <a:pt x="334" y="5049"/>
                    <a:pt x="1" y="5359"/>
                    <a:pt x="1" y="5764"/>
                  </a:cubicBezTo>
                  <a:cubicBezTo>
                    <a:pt x="1" y="8931"/>
                    <a:pt x="2597" y="11527"/>
                    <a:pt x="5788" y="11527"/>
                  </a:cubicBezTo>
                  <a:cubicBezTo>
                    <a:pt x="8979" y="11527"/>
                    <a:pt x="11551" y="8931"/>
                    <a:pt x="11599" y="5788"/>
                  </a:cubicBezTo>
                  <a:cubicBezTo>
                    <a:pt x="11599" y="2596"/>
                    <a:pt x="9003" y="1"/>
                    <a:pt x="5812"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7"/>
            <p:cNvSpPr/>
            <p:nvPr/>
          </p:nvSpPr>
          <p:spPr>
            <a:xfrm>
              <a:off x="887014" y="3654309"/>
              <a:ext cx="304365" cy="159764"/>
            </a:xfrm>
            <a:custGeom>
              <a:rect b="b" l="l" r="r" t="t"/>
              <a:pathLst>
                <a:path extrusionOk="0" h="5026" w="9575">
                  <a:moveTo>
                    <a:pt x="715" y="0"/>
                  </a:moveTo>
                  <a:cubicBezTo>
                    <a:pt x="334" y="0"/>
                    <a:pt x="1" y="286"/>
                    <a:pt x="1" y="715"/>
                  </a:cubicBezTo>
                  <a:cubicBezTo>
                    <a:pt x="1" y="334"/>
                    <a:pt x="334" y="0"/>
                    <a:pt x="715" y="0"/>
                  </a:cubicBezTo>
                  <a:close/>
                  <a:moveTo>
                    <a:pt x="9574" y="2882"/>
                  </a:moveTo>
                  <a:cubicBezTo>
                    <a:pt x="8860" y="4072"/>
                    <a:pt x="7622" y="4906"/>
                    <a:pt x="6193" y="5025"/>
                  </a:cubicBezTo>
                  <a:cubicBezTo>
                    <a:pt x="7622" y="4906"/>
                    <a:pt x="8884" y="4072"/>
                    <a:pt x="9574" y="2882"/>
                  </a:cubicBezTo>
                  <a:close/>
                  <a:moveTo>
                    <a:pt x="1430" y="692"/>
                  </a:moveTo>
                  <a:cubicBezTo>
                    <a:pt x="1431" y="3082"/>
                    <a:pt x="3360" y="5025"/>
                    <a:pt x="5744" y="5025"/>
                  </a:cubicBezTo>
                  <a:cubicBezTo>
                    <a:pt x="5759" y="5025"/>
                    <a:pt x="5773" y="5025"/>
                    <a:pt x="5788" y="5025"/>
                  </a:cubicBezTo>
                  <a:cubicBezTo>
                    <a:pt x="3407" y="5025"/>
                    <a:pt x="1431" y="3097"/>
                    <a:pt x="1430" y="692"/>
                  </a:cubicBez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7"/>
            <p:cNvSpPr/>
            <p:nvPr/>
          </p:nvSpPr>
          <p:spPr>
            <a:xfrm>
              <a:off x="887014" y="3654309"/>
              <a:ext cx="329350" cy="205919"/>
            </a:xfrm>
            <a:custGeom>
              <a:rect b="b" l="l" r="r" t="t"/>
              <a:pathLst>
                <a:path extrusionOk="0" h="6478" w="10361">
                  <a:moveTo>
                    <a:pt x="715" y="0"/>
                  </a:moveTo>
                  <a:cubicBezTo>
                    <a:pt x="334" y="0"/>
                    <a:pt x="1" y="334"/>
                    <a:pt x="1" y="715"/>
                  </a:cubicBezTo>
                  <a:cubicBezTo>
                    <a:pt x="1" y="3906"/>
                    <a:pt x="2597" y="6478"/>
                    <a:pt x="5788" y="6478"/>
                  </a:cubicBezTo>
                  <a:lnTo>
                    <a:pt x="6502" y="6478"/>
                  </a:lnTo>
                  <a:cubicBezTo>
                    <a:pt x="8193" y="6097"/>
                    <a:pt x="9598" y="4954"/>
                    <a:pt x="10360" y="3477"/>
                  </a:cubicBezTo>
                  <a:cubicBezTo>
                    <a:pt x="9884" y="3382"/>
                    <a:pt x="9408" y="3263"/>
                    <a:pt x="9003" y="3072"/>
                  </a:cubicBezTo>
                  <a:cubicBezTo>
                    <a:pt x="8312" y="4263"/>
                    <a:pt x="7050" y="5096"/>
                    <a:pt x="5621" y="5192"/>
                  </a:cubicBezTo>
                  <a:lnTo>
                    <a:pt x="5216" y="5192"/>
                  </a:lnTo>
                  <a:cubicBezTo>
                    <a:pt x="2811" y="5192"/>
                    <a:pt x="858" y="3239"/>
                    <a:pt x="858" y="858"/>
                  </a:cubicBezTo>
                  <a:cubicBezTo>
                    <a:pt x="1430" y="286"/>
                    <a:pt x="1120" y="0"/>
                    <a:pt x="715" y="0"/>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7"/>
            <p:cNvSpPr/>
            <p:nvPr/>
          </p:nvSpPr>
          <p:spPr>
            <a:xfrm>
              <a:off x="1024813" y="3542258"/>
              <a:ext cx="7597" cy="3052"/>
            </a:xfrm>
            <a:custGeom>
              <a:rect b="b" l="l" r="r" t="t"/>
              <a:pathLst>
                <a:path extrusionOk="0" h="96" w="239">
                  <a:moveTo>
                    <a:pt x="238" y="1"/>
                  </a:moveTo>
                  <a:cubicBezTo>
                    <a:pt x="143" y="48"/>
                    <a:pt x="72" y="72"/>
                    <a:pt x="0" y="96"/>
                  </a:cubicBezTo>
                  <a:cubicBezTo>
                    <a:pt x="72" y="72"/>
                    <a:pt x="167" y="48"/>
                    <a:pt x="238" y="1"/>
                  </a:cubicBez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7"/>
            <p:cNvSpPr/>
            <p:nvPr/>
          </p:nvSpPr>
          <p:spPr>
            <a:xfrm>
              <a:off x="983934" y="3498360"/>
              <a:ext cx="47713" cy="46950"/>
            </a:xfrm>
            <a:custGeom>
              <a:rect b="b" l="l" r="r" t="t"/>
              <a:pathLst>
                <a:path extrusionOk="0" h="1477" w="1501">
                  <a:moveTo>
                    <a:pt x="1358" y="0"/>
                  </a:moveTo>
                  <a:lnTo>
                    <a:pt x="1358" y="0"/>
                  </a:lnTo>
                  <a:cubicBezTo>
                    <a:pt x="929" y="120"/>
                    <a:pt x="477" y="262"/>
                    <a:pt x="48" y="477"/>
                  </a:cubicBezTo>
                  <a:lnTo>
                    <a:pt x="0" y="1310"/>
                  </a:lnTo>
                  <a:lnTo>
                    <a:pt x="977" y="1382"/>
                  </a:lnTo>
                  <a:cubicBezTo>
                    <a:pt x="1096" y="1382"/>
                    <a:pt x="1191" y="1429"/>
                    <a:pt x="1262" y="1477"/>
                  </a:cubicBezTo>
                  <a:cubicBezTo>
                    <a:pt x="1358" y="1453"/>
                    <a:pt x="1429" y="1429"/>
                    <a:pt x="1501" y="1382"/>
                  </a:cubicBezTo>
                  <a:cubicBezTo>
                    <a:pt x="1405" y="858"/>
                    <a:pt x="1334" y="381"/>
                    <a:pt x="1358" y="0"/>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7"/>
            <p:cNvSpPr/>
            <p:nvPr/>
          </p:nvSpPr>
          <p:spPr>
            <a:xfrm>
              <a:off x="999065" y="3656948"/>
              <a:ext cx="93900" cy="89736"/>
            </a:xfrm>
            <a:custGeom>
              <a:rect b="b" l="l" r="r" t="t"/>
              <a:pathLst>
                <a:path extrusionOk="0" h="2823" w="2954">
                  <a:moveTo>
                    <a:pt x="2263" y="1"/>
                  </a:moveTo>
                  <a:cubicBezTo>
                    <a:pt x="2096" y="1"/>
                    <a:pt x="1929" y="60"/>
                    <a:pt x="1810" y="179"/>
                  </a:cubicBezTo>
                  <a:lnTo>
                    <a:pt x="239" y="1751"/>
                  </a:lnTo>
                  <a:cubicBezTo>
                    <a:pt x="1" y="1989"/>
                    <a:pt x="1" y="2418"/>
                    <a:pt x="239" y="2656"/>
                  </a:cubicBezTo>
                  <a:cubicBezTo>
                    <a:pt x="358" y="2775"/>
                    <a:pt x="524" y="2823"/>
                    <a:pt x="691" y="2823"/>
                  </a:cubicBezTo>
                  <a:cubicBezTo>
                    <a:pt x="834" y="2823"/>
                    <a:pt x="1001" y="2775"/>
                    <a:pt x="1120" y="2656"/>
                  </a:cubicBezTo>
                  <a:lnTo>
                    <a:pt x="2715" y="1084"/>
                  </a:lnTo>
                  <a:cubicBezTo>
                    <a:pt x="2954" y="846"/>
                    <a:pt x="2954" y="417"/>
                    <a:pt x="2715" y="179"/>
                  </a:cubicBezTo>
                  <a:cubicBezTo>
                    <a:pt x="2596" y="60"/>
                    <a:pt x="2430" y="1"/>
                    <a:pt x="2263"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7"/>
            <p:cNvSpPr/>
            <p:nvPr/>
          </p:nvSpPr>
          <p:spPr>
            <a:xfrm>
              <a:off x="1060383" y="3689879"/>
              <a:ext cx="25017" cy="25780"/>
            </a:xfrm>
            <a:custGeom>
              <a:rect b="b" l="l" r="r" t="t"/>
              <a:pathLst>
                <a:path extrusionOk="0" h="811" w="787">
                  <a:moveTo>
                    <a:pt x="786" y="0"/>
                  </a:moveTo>
                  <a:lnTo>
                    <a:pt x="0" y="810"/>
                  </a:lnTo>
                  <a:lnTo>
                    <a:pt x="0" y="810"/>
                  </a:lnTo>
                  <a:lnTo>
                    <a:pt x="786" y="0"/>
                  </a:ln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7"/>
            <p:cNvSpPr/>
            <p:nvPr/>
          </p:nvSpPr>
          <p:spPr>
            <a:xfrm>
              <a:off x="1033872" y="3655803"/>
              <a:ext cx="58330" cy="59856"/>
            </a:xfrm>
            <a:custGeom>
              <a:rect b="b" l="l" r="r" t="t"/>
              <a:pathLst>
                <a:path extrusionOk="0" h="1883" w="1835">
                  <a:moveTo>
                    <a:pt x="1168" y="1"/>
                  </a:moveTo>
                  <a:cubicBezTo>
                    <a:pt x="1025" y="1"/>
                    <a:pt x="834" y="72"/>
                    <a:pt x="715" y="191"/>
                  </a:cubicBezTo>
                  <a:lnTo>
                    <a:pt x="1" y="906"/>
                  </a:lnTo>
                  <a:cubicBezTo>
                    <a:pt x="72" y="1287"/>
                    <a:pt x="311" y="1715"/>
                    <a:pt x="834" y="1882"/>
                  </a:cubicBezTo>
                  <a:lnTo>
                    <a:pt x="1597" y="1120"/>
                  </a:lnTo>
                  <a:cubicBezTo>
                    <a:pt x="1835" y="882"/>
                    <a:pt x="1835" y="453"/>
                    <a:pt x="1597" y="215"/>
                  </a:cubicBezTo>
                  <a:cubicBezTo>
                    <a:pt x="1501" y="72"/>
                    <a:pt x="1335" y="1"/>
                    <a:pt x="1168" y="1"/>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7"/>
            <p:cNvSpPr/>
            <p:nvPr/>
          </p:nvSpPr>
          <p:spPr>
            <a:xfrm>
              <a:off x="1052055" y="3655803"/>
              <a:ext cx="110557" cy="40148"/>
            </a:xfrm>
            <a:custGeom>
              <a:rect b="b" l="l" r="r" t="t"/>
              <a:pathLst>
                <a:path extrusionOk="0" h="1263" w="3478">
                  <a:moveTo>
                    <a:pt x="620" y="1"/>
                  </a:moveTo>
                  <a:cubicBezTo>
                    <a:pt x="286" y="1"/>
                    <a:pt x="1" y="287"/>
                    <a:pt x="1" y="644"/>
                  </a:cubicBezTo>
                  <a:cubicBezTo>
                    <a:pt x="1" y="953"/>
                    <a:pt x="262" y="1263"/>
                    <a:pt x="620" y="1263"/>
                  </a:cubicBezTo>
                  <a:lnTo>
                    <a:pt x="2858" y="1263"/>
                  </a:lnTo>
                  <a:cubicBezTo>
                    <a:pt x="3192" y="1263"/>
                    <a:pt x="3477" y="1001"/>
                    <a:pt x="3477" y="644"/>
                  </a:cubicBezTo>
                  <a:cubicBezTo>
                    <a:pt x="3477" y="310"/>
                    <a:pt x="3215" y="1"/>
                    <a:pt x="2858"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7"/>
            <p:cNvSpPr/>
            <p:nvPr/>
          </p:nvSpPr>
          <p:spPr>
            <a:xfrm>
              <a:off x="931707" y="3481671"/>
              <a:ext cx="106742" cy="109826"/>
            </a:xfrm>
            <a:custGeom>
              <a:rect b="b" l="l" r="r" t="t"/>
              <a:pathLst>
                <a:path extrusionOk="0" h="3455" w="3358">
                  <a:moveTo>
                    <a:pt x="959" y="0"/>
                  </a:moveTo>
                  <a:cubicBezTo>
                    <a:pt x="570" y="0"/>
                    <a:pt x="213" y="325"/>
                    <a:pt x="167" y="716"/>
                  </a:cubicBezTo>
                  <a:lnTo>
                    <a:pt x="24" y="2478"/>
                  </a:lnTo>
                  <a:cubicBezTo>
                    <a:pt x="0" y="2907"/>
                    <a:pt x="333" y="3288"/>
                    <a:pt x="738" y="3312"/>
                  </a:cubicBezTo>
                  <a:lnTo>
                    <a:pt x="2501" y="3455"/>
                  </a:lnTo>
                  <a:lnTo>
                    <a:pt x="2572" y="3455"/>
                  </a:lnTo>
                  <a:cubicBezTo>
                    <a:pt x="2953" y="3455"/>
                    <a:pt x="3310" y="3169"/>
                    <a:pt x="3334" y="2740"/>
                  </a:cubicBezTo>
                  <a:cubicBezTo>
                    <a:pt x="3358" y="2335"/>
                    <a:pt x="3024" y="1954"/>
                    <a:pt x="2620" y="1907"/>
                  </a:cubicBezTo>
                  <a:lnTo>
                    <a:pt x="1643" y="1835"/>
                  </a:lnTo>
                  <a:lnTo>
                    <a:pt x="1715" y="835"/>
                  </a:lnTo>
                  <a:cubicBezTo>
                    <a:pt x="1762" y="430"/>
                    <a:pt x="1429" y="49"/>
                    <a:pt x="1000" y="2"/>
                  </a:cubicBezTo>
                  <a:cubicBezTo>
                    <a:pt x="987" y="1"/>
                    <a:pt x="973" y="0"/>
                    <a:pt x="959"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7"/>
            <p:cNvSpPr/>
            <p:nvPr/>
          </p:nvSpPr>
          <p:spPr>
            <a:xfrm>
              <a:off x="932438" y="3562825"/>
              <a:ext cx="103754" cy="24127"/>
            </a:xfrm>
            <a:custGeom>
              <a:rect b="b" l="l" r="r" t="t"/>
              <a:pathLst>
                <a:path extrusionOk="0" h="759" w="3264">
                  <a:moveTo>
                    <a:pt x="3263" y="473"/>
                  </a:moveTo>
                  <a:lnTo>
                    <a:pt x="3263" y="473"/>
                  </a:lnTo>
                  <a:cubicBezTo>
                    <a:pt x="3216" y="497"/>
                    <a:pt x="3192" y="544"/>
                    <a:pt x="3168" y="616"/>
                  </a:cubicBezTo>
                  <a:cubicBezTo>
                    <a:pt x="3192" y="592"/>
                    <a:pt x="3216" y="521"/>
                    <a:pt x="3263" y="473"/>
                  </a:cubicBezTo>
                  <a:close/>
                  <a:moveTo>
                    <a:pt x="1" y="0"/>
                  </a:moveTo>
                  <a:cubicBezTo>
                    <a:pt x="3" y="380"/>
                    <a:pt x="312" y="735"/>
                    <a:pt x="715" y="759"/>
                  </a:cubicBezTo>
                  <a:cubicBezTo>
                    <a:pt x="312" y="711"/>
                    <a:pt x="3" y="380"/>
                    <a:pt x="1"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7"/>
            <p:cNvSpPr/>
            <p:nvPr/>
          </p:nvSpPr>
          <p:spPr>
            <a:xfrm>
              <a:off x="933964" y="3483229"/>
              <a:ext cx="99209" cy="107505"/>
            </a:xfrm>
            <a:custGeom>
              <a:rect b="b" l="l" r="r" t="t"/>
              <a:pathLst>
                <a:path extrusionOk="0" h="3382" w="3121">
                  <a:moveTo>
                    <a:pt x="667" y="0"/>
                  </a:moveTo>
                  <a:lnTo>
                    <a:pt x="667" y="0"/>
                  </a:lnTo>
                  <a:cubicBezTo>
                    <a:pt x="381" y="72"/>
                    <a:pt x="167" y="357"/>
                    <a:pt x="143" y="643"/>
                  </a:cubicBezTo>
                  <a:lnTo>
                    <a:pt x="0" y="2405"/>
                  </a:lnTo>
                  <a:lnTo>
                    <a:pt x="0" y="2429"/>
                  </a:lnTo>
                  <a:lnTo>
                    <a:pt x="0" y="2453"/>
                  </a:lnTo>
                  <a:cubicBezTo>
                    <a:pt x="0" y="2858"/>
                    <a:pt x="286" y="3215"/>
                    <a:pt x="715" y="3239"/>
                  </a:cubicBezTo>
                  <a:lnTo>
                    <a:pt x="2453" y="3382"/>
                  </a:lnTo>
                  <a:lnTo>
                    <a:pt x="2525" y="3382"/>
                  </a:lnTo>
                  <a:cubicBezTo>
                    <a:pt x="2739" y="3358"/>
                    <a:pt x="2906" y="3263"/>
                    <a:pt x="3025" y="3120"/>
                  </a:cubicBezTo>
                  <a:cubicBezTo>
                    <a:pt x="3049" y="3048"/>
                    <a:pt x="3096" y="3025"/>
                    <a:pt x="3120" y="2977"/>
                  </a:cubicBezTo>
                  <a:lnTo>
                    <a:pt x="2882" y="2977"/>
                  </a:lnTo>
                  <a:cubicBezTo>
                    <a:pt x="548" y="2977"/>
                    <a:pt x="501" y="905"/>
                    <a:pt x="667"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 name="Google Shape;2804;p47"/>
          <p:cNvGrpSpPr/>
          <p:nvPr/>
        </p:nvGrpSpPr>
        <p:grpSpPr>
          <a:xfrm>
            <a:off x="4034644" y="1774397"/>
            <a:ext cx="385360" cy="271942"/>
            <a:chOff x="4034644" y="1774397"/>
            <a:chExt cx="385360" cy="271942"/>
          </a:xfrm>
        </p:grpSpPr>
        <p:grpSp>
          <p:nvGrpSpPr>
            <p:cNvPr id="2805" name="Google Shape;2805;p47"/>
            <p:cNvGrpSpPr/>
            <p:nvPr/>
          </p:nvGrpSpPr>
          <p:grpSpPr>
            <a:xfrm>
              <a:off x="4034644" y="1774683"/>
              <a:ext cx="385360" cy="271656"/>
              <a:chOff x="4034644" y="1774683"/>
              <a:chExt cx="385360" cy="271656"/>
            </a:xfrm>
          </p:grpSpPr>
          <p:sp>
            <p:nvSpPr>
              <p:cNvPr id="2806" name="Google Shape;2806;p47"/>
              <p:cNvSpPr/>
              <p:nvPr/>
            </p:nvSpPr>
            <p:spPr>
              <a:xfrm>
                <a:off x="4034644" y="1775509"/>
                <a:ext cx="385360" cy="270830"/>
              </a:xfrm>
              <a:custGeom>
                <a:rect b="b" l="l" r="r" t="t"/>
                <a:pathLst>
                  <a:path extrusionOk="0" h="8520" w="12123">
                    <a:moveTo>
                      <a:pt x="10037" y="1"/>
                    </a:moveTo>
                    <a:cubicBezTo>
                      <a:pt x="9963" y="1"/>
                      <a:pt x="9888" y="8"/>
                      <a:pt x="9812" y="22"/>
                    </a:cubicBezTo>
                    <a:lnTo>
                      <a:pt x="1048" y="1570"/>
                    </a:lnTo>
                    <a:cubicBezTo>
                      <a:pt x="405" y="1689"/>
                      <a:pt x="1" y="2284"/>
                      <a:pt x="120" y="2903"/>
                    </a:cubicBezTo>
                    <a:lnTo>
                      <a:pt x="953" y="7571"/>
                    </a:lnTo>
                    <a:cubicBezTo>
                      <a:pt x="1059" y="8120"/>
                      <a:pt x="1539" y="8520"/>
                      <a:pt x="2079" y="8520"/>
                    </a:cubicBezTo>
                    <a:cubicBezTo>
                      <a:pt x="2147" y="8520"/>
                      <a:pt x="2217" y="8513"/>
                      <a:pt x="2287" y="8500"/>
                    </a:cubicBezTo>
                    <a:lnTo>
                      <a:pt x="11074" y="6952"/>
                    </a:lnTo>
                    <a:cubicBezTo>
                      <a:pt x="11694" y="6833"/>
                      <a:pt x="12122" y="6237"/>
                      <a:pt x="12003" y="5618"/>
                    </a:cubicBezTo>
                    <a:lnTo>
                      <a:pt x="11170" y="927"/>
                    </a:lnTo>
                    <a:cubicBezTo>
                      <a:pt x="11065" y="380"/>
                      <a:pt x="10589" y="1"/>
                      <a:pt x="10037"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7"/>
              <p:cNvSpPr/>
              <p:nvPr/>
            </p:nvSpPr>
            <p:spPr>
              <a:xfrm>
                <a:off x="4034644" y="1775509"/>
                <a:ext cx="385360" cy="270830"/>
              </a:xfrm>
              <a:custGeom>
                <a:rect b="b" l="l" r="r" t="t"/>
                <a:pathLst>
                  <a:path extrusionOk="0" h="8520" w="12123">
                    <a:moveTo>
                      <a:pt x="10037" y="1"/>
                    </a:moveTo>
                    <a:cubicBezTo>
                      <a:pt x="9963" y="1"/>
                      <a:pt x="9888" y="8"/>
                      <a:pt x="9812" y="22"/>
                    </a:cubicBezTo>
                    <a:lnTo>
                      <a:pt x="1048" y="1570"/>
                    </a:lnTo>
                    <a:cubicBezTo>
                      <a:pt x="405" y="1689"/>
                      <a:pt x="1" y="2284"/>
                      <a:pt x="120" y="2903"/>
                    </a:cubicBezTo>
                    <a:lnTo>
                      <a:pt x="953" y="7571"/>
                    </a:lnTo>
                    <a:cubicBezTo>
                      <a:pt x="1059" y="8120"/>
                      <a:pt x="1539" y="8520"/>
                      <a:pt x="2079" y="8520"/>
                    </a:cubicBezTo>
                    <a:cubicBezTo>
                      <a:pt x="2147" y="8520"/>
                      <a:pt x="2217" y="8513"/>
                      <a:pt x="2287" y="8500"/>
                    </a:cubicBezTo>
                    <a:lnTo>
                      <a:pt x="11074" y="6952"/>
                    </a:lnTo>
                    <a:cubicBezTo>
                      <a:pt x="11694" y="6833"/>
                      <a:pt x="12122" y="6237"/>
                      <a:pt x="12003" y="5618"/>
                    </a:cubicBezTo>
                    <a:lnTo>
                      <a:pt x="11170" y="927"/>
                    </a:lnTo>
                    <a:cubicBezTo>
                      <a:pt x="11065" y="380"/>
                      <a:pt x="10589" y="1"/>
                      <a:pt x="10037"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7"/>
              <p:cNvSpPr/>
              <p:nvPr/>
            </p:nvSpPr>
            <p:spPr>
              <a:xfrm>
                <a:off x="4034644" y="1775509"/>
                <a:ext cx="385360" cy="270830"/>
              </a:xfrm>
              <a:custGeom>
                <a:rect b="b" l="l" r="r" t="t"/>
                <a:pathLst>
                  <a:path extrusionOk="0" h="8520" w="12123">
                    <a:moveTo>
                      <a:pt x="10037" y="1"/>
                    </a:moveTo>
                    <a:cubicBezTo>
                      <a:pt x="9963" y="1"/>
                      <a:pt x="9888" y="8"/>
                      <a:pt x="9812" y="22"/>
                    </a:cubicBezTo>
                    <a:lnTo>
                      <a:pt x="1048" y="1570"/>
                    </a:lnTo>
                    <a:cubicBezTo>
                      <a:pt x="405" y="1689"/>
                      <a:pt x="1" y="2284"/>
                      <a:pt x="120" y="2903"/>
                    </a:cubicBezTo>
                    <a:lnTo>
                      <a:pt x="953" y="7571"/>
                    </a:lnTo>
                    <a:cubicBezTo>
                      <a:pt x="1059" y="8120"/>
                      <a:pt x="1539" y="8520"/>
                      <a:pt x="2079" y="8520"/>
                    </a:cubicBezTo>
                    <a:cubicBezTo>
                      <a:pt x="2147" y="8520"/>
                      <a:pt x="2217" y="8513"/>
                      <a:pt x="2287" y="8500"/>
                    </a:cubicBezTo>
                    <a:lnTo>
                      <a:pt x="11074" y="6952"/>
                    </a:lnTo>
                    <a:cubicBezTo>
                      <a:pt x="11694" y="6833"/>
                      <a:pt x="12122" y="6237"/>
                      <a:pt x="12003" y="5618"/>
                    </a:cubicBezTo>
                    <a:lnTo>
                      <a:pt x="11170" y="927"/>
                    </a:lnTo>
                    <a:cubicBezTo>
                      <a:pt x="11065" y="380"/>
                      <a:pt x="10589" y="1"/>
                      <a:pt x="10037"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7"/>
              <p:cNvSpPr/>
              <p:nvPr/>
            </p:nvSpPr>
            <p:spPr>
              <a:xfrm>
                <a:off x="4353345" y="1774683"/>
                <a:ext cx="2289" cy="32"/>
              </a:xfrm>
              <a:custGeom>
                <a:rect b="b" l="l" r="r" t="t"/>
                <a:pathLst>
                  <a:path extrusionOk="0" h="1" w="72">
                    <a:moveTo>
                      <a:pt x="72" y="0"/>
                    </a:moveTo>
                    <a:lnTo>
                      <a:pt x="0" y="0"/>
                    </a:lnTo>
                    <a:lnTo>
                      <a:pt x="72"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7"/>
              <p:cNvSpPr/>
              <p:nvPr/>
            </p:nvSpPr>
            <p:spPr>
              <a:xfrm>
                <a:off x="4388153" y="1797379"/>
                <a:ext cx="17451" cy="198354"/>
              </a:xfrm>
              <a:custGeom>
                <a:rect b="b" l="l" r="r" t="t"/>
                <a:pathLst>
                  <a:path extrusionOk="0" h="6240" w="549">
                    <a:moveTo>
                      <a:pt x="1" y="1"/>
                    </a:moveTo>
                    <a:cubicBezTo>
                      <a:pt x="1" y="72"/>
                      <a:pt x="49" y="120"/>
                      <a:pt x="72" y="191"/>
                    </a:cubicBezTo>
                    <a:cubicBezTo>
                      <a:pt x="49" y="120"/>
                      <a:pt x="49" y="72"/>
                      <a:pt x="1" y="1"/>
                    </a:cubicBezTo>
                    <a:close/>
                    <a:moveTo>
                      <a:pt x="549" y="5930"/>
                    </a:moveTo>
                    <a:lnTo>
                      <a:pt x="549" y="5930"/>
                    </a:lnTo>
                    <a:cubicBezTo>
                      <a:pt x="406" y="6049"/>
                      <a:pt x="239" y="6168"/>
                      <a:pt x="49" y="6240"/>
                    </a:cubicBezTo>
                    <a:cubicBezTo>
                      <a:pt x="239" y="6168"/>
                      <a:pt x="430" y="6073"/>
                      <a:pt x="549" y="593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7"/>
              <p:cNvSpPr/>
              <p:nvPr/>
            </p:nvSpPr>
            <p:spPr>
              <a:xfrm>
                <a:off x="4038331" y="1787525"/>
                <a:ext cx="378621" cy="255921"/>
              </a:xfrm>
              <a:custGeom>
                <a:rect b="b" l="l" r="r" t="t"/>
                <a:pathLst>
                  <a:path extrusionOk="0" h="8051" w="11911">
                    <a:moveTo>
                      <a:pt x="528" y="1335"/>
                    </a:moveTo>
                    <a:lnTo>
                      <a:pt x="528" y="1335"/>
                    </a:lnTo>
                    <a:cubicBezTo>
                      <a:pt x="414" y="1410"/>
                      <a:pt x="318" y="1507"/>
                      <a:pt x="240" y="1620"/>
                    </a:cubicBezTo>
                    <a:lnTo>
                      <a:pt x="240" y="1620"/>
                    </a:lnTo>
                    <a:cubicBezTo>
                      <a:pt x="316" y="1515"/>
                      <a:pt x="418" y="1417"/>
                      <a:pt x="528" y="1335"/>
                    </a:cubicBezTo>
                    <a:close/>
                    <a:moveTo>
                      <a:pt x="240" y="1620"/>
                    </a:moveTo>
                    <a:lnTo>
                      <a:pt x="240" y="1620"/>
                    </a:lnTo>
                    <a:cubicBezTo>
                      <a:pt x="207" y="1665"/>
                      <a:pt x="180" y="1712"/>
                      <a:pt x="158" y="1759"/>
                    </a:cubicBezTo>
                    <a:lnTo>
                      <a:pt x="158" y="1759"/>
                    </a:lnTo>
                    <a:cubicBezTo>
                      <a:pt x="182" y="1711"/>
                      <a:pt x="210" y="1664"/>
                      <a:pt x="240" y="1620"/>
                    </a:cubicBezTo>
                    <a:close/>
                    <a:moveTo>
                      <a:pt x="10815" y="1"/>
                    </a:moveTo>
                    <a:lnTo>
                      <a:pt x="7672" y="3216"/>
                    </a:lnTo>
                    <a:lnTo>
                      <a:pt x="8243" y="3573"/>
                    </a:lnTo>
                    <a:lnTo>
                      <a:pt x="11077" y="644"/>
                    </a:lnTo>
                    <a:lnTo>
                      <a:pt x="11054" y="525"/>
                    </a:lnTo>
                    <a:cubicBezTo>
                      <a:pt x="11054" y="477"/>
                      <a:pt x="11006" y="406"/>
                      <a:pt x="10982" y="358"/>
                    </a:cubicBezTo>
                    <a:lnTo>
                      <a:pt x="10982" y="311"/>
                    </a:lnTo>
                    <a:cubicBezTo>
                      <a:pt x="10935" y="168"/>
                      <a:pt x="10863" y="72"/>
                      <a:pt x="10815" y="1"/>
                    </a:cubicBezTo>
                    <a:close/>
                    <a:moveTo>
                      <a:pt x="11911" y="5526"/>
                    </a:moveTo>
                    <a:lnTo>
                      <a:pt x="11911" y="5526"/>
                    </a:lnTo>
                    <a:cubicBezTo>
                      <a:pt x="11792" y="5550"/>
                      <a:pt x="11649" y="5597"/>
                      <a:pt x="11530" y="5597"/>
                    </a:cubicBezTo>
                    <a:lnTo>
                      <a:pt x="11839" y="5788"/>
                    </a:lnTo>
                    <a:cubicBezTo>
                      <a:pt x="11826" y="5834"/>
                      <a:pt x="11810" y="5879"/>
                      <a:pt x="11791" y="5923"/>
                    </a:cubicBezTo>
                    <a:lnTo>
                      <a:pt x="11791" y="5923"/>
                    </a:lnTo>
                    <a:cubicBezTo>
                      <a:pt x="11860" y="5795"/>
                      <a:pt x="11898" y="5664"/>
                      <a:pt x="11911" y="5526"/>
                    </a:cubicBezTo>
                    <a:close/>
                    <a:moveTo>
                      <a:pt x="11791" y="5923"/>
                    </a:moveTo>
                    <a:cubicBezTo>
                      <a:pt x="11729" y="6038"/>
                      <a:pt x="11643" y="6151"/>
                      <a:pt x="11530" y="6264"/>
                    </a:cubicBezTo>
                    <a:cubicBezTo>
                      <a:pt x="11376" y="6396"/>
                      <a:pt x="11222" y="6488"/>
                      <a:pt x="11049" y="6557"/>
                    </a:cubicBezTo>
                    <a:lnTo>
                      <a:pt x="11049" y="6557"/>
                    </a:lnTo>
                    <a:cubicBezTo>
                      <a:pt x="11395" y="6461"/>
                      <a:pt x="11656" y="6236"/>
                      <a:pt x="11791" y="5923"/>
                    </a:cubicBezTo>
                    <a:close/>
                    <a:moveTo>
                      <a:pt x="11049" y="6557"/>
                    </a:moveTo>
                    <a:cubicBezTo>
                      <a:pt x="11027" y="6563"/>
                      <a:pt x="11005" y="6569"/>
                      <a:pt x="10982" y="6574"/>
                    </a:cubicBezTo>
                    <a:lnTo>
                      <a:pt x="11006" y="6574"/>
                    </a:lnTo>
                    <a:cubicBezTo>
                      <a:pt x="11020" y="6568"/>
                      <a:pt x="11035" y="6563"/>
                      <a:pt x="11049" y="6557"/>
                    </a:cubicBezTo>
                    <a:close/>
                    <a:moveTo>
                      <a:pt x="158" y="1759"/>
                    </a:moveTo>
                    <a:cubicBezTo>
                      <a:pt x="49" y="1977"/>
                      <a:pt x="1" y="2235"/>
                      <a:pt x="27" y="2501"/>
                    </a:cubicBezTo>
                    <a:lnTo>
                      <a:pt x="861" y="7169"/>
                    </a:lnTo>
                    <a:cubicBezTo>
                      <a:pt x="956" y="7622"/>
                      <a:pt x="1290" y="7979"/>
                      <a:pt x="1695" y="8050"/>
                    </a:cubicBezTo>
                    <a:cubicBezTo>
                      <a:pt x="1456" y="8003"/>
                      <a:pt x="1242" y="7860"/>
                      <a:pt x="1099" y="7669"/>
                    </a:cubicBezTo>
                    <a:lnTo>
                      <a:pt x="4147" y="3835"/>
                    </a:lnTo>
                    <a:lnTo>
                      <a:pt x="123" y="1858"/>
                    </a:lnTo>
                    <a:cubicBezTo>
                      <a:pt x="131" y="1825"/>
                      <a:pt x="143" y="1792"/>
                      <a:pt x="158" y="1759"/>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7"/>
              <p:cNvSpPr/>
              <p:nvPr/>
            </p:nvSpPr>
            <p:spPr>
              <a:xfrm>
                <a:off x="4073266" y="1889722"/>
                <a:ext cx="340667" cy="155218"/>
              </a:xfrm>
              <a:custGeom>
                <a:rect b="b" l="l" r="r" t="t"/>
                <a:pathLst>
                  <a:path extrusionOk="0" h="4883" w="10717">
                    <a:moveTo>
                      <a:pt x="6573" y="1"/>
                    </a:moveTo>
                    <a:lnTo>
                      <a:pt x="5454" y="1192"/>
                    </a:lnTo>
                    <a:cubicBezTo>
                      <a:pt x="5311" y="1335"/>
                      <a:pt x="5096" y="1430"/>
                      <a:pt x="4882" y="1430"/>
                    </a:cubicBezTo>
                    <a:cubicBezTo>
                      <a:pt x="4763" y="1430"/>
                      <a:pt x="4644" y="1382"/>
                      <a:pt x="4525" y="1335"/>
                    </a:cubicBezTo>
                    <a:lnTo>
                      <a:pt x="3072" y="620"/>
                    </a:lnTo>
                    <a:lnTo>
                      <a:pt x="0" y="4454"/>
                    </a:lnTo>
                    <a:cubicBezTo>
                      <a:pt x="143" y="4669"/>
                      <a:pt x="357" y="4788"/>
                      <a:pt x="596" y="4835"/>
                    </a:cubicBezTo>
                    <a:cubicBezTo>
                      <a:pt x="691" y="4883"/>
                      <a:pt x="786" y="4883"/>
                      <a:pt x="857" y="4883"/>
                    </a:cubicBezTo>
                    <a:cubicBezTo>
                      <a:pt x="929" y="4883"/>
                      <a:pt x="977" y="4883"/>
                      <a:pt x="1072" y="4835"/>
                    </a:cubicBezTo>
                    <a:lnTo>
                      <a:pt x="9859" y="3287"/>
                    </a:lnTo>
                    <a:cubicBezTo>
                      <a:pt x="10264" y="3216"/>
                      <a:pt x="10598" y="2906"/>
                      <a:pt x="10717" y="2525"/>
                    </a:cubicBezTo>
                    <a:lnTo>
                      <a:pt x="10383" y="2311"/>
                    </a:lnTo>
                    <a:cubicBezTo>
                      <a:pt x="9454" y="2454"/>
                      <a:pt x="8573" y="2573"/>
                      <a:pt x="7740" y="2573"/>
                    </a:cubicBezTo>
                    <a:cubicBezTo>
                      <a:pt x="7025" y="2573"/>
                      <a:pt x="6335" y="2501"/>
                      <a:pt x="5692" y="2287"/>
                    </a:cubicBezTo>
                    <a:cubicBezTo>
                      <a:pt x="5549" y="2216"/>
                      <a:pt x="5477" y="2025"/>
                      <a:pt x="5597" y="1906"/>
                    </a:cubicBezTo>
                    <a:lnTo>
                      <a:pt x="7121" y="311"/>
                    </a:lnTo>
                    <a:lnTo>
                      <a:pt x="6573" y="1"/>
                    </a:lnTo>
                    <a:close/>
                  </a:path>
                </a:pathLst>
              </a:custGeom>
              <a:solidFill>
                <a:srgbClr val="8C6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7"/>
              <p:cNvSpPr/>
              <p:nvPr/>
            </p:nvSpPr>
            <p:spPr>
              <a:xfrm>
                <a:off x="4357891" y="1774683"/>
                <a:ext cx="1526" cy="32"/>
              </a:xfrm>
              <a:custGeom>
                <a:rect b="b" l="l" r="r" t="t"/>
                <a:pathLst>
                  <a:path extrusionOk="0" h="1" w="48">
                    <a:moveTo>
                      <a:pt x="0" y="0"/>
                    </a:moveTo>
                    <a:lnTo>
                      <a:pt x="48" y="0"/>
                    </a:lnTo>
                    <a:lnTo>
                      <a:pt x="0"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7"/>
              <p:cNvSpPr/>
              <p:nvPr/>
            </p:nvSpPr>
            <p:spPr>
              <a:xfrm>
                <a:off x="4350326" y="1774683"/>
                <a:ext cx="2289" cy="32"/>
              </a:xfrm>
              <a:custGeom>
                <a:rect b="b" l="l" r="r" t="t"/>
                <a:pathLst>
                  <a:path extrusionOk="0" h="1" w="72">
                    <a:moveTo>
                      <a:pt x="72" y="0"/>
                    </a:moveTo>
                    <a:lnTo>
                      <a:pt x="0" y="0"/>
                    </a:lnTo>
                    <a:lnTo>
                      <a:pt x="72"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7"/>
              <p:cNvSpPr/>
              <p:nvPr/>
            </p:nvSpPr>
            <p:spPr>
              <a:xfrm>
                <a:off x="4355602" y="1774683"/>
                <a:ext cx="1558" cy="32"/>
              </a:xfrm>
              <a:custGeom>
                <a:rect b="b" l="l" r="r" t="t"/>
                <a:pathLst>
                  <a:path extrusionOk="0" h="1" w="49">
                    <a:moveTo>
                      <a:pt x="1" y="0"/>
                    </a:moveTo>
                    <a:lnTo>
                      <a:pt x="49" y="0"/>
                    </a:lnTo>
                    <a:lnTo>
                      <a:pt x="1"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7"/>
              <p:cNvSpPr/>
              <p:nvPr/>
            </p:nvSpPr>
            <p:spPr>
              <a:xfrm>
                <a:off x="4376805" y="1782248"/>
                <a:ext cx="32" cy="32"/>
              </a:xfrm>
              <a:custGeom>
                <a:rect b="b" l="l" r="r" t="t"/>
                <a:pathLst>
                  <a:path extrusionOk="0" h="1" w="1">
                    <a:moveTo>
                      <a:pt x="1" y="0"/>
                    </a:moveTo>
                    <a:lnTo>
                      <a:pt x="1" y="0"/>
                    </a:lnTo>
                    <a:lnTo>
                      <a:pt x="1" y="0"/>
                    </a:lnTo>
                    <a:lnTo>
                      <a:pt x="1" y="0"/>
                    </a:lnTo>
                    <a:close/>
                  </a:path>
                </a:pathLst>
              </a:custGeom>
              <a:solidFill>
                <a:srgbClr val="A38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7"/>
              <p:cNvSpPr/>
              <p:nvPr/>
            </p:nvSpPr>
            <p:spPr>
              <a:xfrm>
                <a:off x="4375311" y="1781485"/>
                <a:ext cx="1526" cy="795"/>
              </a:xfrm>
              <a:custGeom>
                <a:rect b="b" l="l" r="r" t="t"/>
                <a:pathLst>
                  <a:path extrusionOk="0" h="25" w="48">
                    <a:moveTo>
                      <a:pt x="0" y="0"/>
                    </a:moveTo>
                    <a:lnTo>
                      <a:pt x="48" y="24"/>
                    </a:lnTo>
                    <a:lnTo>
                      <a:pt x="48" y="24"/>
                    </a:lnTo>
                    <a:lnTo>
                      <a:pt x="0"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7"/>
              <p:cNvSpPr/>
              <p:nvPr/>
            </p:nvSpPr>
            <p:spPr>
              <a:xfrm>
                <a:off x="4360148" y="1774683"/>
                <a:ext cx="1558" cy="1526"/>
              </a:xfrm>
              <a:custGeom>
                <a:rect b="b" l="l" r="r" t="t"/>
                <a:pathLst>
                  <a:path extrusionOk="0" h="48" w="49">
                    <a:moveTo>
                      <a:pt x="1" y="0"/>
                    </a:moveTo>
                    <a:lnTo>
                      <a:pt x="48" y="48"/>
                    </a:lnTo>
                    <a:lnTo>
                      <a:pt x="1"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7"/>
              <p:cNvSpPr/>
              <p:nvPr/>
            </p:nvSpPr>
            <p:spPr>
              <a:xfrm>
                <a:off x="4348037" y="1774683"/>
                <a:ext cx="1558" cy="1526"/>
              </a:xfrm>
              <a:custGeom>
                <a:rect b="b" l="l" r="r" t="t"/>
                <a:pathLst>
                  <a:path extrusionOk="0" h="48" w="49">
                    <a:moveTo>
                      <a:pt x="48" y="0"/>
                    </a:moveTo>
                    <a:lnTo>
                      <a:pt x="1" y="48"/>
                    </a:lnTo>
                    <a:lnTo>
                      <a:pt x="1" y="48"/>
                    </a:lnTo>
                    <a:lnTo>
                      <a:pt x="48"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7"/>
              <p:cNvSpPr/>
              <p:nvPr/>
            </p:nvSpPr>
            <p:spPr>
              <a:xfrm>
                <a:off x="4373022" y="1780722"/>
                <a:ext cx="1558" cy="795"/>
              </a:xfrm>
              <a:custGeom>
                <a:rect b="b" l="l" r="r" t="t"/>
                <a:pathLst>
                  <a:path extrusionOk="0" h="25" w="49">
                    <a:moveTo>
                      <a:pt x="1" y="1"/>
                    </a:moveTo>
                    <a:lnTo>
                      <a:pt x="48" y="24"/>
                    </a:lnTo>
                    <a:lnTo>
                      <a:pt x="1" y="1"/>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7"/>
              <p:cNvSpPr/>
              <p:nvPr/>
            </p:nvSpPr>
            <p:spPr>
              <a:xfrm>
                <a:off x="4379093" y="1784505"/>
                <a:ext cx="763" cy="795"/>
              </a:xfrm>
              <a:custGeom>
                <a:rect b="b" l="l" r="r" t="t"/>
                <a:pathLst>
                  <a:path extrusionOk="0" h="25" w="24">
                    <a:moveTo>
                      <a:pt x="0" y="1"/>
                    </a:moveTo>
                    <a:lnTo>
                      <a:pt x="24" y="25"/>
                    </a:lnTo>
                    <a:lnTo>
                      <a:pt x="0" y="1"/>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7"/>
              <p:cNvSpPr/>
              <p:nvPr/>
            </p:nvSpPr>
            <p:spPr>
              <a:xfrm>
                <a:off x="4376805" y="1782248"/>
                <a:ext cx="1558" cy="2289"/>
              </a:xfrm>
              <a:custGeom>
                <a:rect b="b" l="l" r="r" t="t"/>
                <a:pathLst>
                  <a:path extrusionOk="0" h="72" w="49">
                    <a:moveTo>
                      <a:pt x="1" y="0"/>
                    </a:moveTo>
                    <a:lnTo>
                      <a:pt x="48" y="72"/>
                    </a:lnTo>
                    <a:lnTo>
                      <a:pt x="1"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7"/>
              <p:cNvSpPr/>
              <p:nvPr/>
            </p:nvSpPr>
            <p:spPr>
              <a:xfrm>
                <a:off x="4361674" y="1776177"/>
                <a:ext cx="2289" cy="32"/>
              </a:xfrm>
              <a:custGeom>
                <a:rect b="b" l="l" r="r" t="t"/>
                <a:pathLst>
                  <a:path extrusionOk="0" h="1" w="72">
                    <a:moveTo>
                      <a:pt x="0" y="1"/>
                    </a:moveTo>
                    <a:lnTo>
                      <a:pt x="72" y="1"/>
                    </a:lnTo>
                    <a:lnTo>
                      <a:pt x="0" y="1"/>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7"/>
              <p:cNvSpPr/>
              <p:nvPr/>
            </p:nvSpPr>
            <p:spPr>
              <a:xfrm>
                <a:off x="4379856" y="1785268"/>
                <a:ext cx="2289" cy="2289"/>
              </a:xfrm>
              <a:custGeom>
                <a:rect b="b" l="l" r="r" t="t"/>
                <a:pathLst>
                  <a:path extrusionOk="0" h="72" w="72">
                    <a:moveTo>
                      <a:pt x="0" y="1"/>
                    </a:moveTo>
                    <a:lnTo>
                      <a:pt x="71" y="72"/>
                    </a:lnTo>
                    <a:lnTo>
                      <a:pt x="71" y="72"/>
                    </a:lnTo>
                    <a:lnTo>
                      <a:pt x="0" y="1"/>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7"/>
              <p:cNvSpPr/>
              <p:nvPr/>
            </p:nvSpPr>
            <p:spPr>
              <a:xfrm>
                <a:off x="4371528" y="1778465"/>
                <a:ext cx="763" cy="1526"/>
              </a:xfrm>
              <a:custGeom>
                <a:rect b="b" l="l" r="r" t="t"/>
                <a:pathLst>
                  <a:path extrusionOk="0" h="48" w="24">
                    <a:moveTo>
                      <a:pt x="0" y="0"/>
                    </a:moveTo>
                    <a:lnTo>
                      <a:pt x="24" y="48"/>
                    </a:lnTo>
                    <a:lnTo>
                      <a:pt x="0"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4368476" y="1777702"/>
                <a:ext cx="2320" cy="795"/>
              </a:xfrm>
              <a:custGeom>
                <a:rect b="b" l="l" r="r" t="t"/>
                <a:pathLst>
                  <a:path extrusionOk="0" h="25" w="73">
                    <a:moveTo>
                      <a:pt x="1" y="0"/>
                    </a:moveTo>
                    <a:lnTo>
                      <a:pt x="72" y="24"/>
                    </a:lnTo>
                    <a:lnTo>
                      <a:pt x="1" y="0"/>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7"/>
              <p:cNvSpPr/>
              <p:nvPr/>
            </p:nvSpPr>
            <p:spPr>
              <a:xfrm>
                <a:off x="4364694" y="1776940"/>
                <a:ext cx="2320" cy="32"/>
              </a:xfrm>
              <a:custGeom>
                <a:rect b="b" l="l" r="r" t="t"/>
                <a:pathLst>
                  <a:path extrusionOk="0" h="1" w="73">
                    <a:moveTo>
                      <a:pt x="1" y="1"/>
                    </a:moveTo>
                    <a:lnTo>
                      <a:pt x="72" y="1"/>
                    </a:lnTo>
                    <a:lnTo>
                      <a:pt x="1" y="1"/>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7"/>
              <p:cNvSpPr/>
              <p:nvPr/>
            </p:nvSpPr>
            <p:spPr>
              <a:xfrm>
                <a:off x="4366982" y="1776940"/>
                <a:ext cx="1526" cy="795"/>
              </a:xfrm>
              <a:custGeom>
                <a:rect b="b" l="l" r="r" t="t"/>
                <a:pathLst>
                  <a:path extrusionOk="0" h="25" w="48">
                    <a:moveTo>
                      <a:pt x="0" y="1"/>
                    </a:moveTo>
                    <a:lnTo>
                      <a:pt x="48" y="24"/>
                    </a:lnTo>
                    <a:lnTo>
                      <a:pt x="0" y="1"/>
                    </a:lnTo>
                    <a:close/>
                  </a:path>
                </a:pathLst>
              </a:custGeom>
              <a:solidFill>
                <a:srgbClr val="BBE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7"/>
              <p:cNvSpPr/>
              <p:nvPr/>
            </p:nvSpPr>
            <p:spPr>
              <a:xfrm>
                <a:off x="4073266" y="1874591"/>
                <a:ext cx="342955" cy="171366"/>
              </a:xfrm>
              <a:custGeom>
                <a:rect b="b" l="l" r="r" t="t"/>
                <a:pathLst>
                  <a:path extrusionOk="0" h="5391" w="10789">
                    <a:moveTo>
                      <a:pt x="5811" y="1"/>
                    </a:moveTo>
                    <a:lnTo>
                      <a:pt x="3644" y="382"/>
                    </a:lnTo>
                    <a:lnTo>
                      <a:pt x="0" y="4930"/>
                    </a:lnTo>
                    <a:cubicBezTo>
                      <a:pt x="211" y="5226"/>
                      <a:pt x="573" y="5391"/>
                      <a:pt x="951" y="5391"/>
                    </a:cubicBezTo>
                    <a:cubicBezTo>
                      <a:pt x="999" y="5391"/>
                      <a:pt x="1047" y="5388"/>
                      <a:pt x="1096" y="5383"/>
                    </a:cubicBezTo>
                    <a:lnTo>
                      <a:pt x="9883" y="3835"/>
                    </a:lnTo>
                    <a:cubicBezTo>
                      <a:pt x="10336" y="3739"/>
                      <a:pt x="10669" y="3454"/>
                      <a:pt x="10788" y="3049"/>
                    </a:cubicBezTo>
                    <a:lnTo>
                      <a:pt x="5811" y="1"/>
                    </a:lnTo>
                    <a:close/>
                  </a:path>
                </a:pathLst>
              </a:custGeom>
              <a:solidFill>
                <a:srgbClr val="66C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0" name="Google Shape;2830;p47"/>
            <p:cNvSpPr/>
            <p:nvPr/>
          </p:nvSpPr>
          <p:spPr>
            <a:xfrm>
              <a:off x="4041447" y="1774397"/>
              <a:ext cx="340698" cy="160845"/>
            </a:xfrm>
            <a:custGeom>
              <a:rect b="b" l="l" r="r" t="t"/>
              <a:pathLst>
                <a:path extrusionOk="0" h="5060" w="10718">
                  <a:moveTo>
                    <a:pt x="9798" y="0"/>
                  </a:moveTo>
                  <a:cubicBezTo>
                    <a:pt x="9747" y="0"/>
                    <a:pt x="9697" y="3"/>
                    <a:pt x="9646" y="9"/>
                  </a:cubicBezTo>
                  <a:lnTo>
                    <a:pt x="858" y="1557"/>
                  </a:lnTo>
                  <a:cubicBezTo>
                    <a:pt x="430" y="1629"/>
                    <a:pt x="120" y="1914"/>
                    <a:pt x="1" y="2271"/>
                  </a:cubicBezTo>
                  <a:lnTo>
                    <a:pt x="5502" y="4963"/>
                  </a:lnTo>
                  <a:cubicBezTo>
                    <a:pt x="5632" y="5027"/>
                    <a:pt x="5769" y="5060"/>
                    <a:pt x="5901" y="5060"/>
                  </a:cubicBezTo>
                  <a:cubicBezTo>
                    <a:pt x="6110" y="5060"/>
                    <a:pt x="6309" y="4980"/>
                    <a:pt x="6455" y="4820"/>
                  </a:cubicBezTo>
                  <a:lnTo>
                    <a:pt x="10717" y="414"/>
                  </a:lnTo>
                  <a:cubicBezTo>
                    <a:pt x="10468" y="143"/>
                    <a:pt x="10145" y="0"/>
                    <a:pt x="9798"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47"/>
          <p:cNvGrpSpPr/>
          <p:nvPr/>
        </p:nvGrpSpPr>
        <p:grpSpPr>
          <a:xfrm>
            <a:off x="3415423" y="3492702"/>
            <a:ext cx="380051" cy="354780"/>
            <a:chOff x="3415423" y="3492702"/>
            <a:chExt cx="380051" cy="354780"/>
          </a:xfrm>
        </p:grpSpPr>
        <p:sp>
          <p:nvSpPr>
            <p:cNvPr id="2832" name="Google Shape;2832;p47"/>
            <p:cNvSpPr/>
            <p:nvPr/>
          </p:nvSpPr>
          <p:spPr>
            <a:xfrm>
              <a:off x="3465393" y="3492702"/>
              <a:ext cx="239996" cy="279317"/>
            </a:xfrm>
            <a:custGeom>
              <a:rect b="b" l="l" r="r" t="t"/>
              <a:pathLst>
                <a:path extrusionOk="0" h="8787" w="7550">
                  <a:moveTo>
                    <a:pt x="5544" y="1"/>
                  </a:moveTo>
                  <a:cubicBezTo>
                    <a:pt x="5499" y="1"/>
                    <a:pt x="5453" y="4"/>
                    <a:pt x="5406" y="12"/>
                  </a:cubicBezTo>
                  <a:lnTo>
                    <a:pt x="1358" y="726"/>
                  </a:lnTo>
                  <a:cubicBezTo>
                    <a:pt x="548" y="893"/>
                    <a:pt x="0" y="1631"/>
                    <a:pt x="167" y="2441"/>
                  </a:cubicBezTo>
                  <a:lnTo>
                    <a:pt x="1167" y="8156"/>
                  </a:lnTo>
                  <a:cubicBezTo>
                    <a:pt x="1252" y="8519"/>
                    <a:pt x="1567" y="8786"/>
                    <a:pt x="1958" y="8786"/>
                  </a:cubicBezTo>
                  <a:cubicBezTo>
                    <a:pt x="2003" y="8786"/>
                    <a:pt x="2049" y="8783"/>
                    <a:pt x="2096" y="8775"/>
                  </a:cubicBezTo>
                  <a:lnTo>
                    <a:pt x="6835" y="7942"/>
                  </a:lnTo>
                  <a:cubicBezTo>
                    <a:pt x="7240" y="7847"/>
                    <a:pt x="7549" y="7466"/>
                    <a:pt x="7454" y="7013"/>
                  </a:cubicBezTo>
                  <a:lnTo>
                    <a:pt x="6311" y="655"/>
                  </a:lnTo>
                  <a:cubicBezTo>
                    <a:pt x="6247" y="270"/>
                    <a:pt x="5934" y="1"/>
                    <a:pt x="5544" y="1"/>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7"/>
            <p:cNvSpPr/>
            <p:nvPr/>
          </p:nvSpPr>
          <p:spPr>
            <a:xfrm>
              <a:off x="3466125" y="3510471"/>
              <a:ext cx="239265" cy="261548"/>
            </a:xfrm>
            <a:custGeom>
              <a:rect b="b" l="l" r="r" t="t"/>
              <a:pathLst>
                <a:path extrusionOk="0" h="8228" w="7527">
                  <a:moveTo>
                    <a:pt x="2406" y="0"/>
                  </a:moveTo>
                  <a:lnTo>
                    <a:pt x="1335" y="167"/>
                  </a:lnTo>
                  <a:cubicBezTo>
                    <a:pt x="525" y="334"/>
                    <a:pt x="1" y="1072"/>
                    <a:pt x="144" y="1882"/>
                  </a:cubicBezTo>
                  <a:lnTo>
                    <a:pt x="1144" y="7597"/>
                  </a:lnTo>
                  <a:cubicBezTo>
                    <a:pt x="1229" y="7960"/>
                    <a:pt x="1544" y="8227"/>
                    <a:pt x="1935" y="8227"/>
                  </a:cubicBezTo>
                  <a:cubicBezTo>
                    <a:pt x="1980" y="8227"/>
                    <a:pt x="2026" y="8224"/>
                    <a:pt x="2073" y="8216"/>
                  </a:cubicBezTo>
                  <a:lnTo>
                    <a:pt x="6812" y="7383"/>
                  </a:lnTo>
                  <a:cubicBezTo>
                    <a:pt x="7217" y="7311"/>
                    <a:pt x="7526" y="6907"/>
                    <a:pt x="7455" y="6478"/>
                  </a:cubicBezTo>
                  <a:lnTo>
                    <a:pt x="7455" y="6478"/>
                  </a:lnTo>
                  <a:cubicBezTo>
                    <a:pt x="7255" y="6514"/>
                    <a:pt x="7057" y="6532"/>
                    <a:pt x="6863" y="6532"/>
                  </a:cubicBezTo>
                  <a:cubicBezTo>
                    <a:pt x="4249" y="6532"/>
                    <a:pt x="2162" y="3369"/>
                    <a:pt x="2406"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3530494" y="3601955"/>
              <a:ext cx="102960" cy="27401"/>
            </a:xfrm>
            <a:custGeom>
              <a:rect b="b" l="l" r="r" t="t"/>
              <a:pathLst>
                <a:path extrusionOk="0" h="862" w="3239">
                  <a:moveTo>
                    <a:pt x="3030" y="0"/>
                  </a:moveTo>
                  <a:cubicBezTo>
                    <a:pt x="3021" y="0"/>
                    <a:pt x="3011" y="1"/>
                    <a:pt x="3001" y="4"/>
                  </a:cubicBezTo>
                  <a:lnTo>
                    <a:pt x="167" y="504"/>
                  </a:lnTo>
                  <a:cubicBezTo>
                    <a:pt x="72" y="552"/>
                    <a:pt x="0" y="623"/>
                    <a:pt x="24" y="718"/>
                  </a:cubicBezTo>
                  <a:cubicBezTo>
                    <a:pt x="48" y="814"/>
                    <a:pt x="119" y="861"/>
                    <a:pt x="191" y="861"/>
                  </a:cubicBezTo>
                  <a:lnTo>
                    <a:pt x="238" y="861"/>
                  </a:lnTo>
                  <a:lnTo>
                    <a:pt x="3048" y="361"/>
                  </a:lnTo>
                  <a:cubicBezTo>
                    <a:pt x="3144" y="337"/>
                    <a:pt x="3239" y="242"/>
                    <a:pt x="3215" y="147"/>
                  </a:cubicBezTo>
                  <a:cubicBezTo>
                    <a:pt x="3173" y="83"/>
                    <a:pt x="3111" y="0"/>
                    <a:pt x="3030"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7"/>
            <p:cNvSpPr/>
            <p:nvPr/>
          </p:nvSpPr>
          <p:spPr>
            <a:xfrm>
              <a:off x="3535040" y="3628434"/>
              <a:ext cx="102960" cy="27401"/>
            </a:xfrm>
            <a:custGeom>
              <a:rect b="b" l="l" r="r" t="t"/>
              <a:pathLst>
                <a:path extrusionOk="0" h="862" w="3239">
                  <a:moveTo>
                    <a:pt x="3031" y="1"/>
                  </a:moveTo>
                  <a:cubicBezTo>
                    <a:pt x="3021" y="1"/>
                    <a:pt x="3011" y="2"/>
                    <a:pt x="3001" y="5"/>
                  </a:cubicBezTo>
                  <a:lnTo>
                    <a:pt x="167" y="505"/>
                  </a:lnTo>
                  <a:cubicBezTo>
                    <a:pt x="95" y="552"/>
                    <a:pt x="0" y="624"/>
                    <a:pt x="24" y="719"/>
                  </a:cubicBezTo>
                  <a:cubicBezTo>
                    <a:pt x="48" y="814"/>
                    <a:pt x="119" y="862"/>
                    <a:pt x="214" y="862"/>
                  </a:cubicBezTo>
                  <a:lnTo>
                    <a:pt x="238" y="862"/>
                  </a:lnTo>
                  <a:lnTo>
                    <a:pt x="3072" y="362"/>
                  </a:lnTo>
                  <a:cubicBezTo>
                    <a:pt x="3144" y="338"/>
                    <a:pt x="3239" y="243"/>
                    <a:pt x="3215" y="147"/>
                  </a:cubicBezTo>
                  <a:cubicBezTo>
                    <a:pt x="3194" y="84"/>
                    <a:pt x="3115" y="1"/>
                    <a:pt x="303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a:off x="3466125" y="3511997"/>
              <a:ext cx="56804" cy="73461"/>
            </a:xfrm>
            <a:custGeom>
              <a:rect b="b" l="l" r="r" t="t"/>
              <a:pathLst>
                <a:path extrusionOk="0" h="2311" w="1787">
                  <a:moveTo>
                    <a:pt x="1787" y="0"/>
                  </a:moveTo>
                  <a:lnTo>
                    <a:pt x="1335" y="119"/>
                  </a:lnTo>
                  <a:cubicBezTo>
                    <a:pt x="525" y="286"/>
                    <a:pt x="1" y="1024"/>
                    <a:pt x="144" y="1834"/>
                  </a:cubicBezTo>
                  <a:lnTo>
                    <a:pt x="235" y="2291"/>
                  </a:lnTo>
                  <a:lnTo>
                    <a:pt x="235" y="2291"/>
                  </a:lnTo>
                  <a:cubicBezTo>
                    <a:pt x="196" y="2071"/>
                    <a:pt x="274" y="1665"/>
                    <a:pt x="644" y="1596"/>
                  </a:cubicBezTo>
                  <a:cubicBezTo>
                    <a:pt x="1073" y="1500"/>
                    <a:pt x="1358" y="1119"/>
                    <a:pt x="1263" y="667"/>
                  </a:cubicBezTo>
                  <a:cubicBezTo>
                    <a:pt x="1215" y="286"/>
                    <a:pt x="1573" y="72"/>
                    <a:pt x="1787" y="0"/>
                  </a:cubicBezTo>
                  <a:close/>
                  <a:moveTo>
                    <a:pt x="235" y="2291"/>
                  </a:moveTo>
                  <a:lnTo>
                    <a:pt x="235" y="2291"/>
                  </a:lnTo>
                  <a:cubicBezTo>
                    <a:pt x="236" y="2297"/>
                    <a:pt x="238" y="2304"/>
                    <a:pt x="239" y="2310"/>
                  </a:cubicBezTo>
                  <a:lnTo>
                    <a:pt x="235" y="2291"/>
                  </a:lnTo>
                  <a:close/>
                </a:path>
              </a:pathLst>
            </a:custGeom>
            <a:solidFill>
              <a:srgbClr val="95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7"/>
            <p:cNvSpPr/>
            <p:nvPr/>
          </p:nvSpPr>
          <p:spPr>
            <a:xfrm>
              <a:off x="3415423" y="3664513"/>
              <a:ext cx="251344" cy="182969"/>
            </a:xfrm>
            <a:custGeom>
              <a:rect b="b" l="l" r="r" t="t"/>
              <a:pathLst>
                <a:path extrusionOk="0" h="5756" w="7907">
                  <a:moveTo>
                    <a:pt x="975" y="0"/>
                  </a:moveTo>
                  <a:cubicBezTo>
                    <a:pt x="866" y="0"/>
                    <a:pt x="782" y="86"/>
                    <a:pt x="762" y="203"/>
                  </a:cubicBezTo>
                  <a:lnTo>
                    <a:pt x="48" y="4299"/>
                  </a:lnTo>
                  <a:cubicBezTo>
                    <a:pt x="0" y="4442"/>
                    <a:pt x="96" y="4561"/>
                    <a:pt x="238" y="4585"/>
                  </a:cubicBezTo>
                  <a:lnTo>
                    <a:pt x="6859" y="5752"/>
                  </a:lnTo>
                  <a:cubicBezTo>
                    <a:pt x="6874" y="5754"/>
                    <a:pt x="6888" y="5756"/>
                    <a:pt x="6902" y="5756"/>
                  </a:cubicBezTo>
                  <a:cubicBezTo>
                    <a:pt x="7025" y="5756"/>
                    <a:pt x="7123" y="5666"/>
                    <a:pt x="7145" y="5538"/>
                  </a:cubicBezTo>
                  <a:lnTo>
                    <a:pt x="7859" y="1465"/>
                  </a:lnTo>
                  <a:cubicBezTo>
                    <a:pt x="7907" y="1322"/>
                    <a:pt x="7811" y="1203"/>
                    <a:pt x="7669" y="1156"/>
                  </a:cubicBezTo>
                  <a:lnTo>
                    <a:pt x="1048" y="13"/>
                  </a:lnTo>
                  <a:cubicBezTo>
                    <a:pt x="1023" y="4"/>
                    <a:pt x="998" y="0"/>
                    <a:pt x="975"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7"/>
            <p:cNvSpPr/>
            <p:nvPr/>
          </p:nvSpPr>
          <p:spPr>
            <a:xfrm>
              <a:off x="3468413" y="3727643"/>
              <a:ext cx="184749" cy="119839"/>
            </a:xfrm>
            <a:custGeom>
              <a:rect b="b" l="l" r="r" t="t"/>
              <a:pathLst>
                <a:path extrusionOk="0" h="3770" w="5812">
                  <a:moveTo>
                    <a:pt x="4281" y="0"/>
                  </a:moveTo>
                  <a:cubicBezTo>
                    <a:pt x="4147" y="0"/>
                    <a:pt x="4009" y="41"/>
                    <a:pt x="3882" y="122"/>
                  </a:cubicBezTo>
                  <a:lnTo>
                    <a:pt x="0" y="2837"/>
                  </a:lnTo>
                  <a:lnTo>
                    <a:pt x="5192" y="3766"/>
                  </a:lnTo>
                  <a:cubicBezTo>
                    <a:pt x="5207" y="3768"/>
                    <a:pt x="5221" y="3770"/>
                    <a:pt x="5235" y="3770"/>
                  </a:cubicBezTo>
                  <a:cubicBezTo>
                    <a:pt x="5358" y="3770"/>
                    <a:pt x="5456" y="3680"/>
                    <a:pt x="5478" y="3552"/>
                  </a:cubicBezTo>
                  <a:lnTo>
                    <a:pt x="5811" y="1670"/>
                  </a:lnTo>
                  <a:lnTo>
                    <a:pt x="4859" y="313"/>
                  </a:lnTo>
                  <a:cubicBezTo>
                    <a:pt x="4711" y="106"/>
                    <a:pt x="4500" y="0"/>
                    <a:pt x="4281" y="0"/>
                  </a:cubicBezTo>
                  <a:close/>
                </a:path>
              </a:pathLst>
            </a:custGeom>
            <a:solidFill>
              <a:srgbClr val="73D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3422226" y="3755934"/>
              <a:ext cx="144633" cy="80073"/>
            </a:xfrm>
            <a:custGeom>
              <a:rect b="b" l="l" r="r" t="t"/>
              <a:pathLst>
                <a:path extrusionOk="0" h="2519" w="4550">
                  <a:moveTo>
                    <a:pt x="2571" y="1"/>
                  </a:moveTo>
                  <a:cubicBezTo>
                    <a:pt x="2487" y="1"/>
                    <a:pt x="2404" y="22"/>
                    <a:pt x="2334" y="66"/>
                  </a:cubicBezTo>
                  <a:lnTo>
                    <a:pt x="1" y="1709"/>
                  </a:lnTo>
                  <a:lnTo>
                    <a:pt x="24" y="1709"/>
                  </a:lnTo>
                  <a:lnTo>
                    <a:pt x="4549" y="2519"/>
                  </a:lnTo>
                  <a:lnTo>
                    <a:pt x="2954" y="185"/>
                  </a:lnTo>
                  <a:cubicBezTo>
                    <a:pt x="2863" y="64"/>
                    <a:pt x="2715" y="1"/>
                    <a:pt x="2571"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3463868" y="3691405"/>
              <a:ext cx="45456" cy="45424"/>
            </a:xfrm>
            <a:custGeom>
              <a:rect b="b" l="l" r="r" t="t"/>
              <a:pathLst>
                <a:path extrusionOk="0" h="1429" w="1430">
                  <a:moveTo>
                    <a:pt x="715" y="0"/>
                  </a:moveTo>
                  <a:cubicBezTo>
                    <a:pt x="310" y="0"/>
                    <a:pt x="0" y="310"/>
                    <a:pt x="0" y="715"/>
                  </a:cubicBezTo>
                  <a:cubicBezTo>
                    <a:pt x="0" y="1096"/>
                    <a:pt x="310" y="1429"/>
                    <a:pt x="715" y="1429"/>
                  </a:cubicBezTo>
                  <a:cubicBezTo>
                    <a:pt x="1120" y="1429"/>
                    <a:pt x="1429" y="1096"/>
                    <a:pt x="1429" y="715"/>
                  </a:cubicBezTo>
                  <a:cubicBezTo>
                    <a:pt x="1429" y="310"/>
                    <a:pt x="1120" y="0"/>
                    <a:pt x="715"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3630402" y="3707299"/>
              <a:ext cx="134779" cy="134016"/>
            </a:xfrm>
            <a:custGeom>
              <a:rect b="b" l="l" r="r" t="t"/>
              <a:pathLst>
                <a:path extrusionOk="0" h="4216" w="4240">
                  <a:moveTo>
                    <a:pt x="2120" y="0"/>
                  </a:moveTo>
                  <a:cubicBezTo>
                    <a:pt x="929" y="0"/>
                    <a:pt x="1" y="953"/>
                    <a:pt x="1" y="2120"/>
                  </a:cubicBezTo>
                  <a:cubicBezTo>
                    <a:pt x="1" y="3263"/>
                    <a:pt x="953" y="4215"/>
                    <a:pt x="2120" y="4215"/>
                  </a:cubicBezTo>
                  <a:cubicBezTo>
                    <a:pt x="3287" y="4215"/>
                    <a:pt x="4240" y="3263"/>
                    <a:pt x="4240" y="2120"/>
                  </a:cubicBezTo>
                  <a:cubicBezTo>
                    <a:pt x="4240" y="953"/>
                    <a:pt x="3287" y="0"/>
                    <a:pt x="2120"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3671281" y="3743124"/>
              <a:ext cx="65133" cy="63003"/>
            </a:xfrm>
            <a:custGeom>
              <a:rect b="b" l="l" r="r" t="t"/>
              <a:pathLst>
                <a:path extrusionOk="0" h="1982" w="2049">
                  <a:moveTo>
                    <a:pt x="360" y="1"/>
                  </a:moveTo>
                  <a:cubicBezTo>
                    <a:pt x="172" y="1"/>
                    <a:pt x="1" y="147"/>
                    <a:pt x="1" y="350"/>
                  </a:cubicBezTo>
                  <a:lnTo>
                    <a:pt x="1" y="1612"/>
                  </a:lnTo>
                  <a:cubicBezTo>
                    <a:pt x="1" y="1819"/>
                    <a:pt x="179" y="1982"/>
                    <a:pt x="372" y="1982"/>
                  </a:cubicBezTo>
                  <a:cubicBezTo>
                    <a:pt x="423" y="1982"/>
                    <a:pt x="475" y="1970"/>
                    <a:pt x="525" y="1945"/>
                  </a:cubicBezTo>
                  <a:lnTo>
                    <a:pt x="1787" y="1302"/>
                  </a:lnTo>
                  <a:cubicBezTo>
                    <a:pt x="2049" y="1183"/>
                    <a:pt x="2049" y="778"/>
                    <a:pt x="1787" y="659"/>
                  </a:cubicBezTo>
                  <a:lnTo>
                    <a:pt x="525" y="40"/>
                  </a:lnTo>
                  <a:cubicBezTo>
                    <a:pt x="471" y="13"/>
                    <a:pt x="415" y="1"/>
                    <a:pt x="3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3630402" y="3716358"/>
              <a:ext cx="124957" cy="124957"/>
            </a:xfrm>
            <a:custGeom>
              <a:rect b="b" l="l" r="r" t="t"/>
              <a:pathLst>
                <a:path extrusionOk="0" h="3931" w="3931">
                  <a:moveTo>
                    <a:pt x="1025" y="1"/>
                  </a:moveTo>
                  <a:cubicBezTo>
                    <a:pt x="429" y="358"/>
                    <a:pt x="1" y="1049"/>
                    <a:pt x="1" y="1835"/>
                  </a:cubicBezTo>
                  <a:cubicBezTo>
                    <a:pt x="1" y="2978"/>
                    <a:pt x="953" y="3930"/>
                    <a:pt x="2120" y="3930"/>
                  </a:cubicBezTo>
                  <a:cubicBezTo>
                    <a:pt x="2882" y="3930"/>
                    <a:pt x="3573" y="3525"/>
                    <a:pt x="3930" y="2906"/>
                  </a:cubicBezTo>
                  <a:lnTo>
                    <a:pt x="3930" y="2906"/>
                  </a:lnTo>
                  <a:cubicBezTo>
                    <a:pt x="3692" y="2954"/>
                    <a:pt x="3454" y="2954"/>
                    <a:pt x="3239" y="2954"/>
                  </a:cubicBezTo>
                  <a:cubicBezTo>
                    <a:pt x="2763" y="2954"/>
                    <a:pt x="2382" y="2835"/>
                    <a:pt x="2049" y="2668"/>
                  </a:cubicBezTo>
                  <a:lnTo>
                    <a:pt x="1811" y="2787"/>
                  </a:lnTo>
                  <a:cubicBezTo>
                    <a:pt x="1763" y="2811"/>
                    <a:pt x="1691" y="2811"/>
                    <a:pt x="1644" y="2811"/>
                  </a:cubicBezTo>
                  <a:cubicBezTo>
                    <a:pt x="1430" y="2811"/>
                    <a:pt x="1263" y="2668"/>
                    <a:pt x="1263" y="2430"/>
                  </a:cubicBezTo>
                  <a:lnTo>
                    <a:pt x="1263" y="1501"/>
                  </a:lnTo>
                  <a:cubicBezTo>
                    <a:pt x="1144" y="1025"/>
                    <a:pt x="1215" y="477"/>
                    <a:pt x="1501" y="49"/>
                  </a:cubicBezTo>
                  <a:lnTo>
                    <a:pt x="1263" y="49"/>
                  </a:lnTo>
                  <a:cubicBezTo>
                    <a:pt x="1237" y="55"/>
                    <a:pt x="1212" y="58"/>
                    <a:pt x="1187" y="58"/>
                  </a:cubicBezTo>
                  <a:cubicBezTo>
                    <a:pt x="1120" y="58"/>
                    <a:pt x="1060" y="36"/>
                    <a:pt x="1025" y="1"/>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3671281" y="3764072"/>
              <a:ext cx="25780" cy="41673"/>
            </a:xfrm>
            <a:custGeom>
              <a:rect b="b" l="l" r="r" t="t"/>
              <a:pathLst>
                <a:path extrusionOk="0" h="1311" w="811">
                  <a:moveTo>
                    <a:pt x="1" y="0"/>
                  </a:moveTo>
                  <a:lnTo>
                    <a:pt x="1" y="929"/>
                  </a:lnTo>
                  <a:cubicBezTo>
                    <a:pt x="1" y="1120"/>
                    <a:pt x="167" y="1310"/>
                    <a:pt x="382" y="1310"/>
                  </a:cubicBezTo>
                  <a:cubicBezTo>
                    <a:pt x="453" y="1310"/>
                    <a:pt x="501" y="1310"/>
                    <a:pt x="572" y="1286"/>
                  </a:cubicBezTo>
                  <a:lnTo>
                    <a:pt x="810" y="1167"/>
                  </a:lnTo>
                  <a:cubicBezTo>
                    <a:pt x="358" y="881"/>
                    <a:pt x="96" y="477"/>
                    <a:pt x="1" y="0"/>
                  </a:cubicBez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3695503" y="3544547"/>
              <a:ext cx="48476" cy="127945"/>
            </a:xfrm>
            <a:custGeom>
              <a:rect b="b" l="l" r="r" t="t"/>
              <a:pathLst>
                <a:path extrusionOk="0" h="4025" w="1525">
                  <a:moveTo>
                    <a:pt x="691" y="0"/>
                  </a:moveTo>
                  <a:lnTo>
                    <a:pt x="1" y="3858"/>
                  </a:lnTo>
                  <a:lnTo>
                    <a:pt x="834" y="4025"/>
                  </a:lnTo>
                  <a:lnTo>
                    <a:pt x="1525" y="119"/>
                  </a:lnTo>
                  <a:lnTo>
                    <a:pt x="691" y="0"/>
                  </a:ln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3635711" y="3655072"/>
              <a:ext cx="88592" cy="63607"/>
            </a:xfrm>
            <a:custGeom>
              <a:rect b="b" l="l" r="r" t="t"/>
              <a:pathLst>
                <a:path extrusionOk="0" h="2001" w="2787">
                  <a:moveTo>
                    <a:pt x="1096" y="0"/>
                  </a:moveTo>
                  <a:cubicBezTo>
                    <a:pt x="596" y="0"/>
                    <a:pt x="191" y="357"/>
                    <a:pt x="96" y="834"/>
                  </a:cubicBezTo>
                  <a:cubicBezTo>
                    <a:pt x="0" y="1429"/>
                    <a:pt x="453" y="2000"/>
                    <a:pt x="1096" y="2000"/>
                  </a:cubicBezTo>
                  <a:lnTo>
                    <a:pt x="1620" y="2000"/>
                  </a:lnTo>
                  <a:cubicBezTo>
                    <a:pt x="2120" y="2000"/>
                    <a:pt x="2525" y="1643"/>
                    <a:pt x="2572" y="1167"/>
                  </a:cubicBezTo>
                  <a:lnTo>
                    <a:pt x="2787" y="0"/>
                  </a:ln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3690226" y="3708793"/>
              <a:ext cx="19708" cy="9886"/>
            </a:xfrm>
            <a:custGeom>
              <a:rect b="b" l="l" r="r" t="t"/>
              <a:pathLst>
                <a:path extrusionOk="0" h="311" w="620">
                  <a:moveTo>
                    <a:pt x="619" y="1"/>
                  </a:moveTo>
                  <a:cubicBezTo>
                    <a:pt x="452" y="168"/>
                    <a:pt x="238" y="287"/>
                    <a:pt x="0" y="310"/>
                  </a:cubicBezTo>
                  <a:cubicBezTo>
                    <a:pt x="238" y="287"/>
                    <a:pt x="476" y="168"/>
                    <a:pt x="619" y="1"/>
                  </a:cubicBezTo>
                  <a:close/>
                </a:path>
              </a:pathLst>
            </a:custGeom>
            <a:solidFill>
              <a:srgbClr val="ED8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3637968" y="3655072"/>
              <a:ext cx="68184" cy="63607"/>
            </a:xfrm>
            <a:custGeom>
              <a:rect b="b" l="l" r="r" t="t"/>
              <a:pathLst>
                <a:path extrusionOk="0" h="2001" w="2145">
                  <a:moveTo>
                    <a:pt x="1025" y="0"/>
                  </a:moveTo>
                  <a:cubicBezTo>
                    <a:pt x="525" y="0"/>
                    <a:pt x="120" y="357"/>
                    <a:pt x="25" y="834"/>
                  </a:cubicBezTo>
                  <a:cubicBezTo>
                    <a:pt x="25" y="905"/>
                    <a:pt x="1" y="953"/>
                    <a:pt x="1" y="1024"/>
                  </a:cubicBezTo>
                  <a:cubicBezTo>
                    <a:pt x="1" y="1548"/>
                    <a:pt x="453" y="2000"/>
                    <a:pt x="977" y="2000"/>
                  </a:cubicBezTo>
                  <a:lnTo>
                    <a:pt x="1525" y="2000"/>
                  </a:lnTo>
                  <a:cubicBezTo>
                    <a:pt x="1763" y="1977"/>
                    <a:pt x="1977" y="1881"/>
                    <a:pt x="2144" y="1691"/>
                  </a:cubicBezTo>
                  <a:lnTo>
                    <a:pt x="1977" y="1691"/>
                  </a:lnTo>
                  <a:cubicBezTo>
                    <a:pt x="1025" y="1691"/>
                    <a:pt x="620" y="500"/>
                    <a:pt x="1311" y="0"/>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3714448" y="3506688"/>
              <a:ext cx="81026" cy="53784"/>
            </a:xfrm>
            <a:custGeom>
              <a:rect b="b" l="l" r="r" t="t"/>
              <a:pathLst>
                <a:path extrusionOk="0" h="1692" w="2549">
                  <a:moveTo>
                    <a:pt x="953" y="0"/>
                  </a:moveTo>
                  <a:cubicBezTo>
                    <a:pt x="572" y="0"/>
                    <a:pt x="238" y="262"/>
                    <a:pt x="191" y="643"/>
                  </a:cubicBezTo>
                  <a:lnTo>
                    <a:pt x="0" y="1691"/>
                  </a:lnTo>
                  <a:lnTo>
                    <a:pt x="1310" y="1691"/>
                  </a:lnTo>
                  <a:cubicBezTo>
                    <a:pt x="1858" y="1691"/>
                    <a:pt x="2286" y="1310"/>
                    <a:pt x="2382" y="762"/>
                  </a:cubicBezTo>
                  <a:lnTo>
                    <a:pt x="2477" y="239"/>
                  </a:lnTo>
                  <a:cubicBezTo>
                    <a:pt x="2548" y="119"/>
                    <a:pt x="2429" y="0"/>
                    <a:pt x="2310"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3756058" y="3561204"/>
              <a:ext cx="1558" cy="32"/>
            </a:xfrm>
            <a:custGeom>
              <a:rect b="b" l="l" r="r" t="t"/>
              <a:pathLst>
                <a:path extrusionOk="0" h="1" w="49">
                  <a:moveTo>
                    <a:pt x="1" y="0"/>
                  </a:moveTo>
                  <a:lnTo>
                    <a:pt x="1" y="0"/>
                  </a:lnTo>
                  <a:lnTo>
                    <a:pt x="1" y="0"/>
                  </a:lnTo>
                  <a:close/>
                  <a:moveTo>
                    <a:pt x="1" y="0"/>
                  </a:moveTo>
                  <a:lnTo>
                    <a:pt x="1" y="0"/>
                  </a:lnTo>
                  <a:lnTo>
                    <a:pt x="1" y="0"/>
                  </a:lnTo>
                  <a:close/>
                  <a:moveTo>
                    <a:pt x="48" y="0"/>
                  </a:moveTo>
                  <a:lnTo>
                    <a:pt x="48" y="0"/>
                  </a:lnTo>
                  <a:lnTo>
                    <a:pt x="48" y="0"/>
                  </a:lnTo>
                  <a:close/>
                  <a:moveTo>
                    <a:pt x="48" y="0"/>
                  </a:moveTo>
                  <a:lnTo>
                    <a:pt x="48" y="0"/>
                  </a:lnTo>
                  <a:lnTo>
                    <a:pt x="48" y="0"/>
                  </a:lnTo>
                  <a:close/>
                  <a:moveTo>
                    <a:pt x="48" y="0"/>
                  </a:moveTo>
                  <a:lnTo>
                    <a:pt x="48" y="0"/>
                  </a:lnTo>
                  <a:lnTo>
                    <a:pt x="48" y="0"/>
                  </a:lnTo>
                  <a:close/>
                  <a:moveTo>
                    <a:pt x="48" y="0"/>
                  </a:moveTo>
                  <a:lnTo>
                    <a:pt x="48" y="0"/>
                  </a:lnTo>
                  <a:lnTo>
                    <a:pt x="48" y="0"/>
                  </a:lnTo>
                  <a:close/>
                  <a:moveTo>
                    <a:pt x="48" y="0"/>
                  </a:moveTo>
                  <a:lnTo>
                    <a:pt x="48" y="0"/>
                  </a:lnTo>
                  <a:lnTo>
                    <a:pt x="48" y="0"/>
                  </a:lnTo>
                  <a:close/>
                </a:path>
              </a:pathLst>
            </a:custGeom>
            <a:solidFill>
              <a:srgbClr val="FADB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3715180" y="3506688"/>
              <a:ext cx="59093" cy="53784"/>
            </a:xfrm>
            <a:custGeom>
              <a:rect b="b" l="l" r="r" t="t"/>
              <a:pathLst>
                <a:path extrusionOk="0" h="1692" w="1859">
                  <a:moveTo>
                    <a:pt x="977" y="0"/>
                  </a:moveTo>
                  <a:cubicBezTo>
                    <a:pt x="644" y="0"/>
                    <a:pt x="310" y="215"/>
                    <a:pt x="215" y="524"/>
                  </a:cubicBezTo>
                  <a:cubicBezTo>
                    <a:pt x="215" y="572"/>
                    <a:pt x="191" y="620"/>
                    <a:pt x="191" y="643"/>
                  </a:cubicBezTo>
                  <a:lnTo>
                    <a:pt x="96" y="1167"/>
                  </a:lnTo>
                  <a:lnTo>
                    <a:pt x="1" y="1691"/>
                  </a:lnTo>
                  <a:lnTo>
                    <a:pt x="1311" y="1691"/>
                  </a:lnTo>
                  <a:cubicBezTo>
                    <a:pt x="1525" y="1691"/>
                    <a:pt x="1716" y="1644"/>
                    <a:pt x="1858" y="1501"/>
                  </a:cubicBezTo>
                  <a:cubicBezTo>
                    <a:pt x="1287" y="1405"/>
                    <a:pt x="1049" y="453"/>
                    <a:pt x="1144"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2" name="Google Shape;2852;p47"/>
          <p:cNvGrpSpPr/>
          <p:nvPr/>
        </p:nvGrpSpPr>
        <p:grpSpPr>
          <a:xfrm>
            <a:off x="4684921" y="3527509"/>
            <a:ext cx="376269" cy="285420"/>
            <a:chOff x="4684921" y="3527509"/>
            <a:chExt cx="376269" cy="285420"/>
          </a:xfrm>
        </p:grpSpPr>
        <p:sp>
          <p:nvSpPr>
            <p:cNvPr id="2853" name="Google Shape;2853;p47"/>
            <p:cNvSpPr/>
            <p:nvPr/>
          </p:nvSpPr>
          <p:spPr>
            <a:xfrm>
              <a:off x="4684921" y="3565527"/>
              <a:ext cx="194571" cy="209003"/>
            </a:xfrm>
            <a:custGeom>
              <a:rect b="b" l="l" r="r" t="t"/>
              <a:pathLst>
                <a:path extrusionOk="0" h="6575" w="6121">
                  <a:moveTo>
                    <a:pt x="5632" y="0"/>
                  </a:moveTo>
                  <a:cubicBezTo>
                    <a:pt x="5558" y="0"/>
                    <a:pt x="5481" y="17"/>
                    <a:pt x="5406" y="55"/>
                  </a:cubicBezTo>
                  <a:lnTo>
                    <a:pt x="2882" y="1198"/>
                  </a:lnTo>
                  <a:cubicBezTo>
                    <a:pt x="2572" y="1341"/>
                    <a:pt x="2263" y="1412"/>
                    <a:pt x="1953" y="1412"/>
                  </a:cubicBezTo>
                  <a:lnTo>
                    <a:pt x="500" y="1412"/>
                  </a:lnTo>
                  <a:cubicBezTo>
                    <a:pt x="191" y="1412"/>
                    <a:pt x="0" y="1650"/>
                    <a:pt x="0" y="1936"/>
                  </a:cubicBezTo>
                  <a:lnTo>
                    <a:pt x="0" y="4675"/>
                  </a:lnTo>
                  <a:cubicBezTo>
                    <a:pt x="0" y="4960"/>
                    <a:pt x="238" y="5175"/>
                    <a:pt x="500" y="5175"/>
                  </a:cubicBezTo>
                  <a:lnTo>
                    <a:pt x="1953" y="5175"/>
                  </a:lnTo>
                  <a:cubicBezTo>
                    <a:pt x="2286" y="5175"/>
                    <a:pt x="2620" y="5222"/>
                    <a:pt x="2882" y="5365"/>
                  </a:cubicBezTo>
                  <a:lnTo>
                    <a:pt x="5406" y="6532"/>
                  </a:lnTo>
                  <a:cubicBezTo>
                    <a:pt x="5473" y="6561"/>
                    <a:pt x="5542" y="6574"/>
                    <a:pt x="5610" y="6574"/>
                  </a:cubicBezTo>
                  <a:cubicBezTo>
                    <a:pt x="5878" y="6574"/>
                    <a:pt x="6121" y="6365"/>
                    <a:pt x="6121" y="6080"/>
                  </a:cubicBezTo>
                  <a:lnTo>
                    <a:pt x="6121" y="483"/>
                  </a:lnTo>
                  <a:cubicBezTo>
                    <a:pt x="6121" y="206"/>
                    <a:pt x="5891" y="0"/>
                    <a:pt x="5632"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4737911" y="3680788"/>
              <a:ext cx="22728" cy="11380"/>
            </a:xfrm>
            <a:custGeom>
              <a:rect b="b" l="l" r="r" t="t"/>
              <a:pathLst>
                <a:path extrusionOk="0" h="358" w="715">
                  <a:moveTo>
                    <a:pt x="0" y="1"/>
                  </a:moveTo>
                  <a:lnTo>
                    <a:pt x="262" y="358"/>
                  </a:lnTo>
                  <a:lnTo>
                    <a:pt x="524" y="358"/>
                  </a:lnTo>
                  <a:cubicBezTo>
                    <a:pt x="619" y="358"/>
                    <a:pt x="715" y="263"/>
                    <a:pt x="715" y="167"/>
                  </a:cubicBezTo>
                  <a:cubicBezTo>
                    <a:pt x="667" y="96"/>
                    <a:pt x="619" y="1"/>
                    <a:pt x="524" y="1"/>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4757587" y="3702753"/>
              <a:ext cx="795" cy="795"/>
            </a:xfrm>
            <a:custGeom>
              <a:rect b="b" l="l" r="r" t="t"/>
              <a:pathLst>
                <a:path extrusionOk="0" h="25" w="25">
                  <a:moveTo>
                    <a:pt x="0" y="0"/>
                  </a:moveTo>
                  <a:lnTo>
                    <a:pt x="24" y="24"/>
                  </a:lnTo>
                  <a:lnTo>
                    <a:pt x="0" y="0"/>
                  </a:ln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4684921" y="3610379"/>
              <a:ext cx="178678" cy="165072"/>
            </a:xfrm>
            <a:custGeom>
              <a:rect b="b" l="l" r="r" t="t"/>
              <a:pathLst>
                <a:path extrusionOk="0" h="5193" w="5621">
                  <a:moveTo>
                    <a:pt x="500" y="1"/>
                  </a:moveTo>
                  <a:cubicBezTo>
                    <a:pt x="191" y="1"/>
                    <a:pt x="0" y="239"/>
                    <a:pt x="0" y="525"/>
                  </a:cubicBezTo>
                  <a:lnTo>
                    <a:pt x="0" y="3264"/>
                  </a:lnTo>
                  <a:cubicBezTo>
                    <a:pt x="0" y="3549"/>
                    <a:pt x="238" y="3764"/>
                    <a:pt x="500" y="3764"/>
                  </a:cubicBezTo>
                  <a:lnTo>
                    <a:pt x="1953" y="3764"/>
                  </a:lnTo>
                  <a:cubicBezTo>
                    <a:pt x="2286" y="3764"/>
                    <a:pt x="2620" y="3811"/>
                    <a:pt x="2882" y="3954"/>
                  </a:cubicBezTo>
                  <a:lnTo>
                    <a:pt x="4811" y="4846"/>
                  </a:lnTo>
                  <a:lnTo>
                    <a:pt x="4811" y="4846"/>
                  </a:lnTo>
                  <a:lnTo>
                    <a:pt x="4811" y="4121"/>
                  </a:lnTo>
                  <a:cubicBezTo>
                    <a:pt x="3644" y="3787"/>
                    <a:pt x="2858" y="3359"/>
                    <a:pt x="2310" y="2930"/>
                  </a:cubicBezTo>
                  <a:lnTo>
                    <a:pt x="2310" y="2930"/>
                  </a:lnTo>
                  <a:cubicBezTo>
                    <a:pt x="2334" y="2954"/>
                    <a:pt x="2382" y="2978"/>
                    <a:pt x="2382" y="3049"/>
                  </a:cubicBezTo>
                  <a:cubicBezTo>
                    <a:pt x="2382" y="3121"/>
                    <a:pt x="2286" y="3216"/>
                    <a:pt x="2191" y="3216"/>
                  </a:cubicBezTo>
                  <a:lnTo>
                    <a:pt x="1143" y="3216"/>
                  </a:lnTo>
                  <a:cubicBezTo>
                    <a:pt x="1072" y="3216"/>
                    <a:pt x="977" y="3121"/>
                    <a:pt x="977" y="3049"/>
                  </a:cubicBezTo>
                  <a:cubicBezTo>
                    <a:pt x="977" y="2954"/>
                    <a:pt x="1072" y="2859"/>
                    <a:pt x="1143" y="2859"/>
                  </a:cubicBezTo>
                  <a:lnTo>
                    <a:pt x="2191" y="2859"/>
                  </a:lnTo>
                  <a:cubicBezTo>
                    <a:pt x="2215" y="2859"/>
                    <a:pt x="2263" y="2859"/>
                    <a:pt x="2286" y="2882"/>
                  </a:cubicBezTo>
                  <a:cubicBezTo>
                    <a:pt x="2167" y="2763"/>
                    <a:pt x="2048" y="2692"/>
                    <a:pt x="1929" y="2573"/>
                  </a:cubicBezTo>
                  <a:lnTo>
                    <a:pt x="1143" y="2573"/>
                  </a:lnTo>
                  <a:cubicBezTo>
                    <a:pt x="1072" y="2573"/>
                    <a:pt x="977" y="2478"/>
                    <a:pt x="977" y="2382"/>
                  </a:cubicBezTo>
                  <a:cubicBezTo>
                    <a:pt x="977" y="2287"/>
                    <a:pt x="1072" y="2216"/>
                    <a:pt x="1143" y="2216"/>
                  </a:cubicBezTo>
                  <a:lnTo>
                    <a:pt x="1667" y="2216"/>
                  </a:lnTo>
                  <a:cubicBezTo>
                    <a:pt x="1096" y="1406"/>
                    <a:pt x="1120" y="596"/>
                    <a:pt x="1143" y="1"/>
                  </a:cubicBezTo>
                  <a:close/>
                  <a:moveTo>
                    <a:pt x="4811" y="4846"/>
                  </a:moveTo>
                  <a:lnTo>
                    <a:pt x="4811" y="4859"/>
                  </a:lnTo>
                  <a:lnTo>
                    <a:pt x="5406" y="5121"/>
                  </a:lnTo>
                  <a:lnTo>
                    <a:pt x="5406" y="5121"/>
                  </a:lnTo>
                  <a:lnTo>
                    <a:pt x="4811" y="4846"/>
                  </a:lnTo>
                  <a:close/>
                  <a:moveTo>
                    <a:pt x="5406" y="5121"/>
                  </a:moveTo>
                  <a:lnTo>
                    <a:pt x="5406" y="5121"/>
                  </a:lnTo>
                  <a:cubicBezTo>
                    <a:pt x="5478" y="5192"/>
                    <a:pt x="5549" y="5192"/>
                    <a:pt x="5620" y="5192"/>
                  </a:cubicBezTo>
                  <a:cubicBezTo>
                    <a:pt x="5549" y="5192"/>
                    <a:pt x="5478" y="5145"/>
                    <a:pt x="5406" y="5121"/>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4715945" y="3680788"/>
              <a:ext cx="30325" cy="11380"/>
            </a:xfrm>
            <a:custGeom>
              <a:rect b="b" l="l" r="r" t="t"/>
              <a:pathLst>
                <a:path extrusionOk="0" h="358" w="954">
                  <a:moveTo>
                    <a:pt x="167" y="1"/>
                  </a:moveTo>
                  <a:cubicBezTo>
                    <a:pt x="96" y="1"/>
                    <a:pt x="1" y="96"/>
                    <a:pt x="1" y="167"/>
                  </a:cubicBezTo>
                  <a:cubicBezTo>
                    <a:pt x="1" y="263"/>
                    <a:pt x="96" y="358"/>
                    <a:pt x="167" y="358"/>
                  </a:cubicBezTo>
                  <a:lnTo>
                    <a:pt x="953" y="358"/>
                  </a:lnTo>
                  <a:cubicBezTo>
                    <a:pt x="834" y="239"/>
                    <a:pt x="739" y="120"/>
                    <a:pt x="691" y="1"/>
                  </a:cubicBezTo>
                  <a:close/>
                </a:path>
              </a:pathLst>
            </a:custGeom>
            <a:solidFill>
              <a:srgbClr val="FBDC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4715945" y="3701228"/>
              <a:ext cx="44693" cy="11380"/>
            </a:xfrm>
            <a:custGeom>
              <a:rect b="b" l="l" r="r" t="t"/>
              <a:pathLst>
                <a:path extrusionOk="0" h="358" w="1406">
                  <a:moveTo>
                    <a:pt x="167" y="1"/>
                  </a:moveTo>
                  <a:cubicBezTo>
                    <a:pt x="96" y="1"/>
                    <a:pt x="1" y="96"/>
                    <a:pt x="1" y="191"/>
                  </a:cubicBezTo>
                  <a:cubicBezTo>
                    <a:pt x="1" y="286"/>
                    <a:pt x="96" y="358"/>
                    <a:pt x="167" y="358"/>
                  </a:cubicBezTo>
                  <a:lnTo>
                    <a:pt x="1215" y="358"/>
                  </a:lnTo>
                  <a:cubicBezTo>
                    <a:pt x="1310" y="358"/>
                    <a:pt x="1406" y="286"/>
                    <a:pt x="1406" y="191"/>
                  </a:cubicBezTo>
                  <a:cubicBezTo>
                    <a:pt x="1406" y="120"/>
                    <a:pt x="1358" y="96"/>
                    <a:pt x="1334" y="72"/>
                  </a:cubicBezTo>
                  <a:lnTo>
                    <a:pt x="1310" y="48"/>
                  </a:lnTo>
                  <a:cubicBezTo>
                    <a:pt x="1287" y="1"/>
                    <a:pt x="1239" y="1"/>
                    <a:pt x="1215" y="1"/>
                  </a:cubicBezTo>
                  <a:close/>
                </a:path>
              </a:pathLst>
            </a:custGeom>
            <a:solidFill>
              <a:srgbClr val="FBDC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4981657" y="3527509"/>
              <a:ext cx="79532" cy="285420"/>
            </a:xfrm>
            <a:custGeom>
              <a:rect b="b" l="l" r="r" t="t"/>
              <a:pathLst>
                <a:path extrusionOk="0" h="8979" w="2502">
                  <a:moveTo>
                    <a:pt x="417" y="0"/>
                  </a:moveTo>
                  <a:cubicBezTo>
                    <a:pt x="322" y="0"/>
                    <a:pt x="227" y="36"/>
                    <a:pt x="143" y="107"/>
                  </a:cubicBezTo>
                  <a:cubicBezTo>
                    <a:pt x="72" y="179"/>
                    <a:pt x="24" y="298"/>
                    <a:pt x="24" y="393"/>
                  </a:cubicBezTo>
                  <a:cubicBezTo>
                    <a:pt x="24" y="465"/>
                    <a:pt x="72" y="584"/>
                    <a:pt x="143" y="655"/>
                  </a:cubicBezTo>
                  <a:cubicBezTo>
                    <a:pt x="1167" y="1655"/>
                    <a:pt x="1715" y="3037"/>
                    <a:pt x="1715" y="4489"/>
                  </a:cubicBezTo>
                  <a:cubicBezTo>
                    <a:pt x="1715" y="5942"/>
                    <a:pt x="1167" y="7276"/>
                    <a:pt x="143" y="8323"/>
                  </a:cubicBezTo>
                  <a:cubicBezTo>
                    <a:pt x="1" y="8466"/>
                    <a:pt x="1" y="8704"/>
                    <a:pt x="143" y="8871"/>
                  </a:cubicBezTo>
                  <a:cubicBezTo>
                    <a:pt x="227" y="8943"/>
                    <a:pt x="322" y="8978"/>
                    <a:pt x="417" y="8978"/>
                  </a:cubicBezTo>
                  <a:cubicBezTo>
                    <a:pt x="513" y="8978"/>
                    <a:pt x="608" y="8943"/>
                    <a:pt x="691" y="8871"/>
                  </a:cubicBezTo>
                  <a:cubicBezTo>
                    <a:pt x="1834" y="7704"/>
                    <a:pt x="2501" y="6156"/>
                    <a:pt x="2501" y="4489"/>
                  </a:cubicBezTo>
                  <a:cubicBezTo>
                    <a:pt x="2501" y="2846"/>
                    <a:pt x="1834" y="1274"/>
                    <a:pt x="691" y="107"/>
                  </a:cubicBezTo>
                  <a:cubicBezTo>
                    <a:pt x="608" y="36"/>
                    <a:pt x="513" y="0"/>
                    <a:pt x="417"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4947581" y="3561553"/>
              <a:ext cx="65133" cy="217299"/>
            </a:xfrm>
            <a:custGeom>
              <a:rect b="b" l="l" r="r" t="t"/>
              <a:pathLst>
                <a:path extrusionOk="0" h="6836" w="2049">
                  <a:moveTo>
                    <a:pt x="418" y="1"/>
                  </a:moveTo>
                  <a:cubicBezTo>
                    <a:pt x="322" y="1"/>
                    <a:pt x="227" y="37"/>
                    <a:pt x="144" y="108"/>
                  </a:cubicBezTo>
                  <a:cubicBezTo>
                    <a:pt x="72" y="203"/>
                    <a:pt x="25" y="299"/>
                    <a:pt x="25" y="394"/>
                  </a:cubicBezTo>
                  <a:cubicBezTo>
                    <a:pt x="25" y="465"/>
                    <a:pt x="72" y="584"/>
                    <a:pt x="144" y="656"/>
                  </a:cubicBezTo>
                  <a:cubicBezTo>
                    <a:pt x="906" y="1394"/>
                    <a:pt x="1287" y="2370"/>
                    <a:pt x="1287" y="3418"/>
                  </a:cubicBezTo>
                  <a:cubicBezTo>
                    <a:pt x="1287" y="4466"/>
                    <a:pt x="858" y="5443"/>
                    <a:pt x="144" y="6181"/>
                  </a:cubicBezTo>
                  <a:cubicBezTo>
                    <a:pt x="1" y="6347"/>
                    <a:pt x="1" y="6586"/>
                    <a:pt x="144" y="6728"/>
                  </a:cubicBezTo>
                  <a:cubicBezTo>
                    <a:pt x="227" y="6800"/>
                    <a:pt x="322" y="6836"/>
                    <a:pt x="418" y="6836"/>
                  </a:cubicBezTo>
                  <a:cubicBezTo>
                    <a:pt x="513" y="6836"/>
                    <a:pt x="608" y="6800"/>
                    <a:pt x="691" y="6728"/>
                  </a:cubicBezTo>
                  <a:cubicBezTo>
                    <a:pt x="1573" y="5824"/>
                    <a:pt x="2049" y="4680"/>
                    <a:pt x="2049" y="3418"/>
                  </a:cubicBezTo>
                  <a:cubicBezTo>
                    <a:pt x="2049" y="2156"/>
                    <a:pt x="1573" y="1013"/>
                    <a:pt x="691" y="108"/>
                  </a:cubicBezTo>
                  <a:cubicBezTo>
                    <a:pt x="608" y="37"/>
                    <a:pt x="513" y="1"/>
                    <a:pt x="418"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4913537" y="3594104"/>
              <a:ext cx="50733" cy="148988"/>
            </a:xfrm>
            <a:custGeom>
              <a:rect b="b" l="l" r="r" t="t"/>
              <a:pathLst>
                <a:path extrusionOk="0" h="4687" w="1596">
                  <a:moveTo>
                    <a:pt x="408" y="1"/>
                  </a:moveTo>
                  <a:cubicBezTo>
                    <a:pt x="310" y="1"/>
                    <a:pt x="215" y="37"/>
                    <a:pt x="143" y="108"/>
                  </a:cubicBezTo>
                  <a:cubicBezTo>
                    <a:pt x="72" y="251"/>
                    <a:pt x="24" y="346"/>
                    <a:pt x="24" y="442"/>
                  </a:cubicBezTo>
                  <a:cubicBezTo>
                    <a:pt x="24" y="513"/>
                    <a:pt x="72" y="632"/>
                    <a:pt x="143" y="703"/>
                  </a:cubicBezTo>
                  <a:cubicBezTo>
                    <a:pt x="596" y="1132"/>
                    <a:pt x="834" y="1727"/>
                    <a:pt x="834" y="2370"/>
                  </a:cubicBezTo>
                  <a:cubicBezTo>
                    <a:pt x="834" y="2990"/>
                    <a:pt x="596" y="3585"/>
                    <a:pt x="143" y="4037"/>
                  </a:cubicBezTo>
                  <a:cubicBezTo>
                    <a:pt x="0" y="4180"/>
                    <a:pt x="0" y="4419"/>
                    <a:pt x="143" y="4561"/>
                  </a:cubicBezTo>
                  <a:cubicBezTo>
                    <a:pt x="215" y="4645"/>
                    <a:pt x="310" y="4686"/>
                    <a:pt x="408" y="4686"/>
                  </a:cubicBezTo>
                  <a:cubicBezTo>
                    <a:pt x="506" y="4686"/>
                    <a:pt x="607" y="4645"/>
                    <a:pt x="691" y="4561"/>
                  </a:cubicBezTo>
                  <a:cubicBezTo>
                    <a:pt x="1286" y="3966"/>
                    <a:pt x="1596" y="3204"/>
                    <a:pt x="1596" y="2347"/>
                  </a:cubicBezTo>
                  <a:cubicBezTo>
                    <a:pt x="1596" y="1513"/>
                    <a:pt x="1286" y="703"/>
                    <a:pt x="691" y="108"/>
                  </a:cubicBezTo>
                  <a:cubicBezTo>
                    <a:pt x="607" y="37"/>
                    <a:pt x="506" y="1"/>
                    <a:pt x="408"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7"/>
            <p:cNvSpPr/>
            <p:nvPr/>
          </p:nvSpPr>
          <p:spPr>
            <a:xfrm>
              <a:off x="4939253" y="3659586"/>
              <a:ext cx="795" cy="9886"/>
            </a:xfrm>
            <a:custGeom>
              <a:rect b="b" l="l" r="r" t="t"/>
              <a:pathLst>
                <a:path extrusionOk="0" h="311" w="25">
                  <a:moveTo>
                    <a:pt x="1" y="1"/>
                  </a:moveTo>
                  <a:cubicBezTo>
                    <a:pt x="1" y="96"/>
                    <a:pt x="25" y="215"/>
                    <a:pt x="25" y="310"/>
                  </a:cubicBezTo>
                  <a:cubicBezTo>
                    <a:pt x="25" y="191"/>
                    <a:pt x="25" y="96"/>
                    <a:pt x="1" y="1"/>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7"/>
            <p:cNvSpPr/>
            <p:nvPr/>
          </p:nvSpPr>
          <p:spPr>
            <a:xfrm>
              <a:off x="4913537" y="3659586"/>
              <a:ext cx="51496" cy="83315"/>
            </a:xfrm>
            <a:custGeom>
              <a:rect b="b" l="l" r="r" t="t"/>
              <a:pathLst>
                <a:path extrusionOk="0" h="2621" w="1620">
                  <a:moveTo>
                    <a:pt x="810" y="1"/>
                  </a:moveTo>
                  <a:cubicBezTo>
                    <a:pt x="810" y="96"/>
                    <a:pt x="834" y="215"/>
                    <a:pt x="834" y="310"/>
                  </a:cubicBezTo>
                  <a:cubicBezTo>
                    <a:pt x="834" y="930"/>
                    <a:pt x="596" y="1525"/>
                    <a:pt x="143" y="1977"/>
                  </a:cubicBezTo>
                  <a:cubicBezTo>
                    <a:pt x="0" y="2120"/>
                    <a:pt x="0" y="2359"/>
                    <a:pt x="143" y="2501"/>
                  </a:cubicBezTo>
                  <a:cubicBezTo>
                    <a:pt x="238" y="2573"/>
                    <a:pt x="334" y="2620"/>
                    <a:pt x="429" y="2620"/>
                  </a:cubicBezTo>
                  <a:cubicBezTo>
                    <a:pt x="500" y="2620"/>
                    <a:pt x="619" y="2597"/>
                    <a:pt x="691" y="2501"/>
                  </a:cubicBezTo>
                  <a:cubicBezTo>
                    <a:pt x="1286" y="1906"/>
                    <a:pt x="1620" y="1144"/>
                    <a:pt x="1620" y="287"/>
                  </a:cubicBezTo>
                  <a:lnTo>
                    <a:pt x="1620" y="168"/>
                  </a:lnTo>
                  <a:cubicBezTo>
                    <a:pt x="1548" y="215"/>
                    <a:pt x="1453" y="287"/>
                    <a:pt x="1334" y="287"/>
                  </a:cubicBezTo>
                  <a:cubicBezTo>
                    <a:pt x="1317" y="289"/>
                    <a:pt x="1300" y="290"/>
                    <a:pt x="1283" y="290"/>
                  </a:cubicBezTo>
                  <a:cubicBezTo>
                    <a:pt x="1125" y="290"/>
                    <a:pt x="939" y="194"/>
                    <a:pt x="810"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4987729" y="3653546"/>
              <a:ext cx="763" cy="15926"/>
            </a:xfrm>
            <a:custGeom>
              <a:rect b="b" l="l" r="r" t="t"/>
              <a:pathLst>
                <a:path extrusionOk="0" h="501" w="24">
                  <a:moveTo>
                    <a:pt x="0" y="0"/>
                  </a:moveTo>
                  <a:cubicBezTo>
                    <a:pt x="24" y="167"/>
                    <a:pt x="24" y="310"/>
                    <a:pt x="24" y="500"/>
                  </a:cubicBezTo>
                  <a:cubicBezTo>
                    <a:pt x="24" y="310"/>
                    <a:pt x="24" y="143"/>
                    <a:pt x="0"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4948344" y="3653546"/>
              <a:ext cx="64370" cy="125688"/>
            </a:xfrm>
            <a:custGeom>
              <a:rect b="b" l="l" r="r" t="t"/>
              <a:pathLst>
                <a:path extrusionOk="0" h="3954" w="2025">
                  <a:moveTo>
                    <a:pt x="1239" y="0"/>
                  </a:moveTo>
                  <a:lnTo>
                    <a:pt x="1239" y="0"/>
                  </a:lnTo>
                  <a:cubicBezTo>
                    <a:pt x="1263" y="167"/>
                    <a:pt x="1263" y="310"/>
                    <a:pt x="1263" y="500"/>
                  </a:cubicBezTo>
                  <a:lnTo>
                    <a:pt x="1263" y="524"/>
                  </a:lnTo>
                  <a:cubicBezTo>
                    <a:pt x="1263" y="1572"/>
                    <a:pt x="834" y="2549"/>
                    <a:pt x="120" y="3287"/>
                  </a:cubicBezTo>
                  <a:cubicBezTo>
                    <a:pt x="48" y="3358"/>
                    <a:pt x="1" y="3477"/>
                    <a:pt x="1" y="3573"/>
                  </a:cubicBezTo>
                  <a:cubicBezTo>
                    <a:pt x="1" y="3644"/>
                    <a:pt x="48" y="3763"/>
                    <a:pt x="120" y="3834"/>
                  </a:cubicBezTo>
                  <a:cubicBezTo>
                    <a:pt x="191" y="3930"/>
                    <a:pt x="310" y="3954"/>
                    <a:pt x="406" y="3954"/>
                  </a:cubicBezTo>
                  <a:cubicBezTo>
                    <a:pt x="477" y="3954"/>
                    <a:pt x="596" y="3906"/>
                    <a:pt x="667" y="3834"/>
                  </a:cubicBezTo>
                  <a:cubicBezTo>
                    <a:pt x="1549" y="2930"/>
                    <a:pt x="2025" y="1786"/>
                    <a:pt x="2025" y="524"/>
                  </a:cubicBezTo>
                  <a:lnTo>
                    <a:pt x="2025" y="334"/>
                  </a:lnTo>
                  <a:cubicBezTo>
                    <a:pt x="1977" y="405"/>
                    <a:pt x="1906" y="405"/>
                    <a:pt x="1834" y="405"/>
                  </a:cubicBezTo>
                  <a:cubicBezTo>
                    <a:pt x="1620" y="381"/>
                    <a:pt x="1382" y="262"/>
                    <a:pt x="1239" y="0"/>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5035410" y="3652021"/>
              <a:ext cx="1526" cy="11380"/>
            </a:xfrm>
            <a:custGeom>
              <a:rect b="b" l="l" r="r" t="t"/>
              <a:pathLst>
                <a:path extrusionOk="0" h="358" w="48">
                  <a:moveTo>
                    <a:pt x="0" y="1"/>
                  </a:moveTo>
                  <a:cubicBezTo>
                    <a:pt x="0" y="60"/>
                    <a:pt x="12" y="120"/>
                    <a:pt x="24" y="179"/>
                  </a:cubicBezTo>
                  <a:cubicBezTo>
                    <a:pt x="18" y="120"/>
                    <a:pt x="12" y="60"/>
                    <a:pt x="0" y="1"/>
                  </a:cubicBezTo>
                  <a:close/>
                  <a:moveTo>
                    <a:pt x="24" y="179"/>
                  </a:moveTo>
                  <a:cubicBezTo>
                    <a:pt x="30" y="239"/>
                    <a:pt x="36" y="298"/>
                    <a:pt x="48" y="358"/>
                  </a:cubicBezTo>
                  <a:cubicBezTo>
                    <a:pt x="48" y="298"/>
                    <a:pt x="36" y="239"/>
                    <a:pt x="24" y="179"/>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7"/>
            <p:cNvSpPr/>
            <p:nvPr/>
          </p:nvSpPr>
          <p:spPr>
            <a:xfrm>
              <a:off x="4982420" y="3652021"/>
              <a:ext cx="78769" cy="155218"/>
            </a:xfrm>
            <a:custGeom>
              <a:rect b="b" l="l" r="r" t="t"/>
              <a:pathLst>
                <a:path extrusionOk="0" h="4883" w="2478">
                  <a:moveTo>
                    <a:pt x="1667" y="1"/>
                  </a:moveTo>
                  <a:cubicBezTo>
                    <a:pt x="1667" y="120"/>
                    <a:pt x="1715" y="239"/>
                    <a:pt x="1715" y="358"/>
                  </a:cubicBezTo>
                  <a:lnTo>
                    <a:pt x="1715" y="406"/>
                  </a:lnTo>
                  <a:cubicBezTo>
                    <a:pt x="1715" y="1858"/>
                    <a:pt x="1143" y="3192"/>
                    <a:pt x="119" y="4240"/>
                  </a:cubicBezTo>
                  <a:cubicBezTo>
                    <a:pt x="72" y="4287"/>
                    <a:pt x="0" y="4406"/>
                    <a:pt x="0" y="4502"/>
                  </a:cubicBezTo>
                  <a:cubicBezTo>
                    <a:pt x="0" y="4597"/>
                    <a:pt x="48" y="4716"/>
                    <a:pt x="119" y="4764"/>
                  </a:cubicBezTo>
                  <a:cubicBezTo>
                    <a:pt x="215" y="4835"/>
                    <a:pt x="310" y="4883"/>
                    <a:pt x="405" y="4883"/>
                  </a:cubicBezTo>
                  <a:cubicBezTo>
                    <a:pt x="477" y="4883"/>
                    <a:pt x="596" y="4859"/>
                    <a:pt x="667" y="4764"/>
                  </a:cubicBezTo>
                  <a:cubicBezTo>
                    <a:pt x="1834" y="3621"/>
                    <a:pt x="2477" y="2049"/>
                    <a:pt x="2477" y="406"/>
                  </a:cubicBezTo>
                  <a:lnTo>
                    <a:pt x="2477" y="239"/>
                  </a:lnTo>
                  <a:cubicBezTo>
                    <a:pt x="2453" y="287"/>
                    <a:pt x="2382" y="287"/>
                    <a:pt x="2334" y="287"/>
                  </a:cubicBezTo>
                  <a:cubicBezTo>
                    <a:pt x="2273" y="327"/>
                    <a:pt x="2209" y="347"/>
                    <a:pt x="2143" y="347"/>
                  </a:cubicBezTo>
                  <a:cubicBezTo>
                    <a:pt x="1977" y="347"/>
                    <a:pt x="1804" y="223"/>
                    <a:pt x="1667" y="1"/>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7"/>
            <p:cNvSpPr/>
            <p:nvPr/>
          </p:nvSpPr>
          <p:spPr>
            <a:xfrm>
              <a:off x="4837819" y="3565114"/>
              <a:ext cx="41673" cy="209797"/>
            </a:xfrm>
            <a:custGeom>
              <a:rect b="b" l="l" r="r" t="t"/>
              <a:pathLst>
                <a:path extrusionOk="0" h="6600" w="1311">
                  <a:moveTo>
                    <a:pt x="835" y="1"/>
                  </a:moveTo>
                  <a:cubicBezTo>
                    <a:pt x="757" y="1"/>
                    <a:pt x="676" y="22"/>
                    <a:pt x="596" y="68"/>
                  </a:cubicBezTo>
                  <a:lnTo>
                    <a:pt x="1" y="329"/>
                  </a:lnTo>
                  <a:lnTo>
                    <a:pt x="1" y="6283"/>
                  </a:lnTo>
                  <a:lnTo>
                    <a:pt x="596" y="6545"/>
                  </a:lnTo>
                  <a:cubicBezTo>
                    <a:pt x="671" y="6582"/>
                    <a:pt x="748" y="6599"/>
                    <a:pt x="822" y="6599"/>
                  </a:cubicBezTo>
                  <a:cubicBezTo>
                    <a:pt x="1081" y="6599"/>
                    <a:pt x="1311" y="6394"/>
                    <a:pt x="1311" y="6116"/>
                  </a:cubicBezTo>
                  <a:lnTo>
                    <a:pt x="1311" y="520"/>
                  </a:lnTo>
                  <a:cubicBezTo>
                    <a:pt x="1292" y="212"/>
                    <a:pt x="1082" y="1"/>
                    <a:pt x="835"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4837819" y="3741343"/>
              <a:ext cx="41673" cy="34108"/>
            </a:xfrm>
            <a:custGeom>
              <a:rect b="b" l="l" r="r" t="t"/>
              <a:pathLst>
                <a:path extrusionOk="0" h="1073" w="1311">
                  <a:moveTo>
                    <a:pt x="1" y="1"/>
                  </a:moveTo>
                  <a:lnTo>
                    <a:pt x="1" y="739"/>
                  </a:lnTo>
                  <a:lnTo>
                    <a:pt x="596" y="1001"/>
                  </a:lnTo>
                  <a:cubicBezTo>
                    <a:pt x="668" y="1049"/>
                    <a:pt x="739" y="1072"/>
                    <a:pt x="810" y="1072"/>
                  </a:cubicBezTo>
                  <a:cubicBezTo>
                    <a:pt x="1072" y="1072"/>
                    <a:pt x="1311" y="858"/>
                    <a:pt x="1311" y="572"/>
                  </a:cubicBezTo>
                  <a:lnTo>
                    <a:pt x="1311" y="334"/>
                  </a:lnTo>
                  <a:cubicBezTo>
                    <a:pt x="810" y="215"/>
                    <a:pt x="382" y="120"/>
                    <a:pt x="1" y="1"/>
                  </a:cubicBezTo>
                  <a:close/>
                </a:path>
              </a:pathLst>
            </a:custGeom>
            <a:solidFill>
              <a:srgbClr val="ED8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0" name="Google Shape;2870;p47"/>
          <p:cNvGrpSpPr/>
          <p:nvPr/>
        </p:nvGrpSpPr>
        <p:grpSpPr>
          <a:xfrm>
            <a:off x="5347277" y="3480940"/>
            <a:ext cx="316476" cy="378526"/>
            <a:chOff x="5347277" y="3480940"/>
            <a:chExt cx="316476" cy="378526"/>
          </a:xfrm>
        </p:grpSpPr>
        <p:sp>
          <p:nvSpPr>
            <p:cNvPr id="2871" name="Google Shape;2871;p47"/>
            <p:cNvSpPr/>
            <p:nvPr/>
          </p:nvSpPr>
          <p:spPr>
            <a:xfrm>
              <a:off x="5360914" y="3780728"/>
              <a:ext cx="292985" cy="78738"/>
            </a:xfrm>
            <a:custGeom>
              <a:rect b="b" l="l" r="r" t="t"/>
              <a:pathLst>
                <a:path extrusionOk="0" h="2477" w="9217">
                  <a:moveTo>
                    <a:pt x="2382" y="0"/>
                  </a:moveTo>
                  <a:cubicBezTo>
                    <a:pt x="1429" y="0"/>
                    <a:pt x="667" y="524"/>
                    <a:pt x="334" y="1310"/>
                  </a:cubicBezTo>
                  <a:lnTo>
                    <a:pt x="120" y="1858"/>
                  </a:lnTo>
                  <a:cubicBezTo>
                    <a:pt x="1" y="2143"/>
                    <a:pt x="215" y="2477"/>
                    <a:pt x="548" y="2477"/>
                  </a:cubicBezTo>
                  <a:lnTo>
                    <a:pt x="1739" y="2477"/>
                  </a:lnTo>
                  <a:cubicBezTo>
                    <a:pt x="2025" y="2477"/>
                    <a:pt x="2334" y="2358"/>
                    <a:pt x="2549" y="2143"/>
                  </a:cubicBezTo>
                  <a:lnTo>
                    <a:pt x="2906" y="1786"/>
                  </a:lnTo>
                  <a:cubicBezTo>
                    <a:pt x="3144" y="1548"/>
                    <a:pt x="3454" y="1429"/>
                    <a:pt x="3787" y="1429"/>
                  </a:cubicBezTo>
                  <a:lnTo>
                    <a:pt x="5430" y="1429"/>
                  </a:lnTo>
                  <a:cubicBezTo>
                    <a:pt x="5764" y="1429"/>
                    <a:pt x="6073" y="1548"/>
                    <a:pt x="6311" y="1786"/>
                  </a:cubicBezTo>
                  <a:lnTo>
                    <a:pt x="6669" y="2143"/>
                  </a:lnTo>
                  <a:cubicBezTo>
                    <a:pt x="6883" y="2358"/>
                    <a:pt x="7193" y="2477"/>
                    <a:pt x="7478" y="2477"/>
                  </a:cubicBezTo>
                  <a:lnTo>
                    <a:pt x="8669" y="2477"/>
                  </a:lnTo>
                  <a:cubicBezTo>
                    <a:pt x="9002" y="2477"/>
                    <a:pt x="9217" y="2143"/>
                    <a:pt x="9098" y="1858"/>
                  </a:cubicBezTo>
                  <a:lnTo>
                    <a:pt x="8883" y="1310"/>
                  </a:lnTo>
                  <a:cubicBezTo>
                    <a:pt x="8550" y="524"/>
                    <a:pt x="7788" y="0"/>
                    <a:pt x="6883"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5371499" y="3780728"/>
              <a:ext cx="62113" cy="41642"/>
            </a:xfrm>
            <a:custGeom>
              <a:rect b="b" l="l" r="r" t="t"/>
              <a:pathLst>
                <a:path extrusionOk="0" h="1310" w="1954">
                  <a:moveTo>
                    <a:pt x="1954" y="0"/>
                  </a:moveTo>
                  <a:cubicBezTo>
                    <a:pt x="1096" y="0"/>
                    <a:pt x="334" y="524"/>
                    <a:pt x="1" y="1310"/>
                  </a:cubicBezTo>
                  <a:cubicBezTo>
                    <a:pt x="334" y="548"/>
                    <a:pt x="1096" y="0"/>
                    <a:pt x="1954"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5363934" y="3780728"/>
              <a:ext cx="272578" cy="78738"/>
            </a:xfrm>
            <a:custGeom>
              <a:rect b="b" l="l" r="r" t="t"/>
              <a:pathLst>
                <a:path extrusionOk="0" h="2477" w="8575">
                  <a:moveTo>
                    <a:pt x="2192" y="0"/>
                  </a:moveTo>
                  <a:cubicBezTo>
                    <a:pt x="1334" y="0"/>
                    <a:pt x="572" y="548"/>
                    <a:pt x="239" y="1310"/>
                  </a:cubicBezTo>
                  <a:lnTo>
                    <a:pt x="25" y="1858"/>
                  </a:lnTo>
                  <a:cubicBezTo>
                    <a:pt x="1" y="1905"/>
                    <a:pt x="1" y="1977"/>
                    <a:pt x="1" y="2024"/>
                  </a:cubicBezTo>
                  <a:cubicBezTo>
                    <a:pt x="1" y="2263"/>
                    <a:pt x="168" y="2477"/>
                    <a:pt x="453" y="2477"/>
                  </a:cubicBezTo>
                  <a:lnTo>
                    <a:pt x="1644" y="2477"/>
                  </a:lnTo>
                  <a:cubicBezTo>
                    <a:pt x="1930" y="2477"/>
                    <a:pt x="2239" y="2358"/>
                    <a:pt x="2430" y="2143"/>
                  </a:cubicBezTo>
                  <a:lnTo>
                    <a:pt x="2787" y="1786"/>
                  </a:lnTo>
                  <a:cubicBezTo>
                    <a:pt x="3025" y="1548"/>
                    <a:pt x="3359" y="1429"/>
                    <a:pt x="3692" y="1429"/>
                  </a:cubicBezTo>
                  <a:lnTo>
                    <a:pt x="5335" y="1429"/>
                  </a:lnTo>
                  <a:cubicBezTo>
                    <a:pt x="5669" y="1429"/>
                    <a:pt x="5978" y="1548"/>
                    <a:pt x="6216" y="1786"/>
                  </a:cubicBezTo>
                  <a:lnTo>
                    <a:pt x="6574" y="2143"/>
                  </a:lnTo>
                  <a:cubicBezTo>
                    <a:pt x="6788" y="2358"/>
                    <a:pt x="7098" y="2477"/>
                    <a:pt x="7383" y="2477"/>
                  </a:cubicBezTo>
                  <a:lnTo>
                    <a:pt x="8574" y="2477"/>
                  </a:lnTo>
                  <a:cubicBezTo>
                    <a:pt x="7169" y="2120"/>
                    <a:pt x="6264" y="1143"/>
                    <a:pt x="6026" y="334"/>
                  </a:cubicBezTo>
                  <a:cubicBezTo>
                    <a:pt x="5550" y="476"/>
                    <a:pt x="5026" y="572"/>
                    <a:pt x="4526" y="572"/>
                  </a:cubicBezTo>
                  <a:cubicBezTo>
                    <a:pt x="3668" y="548"/>
                    <a:pt x="2882" y="334"/>
                    <a:pt x="2192"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5348040" y="3480940"/>
              <a:ext cx="315713" cy="316476"/>
            </a:xfrm>
            <a:custGeom>
              <a:rect b="b" l="l" r="r" t="t"/>
              <a:pathLst>
                <a:path extrusionOk="0" h="9956" w="9932">
                  <a:moveTo>
                    <a:pt x="4978" y="1"/>
                  </a:moveTo>
                  <a:cubicBezTo>
                    <a:pt x="2239" y="1"/>
                    <a:pt x="1" y="2239"/>
                    <a:pt x="1" y="4978"/>
                  </a:cubicBezTo>
                  <a:cubicBezTo>
                    <a:pt x="1" y="7717"/>
                    <a:pt x="2215" y="9955"/>
                    <a:pt x="4978" y="9955"/>
                  </a:cubicBezTo>
                  <a:cubicBezTo>
                    <a:pt x="7717" y="9955"/>
                    <a:pt x="9931" y="7717"/>
                    <a:pt x="9931" y="4978"/>
                  </a:cubicBezTo>
                  <a:cubicBezTo>
                    <a:pt x="9931" y="2239"/>
                    <a:pt x="7717" y="1"/>
                    <a:pt x="4978"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5466130" y="3481703"/>
              <a:ext cx="78007" cy="62876"/>
            </a:xfrm>
            <a:custGeom>
              <a:rect b="b" l="l" r="r" t="t"/>
              <a:pathLst>
                <a:path extrusionOk="0" h="1978" w="2454">
                  <a:moveTo>
                    <a:pt x="1215" y="1"/>
                  </a:moveTo>
                  <a:cubicBezTo>
                    <a:pt x="810" y="1"/>
                    <a:pt x="382" y="72"/>
                    <a:pt x="1" y="167"/>
                  </a:cubicBezTo>
                  <a:lnTo>
                    <a:pt x="358" y="1977"/>
                  </a:lnTo>
                  <a:lnTo>
                    <a:pt x="2120" y="1977"/>
                  </a:lnTo>
                  <a:lnTo>
                    <a:pt x="2454" y="167"/>
                  </a:lnTo>
                  <a:cubicBezTo>
                    <a:pt x="2049" y="72"/>
                    <a:pt x="1644" y="1"/>
                    <a:pt x="1215"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5348040" y="3527127"/>
              <a:ext cx="315713" cy="223339"/>
            </a:xfrm>
            <a:custGeom>
              <a:rect b="b" l="l" r="r" t="t"/>
              <a:pathLst>
                <a:path extrusionOk="0" h="7026" w="9932">
                  <a:moveTo>
                    <a:pt x="4978" y="0"/>
                  </a:moveTo>
                  <a:cubicBezTo>
                    <a:pt x="3573" y="0"/>
                    <a:pt x="2358" y="834"/>
                    <a:pt x="1787" y="2025"/>
                  </a:cubicBezTo>
                  <a:cubicBezTo>
                    <a:pt x="1620" y="2358"/>
                    <a:pt x="1311" y="2572"/>
                    <a:pt x="953" y="2572"/>
                  </a:cubicBezTo>
                  <a:lnTo>
                    <a:pt x="96" y="2572"/>
                  </a:lnTo>
                  <a:cubicBezTo>
                    <a:pt x="25" y="2858"/>
                    <a:pt x="1" y="3192"/>
                    <a:pt x="1" y="3525"/>
                  </a:cubicBezTo>
                  <a:cubicBezTo>
                    <a:pt x="1" y="3834"/>
                    <a:pt x="25" y="4168"/>
                    <a:pt x="96" y="4477"/>
                  </a:cubicBezTo>
                  <a:lnTo>
                    <a:pt x="953" y="4477"/>
                  </a:lnTo>
                  <a:cubicBezTo>
                    <a:pt x="1311" y="4477"/>
                    <a:pt x="1620" y="4692"/>
                    <a:pt x="1787" y="5001"/>
                  </a:cubicBezTo>
                  <a:cubicBezTo>
                    <a:pt x="2335" y="6192"/>
                    <a:pt x="3573" y="7026"/>
                    <a:pt x="4978" y="7026"/>
                  </a:cubicBezTo>
                  <a:cubicBezTo>
                    <a:pt x="6359" y="7026"/>
                    <a:pt x="7574" y="6192"/>
                    <a:pt x="8145" y="5001"/>
                  </a:cubicBezTo>
                  <a:cubicBezTo>
                    <a:pt x="8312" y="4692"/>
                    <a:pt x="8622" y="4477"/>
                    <a:pt x="8979" y="4477"/>
                  </a:cubicBezTo>
                  <a:lnTo>
                    <a:pt x="9836" y="4477"/>
                  </a:lnTo>
                  <a:cubicBezTo>
                    <a:pt x="9908" y="4168"/>
                    <a:pt x="9931" y="3834"/>
                    <a:pt x="9931" y="3525"/>
                  </a:cubicBezTo>
                  <a:cubicBezTo>
                    <a:pt x="9931" y="3192"/>
                    <a:pt x="9908" y="2858"/>
                    <a:pt x="9836" y="2572"/>
                  </a:cubicBezTo>
                  <a:lnTo>
                    <a:pt x="8979" y="2572"/>
                  </a:lnTo>
                  <a:cubicBezTo>
                    <a:pt x="8622" y="2572"/>
                    <a:pt x="8312" y="2358"/>
                    <a:pt x="8145" y="2025"/>
                  </a:cubicBezTo>
                  <a:cubicBezTo>
                    <a:pt x="7598" y="834"/>
                    <a:pt x="6359" y="0"/>
                    <a:pt x="4978"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5348040" y="3642929"/>
              <a:ext cx="245304" cy="137831"/>
            </a:xfrm>
            <a:custGeom>
              <a:rect b="b" l="l" r="r" t="t"/>
              <a:pathLst>
                <a:path extrusionOk="0" h="4336" w="7717">
                  <a:moveTo>
                    <a:pt x="1" y="1"/>
                  </a:moveTo>
                  <a:lnTo>
                    <a:pt x="1" y="49"/>
                  </a:lnTo>
                  <a:cubicBezTo>
                    <a:pt x="3" y="151"/>
                    <a:pt x="9" y="252"/>
                    <a:pt x="17" y="352"/>
                  </a:cubicBezTo>
                  <a:lnTo>
                    <a:pt x="17" y="352"/>
                  </a:lnTo>
                  <a:cubicBezTo>
                    <a:pt x="8" y="236"/>
                    <a:pt x="2" y="119"/>
                    <a:pt x="1" y="1"/>
                  </a:cubicBezTo>
                  <a:close/>
                  <a:moveTo>
                    <a:pt x="17" y="352"/>
                  </a:moveTo>
                  <a:cubicBezTo>
                    <a:pt x="36" y="581"/>
                    <a:pt x="71" y="805"/>
                    <a:pt x="120" y="1023"/>
                  </a:cubicBezTo>
                  <a:lnTo>
                    <a:pt x="120" y="1023"/>
                  </a:lnTo>
                  <a:cubicBezTo>
                    <a:pt x="71" y="804"/>
                    <a:pt x="37" y="580"/>
                    <a:pt x="17" y="352"/>
                  </a:cubicBezTo>
                  <a:close/>
                  <a:moveTo>
                    <a:pt x="120" y="1023"/>
                  </a:moveTo>
                  <a:cubicBezTo>
                    <a:pt x="445" y="2479"/>
                    <a:pt x="1403" y="3689"/>
                    <a:pt x="2716" y="4335"/>
                  </a:cubicBezTo>
                  <a:cubicBezTo>
                    <a:pt x="1415" y="3656"/>
                    <a:pt x="447" y="2470"/>
                    <a:pt x="120" y="1023"/>
                  </a:cubicBezTo>
                  <a:close/>
                  <a:moveTo>
                    <a:pt x="7717" y="4049"/>
                  </a:moveTo>
                  <a:lnTo>
                    <a:pt x="7717" y="4049"/>
                  </a:lnTo>
                  <a:cubicBezTo>
                    <a:pt x="7550" y="4145"/>
                    <a:pt x="7383" y="4264"/>
                    <a:pt x="7240" y="4335"/>
                  </a:cubicBezTo>
                  <a:cubicBezTo>
                    <a:pt x="7407" y="4264"/>
                    <a:pt x="7550" y="4168"/>
                    <a:pt x="7717" y="4049"/>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7"/>
            <p:cNvSpPr/>
            <p:nvPr/>
          </p:nvSpPr>
          <p:spPr>
            <a:xfrm>
              <a:off x="5553196" y="3780728"/>
              <a:ext cx="25017" cy="10617"/>
            </a:xfrm>
            <a:custGeom>
              <a:rect b="b" l="l" r="r" t="t"/>
              <a:pathLst>
                <a:path extrusionOk="0" h="334" w="787">
                  <a:moveTo>
                    <a:pt x="786" y="0"/>
                  </a:moveTo>
                  <a:cubicBezTo>
                    <a:pt x="548" y="119"/>
                    <a:pt x="262" y="215"/>
                    <a:pt x="0" y="334"/>
                  </a:cubicBezTo>
                  <a:cubicBezTo>
                    <a:pt x="262" y="238"/>
                    <a:pt x="548" y="119"/>
                    <a:pt x="786" y="0"/>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7"/>
            <p:cNvSpPr/>
            <p:nvPr/>
          </p:nvSpPr>
          <p:spPr>
            <a:xfrm>
              <a:off x="5433580" y="3780728"/>
              <a:ext cx="72698" cy="17420"/>
            </a:xfrm>
            <a:custGeom>
              <a:rect b="b" l="l" r="r" t="t"/>
              <a:pathLst>
                <a:path extrusionOk="0" h="548" w="2287">
                  <a:moveTo>
                    <a:pt x="1" y="0"/>
                  </a:moveTo>
                  <a:lnTo>
                    <a:pt x="1" y="0"/>
                  </a:lnTo>
                  <a:cubicBezTo>
                    <a:pt x="691" y="357"/>
                    <a:pt x="1477" y="548"/>
                    <a:pt x="2287" y="548"/>
                  </a:cubicBezTo>
                  <a:cubicBezTo>
                    <a:pt x="1477" y="548"/>
                    <a:pt x="691" y="334"/>
                    <a:pt x="1" y="0"/>
                  </a:cubicBezTo>
                  <a:close/>
                </a:path>
              </a:pathLst>
            </a:custGeom>
            <a:solidFill>
              <a:srgbClr val="8158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5347277" y="3492288"/>
              <a:ext cx="295274" cy="305859"/>
            </a:xfrm>
            <a:custGeom>
              <a:rect b="b" l="l" r="r" t="t"/>
              <a:pathLst>
                <a:path extrusionOk="0" h="9622" w="9289">
                  <a:moveTo>
                    <a:pt x="3144" y="1"/>
                  </a:moveTo>
                  <a:cubicBezTo>
                    <a:pt x="1590" y="623"/>
                    <a:pt x="414" y="1984"/>
                    <a:pt x="88" y="3692"/>
                  </a:cubicBezTo>
                  <a:lnTo>
                    <a:pt x="930" y="3692"/>
                  </a:lnTo>
                  <a:cubicBezTo>
                    <a:pt x="1311" y="3692"/>
                    <a:pt x="1620" y="3478"/>
                    <a:pt x="1763" y="3168"/>
                  </a:cubicBezTo>
                  <a:cubicBezTo>
                    <a:pt x="1954" y="2811"/>
                    <a:pt x="2168" y="2478"/>
                    <a:pt x="2430" y="2216"/>
                  </a:cubicBezTo>
                  <a:cubicBezTo>
                    <a:pt x="2525" y="1382"/>
                    <a:pt x="2787" y="596"/>
                    <a:pt x="3144" y="1"/>
                  </a:cubicBezTo>
                  <a:close/>
                  <a:moveTo>
                    <a:pt x="72" y="3692"/>
                  </a:moveTo>
                  <a:cubicBezTo>
                    <a:pt x="30" y="3925"/>
                    <a:pt x="6" y="4196"/>
                    <a:pt x="2" y="4455"/>
                  </a:cubicBezTo>
                  <a:lnTo>
                    <a:pt x="2" y="4455"/>
                  </a:lnTo>
                  <a:cubicBezTo>
                    <a:pt x="12" y="4194"/>
                    <a:pt x="41" y="3939"/>
                    <a:pt x="88" y="3692"/>
                  </a:cubicBezTo>
                  <a:close/>
                  <a:moveTo>
                    <a:pt x="2" y="4455"/>
                  </a:moveTo>
                  <a:cubicBezTo>
                    <a:pt x="1" y="4462"/>
                    <a:pt x="1" y="4470"/>
                    <a:pt x="1" y="4478"/>
                  </a:cubicBezTo>
                  <a:lnTo>
                    <a:pt x="1" y="4526"/>
                  </a:lnTo>
                  <a:lnTo>
                    <a:pt x="1" y="4549"/>
                  </a:lnTo>
                  <a:cubicBezTo>
                    <a:pt x="1" y="4518"/>
                    <a:pt x="1" y="4486"/>
                    <a:pt x="2" y="4455"/>
                  </a:cubicBezTo>
                  <a:close/>
                  <a:moveTo>
                    <a:pt x="25" y="4788"/>
                  </a:moveTo>
                  <a:cubicBezTo>
                    <a:pt x="25" y="5019"/>
                    <a:pt x="40" y="5235"/>
                    <a:pt x="84" y="5435"/>
                  </a:cubicBezTo>
                  <a:lnTo>
                    <a:pt x="84" y="5435"/>
                  </a:lnTo>
                  <a:cubicBezTo>
                    <a:pt x="50" y="5223"/>
                    <a:pt x="30" y="5007"/>
                    <a:pt x="25" y="4788"/>
                  </a:cubicBezTo>
                  <a:close/>
                  <a:moveTo>
                    <a:pt x="84" y="5435"/>
                  </a:moveTo>
                  <a:cubicBezTo>
                    <a:pt x="340" y="7036"/>
                    <a:pt x="1372" y="8380"/>
                    <a:pt x="2740" y="9074"/>
                  </a:cubicBezTo>
                  <a:cubicBezTo>
                    <a:pt x="3406" y="9431"/>
                    <a:pt x="4192" y="9622"/>
                    <a:pt x="5002" y="9622"/>
                  </a:cubicBezTo>
                  <a:cubicBezTo>
                    <a:pt x="5502" y="9622"/>
                    <a:pt x="6002" y="9527"/>
                    <a:pt x="6478" y="9384"/>
                  </a:cubicBezTo>
                  <a:cubicBezTo>
                    <a:pt x="6740" y="9289"/>
                    <a:pt x="7026" y="9193"/>
                    <a:pt x="7264" y="9050"/>
                  </a:cubicBezTo>
                  <a:cubicBezTo>
                    <a:pt x="7431" y="8955"/>
                    <a:pt x="7574" y="8860"/>
                    <a:pt x="7741" y="8765"/>
                  </a:cubicBezTo>
                  <a:lnTo>
                    <a:pt x="7764" y="8765"/>
                  </a:lnTo>
                  <a:cubicBezTo>
                    <a:pt x="8384" y="8336"/>
                    <a:pt x="8884" y="7764"/>
                    <a:pt x="9289" y="7121"/>
                  </a:cubicBezTo>
                  <a:lnTo>
                    <a:pt x="9289" y="7121"/>
                  </a:lnTo>
                  <a:cubicBezTo>
                    <a:pt x="8527" y="7264"/>
                    <a:pt x="7860" y="7360"/>
                    <a:pt x="7217" y="7360"/>
                  </a:cubicBezTo>
                  <a:lnTo>
                    <a:pt x="7169" y="7360"/>
                  </a:lnTo>
                  <a:cubicBezTo>
                    <a:pt x="6574" y="7836"/>
                    <a:pt x="5788" y="8122"/>
                    <a:pt x="4954" y="8122"/>
                  </a:cubicBezTo>
                  <a:cubicBezTo>
                    <a:pt x="3573" y="8122"/>
                    <a:pt x="2335" y="7288"/>
                    <a:pt x="1787" y="6097"/>
                  </a:cubicBezTo>
                  <a:cubicBezTo>
                    <a:pt x="1620" y="5788"/>
                    <a:pt x="1311" y="5573"/>
                    <a:pt x="953" y="5573"/>
                  </a:cubicBezTo>
                  <a:lnTo>
                    <a:pt x="120" y="5573"/>
                  </a:lnTo>
                  <a:cubicBezTo>
                    <a:pt x="106" y="5528"/>
                    <a:pt x="95" y="5482"/>
                    <a:pt x="84" y="5435"/>
                  </a:cubicBez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5348040" y="3561204"/>
              <a:ext cx="227885" cy="183954"/>
            </a:xfrm>
            <a:custGeom>
              <a:rect b="b" l="l" r="r" t="t"/>
              <a:pathLst>
                <a:path extrusionOk="0" h="5787" w="7169">
                  <a:moveTo>
                    <a:pt x="2430" y="0"/>
                  </a:moveTo>
                  <a:lnTo>
                    <a:pt x="2430" y="0"/>
                  </a:lnTo>
                  <a:cubicBezTo>
                    <a:pt x="2168" y="286"/>
                    <a:pt x="1954" y="595"/>
                    <a:pt x="1787" y="953"/>
                  </a:cubicBezTo>
                  <a:cubicBezTo>
                    <a:pt x="1620" y="1286"/>
                    <a:pt x="1311" y="1500"/>
                    <a:pt x="953" y="1500"/>
                  </a:cubicBezTo>
                  <a:lnTo>
                    <a:pt x="96" y="1500"/>
                  </a:lnTo>
                  <a:cubicBezTo>
                    <a:pt x="25" y="1762"/>
                    <a:pt x="1" y="2072"/>
                    <a:pt x="1" y="2358"/>
                  </a:cubicBezTo>
                  <a:lnTo>
                    <a:pt x="1" y="2381"/>
                  </a:lnTo>
                  <a:lnTo>
                    <a:pt x="1" y="2429"/>
                  </a:lnTo>
                  <a:cubicBezTo>
                    <a:pt x="1" y="2691"/>
                    <a:pt x="25" y="2953"/>
                    <a:pt x="96" y="3215"/>
                  </a:cubicBezTo>
                  <a:lnTo>
                    <a:pt x="953" y="3215"/>
                  </a:lnTo>
                  <a:cubicBezTo>
                    <a:pt x="1311" y="3215"/>
                    <a:pt x="1620" y="3429"/>
                    <a:pt x="1787" y="3763"/>
                  </a:cubicBezTo>
                  <a:cubicBezTo>
                    <a:pt x="2335" y="4953"/>
                    <a:pt x="3573" y="5787"/>
                    <a:pt x="4978" y="5787"/>
                  </a:cubicBezTo>
                  <a:cubicBezTo>
                    <a:pt x="5788" y="5787"/>
                    <a:pt x="6574" y="5477"/>
                    <a:pt x="7169" y="5001"/>
                  </a:cubicBezTo>
                  <a:cubicBezTo>
                    <a:pt x="5883" y="5001"/>
                    <a:pt x="4883" y="4644"/>
                    <a:pt x="4168" y="4120"/>
                  </a:cubicBezTo>
                  <a:cubicBezTo>
                    <a:pt x="3621" y="3882"/>
                    <a:pt x="3216" y="3405"/>
                    <a:pt x="3025" y="2834"/>
                  </a:cubicBezTo>
                  <a:cubicBezTo>
                    <a:pt x="2525" y="2120"/>
                    <a:pt x="2358" y="1024"/>
                    <a:pt x="2430" y="0"/>
                  </a:cubicBez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5441908" y="3575572"/>
              <a:ext cx="127976" cy="128708"/>
            </a:xfrm>
            <a:custGeom>
              <a:rect b="b" l="l" r="r" t="t"/>
              <a:pathLst>
                <a:path extrusionOk="0" h="4049" w="4026">
                  <a:moveTo>
                    <a:pt x="2025" y="0"/>
                  </a:moveTo>
                  <a:cubicBezTo>
                    <a:pt x="906" y="0"/>
                    <a:pt x="1" y="905"/>
                    <a:pt x="1" y="2025"/>
                  </a:cubicBezTo>
                  <a:cubicBezTo>
                    <a:pt x="1" y="3168"/>
                    <a:pt x="906" y="4049"/>
                    <a:pt x="2025" y="4049"/>
                  </a:cubicBezTo>
                  <a:cubicBezTo>
                    <a:pt x="3144" y="4049"/>
                    <a:pt x="4025" y="3168"/>
                    <a:pt x="4025" y="2025"/>
                  </a:cubicBezTo>
                  <a:cubicBezTo>
                    <a:pt x="4025" y="905"/>
                    <a:pt x="3120" y="0"/>
                    <a:pt x="2025"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5506246" y="3602082"/>
              <a:ext cx="37891" cy="37859"/>
            </a:xfrm>
            <a:custGeom>
              <a:rect b="b" l="l" r="r" t="t"/>
              <a:pathLst>
                <a:path extrusionOk="0" h="1191" w="1192">
                  <a:moveTo>
                    <a:pt x="596" y="0"/>
                  </a:moveTo>
                  <a:cubicBezTo>
                    <a:pt x="263" y="0"/>
                    <a:pt x="1" y="262"/>
                    <a:pt x="1" y="595"/>
                  </a:cubicBezTo>
                  <a:cubicBezTo>
                    <a:pt x="1" y="929"/>
                    <a:pt x="263" y="1191"/>
                    <a:pt x="596" y="1191"/>
                  </a:cubicBezTo>
                  <a:cubicBezTo>
                    <a:pt x="906" y="1191"/>
                    <a:pt x="1192" y="929"/>
                    <a:pt x="1192" y="595"/>
                  </a:cubicBezTo>
                  <a:cubicBezTo>
                    <a:pt x="1192" y="262"/>
                    <a:pt x="906" y="0"/>
                    <a:pt x="5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5570616" y="3639147"/>
              <a:ext cx="32" cy="4577"/>
            </a:xfrm>
            <a:custGeom>
              <a:rect b="b" l="l" r="r" t="t"/>
              <a:pathLst>
                <a:path extrusionOk="0" h="144" w="1">
                  <a:moveTo>
                    <a:pt x="0" y="120"/>
                  </a:moveTo>
                  <a:cubicBezTo>
                    <a:pt x="0" y="144"/>
                    <a:pt x="0" y="144"/>
                    <a:pt x="0" y="120"/>
                  </a:cubicBezTo>
                  <a:cubicBezTo>
                    <a:pt x="0" y="144"/>
                    <a:pt x="0" y="144"/>
                    <a:pt x="0" y="120"/>
                  </a:cubicBezTo>
                  <a:close/>
                  <a:moveTo>
                    <a:pt x="0" y="120"/>
                  </a:moveTo>
                  <a:lnTo>
                    <a:pt x="0" y="120"/>
                  </a:lnTo>
                  <a:lnTo>
                    <a:pt x="0" y="120"/>
                  </a:lnTo>
                  <a:close/>
                  <a:moveTo>
                    <a:pt x="0" y="120"/>
                  </a:moveTo>
                  <a:lnTo>
                    <a:pt x="0" y="120"/>
                  </a:lnTo>
                  <a:lnTo>
                    <a:pt x="0" y="120"/>
                  </a:lnTo>
                  <a:close/>
                  <a:moveTo>
                    <a:pt x="0" y="96"/>
                  </a:moveTo>
                  <a:lnTo>
                    <a:pt x="0" y="96"/>
                  </a:lnTo>
                  <a:lnTo>
                    <a:pt x="0" y="96"/>
                  </a:lnTo>
                  <a:close/>
                  <a:moveTo>
                    <a:pt x="0" y="96"/>
                  </a:moveTo>
                  <a:lnTo>
                    <a:pt x="0" y="96"/>
                  </a:lnTo>
                  <a:lnTo>
                    <a:pt x="0" y="96"/>
                  </a:lnTo>
                  <a:close/>
                  <a:moveTo>
                    <a:pt x="0" y="49"/>
                  </a:moveTo>
                  <a:lnTo>
                    <a:pt x="0" y="49"/>
                  </a:lnTo>
                  <a:lnTo>
                    <a:pt x="0" y="49"/>
                  </a:lnTo>
                  <a:close/>
                  <a:moveTo>
                    <a:pt x="0" y="49"/>
                  </a:moveTo>
                  <a:lnTo>
                    <a:pt x="0" y="49"/>
                  </a:lnTo>
                  <a:lnTo>
                    <a:pt x="0" y="49"/>
                  </a:lnTo>
                  <a:close/>
                  <a:moveTo>
                    <a:pt x="0" y="25"/>
                  </a:moveTo>
                  <a:cubicBezTo>
                    <a:pt x="0" y="25"/>
                    <a:pt x="0" y="49"/>
                    <a:pt x="0" y="25"/>
                  </a:cubicBezTo>
                  <a:cubicBezTo>
                    <a:pt x="0" y="49"/>
                    <a:pt x="0" y="25"/>
                    <a:pt x="0" y="25"/>
                  </a:cubicBezTo>
                  <a:close/>
                  <a:moveTo>
                    <a:pt x="0" y="25"/>
                  </a:moveTo>
                  <a:lnTo>
                    <a:pt x="0" y="25"/>
                  </a:lnTo>
                  <a:lnTo>
                    <a:pt x="0" y="25"/>
                  </a:lnTo>
                  <a:close/>
                  <a:moveTo>
                    <a:pt x="0" y="1"/>
                  </a:moveTo>
                  <a:cubicBezTo>
                    <a:pt x="0" y="25"/>
                    <a:pt x="0" y="25"/>
                    <a:pt x="0" y="1"/>
                  </a:cubicBezTo>
                  <a:cubicBezTo>
                    <a:pt x="0" y="25"/>
                    <a:pt x="0" y="25"/>
                    <a:pt x="0" y="1"/>
                  </a:cubicBezTo>
                  <a:lnTo>
                    <a:pt x="0" y="1"/>
                  </a:ln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5461585" y="3575572"/>
              <a:ext cx="109063" cy="98446"/>
            </a:xfrm>
            <a:custGeom>
              <a:rect b="b" l="l" r="r" t="t"/>
              <a:pathLst>
                <a:path extrusionOk="0" h="3097" w="3431">
                  <a:moveTo>
                    <a:pt x="1406" y="0"/>
                  </a:moveTo>
                  <a:cubicBezTo>
                    <a:pt x="858" y="0"/>
                    <a:pt x="358" y="215"/>
                    <a:pt x="1" y="572"/>
                  </a:cubicBezTo>
                  <a:cubicBezTo>
                    <a:pt x="168" y="501"/>
                    <a:pt x="406" y="477"/>
                    <a:pt x="620" y="477"/>
                  </a:cubicBezTo>
                  <a:cubicBezTo>
                    <a:pt x="1073" y="477"/>
                    <a:pt x="1573" y="596"/>
                    <a:pt x="2001" y="834"/>
                  </a:cubicBezTo>
                  <a:cubicBezTo>
                    <a:pt x="2263" y="834"/>
                    <a:pt x="2478" y="1025"/>
                    <a:pt x="2525" y="1239"/>
                  </a:cubicBezTo>
                  <a:cubicBezTo>
                    <a:pt x="2906" y="1668"/>
                    <a:pt x="3144" y="2263"/>
                    <a:pt x="3049" y="3096"/>
                  </a:cubicBezTo>
                  <a:cubicBezTo>
                    <a:pt x="3240" y="2834"/>
                    <a:pt x="3359" y="2477"/>
                    <a:pt x="3383" y="2120"/>
                  </a:cubicBezTo>
                  <a:cubicBezTo>
                    <a:pt x="3430" y="905"/>
                    <a:pt x="2501" y="0"/>
                    <a:pt x="1406" y="0"/>
                  </a:cubicBezTo>
                  <a:close/>
                </a:path>
              </a:pathLst>
            </a:custGeom>
            <a:solidFill>
              <a:srgbClr val="6C3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5525192" y="3602082"/>
              <a:ext cx="16688" cy="13637"/>
            </a:xfrm>
            <a:custGeom>
              <a:rect b="b" l="l" r="r" t="t"/>
              <a:pathLst>
                <a:path extrusionOk="0" h="429" w="525">
                  <a:moveTo>
                    <a:pt x="0" y="0"/>
                  </a:moveTo>
                  <a:cubicBezTo>
                    <a:pt x="191" y="119"/>
                    <a:pt x="381" y="238"/>
                    <a:pt x="524" y="429"/>
                  </a:cubicBezTo>
                  <a:cubicBezTo>
                    <a:pt x="477" y="191"/>
                    <a:pt x="262" y="0"/>
                    <a:pt x="0"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5435869" y="3568769"/>
              <a:ext cx="140056" cy="140056"/>
            </a:xfrm>
            <a:custGeom>
              <a:rect b="b" l="l" r="r" t="t"/>
              <a:pathLst>
                <a:path extrusionOk="0" h="4406" w="4406">
                  <a:moveTo>
                    <a:pt x="2215" y="405"/>
                  </a:moveTo>
                  <a:cubicBezTo>
                    <a:pt x="3215" y="405"/>
                    <a:pt x="4049" y="1191"/>
                    <a:pt x="4049" y="2239"/>
                  </a:cubicBezTo>
                  <a:cubicBezTo>
                    <a:pt x="4049" y="3263"/>
                    <a:pt x="3215" y="4096"/>
                    <a:pt x="2215" y="4096"/>
                  </a:cubicBezTo>
                  <a:cubicBezTo>
                    <a:pt x="1191" y="4096"/>
                    <a:pt x="357" y="3263"/>
                    <a:pt x="357" y="2239"/>
                  </a:cubicBezTo>
                  <a:cubicBezTo>
                    <a:pt x="357" y="1239"/>
                    <a:pt x="1191" y="405"/>
                    <a:pt x="2215" y="405"/>
                  </a:cubicBezTo>
                  <a:close/>
                  <a:moveTo>
                    <a:pt x="2215" y="0"/>
                  </a:moveTo>
                  <a:cubicBezTo>
                    <a:pt x="977" y="0"/>
                    <a:pt x="0" y="1000"/>
                    <a:pt x="0" y="2215"/>
                  </a:cubicBezTo>
                  <a:cubicBezTo>
                    <a:pt x="0" y="3429"/>
                    <a:pt x="977" y="4406"/>
                    <a:pt x="2215" y="4406"/>
                  </a:cubicBezTo>
                  <a:cubicBezTo>
                    <a:pt x="3429" y="4406"/>
                    <a:pt x="4406" y="3429"/>
                    <a:pt x="4406" y="2215"/>
                  </a:cubicBezTo>
                  <a:cubicBezTo>
                    <a:pt x="4406" y="1000"/>
                    <a:pt x="3429" y="0"/>
                    <a:pt x="2215"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47"/>
          <p:cNvGrpSpPr/>
          <p:nvPr/>
        </p:nvGrpSpPr>
        <p:grpSpPr>
          <a:xfrm>
            <a:off x="5946821" y="3515875"/>
            <a:ext cx="389905" cy="307798"/>
            <a:chOff x="5946821" y="3515875"/>
            <a:chExt cx="389905" cy="307798"/>
          </a:xfrm>
        </p:grpSpPr>
        <p:sp>
          <p:nvSpPr>
            <p:cNvPr id="2889" name="Google Shape;2889;p47"/>
            <p:cNvSpPr/>
            <p:nvPr/>
          </p:nvSpPr>
          <p:spPr>
            <a:xfrm>
              <a:off x="6166377" y="3529734"/>
              <a:ext cx="63607" cy="87797"/>
            </a:xfrm>
            <a:custGeom>
              <a:rect b="b" l="l" r="r" t="t"/>
              <a:pathLst>
                <a:path extrusionOk="0" h="2762" w="2001">
                  <a:moveTo>
                    <a:pt x="1482" y="0"/>
                  </a:moveTo>
                  <a:cubicBezTo>
                    <a:pt x="1115" y="0"/>
                    <a:pt x="786" y="211"/>
                    <a:pt x="619" y="585"/>
                  </a:cubicBezTo>
                  <a:lnTo>
                    <a:pt x="167" y="1657"/>
                  </a:lnTo>
                  <a:cubicBezTo>
                    <a:pt x="0" y="2133"/>
                    <a:pt x="286" y="2657"/>
                    <a:pt x="810" y="2752"/>
                  </a:cubicBezTo>
                  <a:cubicBezTo>
                    <a:pt x="853" y="2759"/>
                    <a:pt x="896" y="2762"/>
                    <a:pt x="938" y="2762"/>
                  </a:cubicBezTo>
                  <a:cubicBezTo>
                    <a:pt x="1357" y="2762"/>
                    <a:pt x="1698" y="2449"/>
                    <a:pt x="1762" y="2038"/>
                  </a:cubicBezTo>
                  <a:lnTo>
                    <a:pt x="1953" y="442"/>
                  </a:lnTo>
                  <a:cubicBezTo>
                    <a:pt x="2001" y="252"/>
                    <a:pt x="1858" y="37"/>
                    <a:pt x="1643" y="14"/>
                  </a:cubicBezTo>
                  <a:cubicBezTo>
                    <a:pt x="1589" y="5"/>
                    <a:pt x="1535" y="0"/>
                    <a:pt x="1482"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6166377" y="3529734"/>
              <a:ext cx="63607" cy="87797"/>
            </a:xfrm>
            <a:custGeom>
              <a:rect b="b" l="l" r="r" t="t"/>
              <a:pathLst>
                <a:path extrusionOk="0" h="2762" w="2001">
                  <a:moveTo>
                    <a:pt x="1482" y="0"/>
                  </a:moveTo>
                  <a:cubicBezTo>
                    <a:pt x="1115" y="0"/>
                    <a:pt x="786" y="211"/>
                    <a:pt x="619" y="585"/>
                  </a:cubicBezTo>
                  <a:lnTo>
                    <a:pt x="167" y="1657"/>
                  </a:lnTo>
                  <a:cubicBezTo>
                    <a:pt x="0" y="2133"/>
                    <a:pt x="286" y="2657"/>
                    <a:pt x="810" y="2752"/>
                  </a:cubicBezTo>
                  <a:cubicBezTo>
                    <a:pt x="853" y="2759"/>
                    <a:pt x="896" y="2762"/>
                    <a:pt x="938" y="2762"/>
                  </a:cubicBezTo>
                  <a:cubicBezTo>
                    <a:pt x="1357" y="2762"/>
                    <a:pt x="1698" y="2449"/>
                    <a:pt x="1762" y="2038"/>
                  </a:cubicBezTo>
                  <a:lnTo>
                    <a:pt x="1953" y="442"/>
                  </a:lnTo>
                  <a:cubicBezTo>
                    <a:pt x="2001" y="252"/>
                    <a:pt x="1858" y="37"/>
                    <a:pt x="1643" y="14"/>
                  </a:cubicBezTo>
                  <a:cubicBezTo>
                    <a:pt x="1589" y="5"/>
                    <a:pt x="1535" y="0"/>
                    <a:pt x="1482" y="0"/>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5946821" y="3524839"/>
              <a:ext cx="271052" cy="251376"/>
            </a:xfrm>
            <a:custGeom>
              <a:rect b="b" l="l" r="r" t="t"/>
              <a:pathLst>
                <a:path extrusionOk="0" h="7908" w="8527">
                  <a:moveTo>
                    <a:pt x="5383" y="1"/>
                  </a:moveTo>
                  <a:cubicBezTo>
                    <a:pt x="3787" y="1"/>
                    <a:pt x="2478" y="1215"/>
                    <a:pt x="2287" y="2787"/>
                  </a:cubicBezTo>
                  <a:cubicBezTo>
                    <a:pt x="2263" y="2978"/>
                    <a:pt x="2144" y="3121"/>
                    <a:pt x="1978" y="3144"/>
                  </a:cubicBezTo>
                  <a:cubicBezTo>
                    <a:pt x="1811" y="3168"/>
                    <a:pt x="1644" y="3216"/>
                    <a:pt x="1501" y="3240"/>
                  </a:cubicBezTo>
                  <a:cubicBezTo>
                    <a:pt x="1263" y="3240"/>
                    <a:pt x="1120" y="3525"/>
                    <a:pt x="1311" y="3716"/>
                  </a:cubicBezTo>
                  <a:cubicBezTo>
                    <a:pt x="1430" y="3835"/>
                    <a:pt x="1549" y="3954"/>
                    <a:pt x="1692" y="4002"/>
                  </a:cubicBezTo>
                  <a:cubicBezTo>
                    <a:pt x="1287" y="4430"/>
                    <a:pt x="1025" y="5026"/>
                    <a:pt x="1025" y="5645"/>
                  </a:cubicBezTo>
                  <a:cubicBezTo>
                    <a:pt x="1025" y="5788"/>
                    <a:pt x="1025" y="5907"/>
                    <a:pt x="1049" y="6074"/>
                  </a:cubicBezTo>
                  <a:cubicBezTo>
                    <a:pt x="1073" y="6145"/>
                    <a:pt x="1025" y="6264"/>
                    <a:pt x="906" y="6312"/>
                  </a:cubicBezTo>
                  <a:cubicBezTo>
                    <a:pt x="739" y="6359"/>
                    <a:pt x="596" y="6431"/>
                    <a:pt x="430" y="6455"/>
                  </a:cubicBezTo>
                  <a:cubicBezTo>
                    <a:pt x="96" y="6550"/>
                    <a:pt x="1" y="6955"/>
                    <a:pt x="263" y="7145"/>
                  </a:cubicBezTo>
                  <a:cubicBezTo>
                    <a:pt x="667" y="7437"/>
                    <a:pt x="1178" y="7624"/>
                    <a:pt x="1715" y="7624"/>
                  </a:cubicBezTo>
                  <a:cubicBezTo>
                    <a:pt x="1747" y="7624"/>
                    <a:pt x="1779" y="7623"/>
                    <a:pt x="1811" y="7622"/>
                  </a:cubicBezTo>
                  <a:cubicBezTo>
                    <a:pt x="1906" y="7622"/>
                    <a:pt x="2001" y="7622"/>
                    <a:pt x="2097" y="7574"/>
                  </a:cubicBezTo>
                  <a:cubicBezTo>
                    <a:pt x="2454" y="7788"/>
                    <a:pt x="2835" y="7907"/>
                    <a:pt x="3240" y="7907"/>
                  </a:cubicBezTo>
                  <a:cubicBezTo>
                    <a:pt x="4311" y="7907"/>
                    <a:pt x="5216" y="7169"/>
                    <a:pt x="5455" y="6193"/>
                  </a:cubicBezTo>
                  <a:cubicBezTo>
                    <a:pt x="7169" y="6193"/>
                    <a:pt x="8527" y="4811"/>
                    <a:pt x="8527" y="3121"/>
                  </a:cubicBezTo>
                  <a:cubicBezTo>
                    <a:pt x="8527" y="1382"/>
                    <a:pt x="7122" y="1"/>
                    <a:pt x="5383"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5996028" y="3644455"/>
              <a:ext cx="204425" cy="175658"/>
            </a:xfrm>
            <a:custGeom>
              <a:rect b="b" l="l" r="r" t="t"/>
              <a:pathLst>
                <a:path extrusionOk="0" h="5526" w="6431">
                  <a:moveTo>
                    <a:pt x="2287" y="1"/>
                  </a:moveTo>
                  <a:lnTo>
                    <a:pt x="2049" y="405"/>
                  </a:lnTo>
                  <a:cubicBezTo>
                    <a:pt x="1215" y="1715"/>
                    <a:pt x="572" y="3144"/>
                    <a:pt x="120" y="4644"/>
                  </a:cubicBezTo>
                  <a:cubicBezTo>
                    <a:pt x="1" y="5073"/>
                    <a:pt x="334" y="5526"/>
                    <a:pt x="763" y="5526"/>
                  </a:cubicBezTo>
                  <a:lnTo>
                    <a:pt x="5454" y="5526"/>
                  </a:lnTo>
                  <a:cubicBezTo>
                    <a:pt x="6026" y="5526"/>
                    <a:pt x="6431" y="5002"/>
                    <a:pt x="6359" y="4478"/>
                  </a:cubicBezTo>
                  <a:lnTo>
                    <a:pt x="5883" y="786"/>
                  </a:lnTo>
                  <a:lnTo>
                    <a:pt x="2287" y="1"/>
                  </a:ln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5996028" y="3644455"/>
              <a:ext cx="204425" cy="175658"/>
            </a:xfrm>
            <a:custGeom>
              <a:rect b="b" l="l" r="r" t="t"/>
              <a:pathLst>
                <a:path extrusionOk="0" h="5526" w="6431">
                  <a:moveTo>
                    <a:pt x="2287" y="1"/>
                  </a:moveTo>
                  <a:lnTo>
                    <a:pt x="2049" y="405"/>
                  </a:lnTo>
                  <a:cubicBezTo>
                    <a:pt x="1215" y="1715"/>
                    <a:pt x="572" y="3144"/>
                    <a:pt x="120" y="4644"/>
                  </a:cubicBezTo>
                  <a:cubicBezTo>
                    <a:pt x="1" y="5073"/>
                    <a:pt x="334" y="5526"/>
                    <a:pt x="763" y="5526"/>
                  </a:cubicBezTo>
                  <a:lnTo>
                    <a:pt x="5454" y="5526"/>
                  </a:lnTo>
                  <a:cubicBezTo>
                    <a:pt x="6026" y="5526"/>
                    <a:pt x="6431" y="5002"/>
                    <a:pt x="6359" y="4478"/>
                  </a:cubicBezTo>
                  <a:lnTo>
                    <a:pt x="5883" y="786"/>
                  </a:lnTo>
                  <a:lnTo>
                    <a:pt x="2287"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6034650" y="3643692"/>
              <a:ext cx="165072" cy="174895"/>
            </a:xfrm>
            <a:custGeom>
              <a:rect b="b" l="l" r="r" t="t"/>
              <a:pathLst>
                <a:path extrusionOk="0" h="5502" w="5193">
                  <a:moveTo>
                    <a:pt x="1048" y="1"/>
                  </a:moveTo>
                  <a:lnTo>
                    <a:pt x="810" y="382"/>
                  </a:lnTo>
                  <a:cubicBezTo>
                    <a:pt x="524" y="834"/>
                    <a:pt x="239" y="1311"/>
                    <a:pt x="0" y="1787"/>
                  </a:cubicBezTo>
                  <a:cubicBezTo>
                    <a:pt x="310" y="2882"/>
                    <a:pt x="1144" y="4597"/>
                    <a:pt x="2358" y="5502"/>
                  </a:cubicBezTo>
                  <a:lnTo>
                    <a:pt x="4216" y="5502"/>
                  </a:lnTo>
                  <a:cubicBezTo>
                    <a:pt x="4763" y="5502"/>
                    <a:pt x="5192" y="5002"/>
                    <a:pt x="5121" y="4478"/>
                  </a:cubicBezTo>
                  <a:lnTo>
                    <a:pt x="4644" y="787"/>
                  </a:lnTo>
                  <a:lnTo>
                    <a:pt x="1048" y="1"/>
                  </a:lnTo>
                  <a:close/>
                </a:path>
              </a:pathLst>
            </a:custGeom>
            <a:solidFill>
              <a:srgbClr val="95D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6041452" y="3570613"/>
              <a:ext cx="295274" cy="252965"/>
            </a:xfrm>
            <a:custGeom>
              <a:rect b="b" l="l" r="r" t="t"/>
              <a:pathLst>
                <a:path extrusionOk="0" h="7958" w="9289">
                  <a:moveTo>
                    <a:pt x="3790" y="0"/>
                  </a:moveTo>
                  <a:cubicBezTo>
                    <a:pt x="2770" y="0"/>
                    <a:pt x="1746" y="388"/>
                    <a:pt x="953" y="1181"/>
                  </a:cubicBezTo>
                  <a:cubicBezTo>
                    <a:pt x="1" y="2133"/>
                    <a:pt x="72" y="3633"/>
                    <a:pt x="1049" y="4538"/>
                  </a:cubicBezTo>
                  <a:lnTo>
                    <a:pt x="4049" y="7206"/>
                  </a:lnTo>
                  <a:cubicBezTo>
                    <a:pt x="4619" y="7707"/>
                    <a:pt x="5324" y="7957"/>
                    <a:pt x="6026" y="7957"/>
                  </a:cubicBezTo>
                  <a:cubicBezTo>
                    <a:pt x="6790" y="7957"/>
                    <a:pt x="7550" y="7659"/>
                    <a:pt x="8122" y="7063"/>
                  </a:cubicBezTo>
                  <a:cubicBezTo>
                    <a:pt x="9265" y="5967"/>
                    <a:pt x="9288" y="4181"/>
                    <a:pt x="8241" y="2990"/>
                  </a:cubicBezTo>
                  <a:lnTo>
                    <a:pt x="6764" y="1323"/>
                  </a:lnTo>
                  <a:cubicBezTo>
                    <a:pt x="5975" y="448"/>
                    <a:pt x="4885" y="0"/>
                    <a:pt x="3790"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6042215" y="3583137"/>
              <a:ext cx="246067" cy="240536"/>
            </a:xfrm>
            <a:custGeom>
              <a:rect b="b" l="l" r="r" t="t"/>
              <a:pathLst>
                <a:path extrusionOk="0" h="7567" w="7741">
                  <a:moveTo>
                    <a:pt x="2072" y="1"/>
                  </a:moveTo>
                  <a:cubicBezTo>
                    <a:pt x="1668" y="191"/>
                    <a:pt x="1287" y="453"/>
                    <a:pt x="953" y="787"/>
                  </a:cubicBezTo>
                  <a:cubicBezTo>
                    <a:pt x="1" y="1739"/>
                    <a:pt x="72" y="3239"/>
                    <a:pt x="1048" y="4144"/>
                  </a:cubicBezTo>
                  <a:lnTo>
                    <a:pt x="4049" y="6812"/>
                  </a:lnTo>
                  <a:cubicBezTo>
                    <a:pt x="4617" y="7315"/>
                    <a:pt x="5324" y="7566"/>
                    <a:pt x="6031" y="7566"/>
                  </a:cubicBezTo>
                  <a:cubicBezTo>
                    <a:pt x="6629" y="7566"/>
                    <a:pt x="7227" y="7386"/>
                    <a:pt x="7740" y="7026"/>
                  </a:cubicBezTo>
                  <a:cubicBezTo>
                    <a:pt x="3811" y="6978"/>
                    <a:pt x="1263" y="2739"/>
                    <a:pt x="2072"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7"/>
            <p:cNvSpPr/>
            <p:nvPr/>
          </p:nvSpPr>
          <p:spPr>
            <a:xfrm>
              <a:off x="6105059" y="3667914"/>
              <a:ext cx="46950" cy="37891"/>
            </a:xfrm>
            <a:custGeom>
              <a:rect b="b" l="l" r="r" t="t"/>
              <a:pathLst>
                <a:path extrusionOk="0" h="1192" w="1477">
                  <a:moveTo>
                    <a:pt x="738" y="1"/>
                  </a:moveTo>
                  <a:cubicBezTo>
                    <a:pt x="334" y="1"/>
                    <a:pt x="0" y="287"/>
                    <a:pt x="0" y="596"/>
                  </a:cubicBezTo>
                  <a:cubicBezTo>
                    <a:pt x="0" y="930"/>
                    <a:pt x="334" y="1192"/>
                    <a:pt x="738" y="1192"/>
                  </a:cubicBezTo>
                  <a:cubicBezTo>
                    <a:pt x="1143" y="1192"/>
                    <a:pt x="1477" y="930"/>
                    <a:pt x="1477" y="596"/>
                  </a:cubicBezTo>
                  <a:cubicBezTo>
                    <a:pt x="1477" y="287"/>
                    <a:pt x="1143" y="1"/>
                    <a:pt x="738"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7"/>
            <p:cNvSpPr/>
            <p:nvPr/>
          </p:nvSpPr>
          <p:spPr>
            <a:xfrm>
              <a:off x="6125499" y="3646744"/>
              <a:ext cx="40148" cy="25748"/>
            </a:xfrm>
            <a:custGeom>
              <a:rect b="b" l="l" r="r" t="t"/>
              <a:pathLst>
                <a:path extrusionOk="0" h="810" w="1263">
                  <a:moveTo>
                    <a:pt x="643" y="0"/>
                  </a:moveTo>
                  <a:cubicBezTo>
                    <a:pt x="262" y="0"/>
                    <a:pt x="0" y="286"/>
                    <a:pt x="0" y="619"/>
                  </a:cubicBezTo>
                  <a:cubicBezTo>
                    <a:pt x="0" y="714"/>
                    <a:pt x="95" y="810"/>
                    <a:pt x="191" y="810"/>
                  </a:cubicBezTo>
                  <a:cubicBezTo>
                    <a:pt x="286" y="810"/>
                    <a:pt x="357" y="714"/>
                    <a:pt x="357" y="619"/>
                  </a:cubicBezTo>
                  <a:cubicBezTo>
                    <a:pt x="357" y="476"/>
                    <a:pt x="476" y="357"/>
                    <a:pt x="643" y="357"/>
                  </a:cubicBezTo>
                  <a:cubicBezTo>
                    <a:pt x="786" y="357"/>
                    <a:pt x="905" y="476"/>
                    <a:pt x="905" y="619"/>
                  </a:cubicBezTo>
                  <a:cubicBezTo>
                    <a:pt x="905" y="714"/>
                    <a:pt x="1000" y="810"/>
                    <a:pt x="1072" y="810"/>
                  </a:cubicBezTo>
                  <a:cubicBezTo>
                    <a:pt x="1191" y="810"/>
                    <a:pt x="1262" y="714"/>
                    <a:pt x="1262" y="619"/>
                  </a:cubicBezTo>
                  <a:cubicBezTo>
                    <a:pt x="1262" y="262"/>
                    <a:pt x="953" y="0"/>
                    <a:pt x="643"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6251917" y="3667914"/>
              <a:ext cx="46950" cy="37891"/>
            </a:xfrm>
            <a:custGeom>
              <a:rect b="b" l="l" r="r" t="t"/>
              <a:pathLst>
                <a:path extrusionOk="0" h="1192" w="1477">
                  <a:moveTo>
                    <a:pt x="738" y="1"/>
                  </a:moveTo>
                  <a:cubicBezTo>
                    <a:pt x="310" y="1"/>
                    <a:pt x="0" y="287"/>
                    <a:pt x="0" y="596"/>
                  </a:cubicBezTo>
                  <a:cubicBezTo>
                    <a:pt x="0" y="930"/>
                    <a:pt x="310" y="1192"/>
                    <a:pt x="738" y="1192"/>
                  </a:cubicBezTo>
                  <a:cubicBezTo>
                    <a:pt x="1143" y="1192"/>
                    <a:pt x="1477" y="930"/>
                    <a:pt x="1477" y="596"/>
                  </a:cubicBezTo>
                  <a:cubicBezTo>
                    <a:pt x="1477" y="287"/>
                    <a:pt x="1143" y="1"/>
                    <a:pt x="738"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6237518" y="3646744"/>
              <a:ext cx="39417" cy="25748"/>
            </a:xfrm>
            <a:custGeom>
              <a:rect b="b" l="l" r="r" t="t"/>
              <a:pathLst>
                <a:path extrusionOk="0" h="810" w="1240">
                  <a:moveTo>
                    <a:pt x="620" y="0"/>
                  </a:moveTo>
                  <a:cubicBezTo>
                    <a:pt x="263" y="0"/>
                    <a:pt x="1" y="286"/>
                    <a:pt x="1" y="619"/>
                  </a:cubicBezTo>
                  <a:cubicBezTo>
                    <a:pt x="1" y="714"/>
                    <a:pt x="72" y="810"/>
                    <a:pt x="167" y="810"/>
                  </a:cubicBezTo>
                  <a:cubicBezTo>
                    <a:pt x="263" y="810"/>
                    <a:pt x="358" y="714"/>
                    <a:pt x="358" y="619"/>
                  </a:cubicBezTo>
                  <a:cubicBezTo>
                    <a:pt x="358" y="476"/>
                    <a:pt x="477" y="357"/>
                    <a:pt x="620" y="357"/>
                  </a:cubicBezTo>
                  <a:cubicBezTo>
                    <a:pt x="763" y="357"/>
                    <a:pt x="882" y="476"/>
                    <a:pt x="882" y="619"/>
                  </a:cubicBezTo>
                  <a:cubicBezTo>
                    <a:pt x="882" y="714"/>
                    <a:pt x="977" y="810"/>
                    <a:pt x="1072" y="810"/>
                  </a:cubicBezTo>
                  <a:cubicBezTo>
                    <a:pt x="1191" y="810"/>
                    <a:pt x="1239" y="714"/>
                    <a:pt x="1239" y="619"/>
                  </a:cubicBezTo>
                  <a:cubicBezTo>
                    <a:pt x="1239" y="262"/>
                    <a:pt x="953" y="0"/>
                    <a:pt x="620"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6117361" y="3546963"/>
              <a:ext cx="100512" cy="53816"/>
            </a:xfrm>
            <a:custGeom>
              <a:rect b="b" l="l" r="r" t="t"/>
              <a:pathLst>
                <a:path extrusionOk="0" h="1693" w="3162">
                  <a:moveTo>
                    <a:pt x="2898" y="0"/>
                  </a:moveTo>
                  <a:cubicBezTo>
                    <a:pt x="2852" y="0"/>
                    <a:pt x="2804" y="14"/>
                    <a:pt x="2757" y="43"/>
                  </a:cubicBezTo>
                  <a:cubicBezTo>
                    <a:pt x="2390" y="275"/>
                    <a:pt x="1967" y="395"/>
                    <a:pt x="1549" y="395"/>
                  </a:cubicBezTo>
                  <a:cubicBezTo>
                    <a:pt x="1152" y="395"/>
                    <a:pt x="759" y="287"/>
                    <a:pt x="423" y="67"/>
                  </a:cubicBezTo>
                  <a:cubicBezTo>
                    <a:pt x="376" y="38"/>
                    <a:pt x="326" y="24"/>
                    <a:pt x="278" y="24"/>
                  </a:cubicBezTo>
                  <a:cubicBezTo>
                    <a:pt x="131" y="24"/>
                    <a:pt x="0" y="150"/>
                    <a:pt x="18" y="329"/>
                  </a:cubicBezTo>
                  <a:cubicBezTo>
                    <a:pt x="90" y="686"/>
                    <a:pt x="232" y="1020"/>
                    <a:pt x="542" y="1282"/>
                  </a:cubicBezTo>
                  <a:cubicBezTo>
                    <a:pt x="840" y="1555"/>
                    <a:pt x="1215" y="1692"/>
                    <a:pt x="1590" y="1692"/>
                  </a:cubicBezTo>
                  <a:cubicBezTo>
                    <a:pt x="1965" y="1692"/>
                    <a:pt x="2340" y="1555"/>
                    <a:pt x="2638" y="1282"/>
                  </a:cubicBezTo>
                  <a:cubicBezTo>
                    <a:pt x="2947" y="1020"/>
                    <a:pt x="3090" y="662"/>
                    <a:pt x="3162" y="305"/>
                  </a:cubicBezTo>
                  <a:cubicBezTo>
                    <a:pt x="3162" y="126"/>
                    <a:pt x="3040" y="0"/>
                    <a:pt x="2898" y="0"/>
                  </a:cubicBezTo>
                  <a:close/>
                </a:path>
              </a:pathLst>
            </a:custGeom>
            <a:solidFill>
              <a:srgbClr val="EC7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7"/>
            <p:cNvSpPr/>
            <p:nvPr/>
          </p:nvSpPr>
          <p:spPr>
            <a:xfrm>
              <a:off x="6227695" y="3773036"/>
              <a:ext cx="55278" cy="20598"/>
            </a:xfrm>
            <a:custGeom>
              <a:rect b="b" l="l" r="r" t="t"/>
              <a:pathLst>
                <a:path extrusionOk="0" h="648" w="1739">
                  <a:moveTo>
                    <a:pt x="214" y="1"/>
                  </a:moveTo>
                  <a:cubicBezTo>
                    <a:pt x="172" y="1"/>
                    <a:pt x="129" y="19"/>
                    <a:pt x="95" y="52"/>
                  </a:cubicBezTo>
                  <a:cubicBezTo>
                    <a:pt x="0" y="99"/>
                    <a:pt x="0" y="218"/>
                    <a:pt x="72" y="290"/>
                  </a:cubicBezTo>
                  <a:cubicBezTo>
                    <a:pt x="238" y="528"/>
                    <a:pt x="548" y="647"/>
                    <a:pt x="834" y="647"/>
                  </a:cubicBezTo>
                  <a:cubicBezTo>
                    <a:pt x="1167" y="647"/>
                    <a:pt x="1429" y="528"/>
                    <a:pt x="1667" y="290"/>
                  </a:cubicBezTo>
                  <a:cubicBezTo>
                    <a:pt x="1739" y="218"/>
                    <a:pt x="1691" y="99"/>
                    <a:pt x="1643" y="52"/>
                  </a:cubicBezTo>
                  <a:cubicBezTo>
                    <a:pt x="1613" y="22"/>
                    <a:pt x="1575" y="9"/>
                    <a:pt x="1537" y="9"/>
                  </a:cubicBezTo>
                  <a:cubicBezTo>
                    <a:pt x="1485" y="9"/>
                    <a:pt x="1433" y="34"/>
                    <a:pt x="1405" y="75"/>
                  </a:cubicBezTo>
                  <a:cubicBezTo>
                    <a:pt x="1262" y="218"/>
                    <a:pt x="1072" y="314"/>
                    <a:pt x="857" y="314"/>
                  </a:cubicBezTo>
                  <a:cubicBezTo>
                    <a:pt x="667" y="314"/>
                    <a:pt x="453" y="218"/>
                    <a:pt x="334" y="75"/>
                  </a:cubicBezTo>
                  <a:cubicBezTo>
                    <a:pt x="308" y="24"/>
                    <a:pt x="262" y="1"/>
                    <a:pt x="214"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7"/>
            <p:cNvSpPr/>
            <p:nvPr/>
          </p:nvSpPr>
          <p:spPr>
            <a:xfrm>
              <a:off x="6071746" y="3541273"/>
              <a:ext cx="63607" cy="87829"/>
            </a:xfrm>
            <a:custGeom>
              <a:rect b="b" l="l" r="r" t="t"/>
              <a:pathLst>
                <a:path extrusionOk="0" h="2763" w="2001">
                  <a:moveTo>
                    <a:pt x="1516" y="1"/>
                  </a:moveTo>
                  <a:cubicBezTo>
                    <a:pt x="1136" y="1"/>
                    <a:pt x="791" y="194"/>
                    <a:pt x="620" y="579"/>
                  </a:cubicBezTo>
                  <a:lnTo>
                    <a:pt x="167" y="1651"/>
                  </a:lnTo>
                  <a:cubicBezTo>
                    <a:pt x="0" y="2127"/>
                    <a:pt x="286" y="2651"/>
                    <a:pt x="810" y="2747"/>
                  </a:cubicBezTo>
                  <a:cubicBezTo>
                    <a:pt x="865" y="2758"/>
                    <a:pt x="919" y="2763"/>
                    <a:pt x="972" y="2763"/>
                  </a:cubicBezTo>
                  <a:cubicBezTo>
                    <a:pt x="1375" y="2763"/>
                    <a:pt x="1699" y="2453"/>
                    <a:pt x="1763" y="2032"/>
                  </a:cubicBezTo>
                  <a:lnTo>
                    <a:pt x="1953" y="437"/>
                  </a:lnTo>
                  <a:cubicBezTo>
                    <a:pt x="2001" y="246"/>
                    <a:pt x="1858" y="32"/>
                    <a:pt x="1644" y="8"/>
                  </a:cubicBezTo>
                  <a:cubicBezTo>
                    <a:pt x="1601" y="3"/>
                    <a:pt x="1558" y="1"/>
                    <a:pt x="1516" y="1"/>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6071746" y="3541273"/>
              <a:ext cx="63607" cy="87829"/>
            </a:xfrm>
            <a:custGeom>
              <a:rect b="b" l="l" r="r" t="t"/>
              <a:pathLst>
                <a:path extrusionOk="0" h="2763" w="2001">
                  <a:moveTo>
                    <a:pt x="1516" y="1"/>
                  </a:moveTo>
                  <a:cubicBezTo>
                    <a:pt x="1136" y="1"/>
                    <a:pt x="791" y="194"/>
                    <a:pt x="620" y="579"/>
                  </a:cubicBezTo>
                  <a:lnTo>
                    <a:pt x="167" y="1651"/>
                  </a:lnTo>
                  <a:cubicBezTo>
                    <a:pt x="0" y="2127"/>
                    <a:pt x="286" y="2651"/>
                    <a:pt x="810" y="2747"/>
                  </a:cubicBezTo>
                  <a:cubicBezTo>
                    <a:pt x="865" y="2758"/>
                    <a:pt x="919" y="2763"/>
                    <a:pt x="972" y="2763"/>
                  </a:cubicBezTo>
                  <a:cubicBezTo>
                    <a:pt x="1375" y="2763"/>
                    <a:pt x="1699" y="2453"/>
                    <a:pt x="1763" y="2032"/>
                  </a:cubicBezTo>
                  <a:lnTo>
                    <a:pt x="1953" y="437"/>
                  </a:lnTo>
                  <a:cubicBezTo>
                    <a:pt x="2001" y="246"/>
                    <a:pt x="1858" y="32"/>
                    <a:pt x="1644" y="8"/>
                  </a:cubicBezTo>
                  <a:cubicBezTo>
                    <a:pt x="1601" y="3"/>
                    <a:pt x="1558" y="1"/>
                    <a:pt x="1516" y="1"/>
                  </a:cubicBez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6218604" y="3731521"/>
              <a:ext cx="11380" cy="11380"/>
            </a:xfrm>
            <a:custGeom>
              <a:rect b="b" l="l" r="r" t="t"/>
              <a:pathLst>
                <a:path extrusionOk="0" h="358" w="358">
                  <a:moveTo>
                    <a:pt x="167" y="0"/>
                  </a:moveTo>
                  <a:cubicBezTo>
                    <a:pt x="72" y="0"/>
                    <a:pt x="0" y="96"/>
                    <a:pt x="0" y="191"/>
                  </a:cubicBezTo>
                  <a:cubicBezTo>
                    <a:pt x="0" y="286"/>
                    <a:pt x="72" y="357"/>
                    <a:pt x="167" y="357"/>
                  </a:cubicBezTo>
                  <a:cubicBezTo>
                    <a:pt x="262" y="357"/>
                    <a:pt x="358" y="286"/>
                    <a:pt x="358" y="191"/>
                  </a:cubicBezTo>
                  <a:cubicBezTo>
                    <a:pt x="358" y="96"/>
                    <a:pt x="262" y="0"/>
                    <a:pt x="167"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6279159" y="3731521"/>
              <a:ext cx="11380" cy="11380"/>
            </a:xfrm>
            <a:custGeom>
              <a:rect b="b" l="l" r="r" t="t"/>
              <a:pathLst>
                <a:path extrusionOk="0" h="358" w="358">
                  <a:moveTo>
                    <a:pt x="167" y="0"/>
                  </a:moveTo>
                  <a:cubicBezTo>
                    <a:pt x="72" y="0"/>
                    <a:pt x="1" y="96"/>
                    <a:pt x="1" y="191"/>
                  </a:cubicBezTo>
                  <a:cubicBezTo>
                    <a:pt x="1" y="286"/>
                    <a:pt x="72" y="357"/>
                    <a:pt x="167" y="357"/>
                  </a:cubicBezTo>
                  <a:cubicBezTo>
                    <a:pt x="263" y="357"/>
                    <a:pt x="358" y="286"/>
                    <a:pt x="358" y="191"/>
                  </a:cubicBezTo>
                  <a:cubicBezTo>
                    <a:pt x="358" y="96"/>
                    <a:pt x="263" y="0"/>
                    <a:pt x="167"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6166377" y="3516638"/>
              <a:ext cx="140819" cy="136305"/>
            </a:xfrm>
            <a:custGeom>
              <a:rect b="b" l="l" r="r" t="t"/>
              <a:pathLst>
                <a:path extrusionOk="0" h="4288" w="4430">
                  <a:moveTo>
                    <a:pt x="3863" y="0"/>
                  </a:moveTo>
                  <a:cubicBezTo>
                    <a:pt x="3765" y="0"/>
                    <a:pt x="3664" y="31"/>
                    <a:pt x="3572" y="92"/>
                  </a:cubicBezTo>
                  <a:lnTo>
                    <a:pt x="357" y="2474"/>
                  </a:lnTo>
                  <a:cubicBezTo>
                    <a:pt x="95" y="2664"/>
                    <a:pt x="0" y="2998"/>
                    <a:pt x="119" y="3283"/>
                  </a:cubicBezTo>
                  <a:cubicBezTo>
                    <a:pt x="286" y="3736"/>
                    <a:pt x="619" y="4069"/>
                    <a:pt x="1072" y="4236"/>
                  </a:cubicBezTo>
                  <a:cubicBezTo>
                    <a:pt x="1155" y="4271"/>
                    <a:pt x="1243" y="4287"/>
                    <a:pt x="1330" y="4287"/>
                  </a:cubicBezTo>
                  <a:cubicBezTo>
                    <a:pt x="1542" y="4287"/>
                    <a:pt x="1754" y="4190"/>
                    <a:pt x="1905" y="4022"/>
                  </a:cubicBezTo>
                  <a:lnTo>
                    <a:pt x="4287" y="807"/>
                  </a:lnTo>
                  <a:cubicBezTo>
                    <a:pt x="4430" y="616"/>
                    <a:pt x="4406" y="330"/>
                    <a:pt x="4215" y="164"/>
                  </a:cubicBezTo>
                  <a:cubicBezTo>
                    <a:pt x="4120" y="55"/>
                    <a:pt x="3994" y="0"/>
                    <a:pt x="3863" y="0"/>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6173943" y="3571026"/>
              <a:ext cx="37128" cy="28037"/>
            </a:xfrm>
            <a:custGeom>
              <a:rect b="b" l="l" r="r" t="t"/>
              <a:pathLst>
                <a:path extrusionOk="0" h="882" w="1168">
                  <a:moveTo>
                    <a:pt x="1167" y="1"/>
                  </a:moveTo>
                  <a:lnTo>
                    <a:pt x="429" y="525"/>
                  </a:lnTo>
                  <a:lnTo>
                    <a:pt x="119" y="763"/>
                  </a:lnTo>
                  <a:lnTo>
                    <a:pt x="119" y="763"/>
                  </a:lnTo>
                  <a:lnTo>
                    <a:pt x="1167" y="1"/>
                  </a:lnTo>
                  <a:close/>
                  <a:moveTo>
                    <a:pt x="119" y="763"/>
                  </a:moveTo>
                  <a:cubicBezTo>
                    <a:pt x="48" y="810"/>
                    <a:pt x="24" y="834"/>
                    <a:pt x="0" y="882"/>
                  </a:cubicBezTo>
                  <a:lnTo>
                    <a:pt x="119" y="763"/>
                  </a:lnTo>
                  <a:close/>
                </a:path>
              </a:pathLst>
            </a:custGeom>
            <a:solidFill>
              <a:srgbClr val="9F8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6168634" y="3587683"/>
              <a:ext cx="64370" cy="65895"/>
            </a:xfrm>
            <a:custGeom>
              <a:rect b="b" l="l" r="r" t="t"/>
              <a:pathLst>
                <a:path extrusionOk="0" h="2073" w="2025">
                  <a:moveTo>
                    <a:pt x="596" y="1"/>
                  </a:moveTo>
                  <a:lnTo>
                    <a:pt x="286" y="239"/>
                  </a:lnTo>
                  <a:cubicBezTo>
                    <a:pt x="215" y="286"/>
                    <a:pt x="191" y="310"/>
                    <a:pt x="167" y="358"/>
                  </a:cubicBezTo>
                  <a:cubicBezTo>
                    <a:pt x="48" y="477"/>
                    <a:pt x="24" y="667"/>
                    <a:pt x="1" y="810"/>
                  </a:cubicBezTo>
                  <a:cubicBezTo>
                    <a:pt x="1" y="905"/>
                    <a:pt x="1" y="1001"/>
                    <a:pt x="48" y="1072"/>
                  </a:cubicBezTo>
                  <a:cubicBezTo>
                    <a:pt x="239" y="1525"/>
                    <a:pt x="548" y="1858"/>
                    <a:pt x="1001" y="2025"/>
                  </a:cubicBezTo>
                  <a:lnTo>
                    <a:pt x="1025" y="2025"/>
                  </a:lnTo>
                  <a:cubicBezTo>
                    <a:pt x="1120" y="2072"/>
                    <a:pt x="1191" y="2072"/>
                    <a:pt x="1263" y="2072"/>
                  </a:cubicBezTo>
                  <a:cubicBezTo>
                    <a:pt x="1477" y="2072"/>
                    <a:pt x="1691" y="1977"/>
                    <a:pt x="1834" y="1763"/>
                  </a:cubicBezTo>
                  <a:lnTo>
                    <a:pt x="2025" y="1525"/>
                  </a:lnTo>
                  <a:cubicBezTo>
                    <a:pt x="1358" y="1501"/>
                    <a:pt x="1144" y="1048"/>
                    <a:pt x="1144" y="477"/>
                  </a:cubicBezTo>
                  <a:cubicBezTo>
                    <a:pt x="1001" y="405"/>
                    <a:pt x="882" y="334"/>
                    <a:pt x="787" y="239"/>
                  </a:cubicBezTo>
                  <a:cubicBezTo>
                    <a:pt x="715" y="191"/>
                    <a:pt x="644" y="120"/>
                    <a:pt x="596" y="72"/>
                  </a:cubicBezTo>
                  <a:lnTo>
                    <a:pt x="596" y="1"/>
                  </a:ln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6237518" y="3515875"/>
              <a:ext cx="69678" cy="52163"/>
            </a:xfrm>
            <a:custGeom>
              <a:rect b="b" l="l" r="r" t="t"/>
              <a:pathLst>
                <a:path extrusionOk="0" h="1641" w="2192">
                  <a:moveTo>
                    <a:pt x="1627" y="1"/>
                  </a:moveTo>
                  <a:cubicBezTo>
                    <a:pt x="1527" y="1"/>
                    <a:pt x="1426" y="31"/>
                    <a:pt x="1334" y="92"/>
                  </a:cubicBezTo>
                  <a:lnTo>
                    <a:pt x="1" y="1116"/>
                  </a:lnTo>
                  <a:cubicBezTo>
                    <a:pt x="334" y="1355"/>
                    <a:pt x="834" y="1545"/>
                    <a:pt x="1406" y="1640"/>
                  </a:cubicBezTo>
                  <a:lnTo>
                    <a:pt x="2025" y="783"/>
                  </a:lnTo>
                  <a:cubicBezTo>
                    <a:pt x="2192" y="593"/>
                    <a:pt x="2168" y="331"/>
                    <a:pt x="2001" y="164"/>
                  </a:cubicBezTo>
                  <a:cubicBezTo>
                    <a:pt x="1892" y="55"/>
                    <a:pt x="1760" y="1"/>
                    <a:pt x="1627"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6186054" y="3552112"/>
              <a:ext cx="96157" cy="64370"/>
            </a:xfrm>
            <a:custGeom>
              <a:rect b="b" l="l" r="r" t="t"/>
              <a:pathLst>
                <a:path extrusionOk="0" h="2025" w="3025">
                  <a:moveTo>
                    <a:pt x="1620" y="0"/>
                  </a:moveTo>
                  <a:lnTo>
                    <a:pt x="0" y="1167"/>
                  </a:lnTo>
                  <a:cubicBezTo>
                    <a:pt x="310" y="1477"/>
                    <a:pt x="977" y="1905"/>
                    <a:pt x="1906" y="2024"/>
                  </a:cubicBezTo>
                  <a:lnTo>
                    <a:pt x="3025" y="524"/>
                  </a:lnTo>
                  <a:cubicBezTo>
                    <a:pt x="2429" y="429"/>
                    <a:pt x="1953" y="191"/>
                    <a:pt x="1620"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6211039" y="3571026"/>
              <a:ext cx="32" cy="32"/>
            </a:xfrm>
            <a:custGeom>
              <a:rect b="b" l="l" r="r" t="t"/>
              <a:pathLst>
                <a:path extrusionOk="0" h="1" w="1">
                  <a:moveTo>
                    <a:pt x="0" y="1"/>
                  </a:moveTo>
                  <a:lnTo>
                    <a:pt x="0" y="1"/>
                  </a:lnTo>
                  <a:lnTo>
                    <a:pt x="0" y="1"/>
                  </a:lnTo>
                  <a:lnTo>
                    <a:pt x="0" y="1"/>
                  </a:lnTo>
                  <a:close/>
                </a:path>
              </a:pathLst>
            </a:custGeom>
            <a:solidFill>
              <a:srgbClr val="8AD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6187548" y="3571026"/>
              <a:ext cx="23523" cy="16688"/>
            </a:xfrm>
            <a:custGeom>
              <a:rect b="b" l="l" r="r" t="t"/>
              <a:pathLst>
                <a:path extrusionOk="0" h="525" w="740">
                  <a:moveTo>
                    <a:pt x="739" y="1"/>
                  </a:moveTo>
                  <a:lnTo>
                    <a:pt x="1" y="525"/>
                  </a:lnTo>
                  <a:lnTo>
                    <a:pt x="1" y="525"/>
                  </a:lnTo>
                  <a:lnTo>
                    <a:pt x="263" y="358"/>
                  </a:lnTo>
                  <a:lnTo>
                    <a:pt x="739" y="1"/>
                  </a:lnTo>
                  <a:close/>
                </a:path>
              </a:pathLst>
            </a:custGeom>
            <a:solidFill>
              <a:srgbClr val="9E7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7"/>
            <p:cNvSpPr/>
            <p:nvPr/>
          </p:nvSpPr>
          <p:spPr>
            <a:xfrm>
              <a:off x="6186054" y="3582374"/>
              <a:ext cx="9854" cy="12143"/>
            </a:xfrm>
            <a:custGeom>
              <a:rect b="b" l="l" r="r" t="t"/>
              <a:pathLst>
                <a:path extrusionOk="0" h="382" w="310">
                  <a:moveTo>
                    <a:pt x="310" y="1"/>
                  </a:moveTo>
                  <a:lnTo>
                    <a:pt x="72" y="168"/>
                  </a:lnTo>
                  <a:lnTo>
                    <a:pt x="48" y="215"/>
                  </a:lnTo>
                  <a:lnTo>
                    <a:pt x="310" y="1"/>
                  </a:lnTo>
                  <a:close/>
                  <a:moveTo>
                    <a:pt x="1" y="215"/>
                  </a:moveTo>
                  <a:lnTo>
                    <a:pt x="1" y="215"/>
                  </a:lnTo>
                  <a:cubicBezTo>
                    <a:pt x="72" y="263"/>
                    <a:pt x="143" y="334"/>
                    <a:pt x="215" y="382"/>
                  </a:cubicBezTo>
                  <a:cubicBezTo>
                    <a:pt x="120" y="310"/>
                    <a:pt x="72" y="263"/>
                    <a:pt x="1" y="215"/>
                  </a:cubicBezTo>
                  <a:close/>
                </a:path>
              </a:pathLst>
            </a:custGeom>
            <a:solidFill>
              <a:srgbClr val="8AD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7"/>
            <p:cNvSpPr/>
            <p:nvPr/>
          </p:nvSpPr>
          <p:spPr>
            <a:xfrm>
              <a:off x="6186054" y="3571026"/>
              <a:ext cx="25017" cy="31056"/>
            </a:xfrm>
            <a:custGeom>
              <a:rect b="b" l="l" r="r" t="t"/>
              <a:pathLst>
                <a:path extrusionOk="0" h="977" w="787">
                  <a:moveTo>
                    <a:pt x="786" y="1"/>
                  </a:moveTo>
                  <a:lnTo>
                    <a:pt x="262" y="358"/>
                  </a:lnTo>
                  <a:lnTo>
                    <a:pt x="0" y="572"/>
                  </a:lnTo>
                  <a:cubicBezTo>
                    <a:pt x="72" y="620"/>
                    <a:pt x="119" y="667"/>
                    <a:pt x="215" y="739"/>
                  </a:cubicBezTo>
                  <a:cubicBezTo>
                    <a:pt x="334" y="834"/>
                    <a:pt x="453" y="929"/>
                    <a:pt x="572" y="977"/>
                  </a:cubicBezTo>
                  <a:cubicBezTo>
                    <a:pt x="596" y="691"/>
                    <a:pt x="691" y="334"/>
                    <a:pt x="786" y="1"/>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47"/>
          <p:cNvGrpSpPr/>
          <p:nvPr/>
        </p:nvGrpSpPr>
        <p:grpSpPr>
          <a:xfrm>
            <a:off x="7215587" y="3481640"/>
            <a:ext cx="380782" cy="377826"/>
            <a:chOff x="7215587" y="3481640"/>
            <a:chExt cx="380782" cy="377826"/>
          </a:xfrm>
        </p:grpSpPr>
        <p:sp>
          <p:nvSpPr>
            <p:cNvPr id="2917" name="Google Shape;2917;p47"/>
            <p:cNvSpPr/>
            <p:nvPr/>
          </p:nvSpPr>
          <p:spPr>
            <a:xfrm>
              <a:off x="7339718" y="3808733"/>
              <a:ext cx="51528" cy="50733"/>
            </a:xfrm>
            <a:custGeom>
              <a:rect b="b" l="l" r="r" t="t"/>
              <a:pathLst>
                <a:path extrusionOk="0" h="1596" w="1621">
                  <a:moveTo>
                    <a:pt x="810" y="0"/>
                  </a:moveTo>
                  <a:cubicBezTo>
                    <a:pt x="358" y="0"/>
                    <a:pt x="1" y="358"/>
                    <a:pt x="1" y="786"/>
                  </a:cubicBezTo>
                  <a:cubicBezTo>
                    <a:pt x="1" y="1239"/>
                    <a:pt x="358" y="1596"/>
                    <a:pt x="810" y="1596"/>
                  </a:cubicBezTo>
                  <a:cubicBezTo>
                    <a:pt x="1263" y="1596"/>
                    <a:pt x="1620" y="1239"/>
                    <a:pt x="1620" y="786"/>
                  </a:cubicBezTo>
                  <a:cubicBezTo>
                    <a:pt x="1620" y="358"/>
                    <a:pt x="1263" y="0"/>
                    <a:pt x="810"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7359394" y="3828409"/>
              <a:ext cx="11412" cy="11380"/>
            </a:xfrm>
            <a:custGeom>
              <a:rect b="b" l="l" r="r" t="t"/>
              <a:pathLst>
                <a:path extrusionOk="0" h="358" w="359">
                  <a:moveTo>
                    <a:pt x="191" y="0"/>
                  </a:moveTo>
                  <a:cubicBezTo>
                    <a:pt x="96" y="0"/>
                    <a:pt x="1" y="72"/>
                    <a:pt x="1" y="167"/>
                  </a:cubicBezTo>
                  <a:cubicBezTo>
                    <a:pt x="1" y="262"/>
                    <a:pt x="96" y="358"/>
                    <a:pt x="191" y="358"/>
                  </a:cubicBezTo>
                  <a:cubicBezTo>
                    <a:pt x="287" y="358"/>
                    <a:pt x="358" y="262"/>
                    <a:pt x="358" y="167"/>
                  </a:cubicBezTo>
                  <a:cubicBezTo>
                    <a:pt x="358" y="72"/>
                    <a:pt x="287" y="0"/>
                    <a:pt x="191"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7476753" y="3807970"/>
              <a:ext cx="51496" cy="51496"/>
            </a:xfrm>
            <a:custGeom>
              <a:rect b="b" l="l" r="r" t="t"/>
              <a:pathLst>
                <a:path extrusionOk="0" h="1620" w="1620">
                  <a:moveTo>
                    <a:pt x="810" y="1"/>
                  </a:moveTo>
                  <a:cubicBezTo>
                    <a:pt x="357" y="1"/>
                    <a:pt x="0" y="382"/>
                    <a:pt x="0" y="810"/>
                  </a:cubicBezTo>
                  <a:cubicBezTo>
                    <a:pt x="0" y="1263"/>
                    <a:pt x="357" y="1620"/>
                    <a:pt x="810" y="1620"/>
                  </a:cubicBezTo>
                  <a:cubicBezTo>
                    <a:pt x="1262" y="1620"/>
                    <a:pt x="1619" y="1263"/>
                    <a:pt x="1619" y="810"/>
                  </a:cubicBezTo>
                  <a:cubicBezTo>
                    <a:pt x="1619" y="382"/>
                    <a:pt x="1262" y="1"/>
                    <a:pt x="810"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7"/>
            <p:cNvSpPr/>
            <p:nvPr/>
          </p:nvSpPr>
          <p:spPr>
            <a:xfrm>
              <a:off x="7497193" y="3828409"/>
              <a:ext cx="11380" cy="11380"/>
            </a:xfrm>
            <a:custGeom>
              <a:rect b="b" l="l" r="r" t="t"/>
              <a:pathLst>
                <a:path extrusionOk="0" h="358" w="358">
                  <a:moveTo>
                    <a:pt x="167" y="0"/>
                  </a:moveTo>
                  <a:cubicBezTo>
                    <a:pt x="71" y="0"/>
                    <a:pt x="0" y="72"/>
                    <a:pt x="0" y="167"/>
                  </a:cubicBezTo>
                  <a:cubicBezTo>
                    <a:pt x="0" y="262"/>
                    <a:pt x="71" y="358"/>
                    <a:pt x="167" y="358"/>
                  </a:cubicBezTo>
                  <a:cubicBezTo>
                    <a:pt x="262" y="358"/>
                    <a:pt x="357" y="262"/>
                    <a:pt x="357" y="167"/>
                  </a:cubicBezTo>
                  <a:cubicBezTo>
                    <a:pt x="357" y="72"/>
                    <a:pt x="262" y="0"/>
                    <a:pt x="167" y="0"/>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7"/>
            <p:cNvSpPr/>
            <p:nvPr/>
          </p:nvSpPr>
          <p:spPr>
            <a:xfrm>
              <a:off x="7298839" y="3690992"/>
              <a:ext cx="278617" cy="121555"/>
            </a:xfrm>
            <a:custGeom>
              <a:rect b="b" l="l" r="r" t="t"/>
              <a:pathLst>
                <a:path extrusionOk="0" h="3824" w="8765">
                  <a:moveTo>
                    <a:pt x="1823" y="0"/>
                  </a:moveTo>
                  <a:cubicBezTo>
                    <a:pt x="1599" y="0"/>
                    <a:pt x="1388" y="119"/>
                    <a:pt x="1287" y="323"/>
                  </a:cubicBezTo>
                  <a:lnTo>
                    <a:pt x="167" y="2537"/>
                  </a:lnTo>
                  <a:cubicBezTo>
                    <a:pt x="1" y="2799"/>
                    <a:pt x="1" y="3133"/>
                    <a:pt x="191" y="3395"/>
                  </a:cubicBezTo>
                  <a:cubicBezTo>
                    <a:pt x="358" y="3657"/>
                    <a:pt x="644" y="3823"/>
                    <a:pt x="953" y="3823"/>
                  </a:cubicBezTo>
                  <a:lnTo>
                    <a:pt x="8145" y="3823"/>
                  </a:lnTo>
                  <a:cubicBezTo>
                    <a:pt x="8455" y="3823"/>
                    <a:pt x="8741" y="3538"/>
                    <a:pt x="8764" y="3252"/>
                  </a:cubicBezTo>
                  <a:cubicBezTo>
                    <a:pt x="8764" y="2918"/>
                    <a:pt x="8502" y="2656"/>
                    <a:pt x="8169" y="2656"/>
                  </a:cubicBezTo>
                  <a:lnTo>
                    <a:pt x="1477" y="2656"/>
                  </a:lnTo>
                  <a:lnTo>
                    <a:pt x="2358" y="870"/>
                  </a:lnTo>
                  <a:cubicBezTo>
                    <a:pt x="2501" y="561"/>
                    <a:pt x="2382" y="204"/>
                    <a:pt x="2096" y="61"/>
                  </a:cubicBezTo>
                  <a:cubicBezTo>
                    <a:pt x="2007" y="20"/>
                    <a:pt x="1914" y="0"/>
                    <a:pt x="1823"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7304910" y="3798879"/>
              <a:ext cx="23491" cy="13669"/>
            </a:xfrm>
            <a:custGeom>
              <a:rect b="b" l="l" r="r" t="t"/>
              <a:pathLst>
                <a:path extrusionOk="0" h="430" w="739">
                  <a:moveTo>
                    <a:pt x="0" y="1"/>
                  </a:moveTo>
                  <a:cubicBezTo>
                    <a:pt x="167" y="263"/>
                    <a:pt x="453" y="429"/>
                    <a:pt x="738" y="429"/>
                  </a:cubicBezTo>
                  <a:cubicBezTo>
                    <a:pt x="453" y="429"/>
                    <a:pt x="167" y="263"/>
                    <a:pt x="0" y="1"/>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7301127" y="3723956"/>
              <a:ext cx="140819" cy="87829"/>
            </a:xfrm>
            <a:custGeom>
              <a:rect b="b" l="l" r="r" t="t"/>
              <a:pathLst>
                <a:path extrusionOk="0" h="2763" w="4430">
                  <a:moveTo>
                    <a:pt x="2167" y="0"/>
                  </a:moveTo>
                  <a:lnTo>
                    <a:pt x="1072" y="72"/>
                  </a:lnTo>
                  <a:lnTo>
                    <a:pt x="1024" y="72"/>
                  </a:lnTo>
                  <a:cubicBezTo>
                    <a:pt x="976" y="72"/>
                    <a:pt x="881" y="24"/>
                    <a:pt x="834" y="24"/>
                  </a:cubicBezTo>
                  <a:lnTo>
                    <a:pt x="72" y="1477"/>
                  </a:lnTo>
                  <a:cubicBezTo>
                    <a:pt x="24" y="1572"/>
                    <a:pt x="0" y="1739"/>
                    <a:pt x="0" y="1881"/>
                  </a:cubicBezTo>
                  <a:cubicBezTo>
                    <a:pt x="0" y="2024"/>
                    <a:pt x="24" y="2215"/>
                    <a:pt x="119" y="2358"/>
                  </a:cubicBezTo>
                  <a:cubicBezTo>
                    <a:pt x="286" y="2620"/>
                    <a:pt x="548" y="2763"/>
                    <a:pt x="857" y="2763"/>
                  </a:cubicBezTo>
                  <a:lnTo>
                    <a:pt x="4430" y="2763"/>
                  </a:lnTo>
                  <a:cubicBezTo>
                    <a:pt x="3929" y="2501"/>
                    <a:pt x="3906" y="1881"/>
                    <a:pt x="4096" y="1572"/>
                  </a:cubicBezTo>
                  <a:lnTo>
                    <a:pt x="1334" y="1572"/>
                  </a:lnTo>
                  <a:lnTo>
                    <a:pt x="2167" y="0"/>
                  </a:ln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7286028" y="3544483"/>
              <a:ext cx="310341" cy="181761"/>
            </a:xfrm>
            <a:custGeom>
              <a:rect b="b" l="l" r="r" t="t"/>
              <a:pathLst>
                <a:path extrusionOk="0" h="5718" w="9763">
                  <a:moveTo>
                    <a:pt x="579" y="1"/>
                  </a:moveTo>
                  <a:cubicBezTo>
                    <a:pt x="242" y="1"/>
                    <a:pt x="1" y="300"/>
                    <a:pt x="46" y="621"/>
                  </a:cubicBezTo>
                  <a:lnTo>
                    <a:pt x="975" y="5289"/>
                  </a:lnTo>
                  <a:cubicBezTo>
                    <a:pt x="1023" y="5527"/>
                    <a:pt x="1285" y="5718"/>
                    <a:pt x="1547" y="5718"/>
                  </a:cubicBezTo>
                  <a:lnTo>
                    <a:pt x="8715" y="5360"/>
                  </a:lnTo>
                  <a:cubicBezTo>
                    <a:pt x="8977" y="5337"/>
                    <a:pt x="9191" y="5146"/>
                    <a:pt x="9215" y="4908"/>
                  </a:cubicBezTo>
                  <a:lnTo>
                    <a:pt x="9739" y="1050"/>
                  </a:lnTo>
                  <a:cubicBezTo>
                    <a:pt x="9763" y="740"/>
                    <a:pt x="9548" y="478"/>
                    <a:pt x="9215" y="455"/>
                  </a:cubicBezTo>
                  <a:lnTo>
                    <a:pt x="618" y="2"/>
                  </a:lnTo>
                  <a:cubicBezTo>
                    <a:pt x="605" y="1"/>
                    <a:pt x="592" y="1"/>
                    <a:pt x="579" y="1"/>
                  </a:cubicBezTo>
                  <a:close/>
                </a:path>
              </a:pathLst>
            </a:custGeom>
            <a:solidFill>
              <a:srgbClr val="D2F0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7286728" y="3543784"/>
              <a:ext cx="18214" cy="17451"/>
            </a:xfrm>
            <a:custGeom>
              <a:rect b="b" l="l" r="r" t="t"/>
              <a:pathLst>
                <a:path extrusionOk="0" h="549" w="573">
                  <a:moveTo>
                    <a:pt x="572" y="0"/>
                  </a:moveTo>
                  <a:cubicBezTo>
                    <a:pt x="239" y="0"/>
                    <a:pt x="1" y="262"/>
                    <a:pt x="24" y="548"/>
                  </a:cubicBezTo>
                  <a:cubicBezTo>
                    <a:pt x="24" y="262"/>
                    <a:pt x="263" y="0"/>
                    <a:pt x="572" y="0"/>
                  </a:cubicBezTo>
                  <a:close/>
                </a:path>
              </a:pathLst>
            </a:custGeom>
            <a:solidFill>
              <a:srgbClr val="D6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7287491" y="3543784"/>
              <a:ext cx="115865" cy="128708"/>
            </a:xfrm>
            <a:custGeom>
              <a:rect b="b" l="l" r="r" t="t"/>
              <a:pathLst>
                <a:path extrusionOk="0" h="4049" w="3645">
                  <a:moveTo>
                    <a:pt x="548" y="0"/>
                  </a:moveTo>
                  <a:cubicBezTo>
                    <a:pt x="239" y="0"/>
                    <a:pt x="0" y="262"/>
                    <a:pt x="0" y="548"/>
                  </a:cubicBezTo>
                  <a:lnTo>
                    <a:pt x="0" y="643"/>
                  </a:lnTo>
                  <a:lnTo>
                    <a:pt x="667" y="4049"/>
                  </a:lnTo>
                  <a:lnTo>
                    <a:pt x="3644" y="4001"/>
                  </a:lnTo>
                  <a:cubicBezTo>
                    <a:pt x="2572" y="2763"/>
                    <a:pt x="1906" y="1096"/>
                    <a:pt x="1667" y="72"/>
                  </a:cubicBezTo>
                  <a:lnTo>
                    <a:pt x="548" y="0"/>
                  </a:lnTo>
                  <a:close/>
                </a:path>
              </a:pathLst>
            </a:custGeom>
            <a:solidFill>
              <a:srgbClr val="B1E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7"/>
            <p:cNvSpPr/>
            <p:nvPr/>
          </p:nvSpPr>
          <p:spPr>
            <a:xfrm>
              <a:off x="7308693" y="3669440"/>
              <a:ext cx="274072" cy="56868"/>
            </a:xfrm>
            <a:custGeom>
              <a:rect b="b" l="l" r="r" t="t"/>
              <a:pathLst>
                <a:path extrusionOk="0" h="1789" w="8622">
                  <a:moveTo>
                    <a:pt x="8621" y="0"/>
                  </a:moveTo>
                  <a:lnTo>
                    <a:pt x="0" y="96"/>
                  </a:lnTo>
                  <a:lnTo>
                    <a:pt x="262" y="1358"/>
                  </a:lnTo>
                  <a:cubicBezTo>
                    <a:pt x="329" y="1626"/>
                    <a:pt x="542" y="1789"/>
                    <a:pt x="784" y="1789"/>
                  </a:cubicBezTo>
                  <a:cubicBezTo>
                    <a:pt x="801" y="1789"/>
                    <a:pt x="817" y="1788"/>
                    <a:pt x="834" y="1787"/>
                  </a:cubicBezTo>
                  <a:lnTo>
                    <a:pt x="8002" y="1429"/>
                  </a:lnTo>
                  <a:cubicBezTo>
                    <a:pt x="8264" y="1429"/>
                    <a:pt x="8478" y="1215"/>
                    <a:pt x="8502" y="953"/>
                  </a:cubicBezTo>
                  <a:lnTo>
                    <a:pt x="8621" y="0"/>
                  </a:ln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7"/>
            <p:cNvSpPr/>
            <p:nvPr/>
          </p:nvSpPr>
          <p:spPr>
            <a:xfrm>
              <a:off x="7404055" y="3670966"/>
              <a:ext cx="32" cy="32"/>
            </a:xfrm>
            <a:custGeom>
              <a:rect b="b" l="l" r="r" t="t"/>
              <a:pathLst>
                <a:path extrusionOk="0" h="1" w="1">
                  <a:moveTo>
                    <a:pt x="1" y="0"/>
                  </a:moveTo>
                  <a:lnTo>
                    <a:pt x="1" y="0"/>
                  </a:lnTo>
                  <a:lnTo>
                    <a:pt x="1" y="0"/>
                  </a:lnTo>
                  <a:lnTo>
                    <a:pt x="1" y="0"/>
                  </a:lnTo>
                  <a:lnTo>
                    <a:pt x="1" y="0"/>
                  </a:lnTo>
                  <a:close/>
                </a:path>
              </a:pathLst>
            </a:custGeom>
            <a:solidFill>
              <a:srgbClr val="B5E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7309456" y="3670966"/>
              <a:ext cx="94631" cy="1526"/>
            </a:xfrm>
            <a:custGeom>
              <a:rect b="b" l="l" r="r" t="t"/>
              <a:pathLst>
                <a:path extrusionOk="0" h="48" w="2977">
                  <a:moveTo>
                    <a:pt x="2977" y="0"/>
                  </a:moveTo>
                  <a:lnTo>
                    <a:pt x="0" y="48"/>
                  </a:lnTo>
                  <a:lnTo>
                    <a:pt x="0" y="48"/>
                  </a:lnTo>
                  <a:lnTo>
                    <a:pt x="2977" y="0"/>
                  </a:lnTo>
                  <a:lnTo>
                    <a:pt x="2977" y="0"/>
                  </a:lnTo>
                  <a:close/>
                </a:path>
              </a:pathLst>
            </a:custGeom>
            <a:solidFill>
              <a:srgbClr val="9ADE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7"/>
            <p:cNvSpPr/>
            <p:nvPr/>
          </p:nvSpPr>
          <p:spPr>
            <a:xfrm>
              <a:off x="7309456" y="3670966"/>
              <a:ext cx="161258" cy="56041"/>
            </a:xfrm>
            <a:custGeom>
              <a:rect b="b" l="l" r="r" t="t"/>
              <a:pathLst>
                <a:path extrusionOk="0" h="1763" w="5073">
                  <a:moveTo>
                    <a:pt x="2977" y="0"/>
                  </a:moveTo>
                  <a:lnTo>
                    <a:pt x="0" y="48"/>
                  </a:lnTo>
                  <a:lnTo>
                    <a:pt x="262" y="1310"/>
                  </a:lnTo>
                  <a:cubicBezTo>
                    <a:pt x="333" y="1548"/>
                    <a:pt x="548" y="1762"/>
                    <a:pt x="810" y="1762"/>
                  </a:cubicBezTo>
                  <a:lnTo>
                    <a:pt x="834" y="1762"/>
                  </a:lnTo>
                  <a:lnTo>
                    <a:pt x="5073" y="1548"/>
                  </a:lnTo>
                  <a:cubicBezTo>
                    <a:pt x="4239" y="1238"/>
                    <a:pt x="3548" y="667"/>
                    <a:pt x="2977" y="0"/>
                  </a:cubicBezTo>
                  <a:close/>
                </a:path>
              </a:pathLst>
            </a:custGeom>
            <a:solidFill>
              <a:srgbClr val="8FDA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7"/>
            <p:cNvSpPr/>
            <p:nvPr/>
          </p:nvSpPr>
          <p:spPr>
            <a:xfrm>
              <a:off x="7215587" y="3481640"/>
              <a:ext cx="124162" cy="264281"/>
            </a:xfrm>
            <a:custGeom>
              <a:rect b="b" l="l" r="r" t="t"/>
              <a:pathLst>
                <a:path extrusionOk="0" h="8314" w="3906">
                  <a:moveTo>
                    <a:pt x="667" y="1"/>
                  </a:moveTo>
                  <a:cubicBezTo>
                    <a:pt x="372" y="1"/>
                    <a:pt x="70" y="209"/>
                    <a:pt x="48" y="503"/>
                  </a:cubicBezTo>
                  <a:cubicBezTo>
                    <a:pt x="0" y="836"/>
                    <a:pt x="214" y="1146"/>
                    <a:pt x="548" y="1193"/>
                  </a:cubicBezTo>
                  <a:lnTo>
                    <a:pt x="1143" y="1288"/>
                  </a:lnTo>
                  <a:cubicBezTo>
                    <a:pt x="1286" y="1312"/>
                    <a:pt x="1405" y="1431"/>
                    <a:pt x="1429" y="1598"/>
                  </a:cubicBezTo>
                  <a:lnTo>
                    <a:pt x="2691" y="7837"/>
                  </a:lnTo>
                  <a:cubicBezTo>
                    <a:pt x="2739" y="8099"/>
                    <a:pt x="3025" y="8314"/>
                    <a:pt x="3286" y="8314"/>
                  </a:cubicBezTo>
                  <a:lnTo>
                    <a:pt x="3358" y="8314"/>
                  </a:lnTo>
                  <a:cubicBezTo>
                    <a:pt x="3691" y="8218"/>
                    <a:pt x="3906" y="7933"/>
                    <a:pt x="3834" y="7599"/>
                  </a:cubicBezTo>
                  <a:lnTo>
                    <a:pt x="2596" y="1360"/>
                  </a:lnTo>
                  <a:cubicBezTo>
                    <a:pt x="2477" y="693"/>
                    <a:pt x="1929" y="217"/>
                    <a:pt x="1310" y="98"/>
                  </a:cubicBezTo>
                  <a:lnTo>
                    <a:pt x="714" y="3"/>
                  </a:lnTo>
                  <a:cubicBezTo>
                    <a:pt x="699" y="1"/>
                    <a:pt x="683" y="1"/>
                    <a:pt x="667"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2" name="Google Shape;2932;p47"/>
          <p:cNvGrpSpPr/>
          <p:nvPr/>
        </p:nvGrpSpPr>
        <p:grpSpPr>
          <a:xfrm>
            <a:off x="6569856" y="3481735"/>
            <a:ext cx="392162" cy="377095"/>
            <a:chOff x="6569856" y="3481735"/>
            <a:chExt cx="392162" cy="377095"/>
          </a:xfrm>
        </p:grpSpPr>
        <p:sp>
          <p:nvSpPr>
            <p:cNvPr id="2933" name="Google Shape;2933;p47"/>
            <p:cNvSpPr/>
            <p:nvPr/>
          </p:nvSpPr>
          <p:spPr>
            <a:xfrm>
              <a:off x="6569856" y="3481735"/>
              <a:ext cx="392162" cy="376555"/>
            </a:xfrm>
            <a:custGeom>
              <a:rect b="b" l="l" r="r" t="t"/>
              <a:pathLst>
                <a:path extrusionOk="0" h="11846" w="12337">
                  <a:moveTo>
                    <a:pt x="6399" y="1"/>
                  </a:moveTo>
                  <a:cubicBezTo>
                    <a:pt x="6055" y="1"/>
                    <a:pt x="5707" y="31"/>
                    <a:pt x="5359" y="95"/>
                  </a:cubicBezTo>
                  <a:cubicBezTo>
                    <a:pt x="2144" y="666"/>
                    <a:pt x="0" y="3762"/>
                    <a:pt x="548" y="6977"/>
                  </a:cubicBezTo>
                  <a:cubicBezTo>
                    <a:pt x="1001" y="9573"/>
                    <a:pt x="3096" y="11478"/>
                    <a:pt x="5549" y="11835"/>
                  </a:cubicBezTo>
                  <a:cubicBezTo>
                    <a:pt x="5598" y="11842"/>
                    <a:pt x="5647" y="11846"/>
                    <a:pt x="5696" y="11846"/>
                  </a:cubicBezTo>
                  <a:cubicBezTo>
                    <a:pt x="5979" y="11846"/>
                    <a:pt x="6251" y="11732"/>
                    <a:pt x="6454" y="11549"/>
                  </a:cubicBezTo>
                  <a:lnTo>
                    <a:pt x="12050" y="6596"/>
                  </a:lnTo>
                  <a:cubicBezTo>
                    <a:pt x="12217" y="6429"/>
                    <a:pt x="12336" y="6191"/>
                    <a:pt x="12336" y="5953"/>
                  </a:cubicBezTo>
                  <a:cubicBezTo>
                    <a:pt x="12336" y="5572"/>
                    <a:pt x="12312" y="5167"/>
                    <a:pt x="12217" y="4739"/>
                  </a:cubicBezTo>
                  <a:cubicBezTo>
                    <a:pt x="11645" y="1965"/>
                    <a:pt x="9154" y="1"/>
                    <a:pt x="6399"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7"/>
            <p:cNvSpPr/>
            <p:nvPr/>
          </p:nvSpPr>
          <p:spPr>
            <a:xfrm>
              <a:off x="6569856" y="3481735"/>
              <a:ext cx="392162" cy="376555"/>
            </a:xfrm>
            <a:custGeom>
              <a:rect b="b" l="l" r="r" t="t"/>
              <a:pathLst>
                <a:path extrusionOk="0" h="11846" w="12337">
                  <a:moveTo>
                    <a:pt x="6399" y="1"/>
                  </a:moveTo>
                  <a:cubicBezTo>
                    <a:pt x="6055" y="1"/>
                    <a:pt x="5707" y="31"/>
                    <a:pt x="5359" y="95"/>
                  </a:cubicBezTo>
                  <a:cubicBezTo>
                    <a:pt x="2144" y="666"/>
                    <a:pt x="0" y="3762"/>
                    <a:pt x="548" y="6977"/>
                  </a:cubicBezTo>
                  <a:cubicBezTo>
                    <a:pt x="1001" y="9573"/>
                    <a:pt x="3096" y="11478"/>
                    <a:pt x="5549" y="11835"/>
                  </a:cubicBezTo>
                  <a:cubicBezTo>
                    <a:pt x="5598" y="11842"/>
                    <a:pt x="5647" y="11846"/>
                    <a:pt x="5696" y="11846"/>
                  </a:cubicBezTo>
                  <a:cubicBezTo>
                    <a:pt x="5979" y="11846"/>
                    <a:pt x="6251" y="11732"/>
                    <a:pt x="6454" y="11549"/>
                  </a:cubicBezTo>
                  <a:lnTo>
                    <a:pt x="12050" y="6596"/>
                  </a:lnTo>
                  <a:cubicBezTo>
                    <a:pt x="12217" y="6429"/>
                    <a:pt x="12336" y="6191"/>
                    <a:pt x="12336" y="5953"/>
                  </a:cubicBezTo>
                  <a:cubicBezTo>
                    <a:pt x="12336" y="5572"/>
                    <a:pt x="12312" y="5167"/>
                    <a:pt x="12217" y="4739"/>
                  </a:cubicBezTo>
                  <a:cubicBezTo>
                    <a:pt x="11645" y="1965"/>
                    <a:pt x="9154" y="1"/>
                    <a:pt x="6399"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6628154" y="3650622"/>
              <a:ext cx="60587" cy="46505"/>
            </a:xfrm>
            <a:custGeom>
              <a:rect b="b" l="l" r="r" t="t"/>
              <a:pathLst>
                <a:path extrusionOk="0" h="1463" w="1906">
                  <a:moveTo>
                    <a:pt x="1051" y="0"/>
                  </a:moveTo>
                  <a:cubicBezTo>
                    <a:pt x="980" y="0"/>
                    <a:pt x="907" y="7"/>
                    <a:pt x="834" y="21"/>
                  </a:cubicBezTo>
                  <a:cubicBezTo>
                    <a:pt x="333" y="116"/>
                    <a:pt x="0" y="497"/>
                    <a:pt x="71" y="878"/>
                  </a:cubicBezTo>
                  <a:cubicBezTo>
                    <a:pt x="113" y="1235"/>
                    <a:pt x="488" y="1462"/>
                    <a:pt x="903" y="1462"/>
                  </a:cubicBezTo>
                  <a:cubicBezTo>
                    <a:pt x="959" y="1462"/>
                    <a:pt x="1015" y="1458"/>
                    <a:pt x="1072" y="1450"/>
                  </a:cubicBezTo>
                  <a:cubicBezTo>
                    <a:pt x="1572" y="1355"/>
                    <a:pt x="1905" y="974"/>
                    <a:pt x="1858" y="592"/>
                  </a:cubicBezTo>
                  <a:cubicBezTo>
                    <a:pt x="1797" y="227"/>
                    <a:pt x="1459" y="0"/>
                    <a:pt x="1051"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6851462" y="3611269"/>
              <a:ext cx="59824" cy="45742"/>
            </a:xfrm>
            <a:custGeom>
              <a:rect b="b" l="l" r="r" t="t"/>
              <a:pathLst>
                <a:path extrusionOk="0" h="1439" w="1882">
                  <a:moveTo>
                    <a:pt x="1016" y="1"/>
                  </a:moveTo>
                  <a:cubicBezTo>
                    <a:pt x="949" y="1"/>
                    <a:pt x="880" y="7"/>
                    <a:pt x="810" y="21"/>
                  </a:cubicBezTo>
                  <a:cubicBezTo>
                    <a:pt x="334" y="92"/>
                    <a:pt x="0" y="497"/>
                    <a:pt x="72" y="878"/>
                  </a:cubicBezTo>
                  <a:cubicBezTo>
                    <a:pt x="135" y="1214"/>
                    <a:pt x="475" y="1438"/>
                    <a:pt x="897" y="1438"/>
                  </a:cubicBezTo>
                  <a:cubicBezTo>
                    <a:pt x="954" y="1438"/>
                    <a:pt x="1012" y="1434"/>
                    <a:pt x="1072" y="1426"/>
                  </a:cubicBezTo>
                  <a:cubicBezTo>
                    <a:pt x="1548" y="1330"/>
                    <a:pt x="1882" y="949"/>
                    <a:pt x="1834" y="568"/>
                  </a:cubicBezTo>
                  <a:cubicBezTo>
                    <a:pt x="1773" y="241"/>
                    <a:pt x="1429" y="1"/>
                    <a:pt x="1016"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6655396" y="3615115"/>
              <a:ext cx="59824" cy="39226"/>
            </a:xfrm>
            <a:custGeom>
              <a:rect b="b" l="l" r="r" t="t"/>
              <a:pathLst>
                <a:path extrusionOk="0" h="1234" w="1882">
                  <a:moveTo>
                    <a:pt x="964" y="1"/>
                  </a:moveTo>
                  <a:cubicBezTo>
                    <a:pt x="905" y="1"/>
                    <a:pt x="846" y="7"/>
                    <a:pt x="786" y="19"/>
                  </a:cubicBezTo>
                  <a:cubicBezTo>
                    <a:pt x="548" y="66"/>
                    <a:pt x="334" y="185"/>
                    <a:pt x="191" y="400"/>
                  </a:cubicBezTo>
                  <a:cubicBezTo>
                    <a:pt x="48" y="614"/>
                    <a:pt x="0" y="852"/>
                    <a:pt x="48" y="1090"/>
                  </a:cubicBezTo>
                  <a:cubicBezTo>
                    <a:pt x="72" y="1162"/>
                    <a:pt x="119" y="1233"/>
                    <a:pt x="215" y="1233"/>
                  </a:cubicBezTo>
                  <a:cubicBezTo>
                    <a:pt x="334" y="1209"/>
                    <a:pt x="429" y="1114"/>
                    <a:pt x="405" y="1019"/>
                  </a:cubicBezTo>
                  <a:cubicBezTo>
                    <a:pt x="358" y="876"/>
                    <a:pt x="381" y="733"/>
                    <a:pt x="477" y="614"/>
                  </a:cubicBezTo>
                  <a:cubicBezTo>
                    <a:pt x="572" y="471"/>
                    <a:pt x="691" y="400"/>
                    <a:pt x="834" y="376"/>
                  </a:cubicBezTo>
                  <a:cubicBezTo>
                    <a:pt x="880" y="363"/>
                    <a:pt x="925" y="357"/>
                    <a:pt x="968" y="357"/>
                  </a:cubicBezTo>
                  <a:cubicBezTo>
                    <a:pt x="1078" y="357"/>
                    <a:pt x="1177" y="396"/>
                    <a:pt x="1263" y="447"/>
                  </a:cubicBezTo>
                  <a:cubicBezTo>
                    <a:pt x="1382" y="543"/>
                    <a:pt x="1453" y="662"/>
                    <a:pt x="1501" y="805"/>
                  </a:cubicBezTo>
                  <a:cubicBezTo>
                    <a:pt x="1522" y="890"/>
                    <a:pt x="1600" y="975"/>
                    <a:pt x="1668" y="975"/>
                  </a:cubicBezTo>
                  <a:cubicBezTo>
                    <a:pt x="1676" y="975"/>
                    <a:pt x="1684" y="974"/>
                    <a:pt x="1691" y="971"/>
                  </a:cubicBezTo>
                  <a:cubicBezTo>
                    <a:pt x="1786" y="924"/>
                    <a:pt x="1882" y="852"/>
                    <a:pt x="1858" y="757"/>
                  </a:cubicBezTo>
                  <a:cubicBezTo>
                    <a:pt x="1786" y="519"/>
                    <a:pt x="1667" y="304"/>
                    <a:pt x="1477" y="162"/>
                  </a:cubicBezTo>
                  <a:cubicBezTo>
                    <a:pt x="1316" y="54"/>
                    <a:pt x="1142" y="1"/>
                    <a:pt x="964"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6817385" y="3585267"/>
              <a:ext cx="59824" cy="39544"/>
            </a:xfrm>
            <a:custGeom>
              <a:rect b="b" l="l" r="r" t="t"/>
              <a:pathLst>
                <a:path extrusionOk="0" h="1244" w="1882">
                  <a:moveTo>
                    <a:pt x="977" y="1"/>
                  </a:moveTo>
                  <a:cubicBezTo>
                    <a:pt x="914" y="1"/>
                    <a:pt x="850" y="10"/>
                    <a:pt x="787" y="29"/>
                  </a:cubicBezTo>
                  <a:cubicBezTo>
                    <a:pt x="548" y="77"/>
                    <a:pt x="334" y="196"/>
                    <a:pt x="191" y="410"/>
                  </a:cubicBezTo>
                  <a:cubicBezTo>
                    <a:pt x="24" y="624"/>
                    <a:pt x="1" y="862"/>
                    <a:pt x="24" y="1101"/>
                  </a:cubicBezTo>
                  <a:cubicBezTo>
                    <a:pt x="72" y="1196"/>
                    <a:pt x="120" y="1243"/>
                    <a:pt x="215" y="1243"/>
                  </a:cubicBezTo>
                  <a:cubicBezTo>
                    <a:pt x="334" y="1220"/>
                    <a:pt x="429" y="1124"/>
                    <a:pt x="382" y="1029"/>
                  </a:cubicBezTo>
                  <a:cubicBezTo>
                    <a:pt x="358" y="886"/>
                    <a:pt x="382" y="743"/>
                    <a:pt x="477" y="624"/>
                  </a:cubicBezTo>
                  <a:cubicBezTo>
                    <a:pt x="572" y="505"/>
                    <a:pt x="691" y="410"/>
                    <a:pt x="834" y="386"/>
                  </a:cubicBezTo>
                  <a:cubicBezTo>
                    <a:pt x="868" y="380"/>
                    <a:pt x="903" y="378"/>
                    <a:pt x="938" y="378"/>
                  </a:cubicBezTo>
                  <a:cubicBezTo>
                    <a:pt x="1053" y="378"/>
                    <a:pt x="1172" y="409"/>
                    <a:pt x="1263" y="481"/>
                  </a:cubicBezTo>
                  <a:cubicBezTo>
                    <a:pt x="1358" y="553"/>
                    <a:pt x="1453" y="672"/>
                    <a:pt x="1477" y="815"/>
                  </a:cubicBezTo>
                  <a:cubicBezTo>
                    <a:pt x="1520" y="900"/>
                    <a:pt x="1600" y="985"/>
                    <a:pt x="1668" y="985"/>
                  </a:cubicBezTo>
                  <a:cubicBezTo>
                    <a:pt x="1676" y="985"/>
                    <a:pt x="1684" y="984"/>
                    <a:pt x="1691" y="981"/>
                  </a:cubicBezTo>
                  <a:cubicBezTo>
                    <a:pt x="1787" y="958"/>
                    <a:pt x="1882" y="862"/>
                    <a:pt x="1858" y="767"/>
                  </a:cubicBezTo>
                  <a:cubicBezTo>
                    <a:pt x="1787" y="529"/>
                    <a:pt x="1668" y="315"/>
                    <a:pt x="1453" y="172"/>
                  </a:cubicBezTo>
                  <a:cubicBezTo>
                    <a:pt x="1314" y="67"/>
                    <a:pt x="1149" y="1"/>
                    <a:pt x="977"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6665981" y="3667628"/>
              <a:ext cx="222608" cy="121206"/>
            </a:xfrm>
            <a:custGeom>
              <a:rect b="b" l="l" r="r" t="t"/>
              <a:pathLst>
                <a:path extrusionOk="0" h="3813" w="7003">
                  <a:moveTo>
                    <a:pt x="6610" y="1"/>
                  </a:moveTo>
                  <a:cubicBezTo>
                    <a:pt x="6582" y="1"/>
                    <a:pt x="6554" y="4"/>
                    <a:pt x="6526" y="10"/>
                  </a:cubicBezTo>
                  <a:cubicBezTo>
                    <a:pt x="5978" y="224"/>
                    <a:pt x="4954" y="558"/>
                    <a:pt x="3525" y="820"/>
                  </a:cubicBezTo>
                  <a:cubicBezTo>
                    <a:pt x="2049" y="1105"/>
                    <a:pt x="953" y="1129"/>
                    <a:pt x="382" y="1129"/>
                  </a:cubicBezTo>
                  <a:cubicBezTo>
                    <a:pt x="167" y="1129"/>
                    <a:pt x="1" y="1343"/>
                    <a:pt x="96" y="1534"/>
                  </a:cubicBezTo>
                  <a:cubicBezTo>
                    <a:pt x="531" y="2881"/>
                    <a:pt x="1849" y="3813"/>
                    <a:pt x="3345" y="3813"/>
                  </a:cubicBezTo>
                  <a:cubicBezTo>
                    <a:pt x="3569" y="3813"/>
                    <a:pt x="3796" y="3792"/>
                    <a:pt x="4025" y="3749"/>
                  </a:cubicBezTo>
                  <a:cubicBezTo>
                    <a:pt x="5788" y="3439"/>
                    <a:pt x="7002" y="1963"/>
                    <a:pt x="6978" y="319"/>
                  </a:cubicBezTo>
                  <a:cubicBezTo>
                    <a:pt x="6978" y="133"/>
                    <a:pt x="6798" y="1"/>
                    <a:pt x="66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7"/>
            <p:cNvSpPr/>
            <p:nvPr/>
          </p:nvSpPr>
          <p:spPr>
            <a:xfrm>
              <a:off x="6678092" y="3703516"/>
              <a:ext cx="205951" cy="48603"/>
            </a:xfrm>
            <a:custGeom>
              <a:rect b="b" l="l" r="r" t="t"/>
              <a:pathLst>
                <a:path extrusionOk="0" h="1529" w="6479">
                  <a:moveTo>
                    <a:pt x="6478" y="0"/>
                  </a:moveTo>
                  <a:lnTo>
                    <a:pt x="6478" y="0"/>
                  </a:lnTo>
                  <a:cubicBezTo>
                    <a:pt x="5526" y="453"/>
                    <a:pt x="4406" y="810"/>
                    <a:pt x="3311" y="977"/>
                  </a:cubicBezTo>
                  <a:cubicBezTo>
                    <a:pt x="2597" y="1104"/>
                    <a:pt x="1840" y="1167"/>
                    <a:pt x="1097" y="1167"/>
                  </a:cubicBezTo>
                  <a:cubicBezTo>
                    <a:pt x="726" y="1167"/>
                    <a:pt x="358" y="1151"/>
                    <a:pt x="1" y="1119"/>
                  </a:cubicBezTo>
                  <a:lnTo>
                    <a:pt x="1" y="1119"/>
                  </a:lnTo>
                  <a:cubicBezTo>
                    <a:pt x="96" y="1238"/>
                    <a:pt x="191" y="1405"/>
                    <a:pt x="287" y="1477"/>
                  </a:cubicBezTo>
                  <a:cubicBezTo>
                    <a:pt x="549" y="1524"/>
                    <a:pt x="810" y="1524"/>
                    <a:pt x="1072" y="1524"/>
                  </a:cubicBezTo>
                  <a:cubicBezTo>
                    <a:pt x="1175" y="1527"/>
                    <a:pt x="1278" y="1529"/>
                    <a:pt x="1380" y="1529"/>
                  </a:cubicBezTo>
                  <a:cubicBezTo>
                    <a:pt x="2081" y="1529"/>
                    <a:pt x="2762" y="1458"/>
                    <a:pt x="3406" y="1334"/>
                  </a:cubicBezTo>
                  <a:cubicBezTo>
                    <a:pt x="4406" y="1167"/>
                    <a:pt x="5454" y="834"/>
                    <a:pt x="6359" y="453"/>
                  </a:cubicBezTo>
                  <a:cubicBezTo>
                    <a:pt x="6407" y="286"/>
                    <a:pt x="6431" y="143"/>
                    <a:pt x="6478"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7"/>
            <p:cNvSpPr/>
            <p:nvPr/>
          </p:nvSpPr>
          <p:spPr>
            <a:xfrm>
              <a:off x="6585750" y="3693662"/>
              <a:ext cx="289203" cy="155218"/>
            </a:xfrm>
            <a:custGeom>
              <a:rect b="b" l="l" r="r" t="t"/>
              <a:pathLst>
                <a:path extrusionOk="0" h="4883" w="9098">
                  <a:moveTo>
                    <a:pt x="9098" y="2096"/>
                  </a:moveTo>
                  <a:lnTo>
                    <a:pt x="5954" y="4882"/>
                  </a:lnTo>
                  <a:lnTo>
                    <a:pt x="9098" y="2096"/>
                  </a:lnTo>
                  <a:lnTo>
                    <a:pt x="9098" y="2096"/>
                  </a:lnTo>
                  <a:close/>
                  <a:moveTo>
                    <a:pt x="24" y="310"/>
                  </a:moveTo>
                  <a:cubicBezTo>
                    <a:pt x="24" y="310"/>
                    <a:pt x="48" y="334"/>
                    <a:pt x="24" y="310"/>
                  </a:cubicBezTo>
                  <a:cubicBezTo>
                    <a:pt x="48" y="334"/>
                    <a:pt x="24" y="310"/>
                    <a:pt x="24" y="310"/>
                  </a:cubicBezTo>
                  <a:close/>
                  <a:moveTo>
                    <a:pt x="24" y="310"/>
                  </a:moveTo>
                  <a:lnTo>
                    <a:pt x="24" y="310"/>
                  </a:lnTo>
                  <a:lnTo>
                    <a:pt x="24" y="310"/>
                  </a:lnTo>
                  <a:close/>
                  <a:moveTo>
                    <a:pt x="24" y="286"/>
                  </a:moveTo>
                  <a:lnTo>
                    <a:pt x="24" y="286"/>
                  </a:lnTo>
                  <a:lnTo>
                    <a:pt x="24" y="286"/>
                  </a:lnTo>
                  <a:close/>
                  <a:moveTo>
                    <a:pt x="24" y="239"/>
                  </a:moveTo>
                  <a:cubicBezTo>
                    <a:pt x="24" y="239"/>
                    <a:pt x="24" y="286"/>
                    <a:pt x="24" y="239"/>
                  </a:cubicBezTo>
                  <a:cubicBezTo>
                    <a:pt x="24" y="286"/>
                    <a:pt x="24" y="239"/>
                    <a:pt x="24" y="239"/>
                  </a:cubicBezTo>
                  <a:close/>
                  <a:moveTo>
                    <a:pt x="24" y="239"/>
                  </a:moveTo>
                  <a:lnTo>
                    <a:pt x="24" y="239"/>
                  </a:lnTo>
                  <a:lnTo>
                    <a:pt x="24" y="239"/>
                  </a:lnTo>
                  <a:close/>
                  <a:moveTo>
                    <a:pt x="24" y="215"/>
                  </a:moveTo>
                  <a:lnTo>
                    <a:pt x="24" y="215"/>
                  </a:lnTo>
                  <a:lnTo>
                    <a:pt x="24" y="215"/>
                  </a:lnTo>
                  <a:close/>
                  <a:moveTo>
                    <a:pt x="24" y="191"/>
                  </a:moveTo>
                  <a:cubicBezTo>
                    <a:pt x="24" y="215"/>
                    <a:pt x="24" y="215"/>
                    <a:pt x="24" y="191"/>
                  </a:cubicBezTo>
                  <a:cubicBezTo>
                    <a:pt x="24" y="215"/>
                    <a:pt x="24" y="215"/>
                    <a:pt x="24" y="191"/>
                  </a:cubicBezTo>
                  <a:close/>
                  <a:moveTo>
                    <a:pt x="24" y="191"/>
                  </a:moveTo>
                  <a:lnTo>
                    <a:pt x="24" y="191"/>
                  </a:lnTo>
                  <a:lnTo>
                    <a:pt x="24" y="191"/>
                  </a:lnTo>
                  <a:close/>
                  <a:moveTo>
                    <a:pt x="24" y="167"/>
                  </a:moveTo>
                  <a:cubicBezTo>
                    <a:pt x="24" y="167"/>
                    <a:pt x="24" y="191"/>
                    <a:pt x="24" y="167"/>
                  </a:cubicBezTo>
                  <a:cubicBezTo>
                    <a:pt x="24" y="191"/>
                    <a:pt x="24" y="167"/>
                    <a:pt x="24" y="167"/>
                  </a:cubicBezTo>
                  <a:close/>
                  <a:moveTo>
                    <a:pt x="24" y="167"/>
                  </a:moveTo>
                  <a:lnTo>
                    <a:pt x="24" y="167"/>
                  </a:lnTo>
                  <a:lnTo>
                    <a:pt x="24" y="167"/>
                  </a:lnTo>
                  <a:close/>
                  <a:moveTo>
                    <a:pt x="0" y="120"/>
                  </a:moveTo>
                  <a:lnTo>
                    <a:pt x="0" y="120"/>
                  </a:lnTo>
                  <a:lnTo>
                    <a:pt x="0" y="120"/>
                  </a:lnTo>
                  <a:close/>
                  <a:moveTo>
                    <a:pt x="0" y="96"/>
                  </a:moveTo>
                  <a:cubicBezTo>
                    <a:pt x="0" y="120"/>
                    <a:pt x="0" y="120"/>
                    <a:pt x="0" y="96"/>
                  </a:cubicBezTo>
                  <a:cubicBezTo>
                    <a:pt x="0" y="120"/>
                    <a:pt x="0" y="120"/>
                    <a:pt x="0" y="96"/>
                  </a:cubicBezTo>
                  <a:close/>
                  <a:moveTo>
                    <a:pt x="0" y="72"/>
                  </a:moveTo>
                  <a:lnTo>
                    <a:pt x="0" y="72"/>
                  </a:lnTo>
                  <a:lnTo>
                    <a:pt x="0" y="72"/>
                  </a:lnTo>
                  <a:close/>
                  <a:moveTo>
                    <a:pt x="0" y="72"/>
                  </a:moveTo>
                  <a:lnTo>
                    <a:pt x="0" y="72"/>
                  </a:lnTo>
                  <a:lnTo>
                    <a:pt x="0" y="72"/>
                  </a:lnTo>
                  <a:close/>
                  <a:moveTo>
                    <a:pt x="0" y="1"/>
                  </a:moveTo>
                  <a:lnTo>
                    <a:pt x="0" y="1"/>
                  </a:lnTo>
                  <a:lnTo>
                    <a:pt x="0" y="1"/>
                  </a:lnTo>
                  <a:close/>
                  <a:moveTo>
                    <a:pt x="0" y="1"/>
                  </a:moveTo>
                  <a:lnTo>
                    <a:pt x="0" y="1"/>
                  </a:lnTo>
                  <a:lnTo>
                    <a:pt x="0" y="1"/>
                  </a:ln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6577421" y="3511997"/>
              <a:ext cx="296005" cy="339904"/>
            </a:xfrm>
            <a:custGeom>
              <a:rect b="b" l="l" r="r" t="t"/>
              <a:pathLst>
                <a:path extrusionOk="0" h="10693" w="9312">
                  <a:moveTo>
                    <a:pt x="2977" y="0"/>
                  </a:moveTo>
                  <a:lnTo>
                    <a:pt x="2977" y="0"/>
                  </a:lnTo>
                  <a:cubicBezTo>
                    <a:pt x="1096" y="1191"/>
                    <a:pt x="0" y="3406"/>
                    <a:pt x="262" y="5716"/>
                  </a:cubicBezTo>
                  <a:lnTo>
                    <a:pt x="262" y="5763"/>
                  </a:lnTo>
                  <a:lnTo>
                    <a:pt x="262" y="5787"/>
                  </a:lnTo>
                  <a:lnTo>
                    <a:pt x="262" y="5811"/>
                  </a:lnTo>
                  <a:lnTo>
                    <a:pt x="262" y="5835"/>
                  </a:lnTo>
                  <a:cubicBezTo>
                    <a:pt x="715" y="8430"/>
                    <a:pt x="2787" y="10336"/>
                    <a:pt x="5263" y="10693"/>
                  </a:cubicBezTo>
                  <a:lnTo>
                    <a:pt x="5406" y="10693"/>
                  </a:lnTo>
                  <a:cubicBezTo>
                    <a:pt x="5668" y="10693"/>
                    <a:pt x="5930" y="10597"/>
                    <a:pt x="6145" y="10407"/>
                  </a:cubicBezTo>
                  <a:lnTo>
                    <a:pt x="9312" y="7597"/>
                  </a:lnTo>
                  <a:lnTo>
                    <a:pt x="8597" y="7549"/>
                  </a:lnTo>
                  <a:cubicBezTo>
                    <a:pt x="8097" y="7978"/>
                    <a:pt x="7454" y="8311"/>
                    <a:pt x="6740" y="8454"/>
                  </a:cubicBezTo>
                  <a:cubicBezTo>
                    <a:pt x="6526" y="8502"/>
                    <a:pt x="6311" y="8526"/>
                    <a:pt x="6097" y="8526"/>
                  </a:cubicBezTo>
                  <a:cubicBezTo>
                    <a:pt x="4597" y="8526"/>
                    <a:pt x="3263" y="7597"/>
                    <a:pt x="2811" y="6263"/>
                  </a:cubicBezTo>
                  <a:cubicBezTo>
                    <a:pt x="2787" y="6168"/>
                    <a:pt x="2787" y="6073"/>
                    <a:pt x="2811" y="6025"/>
                  </a:cubicBezTo>
                  <a:cubicBezTo>
                    <a:pt x="2739" y="5882"/>
                    <a:pt x="2644" y="5763"/>
                    <a:pt x="2572" y="5596"/>
                  </a:cubicBezTo>
                  <a:lnTo>
                    <a:pt x="2430" y="5596"/>
                  </a:lnTo>
                  <a:cubicBezTo>
                    <a:pt x="2025" y="5596"/>
                    <a:pt x="1667" y="5358"/>
                    <a:pt x="1596" y="5049"/>
                  </a:cubicBezTo>
                  <a:cubicBezTo>
                    <a:pt x="1548" y="4715"/>
                    <a:pt x="1787" y="4382"/>
                    <a:pt x="2144" y="4239"/>
                  </a:cubicBezTo>
                  <a:cubicBezTo>
                    <a:pt x="1929" y="2953"/>
                    <a:pt x="2215" y="1286"/>
                    <a:pt x="2977" y="0"/>
                  </a:cubicBez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6628154" y="3653546"/>
              <a:ext cx="33313" cy="43167"/>
            </a:xfrm>
            <a:custGeom>
              <a:rect b="b" l="l" r="r" t="t"/>
              <a:pathLst>
                <a:path extrusionOk="0" h="1358" w="1048">
                  <a:moveTo>
                    <a:pt x="595" y="0"/>
                  </a:moveTo>
                  <a:cubicBezTo>
                    <a:pt x="238" y="143"/>
                    <a:pt x="0" y="477"/>
                    <a:pt x="71" y="786"/>
                  </a:cubicBezTo>
                  <a:cubicBezTo>
                    <a:pt x="119" y="1120"/>
                    <a:pt x="476" y="1358"/>
                    <a:pt x="905" y="1358"/>
                  </a:cubicBezTo>
                  <a:lnTo>
                    <a:pt x="1048" y="1358"/>
                  </a:lnTo>
                  <a:cubicBezTo>
                    <a:pt x="810" y="905"/>
                    <a:pt x="691" y="477"/>
                    <a:pt x="595" y="0"/>
                  </a:cubicBezTo>
                  <a:close/>
                </a:path>
              </a:pathLst>
            </a:custGeom>
            <a:solidFill>
              <a:srgbClr val="ED8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6668270" y="3710319"/>
              <a:ext cx="183986" cy="79501"/>
            </a:xfrm>
            <a:custGeom>
              <a:rect b="b" l="l" r="r" t="t"/>
              <a:pathLst>
                <a:path extrusionOk="0" h="2501" w="5788">
                  <a:moveTo>
                    <a:pt x="24" y="0"/>
                  </a:moveTo>
                  <a:cubicBezTo>
                    <a:pt x="0" y="48"/>
                    <a:pt x="0" y="143"/>
                    <a:pt x="24" y="239"/>
                  </a:cubicBezTo>
                  <a:cubicBezTo>
                    <a:pt x="476" y="1596"/>
                    <a:pt x="1810" y="2501"/>
                    <a:pt x="3287" y="2501"/>
                  </a:cubicBezTo>
                  <a:cubicBezTo>
                    <a:pt x="3501" y="2501"/>
                    <a:pt x="3739" y="2453"/>
                    <a:pt x="3953" y="2430"/>
                  </a:cubicBezTo>
                  <a:cubicBezTo>
                    <a:pt x="4668" y="2310"/>
                    <a:pt x="5311" y="1977"/>
                    <a:pt x="5787" y="1501"/>
                  </a:cubicBezTo>
                  <a:lnTo>
                    <a:pt x="4882" y="1453"/>
                  </a:lnTo>
                  <a:cubicBezTo>
                    <a:pt x="4334" y="1572"/>
                    <a:pt x="3834" y="1620"/>
                    <a:pt x="3382" y="1620"/>
                  </a:cubicBezTo>
                  <a:cubicBezTo>
                    <a:pt x="2763" y="1620"/>
                    <a:pt x="2191" y="1548"/>
                    <a:pt x="1715" y="1334"/>
                  </a:cubicBezTo>
                  <a:lnTo>
                    <a:pt x="1453" y="1334"/>
                  </a:lnTo>
                  <a:cubicBezTo>
                    <a:pt x="1191" y="1334"/>
                    <a:pt x="905" y="1334"/>
                    <a:pt x="643" y="1310"/>
                  </a:cubicBezTo>
                  <a:cubicBezTo>
                    <a:pt x="548" y="1191"/>
                    <a:pt x="429" y="1072"/>
                    <a:pt x="381" y="953"/>
                  </a:cubicBezTo>
                  <a:lnTo>
                    <a:pt x="381" y="953"/>
                  </a:lnTo>
                  <a:cubicBezTo>
                    <a:pt x="596" y="977"/>
                    <a:pt x="834" y="977"/>
                    <a:pt x="1072" y="977"/>
                  </a:cubicBezTo>
                  <a:cubicBezTo>
                    <a:pt x="619" y="715"/>
                    <a:pt x="286" y="381"/>
                    <a:pt x="24" y="0"/>
                  </a:cubicBez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6679618" y="3739087"/>
              <a:ext cx="42436" cy="12906"/>
            </a:xfrm>
            <a:custGeom>
              <a:rect b="b" l="l" r="r" t="t"/>
              <a:pathLst>
                <a:path extrusionOk="0" h="406" w="1335">
                  <a:moveTo>
                    <a:pt x="0" y="0"/>
                  </a:moveTo>
                  <a:cubicBezTo>
                    <a:pt x="72" y="119"/>
                    <a:pt x="167" y="286"/>
                    <a:pt x="262" y="358"/>
                  </a:cubicBezTo>
                  <a:cubicBezTo>
                    <a:pt x="524" y="405"/>
                    <a:pt x="786" y="405"/>
                    <a:pt x="1072" y="405"/>
                  </a:cubicBezTo>
                  <a:lnTo>
                    <a:pt x="1334" y="405"/>
                  </a:lnTo>
                  <a:cubicBezTo>
                    <a:pt x="1096" y="310"/>
                    <a:pt x="858" y="191"/>
                    <a:pt x="643" y="48"/>
                  </a:cubicBezTo>
                  <a:cubicBezTo>
                    <a:pt x="586" y="54"/>
                    <a:pt x="527" y="57"/>
                    <a:pt x="467" y="57"/>
                  </a:cubicBezTo>
                  <a:cubicBezTo>
                    <a:pt x="305" y="57"/>
                    <a:pt x="140" y="35"/>
                    <a:pt x="0" y="0"/>
                  </a:cubicBezTo>
                  <a:close/>
                </a:path>
              </a:pathLst>
            </a:custGeom>
            <a:solidFill>
              <a:srgbClr val="FDE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7"/>
            <p:cNvSpPr/>
            <p:nvPr/>
          </p:nvSpPr>
          <p:spPr>
            <a:xfrm>
              <a:off x="6668270" y="3710319"/>
              <a:ext cx="183986" cy="79087"/>
            </a:xfrm>
            <a:custGeom>
              <a:rect b="b" l="l" r="r" t="t"/>
              <a:pathLst>
                <a:path extrusionOk="0" h="2488" w="5788">
                  <a:moveTo>
                    <a:pt x="24" y="0"/>
                  </a:moveTo>
                  <a:cubicBezTo>
                    <a:pt x="0" y="48"/>
                    <a:pt x="0" y="143"/>
                    <a:pt x="24" y="239"/>
                  </a:cubicBezTo>
                  <a:cubicBezTo>
                    <a:pt x="461" y="1590"/>
                    <a:pt x="1787" y="2488"/>
                    <a:pt x="3289" y="2488"/>
                  </a:cubicBezTo>
                  <a:cubicBezTo>
                    <a:pt x="3508" y="2488"/>
                    <a:pt x="3730" y="2469"/>
                    <a:pt x="3953" y="2430"/>
                  </a:cubicBezTo>
                  <a:cubicBezTo>
                    <a:pt x="4668" y="2310"/>
                    <a:pt x="5311" y="1977"/>
                    <a:pt x="5787" y="1501"/>
                  </a:cubicBezTo>
                  <a:lnTo>
                    <a:pt x="4882" y="1453"/>
                  </a:lnTo>
                  <a:cubicBezTo>
                    <a:pt x="4344" y="1563"/>
                    <a:pt x="3847" y="1614"/>
                    <a:pt x="3392" y="1614"/>
                  </a:cubicBezTo>
                  <a:cubicBezTo>
                    <a:pt x="1775" y="1614"/>
                    <a:pt x="674" y="967"/>
                    <a:pt x="24" y="0"/>
                  </a:cubicBez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7"/>
            <p:cNvSpPr/>
            <p:nvPr/>
          </p:nvSpPr>
          <p:spPr>
            <a:xfrm>
              <a:off x="6744719" y="3672460"/>
              <a:ext cx="216536" cy="186370"/>
            </a:xfrm>
            <a:custGeom>
              <a:rect b="b" l="l" r="r" t="t"/>
              <a:pathLst>
                <a:path extrusionOk="0" h="5863" w="6812">
                  <a:moveTo>
                    <a:pt x="0" y="5859"/>
                  </a:moveTo>
                  <a:cubicBezTo>
                    <a:pt x="12" y="5861"/>
                    <a:pt x="26" y="5863"/>
                    <a:pt x="42" y="5863"/>
                  </a:cubicBezTo>
                  <a:cubicBezTo>
                    <a:pt x="49" y="5863"/>
                    <a:pt x="56" y="5862"/>
                    <a:pt x="63" y="5862"/>
                  </a:cubicBezTo>
                  <a:lnTo>
                    <a:pt x="63" y="5862"/>
                  </a:lnTo>
                  <a:cubicBezTo>
                    <a:pt x="43" y="5861"/>
                    <a:pt x="22" y="5860"/>
                    <a:pt x="0" y="5859"/>
                  </a:cubicBezTo>
                  <a:close/>
                  <a:moveTo>
                    <a:pt x="6811" y="1"/>
                  </a:moveTo>
                  <a:cubicBezTo>
                    <a:pt x="6811" y="239"/>
                    <a:pt x="6573" y="382"/>
                    <a:pt x="6335" y="382"/>
                  </a:cubicBezTo>
                  <a:cubicBezTo>
                    <a:pt x="6026" y="382"/>
                    <a:pt x="5740" y="406"/>
                    <a:pt x="5430" y="477"/>
                  </a:cubicBezTo>
                  <a:cubicBezTo>
                    <a:pt x="2858" y="906"/>
                    <a:pt x="953" y="3001"/>
                    <a:pt x="596" y="5478"/>
                  </a:cubicBezTo>
                  <a:cubicBezTo>
                    <a:pt x="534" y="5745"/>
                    <a:pt x="224" y="5853"/>
                    <a:pt x="63" y="5862"/>
                  </a:cubicBezTo>
                  <a:lnTo>
                    <a:pt x="63" y="5862"/>
                  </a:lnTo>
                  <a:cubicBezTo>
                    <a:pt x="81" y="5862"/>
                    <a:pt x="98" y="5863"/>
                    <a:pt x="114" y="5863"/>
                  </a:cubicBezTo>
                  <a:cubicBezTo>
                    <a:pt x="448" y="5863"/>
                    <a:pt x="739" y="5768"/>
                    <a:pt x="953" y="5597"/>
                  </a:cubicBezTo>
                  <a:lnTo>
                    <a:pt x="6549" y="620"/>
                  </a:lnTo>
                  <a:cubicBezTo>
                    <a:pt x="6716" y="477"/>
                    <a:pt x="6811" y="239"/>
                    <a:pt x="6811" y="1"/>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6745482" y="3708062"/>
              <a:ext cx="142344" cy="150228"/>
            </a:xfrm>
            <a:custGeom>
              <a:rect b="b" l="l" r="r" t="t"/>
              <a:pathLst>
                <a:path extrusionOk="0" h="4726" w="4478">
                  <a:moveTo>
                    <a:pt x="0" y="4715"/>
                  </a:moveTo>
                  <a:cubicBezTo>
                    <a:pt x="6" y="4716"/>
                    <a:pt x="13" y="4717"/>
                    <a:pt x="20" y="4718"/>
                  </a:cubicBezTo>
                  <a:lnTo>
                    <a:pt x="20" y="4718"/>
                  </a:lnTo>
                  <a:cubicBezTo>
                    <a:pt x="14" y="4717"/>
                    <a:pt x="7" y="4716"/>
                    <a:pt x="0" y="4715"/>
                  </a:cubicBezTo>
                  <a:close/>
                  <a:moveTo>
                    <a:pt x="3549" y="0"/>
                  </a:moveTo>
                  <a:lnTo>
                    <a:pt x="3549" y="0"/>
                  </a:lnTo>
                  <a:cubicBezTo>
                    <a:pt x="1977" y="905"/>
                    <a:pt x="858" y="2501"/>
                    <a:pt x="596" y="4310"/>
                  </a:cubicBezTo>
                  <a:cubicBezTo>
                    <a:pt x="553" y="4612"/>
                    <a:pt x="198" y="4719"/>
                    <a:pt x="42" y="4719"/>
                  </a:cubicBezTo>
                  <a:cubicBezTo>
                    <a:pt x="34" y="4719"/>
                    <a:pt x="27" y="4718"/>
                    <a:pt x="20" y="4718"/>
                  </a:cubicBezTo>
                  <a:lnTo>
                    <a:pt x="20" y="4718"/>
                  </a:lnTo>
                  <a:cubicBezTo>
                    <a:pt x="63" y="4723"/>
                    <a:pt x="105" y="4726"/>
                    <a:pt x="148" y="4726"/>
                  </a:cubicBezTo>
                  <a:cubicBezTo>
                    <a:pt x="430" y="4726"/>
                    <a:pt x="702" y="4612"/>
                    <a:pt x="905" y="4429"/>
                  </a:cubicBezTo>
                  <a:lnTo>
                    <a:pt x="4477" y="1310"/>
                  </a:lnTo>
                  <a:lnTo>
                    <a:pt x="4477" y="1310"/>
                  </a:lnTo>
                  <a:cubicBezTo>
                    <a:pt x="4430" y="1318"/>
                    <a:pt x="4382" y="1322"/>
                    <a:pt x="4336" y="1322"/>
                  </a:cubicBezTo>
                  <a:cubicBezTo>
                    <a:pt x="3688" y="1322"/>
                    <a:pt x="3193" y="578"/>
                    <a:pt x="3549"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9" name="Google Shape;2949;p47"/>
          <p:cNvGrpSpPr/>
          <p:nvPr/>
        </p:nvGrpSpPr>
        <p:grpSpPr>
          <a:xfrm>
            <a:off x="7850702" y="3514190"/>
            <a:ext cx="378526" cy="313488"/>
            <a:chOff x="7850702" y="3514190"/>
            <a:chExt cx="378526" cy="313488"/>
          </a:xfrm>
        </p:grpSpPr>
        <p:sp>
          <p:nvSpPr>
            <p:cNvPr id="2950" name="Google Shape;2950;p47"/>
            <p:cNvSpPr/>
            <p:nvPr/>
          </p:nvSpPr>
          <p:spPr>
            <a:xfrm>
              <a:off x="7911257" y="3531673"/>
              <a:ext cx="11380" cy="12143"/>
            </a:xfrm>
            <a:custGeom>
              <a:rect b="b" l="l" r="r" t="t"/>
              <a:pathLst>
                <a:path extrusionOk="0" h="382" w="358">
                  <a:moveTo>
                    <a:pt x="191" y="0"/>
                  </a:moveTo>
                  <a:cubicBezTo>
                    <a:pt x="72" y="0"/>
                    <a:pt x="1" y="96"/>
                    <a:pt x="1" y="191"/>
                  </a:cubicBezTo>
                  <a:cubicBezTo>
                    <a:pt x="1" y="286"/>
                    <a:pt x="72" y="381"/>
                    <a:pt x="191" y="381"/>
                  </a:cubicBezTo>
                  <a:cubicBezTo>
                    <a:pt x="286" y="381"/>
                    <a:pt x="358" y="286"/>
                    <a:pt x="358" y="191"/>
                  </a:cubicBezTo>
                  <a:cubicBezTo>
                    <a:pt x="358" y="96"/>
                    <a:pt x="286" y="0"/>
                    <a:pt x="191"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7"/>
            <p:cNvSpPr/>
            <p:nvPr/>
          </p:nvSpPr>
          <p:spPr>
            <a:xfrm>
              <a:off x="7914277" y="3514190"/>
              <a:ext cx="180966" cy="142344"/>
            </a:xfrm>
            <a:custGeom>
              <a:rect b="b" l="l" r="r" t="t"/>
              <a:pathLst>
                <a:path extrusionOk="0" h="4478" w="5693">
                  <a:moveTo>
                    <a:pt x="4492" y="0"/>
                  </a:moveTo>
                  <a:cubicBezTo>
                    <a:pt x="4150" y="0"/>
                    <a:pt x="3817" y="152"/>
                    <a:pt x="3597" y="455"/>
                  </a:cubicBezTo>
                  <a:cubicBezTo>
                    <a:pt x="3335" y="812"/>
                    <a:pt x="3073" y="1193"/>
                    <a:pt x="2620" y="1336"/>
                  </a:cubicBezTo>
                  <a:cubicBezTo>
                    <a:pt x="2239" y="1479"/>
                    <a:pt x="1811" y="1479"/>
                    <a:pt x="1430" y="1550"/>
                  </a:cubicBezTo>
                  <a:cubicBezTo>
                    <a:pt x="1120" y="1574"/>
                    <a:pt x="858" y="1670"/>
                    <a:pt x="596" y="1860"/>
                  </a:cubicBezTo>
                  <a:cubicBezTo>
                    <a:pt x="263" y="2098"/>
                    <a:pt x="96" y="2503"/>
                    <a:pt x="48" y="2884"/>
                  </a:cubicBezTo>
                  <a:cubicBezTo>
                    <a:pt x="1" y="3694"/>
                    <a:pt x="620" y="4408"/>
                    <a:pt x="1430" y="4456"/>
                  </a:cubicBezTo>
                  <a:cubicBezTo>
                    <a:pt x="1577" y="4470"/>
                    <a:pt x="1727" y="4478"/>
                    <a:pt x="1876" y="4478"/>
                  </a:cubicBezTo>
                  <a:cubicBezTo>
                    <a:pt x="2718" y="4478"/>
                    <a:pt x="3576" y="4247"/>
                    <a:pt x="4264" y="3741"/>
                  </a:cubicBezTo>
                  <a:cubicBezTo>
                    <a:pt x="5050" y="3194"/>
                    <a:pt x="5573" y="2241"/>
                    <a:pt x="5645" y="1241"/>
                  </a:cubicBezTo>
                  <a:cubicBezTo>
                    <a:pt x="5693" y="860"/>
                    <a:pt x="5526" y="479"/>
                    <a:pt x="5216" y="241"/>
                  </a:cubicBezTo>
                  <a:cubicBezTo>
                    <a:pt x="4996" y="80"/>
                    <a:pt x="4741" y="0"/>
                    <a:pt x="4492"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7915802" y="3563461"/>
              <a:ext cx="43930" cy="42436"/>
            </a:xfrm>
            <a:custGeom>
              <a:rect b="b" l="l" r="r" t="t"/>
              <a:pathLst>
                <a:path extrusionOk="0" h="1335" w="1382">
                  <a:moveTo>
                    <a:pt x="1382" y="0"/>
                  </a:moveTo>
                  <a:cubicBezTo>
                    <a:pt x="1072" y="24"/>
                    <a:pt x="786" y="120"/>
                    <a:pt x="548" y="334"/>
                  </a:cubicBezTo>
                  <a:cubicBezTo>
                    <a:pt x="786" y="120"/>
                    <a:pt x="1072" y="48"/>
                    <a:pt x="1382" y="0"/>
                  </a:cubicBezTo>
                  <a:close/>
                  <a:moveTo>
                    <a:pt x="548" y="334"/>
                  </a:moveTo>
                  <a:lnTo>
                    <a:pt x="548" y="334"/>
                  </a:lnTo>
                  <a:cubicBezTo>
                    <a:pt x="215" y="572"/>
                    <a:pt x="48" y="953"/>
                    <a:pt x="0" y="1334"/>
                  </a:cubicBezTo>
                  <a:cubicBezTo>
                    <a:pt x="72" y="953"/>
                    <a:pt x="239" y="596"/>
                    <a:pt x="548" y="334"/>
                  </a:cubicBezTo>
                  <a:close/>
                </a:path>
              </a:pathLst>
            </a:custGeom>
            <a:solidFill>
              <a:srgbClr val="CEEF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7"/>
            <p:cNvSpPr/>
            <p:nvPr/>
          </p:nvSpPr>
          <p:spPr>
            <a:xfrm>
              <a:off x="7915802" y="3555895"/>
              <a:ext cx="134016" cy="91612"/>
            </a:xfrm>
            <a:custGeom>
              <a:rect b="b" l="l" r="r" t="t"/>
              <a:pathLst>
                <a:path extrusionOk="0" h="2882" w="4216">
                  <a:moveTo>
                    <a:pt x="2668" y="0"/>
                  </a:moveTo>
                  <a:cubicBezTo>
                    <a:pt x="2620" y="0"/>
                    <a:pt x="2596" y="24"/>
                    <a:pt x="2572" y="24"/>
                  </a:cubicBezTo>
                  <a:cubicBezTo>
                    <a:pt x="2191" y="167"/>
                    <a:pt x="1763" y="167"/>
                    <a:pt x="1382" y="238"/>
                  </a:cubicBezTo>
                  <a:cubicBezTo>
                    <a:pt x="1072" y="286"/>
                    <a:pt x="786" y="358"/>
                    <a:pt x="548" y="572"/>
                  </a:cubicBezTo>
                  <a:cubicBezTo>
                    <a:pt x="239" y="834"/>
                    <a:pt x="72" y="1191"/>
                    <a:pt x="0" y="1572"/>
                  </a:cubicBezTo>
                  <a:lnTo>
                    <a:pt x="0" y="1691"/>
                  </a:lnTo>
                  <a:cubicBezTo>
                    <a:pt x="0" y="1739"/>
                    <a:pt x="0" y="1834"/>
                    <a:pt x="48" y="1905"/>
                  </a:cubicBezTo>
                  <a:cubicBezTo>
                    <a:pt x="96" y="2310"/>
                    <a:pt x="334" y="2668"/>
                    <a:pt x="643" y="2882"/>
                  </a:cubicBezTo>
                  <a:lnTo>
                    <a:pt x="882" y="2882"/>
                  </a:lnTo>
                  <a:cubicBezTo>
                    <a:pt x="1882" y="2882"/>
                    <a:pt x="2549" y="2858"/>
                    <a:pt x="3025" y="2691"/>
                  </a:cubicBezTo>
                  <a:cubicBezTo>
                    <a:pt x="3096" y="2668"/>
                    <a:pt x="3192" y="2644"/>
                    <a:pt x="3287" y="2596"/>
                  </a:cubicBezTo>
                  <a:cubicBezTo>
                    <a:pt x="3454" y="2501"/>
                    <a:pt x="3644" y="2382"/>
                    <a:pt x="3858" y="2239"/>
                  </a:cubicBezTo>
                  <a:cubicBezTo>
                    <a:pt x="3977" y="2144"/>
                    <a:pt x="4097" y="2048"/>
                    <a:pt x="4216" y="1929"/>
                  </a:cubicBezTo>
                  <a:cubicBezTo>
                    <a:pt x="3215" y="1834"/>
                    <a:pt x="2382" y="619"/>
                    <a:pt x="2668"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7"/>
            <p:cNvSpPr/>
            <p:nvPr/>
          </p:nvSpPr>
          <p:spPr>
            <a:xfrm>
              <a:off x="7872667" y="3578401"/>
              <a:ext cx="288440" cy="163737"/>
            </a:xfrm>
            <a:custGeom>
              <a:rect b="b" l="l" r="r" t="t"/>
              <a:pathLst>
                <a:path extrusionOk="0" h="5151" w="9074">
                  <a:moveTo>
                    <a:pt x="7466" y="1"/>
                  </a:moveTo>
                  <a:cubicBezTo>
                    <a:pt x="7085" y="1"/>
                    <a:pt x="6704" y="138"/>
                    <a:pt x="6430" y="412"/>
                  </a:cubicBezTo>
                  <a:cubicBezTo>
                    <a:pt x="5477" y="1364"/>
                    <a:pt x="4906" y="1817"/>
                    <a:pt x="4382" y="2007"/>
                  </a:cubicBezTo>
                  <a:cubicBezTo>
                    <a:pt x="3810" y="2174"/>
                    <a:pt x="3096" y="2174"/>
                    <a:pt x="1881" y="2174"/>
                  </a:cubicBezTo>
                  <a:lnTo>
                    <a:pt x="1477" y="2174"/>
                  </a:lnTo>
                  <a:cubicBezTo>
                    <a:pt x="643" y="2174"/>
                    <a:pt x="0" y="2841"/>
                    <a:pt x="0" y="3674"/>
                  </a:cubicBezTo>
                  <a:cubicBezTo>
                    <a:pt x="0" y="4508"/>
                    <a:pt x="691" y="5151"/>
                    <a:pt x="1477" y="5151"/>
                  </a:cubicBezTo>
                  <a:lnTo>
                    <a:pt x="2191" y="5151"/>
                  </a:lnTo>
                  <a:cubicBezTo>
                    <a:pt x="3477" y="5151"/>
                    <a:pt x="4406" y="5127"/>
                    <a:pt x="5358" y="4793"/>
                  </a:cubicBezTo>
                  <a:cubicBezTo>
                    <a:pt x="6478" y="4389"/>
                    <a:pt x="7406" y="3603"/>
                    <a:pt x="8502" y="2507"/>
                  </a:cubicBezTo>
                  <a:cubicBezTo>
                    <a:pt x="9073" y="1936"/>
                    <a:pt x="9073" y="983"/>
                    <a:pt x="8502" y="412"/>
                  </a:cubicBezTo>
                  <a:cubicBezTo>
                    <a:pt x="8228" y="138"/>
                    <a:pt x="7847" y="1"/>
                    <a:pt x="7466"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8020256" y="3627036"/>
              <a:ext cx="18977" cy="11412"/>
            </a:xfrm>
            <a:custGeom>
              <a:rect b="b" l="l" r="r" t="t"/>
              <a:pathLst>
                <a:path extrusionOk="0" h="359" w="597">
                  <a:moveTo>
                    <a:pt x="1" y="358"/>
                  </a:moveTo>
                  <a:lnTo>
                    <a:pt x="1" y="358"/>
                  </a:lnTo>
                  <a:lnTo>
                    <a:pt x="1" y="358"/>
                  </a:lnTo>
                  <a:close/>
                  <a:moveTo>
                    <a:pt x="25" y="358"/>
                  </a:moveTo>
                  <a:lnTo>
                    <a:pt x="25" y="358"/>
                  </a:lnTo>
                  <a:lnTo>
                    <a:pt x="25" y="358"/>
                  </a:lnTo>
                  <a:close/>
                  <a:moveTo>
                    <a:pt x="25" y="358"/>
                  </a:moveTo>
                  <a:lnTo>
                    <a:pt x="25" y="358"/>
                  </a:lnTo>
                  <a:lnTo>
                    <a:pt x="25" y="358"/>
                  </a:lnTo>
                  <a:close/>
                  <a:moveTo>
                    <a:pt x="596" y="1"/>
                  </a:moveTo>
                  <a:cubicBezTo>
                    <a:pt x="382" y="144"/>
                    <a:pt x="215" y="263"/>
                    <a:pt x="25" y="358"/>
                  </a:cubicBezTo>
                  <a:cubicBezTo>
                    <a:pt x="215" y="263"/>
                    <a:pt x="382" y="144"/>
                    <a:pt x="596" y="1"/>
                  </a:cubicBezTo>
                  <a:lnTo>
                    <a:pt x="596" y="1"/>
                  </a:lnTo>
                  <a:close/>
                </a:path>
              </a:pathLst>
            </a:custGeom>
            <a:solidFill>
              <a:srgbClr val="76D2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7873398" y="3695220"/>
              <a:ext cx="18977" cy="37827"/>
            </a:xfrm>
            <a:custGeom>
              <a:rect b="b" l="l" r="r" t="t"/>
              <a:pathLst>
                <a:path extrusionOk="0" h="1190" w="597">
                  <a:moveTo>
                    <a:pt x="1" y="0"/>
                  </a:moveTo>
                  <a:cubicBezTo>
                    <a:pt x="1" y="500"/>
                    <a:pt x="239" y="904"/>
                    <a:pt x="596" y="1190"/>
                  </a:cubicBezTo>
                  <a:cubicBezTo>
                    <a:pt x="239" y="904"/>
                    <a:pt x="1" y="476"/>
                    <a:pt x="1" y="0"/>
                  </a:cubicBezTo>
                  <a:close/>
                </a:path>
              </a:pathLst>
            </a:custGeom>
            <a:solidFill>
              <a:srgbClr val="CEEF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7873398" y="3627036"/>
              <a:ext cx="218062" cy="106011"/>
            </a:xfrm>
            <a:custGeom>
              <a:rect b="b" l="l" r="r" t="t"/>
              <a:pathLst>
                <a:path extrusionOk="0" h="3335" w="6860">
                  <a:moveTo>
                    <a:pt x="5216" y="1"/>
                  </a:moveTo>
                  <a:lnTo>
                    <a:pt x="5216" y="1"/>
                  </a:lnTo>
                  <a:cubicBezTo>
                    <a:pt x="5002" y="144"/>
                    <a:pt x="4835" y="263"/>
                    <a:pt x="4645" y="358"/>
                  </a:cubicBezTo>
                  <a:cubicBezTo>
                    <a:pt x="4549" y="406"/>
                    <a:pt x="4478" y="430"/>
                    <a:pt x="4383" y="453"/>
                  </a:cubicBezTo>
                  <a:cubicBezTo>
                    <a:pt x="3883" y="644"/>
                    <a:pt x="3240" y="644"/>
                    <a:pt x="2239" y="644"/>
                  </a:cubicBezTo>
                  <a:lnTo>
                    <a:pt x="1501" y="644"/>
                  </a:lnTo>
                  <a:cubicBezTo>
                    <a:pt x="691" y="644"/>
                    <a:pt x="1" y="1287"/>
                    <a:pt x="1" y="2144"/>
                  </a:cubicBezTo>
                  <a:cubicBezTo>
                    <a:pt x="1" y="2620"/>
                    <a:pt x="239" y="3049"/>
                    <a:pt x="596" y="3335"/>
                  </a:cubicBezTo>
                  <a:lnTo>
                    <a:pt x="4073" y="3335"/>
                  </a:lnTo>
                  <a:cubicBezTo>
                    <a:pt x="4764" y="3287"/>
                    <a:pt x="5240" y="3263"/>
                    <a:pt x="5573" y="3144"/>
                  </a:cubicBezTo>
                  <a:cubicBezTo>
                    <a:pt x="5931" y="3025"/>
                    <a:pt x="6264" y="2740"/>
                    <a:pt x="6859" y="2168"/>
                  </a:cubicBezTo>
                  <a:cubicBezTo>
                    <a:pt x="5716" y="2144"/>
                    <a:pt x="4907" y="763"/>
                    <a:pt x="5216" y="1"/>
                  </a:cubicBezTo>
                  <a:close/>
                </a:path>
              </a:pathLst>
            </a:custGeom>
            <a:solidFill>
              <a:srgbClr val="896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7850702" y="3731521"/>
              <a:ext cx="378526" cy="94663"/>
            </a:xfrm>
            <a:custGeom>
              <a:rect b="b" l="l" r="r" t="t"/>
              <a:pathLst>
                <a:path extrusionOk="0" h="2978" w="11908">
                  <a:moveTo>
                    <a:pt x="1501" y="0"/>
                  </a:moveTo>
                  <a:cubicBezTo>
                    <a:pt x="667" y="0"/>
                    <a:pt x="0" y="667"/>
                    <a:pt x="0" y="1501"/>
                  </a:cubicBezTo>
                  <a:cubicBezTo>
                    <a:pt x="0" y="2334"/>
                    <a:pt x="691" y="2977"/>
                    <a:pt x="1501" y="2977"/>
                  </a:cubicBezTo>
                  <a:lnTo>
                    <a:pt x="10431" y="2977"/>
                  </a:lnTo>
                  <a:cubicBezTo>
                    <a:pt x="11265" y="2977"/>
                    <a:pt x="11908" y="2334"/>
                    <a:pt x="11908" y="1501"/>
                  </a:cubicBezTo>
                  <a:cubicBezTo>
                    <a:pt x="11908" y="667"/>
                    <a:pt x="11217" y="0"/>
                    <a:pt x="10431"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8182277" y="3826153"/>
              <a:ext cx="1526" cy="32"/>
            </a:xfrm>
            <a:custGeom>
              <a:rect b="b" l="l" r="r" t="t"/>
              <a:pathLst>
                <a:path extrusionOk="0" h="1" w="48">
                  <a:moveTo>
                    <a:pt x="24" y="0"/>
                  </a:moveTo>
                  <a:cubicBezTo>
                    <a:pt x="24" y="0"/>
                    <a:pt x="0" y="0"/>
                    <a:pt x="24" y="0"/>
                  </a:cubicBezTo>
                  <a:cubicBezTo>
                    <a:pt x="0" y="0"/>
                    <a:pt x="24" y="0"/>
                    <a:pt x="24" y="0"/>
                  </a:cubicBezTo>
                  <a:close/>
                  <a:moveTo>
                    <a:pt x="24" y="0"/>
                  </a:moveTo>
                  <a:lnTo>
                    <a:pt x="24" y="0"/>
                  </a:lnTo>
                  <a:lnTo>
                    <a:pt x="24" y="0"/>
                  </a:lnTo>
                  <a:close/>
                  <a:moveTo>
                    <a:pt x="24" y="0"/>
                  </a:moveTo>
                  <a:lnTo>
                    <a:pt x="24" y="0"/>
                  </a:lnTo>
                  <a:lnTo>
                    <a:pt x="24" y="0"/>
                  </a:lnTo>
                  <a:close/>
                  <a:moveTo>
                    <a:pt x="48" y="0"/>
                  </a:moveTo>
                  <a:cubicBezTo>
                    <a:pt x="24" y="0"/>
                    <a:pt x="24" y="0"/>
                    <a:pt x="48" y="0"/>
                  </a:cubicBezTo>
                  <a:cubicBezTo>
                    <a:pt x="24" y="0"/>
                    <a:pt x="24" y="0"/>
                    <a:pt x="48" y="0"/>
                  </a:cubicBezTo>
                  <a:close/>
                  <a:moveTo>
                    <a:pt x="48" y="0"/>
                  </a:moveTo>
                  <a:lnTo>
                    <a:pt x="48" y="0"/>
                  </a:lnTo>
                  <a:lnTo>
                    <a:pt x="48" y="0"/>
                  </a:lnTo>
                  <a:close/>
                  <a:moveTo>
                    <a:pt x="48" y="0"/>
                  </a:moveTo>
                  <a:lnTo>
                    <a:pt x="48" y="0"/>
                  </a:lnTo>
                  <a:lnTo>
                    <a:pt x="48" y="0"/>
                  </a:lnTo>
                  <a:close/>
                  <a:moveTo>
                    <a:pt x="48" y="0"/>
                  </a:moveTo>
                  <a:lnTo>
                    <a:pt x="48" y="0"/>
                  </a:lnTo>
                  <a:lnTo>
                    <a:pt x="48" y="0"/>
                  </a:lnTo>
                  <a:close/>
                </a:path>
              </a:pathLst>
            </a:custGeom>
            <a:solidFill>
              <a:srgbClr val="CEEF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7"/>
            <p:cNvSpPr/>
            <p:nvPr/>
          </p:nvSpPr>
          <p:spPr>
            <a:xfrm>
              <a:off x="8005125" y="3760289"/>
              <a:ext cx="197623" cy="65895"/>
            </a:xfrm>
            <a:custGeom>
              <a:rect b="b" l="l" r="r" t="t"/>
              <a:pathLst>
                <a:path extrusionOk="0" h="2073" w="6217">
                  <a:moveTo>
                    <a:pt x="4906" y="0"/>
                  </a:moveTo>
                  <a:cubicBezTo>
                    <a:pt x="4049" y="858"/>
                    <a:pt x="3358" y="1405"/>
                    <a:pt x="2477" y="1715"/>
                  </a:cubicBezTo>
                  <a:cubicBezTo>
                    <a:pt x="1882" y="1929"/>
                    <a:pt x="1287" y="2024"/>
                    <a:pt x="477" y="2048"/>
                  </a:cubicBezTo>
                  <a:cubicBezTo>
                    <a:pt x="310" y="2048"/>
                    <a:pt x="167" y="2048"/>
                    <a:pt x="1" y="2072"/>
                  </a:cubicBezTo>
                  <a:lnTo>
                    <a:pt x="5573" y="2072"/>
                  </a:lnTo>
                  <a:cubicBezTo>
                    <a:pt x="5787" y="2072"/>
                    <a:pt x="6049" y="2001"/>
                    <a:pt x="6216" y="1905"/>
                  </a:cubicBezTo>
                  <a:cubicBezTo>
                    <a:pt x="5335" y="1882"/>
                    <a:pt x="4787" y="929"/>
                    <a:pt x="4906" y="0"/>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7"/>
            <p:cNvSpPr/>
            <p:nvPr/>
          </p:nvSpPr>
          <p:spPr>
            <a:xfrm>
              <a:off x="7850702" y="3657901"/>
              <a:ext cx="350521" cy="168283"/>
            </a:xfrm>
            <a:custGeom>
              <a:rect b="b" l="l" r="r" t="t"/>
              <a:pathLst>
                <a:path extrusionOk="0" h="5294" w="11027">
                  <a:moveTo>
                    <a:pt x="9407" y="0"/>
                  </a:moveTo>
                  <a:cubicBezTo>
                    <a:pt x="9026" y="0"/>
                    <a:pt x="8645" y="137"/>
                    <a:pt x="8359" y="411"/>
                  </a:cubicBezTo>
                  <a:lnTo>
                    <a:pt x="8335" y="459"/>
                  </a:lnTo>
                  <a:cubicBezTo>
                    <a:pt x="7240" y="1507"/>
                    <a:pt x="6788" y="1959"/>
                    <a:pt x="6311" y="2150"/>
                  </a:cubicBezTo>
                  <a:cubicBezTo>
                    <a:pt x="5740" y="2316"/>
                    <a:pt x="4763" y="2316"/>
                    <a:pt x="2953" y="2316"/>
                  </a:cubicBezTo>
                  <a:lnTo>
                    <a:pt x="1501" y="2316"/>
                  </a:lnTo>
                  <a:cubicBezTo>
                    <a:pt x="667" y="2316"/>
                    <a:pt x="0" y="2983"/>
                    <a:pt x="0" y="3817"/>
                  </a:cubicBezTo>
                  <a:cubicBezTo>
                    <a:pt x="0" y="4650"/>
                    <a:pt x="691" y="5293"/>
                    <a:pt x="1501" y="5293"/>
                  </a:cubicBezTo>
                  <a:lnTo>
                    <a:pt x="3930" y="5293"/>
                  </a:lnTo>
                  <a:cubicBezTo>
                    <a:pt x="5502" y="5293"/>
                    <a:pt x="6430" y="5245"/>
                    <a:pt x="7335" y="4912"/>
                  </a:cubicBezTo>
                  <a:cubicBezTo>
                    <a:pt x="8431" y="4531"/>
                    <a:pt x="9169" y="3793"/>
                    <a:pt x="10431" y="2531"/>
                  </a:cubicBezTo>
                  <a:lnTo>
                    <a:pt x="10455" y="2507"/>
                  </a:lnTo>
                  <a:cubicBezTo>
                    <a:pt x="11027" y="1935"/>
                    <a:pt x="11027" y="983"/>
                    <a:pt x="10455" y="411"/>
                  </a:cubicBezTo>
                  <a:cubicBezTo>
                    <a:pt x="10169" y="137"/>
                    <a:pt x="9788" y="0"/>
                    <a:pt x="9407" y="0"/>
                  </a:cubicBezTo>
                  <a:close/>
                </a:path>
              </a:pathLst>
            </a:custGeom>
            <a:solidFill>
              <a:srgbClr val="AB9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7898383" y="3733015"/>
              <a:ext cx="65895" cy="32"/>
            </a:xfrm>
            <a:custGeom>
              <a:rect b="b" l="l" r="r" t="t"/>
              <a:pathLst>
                <a:path extrusionOk="0" h="1" w="2073">
                  <a:moveTo>
                    <a:pt x="2025" y="1"/>
                  </a:moveTo>
                  <a:lnTo>
                    <a:pt x="2073" y="1"/>
                  </a:lnTo>
                  <a:lnTo>
                    <a:pt x="2073" y="1"/>
                  </a:lnTo>
                  <a:lnTo>
                    <a:pt x="2025" y="1"/>
                  </a:lnTo>
                  <a:close/>
                  <a:moveTo>
                    <a:pt x="1" y="1"/>
                  </a:moveTo>
                  <a:lnTo>
                    <a:pt x="1" y="1"/>
                  </a:lnTo>
                  <a:lnTo>
                    <a:pt x="1453" y="1"/>
                  </a:lnTo>
                  <a:lnTo>
                    <a:pt x="1811" y="1"/>
                  </a:lnTo>
                  <a:lnTo>
                    <a:pt x="1453" y="1"/>
                  </a:lnTo>
                  <a:lnTo>
                    <a:pt x="1" y="1"/>
                  </a:ln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7944570" y="3826153"/>
              <a:ext cx="60587" cy="32"/>
            </a:xfrm>
            <a:custGeom>
              <a:rect b="b" l="l" r="r" t="t"/>
              <a:pathLst>
                <a:path extrusionOk="0" h="1" w="1906">
                  <a:moveTo>
                    <a:pt x="1906" y="0"/>
                  </a:moveTo>
                  <a:lnTo>
                    <a:pt x="1906" y="0"/>
                  </a:lnTo>
                  <a:lnTo>
                    <a:pt x="977" y="0"/>
                  </a:lnTo>
                  <a:lnTo>
                    <a:pt x="0" y="0"/>
                  </a:lnTo>
                  <a:lnTo>
                    <a:pt x="977" y="0"/>
                  </a:lnTo>
                  <a:lnTo>
                    <a:pt x="1906" y="0"/>
                  </a:lnTo>
                  <a:close/>
                </a:path>
              </a:pathLst>
            </a:custGeom>
            <a:solidFill>
              <a:srgbClr val="CEEF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8005125" y="3825390"/>
              <a:ext cx="15163" cy="795"/>
            </a:xfrm>
            <a:custGeom>
              <a:rect b="b" l="l" r="r" t="t"/>
              <a:pathLst>
                <a:path extrusionOk="0" h="25" w="477">
                  <a:moveTo>
                    <a:pt x="477" y="0"/>
                  </a:moveTo>
                  <a:cubicBezTo>
                    <a:pt x="334" y="0"/>
                    <a:pt x="167" y="0"/>
                    <a:pt x="1" y="24"/>
                  </a:cubicBezTo>
                  <a:cubicBezTo>
                    <a:pt x="167" y="24"/>
                    <a:pt x="334" y="0"/>
                    <a:pt x="477" y="0"/>
                  </a:cubicBezTo>
                  <a:close/>
                </a:path>
              </a:pathLst>
            </a:custGeom>
            <a:solidFill>
              <a:srgbClr val="5AC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7850702" y="3733015"/>
              <a:ext cx="177152" cy="94663"/>
            </a:xfrm>
            <a:custGeom>
              <a:rect b="b" l="l" r="r" t="t"/>
              <a:pathLst>
                <a:path extrusionOk="0" h="2978" w="5573">
                  <a:moveTo>
                    <a:pt x="1501" y="1"/>
                  </a:moveTo>
                  <a:cubicBezTo>
                    <a:pt x="691" y="1"/>
                    <a:pt x="0" y="644"/>
                    <a:pt x="0" y="1477"/>
                  </a:cubicBezTo>
                  <a:cubicBezTo>
                    <a:pt x="0" y="2311"/>
                    <a:pt x="667" y="2978"/>
                    <a:pt x="1501" y="2978"/>
                  </a:cubicBezTo>
                  <a:lnTo>
                    <a:pt x="4859" y="2978"/>
                  </a:lnTo>
                  <a:cubicBezTo>
                    <a:pt x="5001" y="2978"/>
                    <a:pt x="5192" y="2978"/>
                    <a:pt x="5335" y="2930"/>
                  </a:cubicBezTo>
                  <a:lnTo>
                    <a:pt x="5573" y="2930"/>
                  </a:lnTo>
                  <a:cubicBezTo>
                    <a:pt x="4001" y="2549"/>
                    <a:pt x="2811" y="1192"/>
                    <a:pt x="3573" y="25"/>
                  </a:cubicBezTo>
                  <a:lnTo>
                    <a:pt x="2977" y="25"/>
                  </a:lnTo>
                  <a:cubicBezTo>
                    <a:pt x="2525" y="1"/>
                    <a:pt x="2025" y="1"/>
                    <a:pt x="1501" y="1"/>
                  </a:cubicBezTo>
                  <a:close/>
                </a:path>
              </a:pathLst>
            </a:custGeom>
            <a:solidFill>
              <a:srgbClr val="9270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8157292" y="3562698"/>
              <a:ext cx="11380" cy="11380"/>
            </a:xfrm>
            <a:custGeom>
              <a:rect b="b" l="l" r="r" t="t"/>
              <a:pathLst>
                <a:path extrusionOk="0" h="358" w="358">
                  <a:moveTo>
                    <a:pt x="191" y="1"/>
                  </a:moveTo>
                  <a:cubicBezTo>
                    <a:pt x="72" y="1"/>
                    <a:pt x="0" y="72"/>
                    <a:pt x="0" y="167"/>
                  </a:cubicBezTo>
                  <a:cubicBezTo>
                    <a:pt x="0" y="263"/>
                    <a:pt x="72" y="358"/>
                    <a:pt x="191" y="358"/>
                  </a:cubicBezTo>
                  <a:cubicBezTo>
                    <a:pt x="286" y="358"/>
                    <a:pt x="358" y="263"/>
                    <a:pt x="358" y="167"/>
                  </a:cubicBezTo>
                  <a:cubicBezTo>
                    <a:pt x="358" y="72"/>
                    <a:pt x="286"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8189080" y="3642929"/>
              <a:ext cx="11380" cy="11412"/>
            </a:xfrm>
            <a:custGeom>
              <a:rect b="b" l="l" r="r" t="t"/>
              <a:pathLst>
                <a:path extrusionOk="0" h="359" w="358">
                  <a:moveTo>
                    <a:pt x="191" y="1"/>
                  </a:moveTo>
                  <a:cubicBezTo>
                    <a:pt x="96" y="1"/>
                    <a:pt x="0" y="72"/>
                    <a:pt x="0" y="168"/>
                  </a:cubicBezTo>
                  <a:cubicBezTo>
                    <a:pt x="0" y="263"/>
                    <a:pt x="96" y="358"/>
                    <a:pt x="191" y="358"/>
                  </a:cubicBezTo>
                  <a:cubicBezTo>
                    <a:pt x="286" y="358"/>
                    <a:pt x="358" y="263"/>
                    <a:pt x="358" y="168"/>
                  </a:cubicBezTo>
                  <a:cubicBezTo>
                    <a:pt x="358" y="72"/>
                    <a:pt x="286"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7878706" y="3629324"/>
              <a:ext cx="11380" cy="11380"/>
            </a:xfrm>
            <a:custGeom>
              <a:rect b="b" l="l" r="r" t="t"/>
              <a:pathLst>
                <a:path extrusionOk="0" h="358" w="358">
                  <a:moveTo>
                    <a:pt x="191" y="0"/>
                  </a:moveTo>
                  <a:cubicBezTo>
                    <a:pt x="96" y="0"/>
                    <a:pt x="1" y="96"/>
                    <a:pt x="1" y="191"/>
                  </a:cubicBezTo>
                  <a:cubicBezTo>
                    <a:pt x="1" y="286"/>
                    <a:pt x="96" y="358"/>
                    <a:pt x="191" y="358"/>
                  </a:cubicBezTo>
                  <a:cubicBezTo>
                    <a:pt x="286" y="358"/>
                    <a:pt x="358" y="286"/>
                    <a:pt x="358" y="191"/>
                  </a:cubicBezTo>
                  <a:cubicBezTo>
                    <a:pt x="358" y="96"/>
                    <a:pt x="286" y="0"/>
                    <a:pt x="191"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9" name="Google Shape;2969;p47"/>
          <p:cNvGrpSpPr/>
          <p:nvPr/>
        </p:nvGrpSpPr>
        <p:grpSpPr>
          <a:xfrm>
            <a:off x="5019516" y="4094884"/>
            <a:ext cx="352015" cy="380782"/>
            <a:chOff x="5019516" y="4094884"/>
            <a:chExt cx="352015" cy="380782"/>
          </a:xfrm>
        </p:grpSpPr>
        <p:sp>
          <p:nvSpPr>
            <p:cNvPr id="2970" name="Google Shape;2970;p47"/>
            <p:cNvSpPr/>
            <p:nvPr/>
          </p:nvSpPr>
          <p:spPr>
            <a:xfrm>
              <a:off x="5087637" y="4094884"/>
              <a:ext cx="227885" cy="380020"/>
            </a:xfrm>
            <a:custGeom>
              <a:rect b="b" l="l" r="r" t="t"/>
              <a:pathLst>
                <a:path extrusionOk="0" h="11955" w="7169">
                  <a:moveTo>
                    <a:pt x="953" y="0"/>
                  </a:moveTo>
                  <a:cubicBezTo>
                    <a:pt x="405" y="0"/>
                    <a:pt x="1" y="429"/>
                    <a:pt x="1" y="953"/>
                  </a:cubicBezTo>
                  <a:lnTo>
                    <a:pt x="1" y="11002"/>
                  </a:lnTo>
                  <a:cubicBezTo>
                    <a:pt x="1" y="11526"/>
                    <a:pt x="429" y="11955"/>
                    <a:pt x="953" y="11955"/>
                  </a:cubicBezTo>
                  <a:lnTo>
                    <a:pt x="6216" y="11955"/>
                  </a:lnTo>
                  <a:cubicBezTo>
                    <a:pt x="6764" y="11955"/>
                    <a:pt x="7169" y="11526"/>
                    <a:pt x="7169" y="11002"/>
                  </a:cubicBezTo>
                  <a:lnTo>
                    <a:pt x="7169" y="953"/>
                  </a:lnTo>
                  <a:cubicBezTo>
                    <a:pt x="7169" y="429"/>
                    <a:pt x="6764" y="0"/>
                    <a:pt x="6216" y="0"/>
                  </a:cubicBezTo>
                  <a:close/>
                </a:path>
              </a:pathLst>
            </a:custGeom>
            <a:solidFill>
              <a:srgbClr val="724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5087637" y="4096378"/>
              <a:ext cx="135542" cy="379288"/>
            </a:xfrm>
            <a:custGeom>
              <a:rect b="b" l="l" r="r" t="t"/>
              <a:pathLst>
                <a:path extrusionOk="0" h="11932" w="4264">
                  <a:moveTo>
                    <a:pt x="953" y="1"/>
                  </a:moveTo>
                  <a:cubicBezTo>
                    <a:pt x="429" y="1"/>
                    <a:pt x="1" y="406"/>
                    <a:pt x="1" y="953"/>
                  </a:cubicBezTo>
                  <a:lnTo>
                    <a:pt x="1" y="10979"/>
                  </a:lnTo>
                  <a:cubicBezTo>
                    <a:pt x="1" y="11503"/>
                    <a:pt x="405" y="11932"/>
                    <a:pt x="953" y="11932"/>
                  </a:cubicBezTo>
                  <a:lnTo>
                    <a:pt x="4263" y="11932"/>
                  </a:lnTo>
                  <a:cubicBezTo>
                    <a:pt x="2025" y="9550"/>
                    <a:pt x="2025" y="2525"/>
                    <a:pt x="2739" y="1"/>
                  </a:cubicBezTo>
                  <a:close/>
                </a:path>
              </a:pathLst>
            </a:custGeom>
            <a:solidFill>
              <a:srgbClr val="A183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7"/>
            <p:cNvSpPr/>
            <p:nvPr/>
          </p:nvSpPr>
          <p:spPr>
            <a:xfrm>
              <a:off x="5087637" y="4136494"/>
              <a:ext cx="229410" cy="291491"/>
            </a:xfrm>
            <a:custGeom>
              <a:rect b="b" l="l" r="r" t="t"/>
              <a:pathLst>
                <a:path extrusionOk="0" h="9170" w="7217">
                  <a:moveTo>
                    <a:pt x="429" y="1"/>
                  </a:moveTo>
                  <a:cubicBezTo>
                    <a:pt x="191" y="1"/>
                    <a:pt x="1" y="191"/>
                    <a:pt x="1" y="430"/>
                  </a:cubicBezTo>
                  <a:lnTo>
                    <a:pt x="1" y="8765"/>
                  </a:lnTo>
                  <a:cubicBezTo>
                    <a:pt x="1" y="8979"/>
                    <a:pt x="167" y="9146"/>
                    <a:pt x="429" y="9169"/>
                  </a:cubicBezTo>
                  <a:lnTo>
                    <a:pt x="6788" y="9169"/>
                  </a:lnTo>
                  <a:cubicBezTo>
                    <a:pt x="7026" y="9169"/>
                    <a:pt x="7216" y="9003"/>
                    <a:pt x="7216" y="8765"/>
                  </a:cubicBezTo>
                  <a:lnTo>
                    <a:pt x="7216" y="430"/>
                  </a:lnTo>
                  <a:cubicBezTo>
                    <a:pt x="7216" y="191"/>
                    <a:pt x="7026" y="1"/>
                    <a:pt x="6788" y="1"/>
                  </a:cubicBezTo>
                  <a:close/>
                </a:path>
              </a:pathLst>
            </a:custGeom>
            <a:solidFill>
              <a:srgbClr val="CAEE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7"/>
            <p:cNvSpPr/>
            <p:nvPr/>
          </p:nvSpPr>
          <p:spPr>
            <a:xfrm>
              <a:off x="5087637" y="4136494"/>
              <a:ext cx="106011" cy="291491"/>
            </a:xfrm>
            <a:custGeom>
              <a:rect b="b" l="l" r="r" t="t"/>
              <a:pathLst>
                <a:path extrusionOk="0" h="9170" w="3335">
                  <a:moveTo>
                    <a:pt x="429" y="1"/>
                  </a:moveTo>
                  <a:cubicBezTo>
                    <a:pt x="191" y="1"/>
                    <a:pt x="1" y="191"/>
                    <a:pt x="1" y="430"/>
                  </a:cubicBezTo>
                  <a:lnTo>
                    <a:pt x="1" y="8765"/>
                  </a:lnTo>
                  <a:cubicBezTo>
                    <a:pt x="1" y="9003"/>
                    <a:pt x="191" y="9169"/>
                    <a:pt x="429" y="9169"/>
                  </a:cubicBezTo>
                  <a:lnTo>
                    <a:pt x="3335" y="9169"/>
                  </a:lnTo>
                  <a:cubicBezTo>
                    <a:pt x="2239" y="6621"/>
                    <a:pt x="2144" y="2501"/>
                    <a:pt x="2477" y="1"/>
                  </a:cubicBezTo>
                  <a:close/>
                </a:path>
              </a:pathLst>
            </a:custGeom>
            <a:solidFill>
              <a:srgbClr val="BAE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5194379" y="4109761"/>
              <a:ext cx="15163" cy="13001"/>
            </a:xfrm>
            <a:custGeom>
              <a:rect b="b" l="l" r="r" t="t"/>
              <a:pathLst>
                <a:path extrusionOk="0" h="409" w="477">
                  <a:moveTo>
                    <a:pt x="224" y="0"/>
                  </a:moveTo>
                  <a:cubicBezTo>
                    <a:pt x="203" y="0"/>
                    <a:pt x="183" y="3"/>
                    <a:pt x="167" y="8"/>
                  </a:cubicBezTo>
                  <a:cubicBezTo>
                    <a:pt x="72" y="56"/>
                    <a:pt x="0" y="199"/>
                    <a:pt x="48" y="294"/>
                  </a:cubicBezTo>
                  <a:cubicBezTo>
                    <a:pt x="65" y="364"/>
                    <a:pt x="147" y="408"/>
                    <a:pt x="226" y="408"/>
                  </a:cubicBezTo>
                  <a:cubicBezTo>
                    <a:pt x="256" y="408"/>
                    <a:pt x="284" y="402"/>
                    <a:pt x="310" y="389"/>
                  </a:cubicBezTo>
                  <a:cubicBezTo>
                    <a:pt x="381" y="366"/>
                    <a:pt x="477" y="223"/>
                    <a:pt x="429" y="128"/>
                  </a:cubicBezTo>
                  <a:cubicBezTo>
                    <a:pt x="392" y="35"/>
                    <a:pt x="298"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5179248" y="4445373"/>
              <a:ext cx="44693" cy="11380"/>
            </a:xfrm>
            <a:custGeom>
              <a:rect b="b" l="l" r="r" t="t"/>
              <a:pathLst>
                <a:path extrusionOk="0" h="358" w="1406">
                  <a:moveTo>
                    <a:pt x="191" y="0"/>
                  </a:moveTo>
                  <a:cubicBezTo>
                    <a:pt x="95" y="0"/>
                    <a:pt x="0" y="95"/>
                    <a:pt x="0" y="167"/>
                  </a:cubicBezTo>
                  <a:cubicBezTo>
                    <a:pt x="0" y="262"/>
                    <a:pt x="95" y="357"/>
                    <a:pt x="191" y="357"/>
                  </a:cubicBezTo>
                  <a:lnTo>
                    <a:pt x="1238" y="357"/>
                  </a:lnTo>
                  <a:cubicBezTo>
                    <a:pt x="1310" y="357"/>
                    <a:pt x="1405" y="262"/>
                    <a:pt x="1405" y="167"/>
                  </a:cubicBezTo>
                  <a:cubicBezTo>
                    <a:pt x="1405" y="95"/>
                    <a:pt x="1310" y="0"/>
                    <a:pt x="1238" y="0"/>
                  </a:cubicBezTo>
                  <a:close/>
                </a:path>
              </a:pathLst>
            </a:custGeom>
            <a:solidFill>
              <a:srgbClr val="FDF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5237515" y="4312120"/>
              <a:ext cx="129502" cy="79659"/>
            </a:xfrm>
            <a:custGeom>
              <a:rect b="b" l="l" r="r" t="t"/>
              <a:pathLst>
                <a:path extrusionOk="0" h="2506" w="4074">
                  <a:moveTo>
                    <a:pt x="406" y="1"/>
                  </a:moveTo>
                  <a:cubicBezTo>
                    <a:pt x="168" y="1"/>
                    <a:pt x="1" y="168"/>
                    <a:pt x="1" y="406"/>
                  </a:cubicBezTo>
                  <a:lnTo>
                    <a:pt x="1" y="1239"/>
                  </a:lnTo>
                  <a:cubicBezTo>
                    <a:pt x="1" y="1477"/>
                    <a:pt x="168" y="1668"/>
                    <a:pt x="406" y="1668"/>
                  </a:cubicBezTo>
                  <a:cubicBezTo>
                    <a:pt x="525" y="1668"/>
                    <a:pt x="620" y="1739"/>
                    <a:pt x="620" y="1858"/>
                  </a:cubicBezTo>
                  <a:cubicBezTo>
                    <a:pt x="620" y="2025"/>
                    <a:pt x="620" y="2168"/>
                    <a:pt x="549" y="2311"/>
                  </a:cubicBezTo>
                  <a:cubicBezTo>
                    <a:pt x="527" y="2418"/>
                    <a:pt x="601" y="2505"/>
                    <a:pt x="703" y="2505"/>
                  </a:cubicBezTo>
                  <a:cubicBezTo>
                    <a:pt x="714" y="2505"/>
                    <a:pt x="727" y="2504"/>
                    <a:pt x="739" y="2501"/>
                  </a:cubicBezTo>
                  <a:cubicBezTo>
                    <a:pt x="1072" y="2406"/>
                    <a:pt x="1263" y="2216"/>
                    <a:pt x="1406" y="1835"/>
                  </a:cubicBezTo>
                  <a:cubicBezTo>
                    <a:pt x="1453" y="1739"/>
                    <a:pt x="1573" y="1668"/>
                    <a:pt x="1692" y="1668"/>
                  </a:cubicBezTo>
                  <a:lnTo>
                    <a:pt x="3621" y="1668"/>
                  </a:lnTo>
                  <a:cubicBezTo>
                    <a:pt x="3859" y="1668"/>
                    <a:pt x="4025" y="1477"/>
                    <a:pt x="4025" y="1239"/>
                  </a:cubicBezTo>
                  <a:lnTo>
                    <a:pt x="4025" y="406"/>
                  </a:lnTo>
                  <a:cubicBezTo>
                    <a:pt x="4073" y="191"/>
                    <a:pt x="3883" y="1"/>
                    <a:pt x="3644" y="1"/>
                  </a:cubicBezTo>
                  <a:close/>
                </a:path>
              </a:pathLst>
            </a:custGeom>
            <a:solidFill>
              <a:srgbClr val="FEF7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5261737" y="4333322"/>
              <a:ext cx="81789" cy="11380"/>
            </a:xfrm>
            <a:custGeom>
              <a:rect b="b" l="l" r="r" t="t"/>
              <a:pathLst>
                <a:path extrusionOk="0" h="358" w="2573">
                  <a:moveTo>
                    <a:pt x="191" y="1"/>
                  </a:moveTo>
                  <a:cubicBezTo>
                    <a:pt x="96" y="1"/>
                    <a:pt x="1" y="96"/>
                    <a:pt x="1" y="191"/>
                  </a:cubicBezTo>
                  <a:cubicBezTo>
                    <a:pt x="1" y="286"/>
                    <a:pt x="96" y="358"/>
                    <a:pt x="191" y="358"/>
                  </a:cubicBezTo>
                  <a:lnTo>
                    <a:pt x="2382" y="358"/>
                  </a:lnTo>
                  <a:cubicBezTo>
                    <a:pt x="2478" y="358"/>
                    <a:pt x="2573" y="286"/>
                    <a:pt x="2573" y="191"/>
                  </a:cubicBezTo>
                  <a:cubicBezTo>
                    <a:pt x="2573" y="96"/>
                    <a:pt x="2478" y="1"/>
                    <a:pt x="2382" y="1"/>
                  </a:cubicBezTo>
                  <a:close/>
                </a:path>
              </a:pathLst>
            </a:custGeom>
            <a:solidFill>
              <a:srgbClr val="724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5019516" y="4122889"/>
              <a:ext cx="129470" cy="79628"/>
            </a:xfrm>
            <a:custGeom>
              <a:rect b="b" l="l" r="r" t="t"/>
              <a:pathLst>
                <a:path extrusionOk="0" h="2505" w="4073">
                  <a:moveTo>
                    <a:pt x="429" y="0"/>
                  </a:moveTo>
                  <a:cubicBezTo>
                    <a:pt x="191" y="0"/>
                    <a:pt x="0" y="167"/>
                    <a:pt x="24" y="405"/>
                  </a:cubicBezTo>
                  <a:lnTo>
                    <a:pt x="24" y="1239"/>
                  </a:lnTo>
                  <a:cubicBezTo>
                    <a:pt x="24" y="1477"/>
                    <a:pt x="215" y="1667"/>
                    <a:pt x="453" y="1667"/>
                  </a:cubicBezTo>
                  <a:lnTo>
                    <a:pt x="2382" y="1667"/>
                  </a:lnTo>
                  <a:cubicBezTo>
                    <a:pt x="2501" y="1667"/>
                    <a:pt x="2620" y="1739"/>
                    <a:pt x="2644" y="1834"/>
                  </a:cubicBezTo>
                  <a:cubicBezTo>
                    <a:pt x="2810" y="2215"/>
                    <a:pt x="3001" y="2406"/>
                    <a:pt x="3334" y="2501"/>
                  </a:cubicBezTo>
                  <a:cubicBezTo>
                    <a:pt x="3347" y="2503"/>
                    <a:pt x="3359" y="2504"/>
                    <a:pt x="3371" y="2504"/>
                  </a:cubicBezTo>
                  <a:cubicBezTo>
                    <a:pt x="3472" y="2504"/>
                    <a:pt x="3544" y="2417"/>
                    <a:pt x="3501" y="2310"/>
                  </a:cubicBezTo>
                  <a:cubicBezTo>
                    <a:pt x="3453" y="2167"/>
                    <a:pt x="3453" y="2025"/>
                    <a:pt x="3453" y="1858"/>
                  </a:cubicBezTo>
                  <a:cubicBezTo>
                    <a:pt x="3453" y="1739"/>
                    <a:pt x="3549" y="1667"/>
                    <a:pt x="3668" y="1667"/>
                  </a:cubicBezTo>
                  <a:cubicBezTo>
                    <a:pt x="3906" y="1667"/>
                    <a:pt x="4073" y="1477"/>
                    <a:pt x="4073" y="1239"/>
                  </a:cubicBezTo>
                  <a:lnTo>
                    <a:pt x="4073" y="405"/>
                  </a:lnTo>
                  <a:cubicBezTo>
                    <a:pt x="4073" y="167"/>
                    <a:pt x="3906" y="0"/>
                    <a:pt x="3668" y="0"/>
                  </a:cubicBezTo>
                  <a:close/>
                </a:path>
              </a:pathLst>
            </a:custGeom>
            <a:solidFill>
              <a:srgbClr val="FEF7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5044501" y="4143328"/>
              <a:ext cx="81026" cy="11380"/>
            </a:xfrm>
            <a:custGeom>
              <a:rect b="b" l="l" r="r" t="t"/>
              <a:pathLst>
                <a:path extrusionOk="0" h="358" w="2549">
                  <a:moveTo>
                    <a:pt x="167" y="0"/>
                  </a:moveTo>
                  <a:cubicBezTo>
                    <a:pt x="72" y="0"/>
                    <a:pt x="0" y="96"/>
                    <a:pt x="0" y="191"/>
                  </a:cubicBezTo>
                  <a:cubicBezTo>
                    <a:pt x="0" y="262"/>
                    <a:pt x="72" y="357"/>
                    <a:pt x="167" y="357"/>
                  </a:cubicBezTo>
                  <a:lnTo>
                    <a:pt x="2382" y="357"/>
                  </a:lnTo>
                  <a:cubicBezTo>
                    <a:pt x="2453" y="357"/>
                    <a:pt x="2548" y="262"/>
                    <a:pt x="2548" y="191"/>
                  </a:cubicBezTo>
                  <a:cubicBezTo>
                    <a:pt x="2548" y="96"/>
                    <a:pt x="2453" y="0"/>
                    <a:pt x="2382" y="0"/>
                  </a:cubicBezTo>
                  <a:close/>
                </a:path>
              </a:pathLst>
            </a:custGeom>
            <a:solidFill>
              <a:srgbClr val="7245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5030864" y="4296417"/>
              <a:ext cx="112814" cy="105789"/>
            </a:xfrm>
            <a:custGeom>
              <a:rect b="b" l="l" r="r" t="t"/>
              <a:pathLst>
                <a:path extrusionOk="0" h="3328" w="3549">
                  <a:moveTo>
                    <a:pt x="1784" y="1"/>
                  </a:moveTo>
                  <a:cubicBezTo>
                    <a:pt x="1685" y="1"/>
                    <a:pt x="1584" y="54"/>
                    <a:pt x="1525" y="161"/>
                  </a:cubicBezTo>
                  <a:lnTo>
                    <a:pt x="1334" y="447"/>
                  </a:lnTo>
                  <a:cubicBezTo>
                    <a:pt x="1293" y="551"/>
                    <a:pt x="1197" y="619"/>
                    <a:pt x="1094" y="619"/>
                  </a:cubicBezTo>
                  <a:cubicBezTo>
                    <a:pt x="1079" y="619"/>
                    <a:pt x="1064" y="617"/>
                    <a:pt x="1048" y="614"/>
                  </a:cubicBezTo>
                  <a:lnTo>
                    <a:pt x="715" y="542"/>
                  </a:lnTo>
                  <a:cubicBezTo>
                    <a:pt x="704" y="541"/>
                    <a:pt x="693" y="541"/>
                    <a:pt x="682" y="541"/>
                  </a:cubicBezTo>
                  <a:cubicBezTo>
                    <a:pt x="460" y="541"/>
                    <a:pt x="291" y="767"/>
                    <a:pt x="381" y="971"/>
                  </a:cubicBezTo>
                  <a:lnTo>
                    <a:pt x="501" y="1281"/>
                  </a:lnTo>
                  <a:cubicBezTo>
                    <a:pt x="524" y="1400"/>
                    <a:pt x="501" y="1519"/>
                    <a:pt x="405" y="1614"/>
                  </a:cubicBezTo>
                  <a:lnTo>
                    <a:pt x="167" y="1852"/>
                  </a:lnTo>
                  <a:cubicBezTo>
                    <a:pt x="0" y="1995"/>
                    <a:pt x="96" y="2305"/>
                    <a:pt x="286" y="2352"/>
                  </a:cubicBezTo>
                  <a:lnTo>
                    <a:pt x="620" y="2448"/>
                  </a:lnTo>
                  <a:cubicBezTo>
                    <a:pt x="739" y="2471"/>
                    <a:pt x="834" y="2591"/>
                    <a:pt x="834" y="2710"/>
                  </a:cubicBezTo>
                  <a:lnTo>
                    <a:pt x="858" y="3043"/>
                  </a:lnTo>
                  <a:cubicBezTo>
                    <a:pt x="893" y="3217"/>
                    <a:pt x="1042" y="3328"/>
                    <a:pt x="1186" y="3328"/>
                  </a:cubicBezTo>
                  <a:cubicBezTo>
                    <a:pt x="1238" y="3328"/>
                    <a:pt x="1289" y="3313"/>
                    <a:pt x="1334" y="3281"/>
                  </a:cubicBezTo>
                  <a:lnTo>
                    <a:pt x="1620" y="3114"/>
                  </a:lnTo>
                  <a:cubicBezTo>
                    <a:pt x="1679" y="3067"/>
                    <a:pt x="1739" y="3043"/>
                    <a:pt x="1793" y="3043"/>
                  </a:cubicBezTo>
                  <a:cubicBezTo>
                    <a:pt x="1846" y="3043"/>
                    <a:pt x="1894" y="3067"/>
                    <a:pt x="1929" y="3114"/>
                  </a:cubicBezTo>
                  <a:lnTo>
                    <a:pt x="2191" y="3281"/>
                  </a:lnTo>
                  <a:cubicBezTo>
                    <a:pt x="2249" y="3313"/>
                    <a:pt x="2308" y="3328"/>
                    <a:pt x="2364" y="3328"/>
                  </a:cubicBezTo>
                  <a:cubicBezTo>
                    <a:pt x="2518" y="3328"/>
                    <a:pt x="2650" y="3217"/>
                    <a:pt x="2668" y="3043"/>
                  </a:cubicBezTo>
                  <a:lnTo>
                    <a:pt x="2715" y="2710"/>
                  </a:lnTo>
                  <a:cubicBezTo>
                    <a:pt x="2715" y="2591"/>
                    <a:pt x="2811" y="2471"/>
                    <a:pt x="2930" y="2448"/>
                  </a:cubicBezTo>
                  <a:lnTo>
                    <a:pt x="3239" y="2352"/>
                  </a:lnTo>
                  <a:cubicBezTo>
                    <a:pt x="3477" y="2305"/>
                    <a:pt x="3549" y="1995"/>
                    <a:pt x="3358" y="1852"/>
                  </a:cubicBezTo>
                  <a:lnTo>
                    <a:pt x="3120" y="1614"/>
                  </a:lnTo>
                  <a:cubicBezTo>
                    <a:pt x="3001" y="1519"/>
                    <a:pt x="2977" y="1400"/>
                    <a:pt x="3049" y="1281"/>
                  </a:cubicBezTo>
                  <a:lnTo>
                    <a:pt x="3168" y="971"/>
                  </a:lnTo>
                  <a:cubicBezTo>
                    <a:pt x="3236" y="745"/>
                    <a:pt x="3089" y="541"/>
                    <a:pt x="2870" y="541"/>
                  </a:cubicBezTo>
                  <a:cubicBezTo>
                    <a:pt x="2859" y="541"/>
                    <a:pt x="2847" y="541"/>
                    <a:pt x="2834" y="542"/>
                  </a:cubicBezTo>
                  <a:lnTo>
                    <a:pt x="2501" y="614"/>
                  </a:lnTo>
                  <a:cubicBezTo>
                    <a:pt x="2486" y="617"/>
                    <a:pt x="2470" y="619"/>
                    <a:pt x="2455" y="619"/>
                  </a:cubicBezTo>
                  <a:cubicBezTo>
                    <a:pt x="2352" y="619"/>
                    <a:pt x="2257" y="551"/>
                    <a:pt x="2215" y="447"/>
                  </a:cubicBezTo>
                  <a:lnTo>
                    <a:pt x="2025" y="161"/>
                  </a:lnTo>
                  <a:cubicBezTo>
                    <a:pt x="1977" y="54"/>
                    <a:pt x="1882" y="1"/>
                    <a:pt x="1784" y="1"/>
                  </a:cubicBezTo>
                  <a:close/>
                </a:path>
              </a:pathLst>
            </a:custGeom>
            <a:solidFill>
              <a:srgbClr val="F2A7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5031627" y="4303060"/>
              <a:ext cx="83283" cy="99527"/>
            </a:xfrm>
            <a:custGeom>
              <a:rect b="b" l="l" r="r" t="t"/>
              <a:pathLst>
                <a:path extrusionOk="0" h="3131" w="2620">
                  <a:moveTo>
                    <a:pt x="1501" y="0"/>
                  </a:moveTo>
                  <a:lnTo>
                    <a:pt x="1358" y="286"/>
                  </a:lnTo>
                  <a:cubicBezTo>
                    <a:pt x="1298" y="385"/>
                    <a:pt x="1206" y="435"/>
                    <a:pt x="1107" y="435"/>
                  </a:cubicBezTo>
                  <a:cubicBezTo>
                    <a:pt x="1088" y="435"/>
                    <a:pt x="1068" y="433"/>
                    <a:pt x="1048" y="429"/>
                  </a:cubicBezTo>
                  <a:lnTo>
                    <a:pt x="715" y="357"/>
                  </a:lnTo>
                  <a:cubicBezTo>
                    <a:pt x="703" y="356"/>
                    <a:pt x="691" y="355"/>
                    <a:pt x="679" y="355"/>
                  </a:cubicBezTo>
                  <a:cubicBezTo>
                    <a:pt x="460" y="355"/>
                    <a:pt x="315" y="560"/>
                    <a:pt x="405" y="786"/>
                  </a:cubicBezTo>
                  <a:lnTo>
                    <a:pt x="524" y="1119"/>
                  </a:lnTo>
                  <a:cubicBezTo>
                    <a:pt x="572" y="1238"/>
                    <a:pt x="548" y="1358"/>
                    <a:pt x="429" y="1429"/>
                  </a:cubicBezTo>
                  <a:lnTo>
                    <a:pt x="191" y="1667"/>
                  </a:lnTo>
                  <a:cubicBezTo>
                    <a:pt x="0" y="1786"/>
                    <a:pt x="72" y="2096"/>
                    <a:pt x="310" y="2143"/>
                  </a:cubicBezTo>
                  <a:lnTo>
                    <a:pt x="643" y="2239"/>
                  </a:lnTo>
                  <a:cubicBezTo>
                    <a:pt x="739" y="2262"/>
                    <a:pt x="834" y="2382"/>
                    <a:pt x="834" y="2501"/>
                  </a:cubicBezTo>
                  <a:lnTo>
                    <a:pt x="881" y="2834"/>
                  </a:lnTo>
                  <a:cubicBezTo>
                    <a:pt x="899" y="3008"/>
                    <a:pt x="1031" y="3119"/>
                    <a:pt x="1185" y="3119"/>
                  </a:cubicBezTo>
                  <a:cubicBezTo>
                    <a:pt x="1241" y="3119"/>
                    <a:pt x="1300" y="3104"/>
                    <a:pt x="1358" y="3072"/>
                  </a:cubicBezTo>
                  <a:lnTo>
                    <a:pt x="1620" y="2905"/>
                  </a:lnTo>
                  <a:cubicBezTo>
                    <a:pt x="1667" y="2870"/>
                    <a:pt x="1727" y="2852"/>
                    <a:pt x="1786" y="2852"/>
                  </a:cubicBezTo>
                  <a:cubicBezTo>
                    <a:pt x="1846" y="2852"/>
                    <a:pt x="1905" y="2870"/>
                    <a:pt x="1953" y="2905"/>
                  </a:cubicBezTo>
                  <a:lnTo>
                    <a:pt x="2215" y="3072"/>
                  </a:lnTo>
                  <a:cubicBezTo>
                    <a:pt x="2275" y="3112"/>
                    <a:pt x="2343" y="3131"/>
                    <a:pt x="2407" y="3131"/>
                  </a:cubicBezTo>
                  <a:cubicBezTo>
                    <a:pt x="2496" y="3131"/>
                    <a:pt x="2578" y="3094"/>
                    <a:pt x="2620" y="3025"/>
                  </a:cubicBezTo>
                  <a:cubicBezTo>
                    <a:pt x="1501" y="2310"/>
                    <a:pt x="1262" y="905"/>
                    <a:pt x="1501" y="0"/>
                  </a:cubicBezTo>
                  <a:close/>
                </a:path>
              </a:pathLst>
            </a:custGeom>
            <a:solidFill>
              <a:srgbClr val="EB7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5280682" y="4120028"/>
              <a:ext cx="90849" cy="82934"/>
            </a:xfrm>
            <a:custGeom>
              <a:rect b="b" l="l" r="r" t="t"/>
              <a:pathLst>
                <a:path extrusionOk="0" h="2609" w="2858">
                  <a:moveTo>
                    <a:pt x="1429" y="1"/>
                  </a:moveTo>
                  <a:cubicBezTo>
                    <a:pt x="1096" y="1"/>
                    <a:pt x="762" y="126"/>
                    <a:pt x="500" y="376"/>
                  </a:cubicBezTo>
                  <a:cubicBezTo>
                    <a:pt x="0" y="876"/>
                    <a:pt x="0" y="1710"/>
                    <a:pt x="500" y="2234"/>
                  </a:cubicBezTo>
                  <a:cubicBezTo>
                    <a:pt x="762" y="2484"/>
                    <a:pt x="1096" y="2609"/>
                    <a:pt x="1429" y="2609"/>
                  </a:cubicBezTo>
                  <a:cubicBezTo>
                    <a:pt x="1763" y="2609"/>
                    <a:pt x="2096" y="2484"/>
                    <a:pt x="2358" y="2234"/>
                  </a:cubicBezTo>
                  <a:cubicBezTo>
                    <a:pt x="2858" y="1686"/>
                    <a:pt x="2858" y="876"/>
                    <a:pt x="2358" y="376"/>
                  </a:cubicBezTo>
                  <a:cubicBezTo>
                    <a:pt x="2096" y="126"/>
                    <a:pt x="1763" y="1"/>
                    <a:pt x="1429" y="1"/>
                  </a:cubicBezTo>
                  <a:close/>
                </a:path>
              </a:pathLst>
            </a:custGeom>
            <a:solidFill>
              <a:srgbClr val="FDF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5284465" y="4119869"/>
              <a:ext cx="71935" cy="82520"/>
            </a:xfrm>
            <a:custGeom>
              <a:rect b="b" l="l" r="r" t="t"/>
              <a:pathLst>
                <a:path extrusionOk="0" h="2596" w="2263">
                  <a:moveTo>
                    <a:pt x="1024" y="0"/>
                  </a:moveTo>
                  <a:cubicBezTo>
                    <a:pt x="429" y="119"/>
                    <a:pt x="0" y="643"/>
                    <a:pt x="0" y="1286"/>
                  </a:cubicBezTo>
                  <a:cubicBezTo>
                    <a:pt x="0" y="2000"/>
                    <a:pt x="596" y="2596"/>
                    <a:pt x="1310" y="2596"/>
                  </a:cubicBezTo>
                  <a:cubicBezTo>
                    <a:pt x="1667" y="2596"/>
                    <a:pt x="2025" y="2429"/>
                    <a:pt x="2263" y="2167"/>
                  </a:cubicBezTo>
                  <a:cubicBezTo>
                    <a:pt x="1143" y="1905"/>
                    <a:pt x="810" y="762"/>
                    <a:pt x="1024" y="0"/>
                  </a:cubicBezTo>
                  <a:close/>
                </a:path>
              </a:pathLst>
            </a:custGeom>
            <a:solidFill>
              <a:srgbClr val="FC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7"/>
            <p:cNvSpPr/>
            <p:nvPr/>
          </p:nvSpPr>
          <p:spPr>
            <a:xfrm>
              <a:off x="5307924" y="4144091"/>
              <a:ext cx="34108" cy="34076"/>
            </a:xfrm>
            <a:custGeom>
              <a:rect b="b" l="l" r="r" t="t"/>
              <a:pathLst>
                <a:path extrusionOk="0" h="1072" w="1073">
                  <a:moveTo>
                    <a:pt x="548" y="0"/>
                  </a:moveTo>
                  <a:cubicBezTo>
                    <a:pt x="239" y="0"/>
                    <a:pt x="1" y="238"/>
                    <a:pt x="1" y="548"/>
                  </a:cubicBezTo>
                  <a:cubicBezTo>
                    <a:pt x="1" y="834"/>
                    <a:pt x="239" y="1072"/>
                    <a:pt x="548" y="1072"/>
                  </a:cubicBezTo>
                  <a:cubicBezTo>
                    <a:pt x="834" y="1072"/>
                    <a:pt x="1072" y="834"/>
                    <a:pt x="1072" y="548"/>
                  </a:cubicBezTo>
                  <a:cubicBezTo>
                    <a:pt x="1072" y="238"/>
                    <a:pt x="834" y="0"/>
                    <a:pt x="548" y="0"/>
                  </a:cubicBezTo>
                  <a:close/>
                </a:path>
              </a:pathLst>
            </a:custGeom>
            <a:solidFill>
              <a:srgbClr val="F2A7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7"/>
            <p:cNvSpPr/>
            <p:nvPr/>
          </p:nvSpPr>
          <p:spPr>
            <a:xfrm>
              <a:off x="5307924" y="4147111"/>
              <a:ext cx="24254" cy="31056"/>
            </a:xfrm>
            <a:custGeom>
              <a:rect b="b" l="l" r="r" t="t"/>
              <a:pathLst>
                <a:path extrusionOk="0" h="977" w="763">
                  <a:moveTo>
                    <a:pt x="239" y="0"/>
                  </a:moveTo>
                  <a:cubicBezTo>
                    <a:pt x="96" y="96"/>
                    <a:pt x="1" y="262"/>
                    <a:pt x="1" y="453"/>
                  </a:cubicBezTo>
                  <a:cubicBezTo>
                    <a:pt x="1" y="739"/>
                    <a:pt x="239" y="977"/>
                    <a:pt x="548" y="977"/>
                  </a:cubicBezTo>
                  <a:cubicBezTo>
                    <a:pt x="644" y="953"/>
                    <a:pt x="691" y="953"/>
                    <a:pt x="763" y="929"/>
                  </a:cubicBezTo>
                  <a:cubicBezTo>
                    <a:pt x="477" y="667"/>
                    <a:pt x="310" y="334"/>
                    <a:pt x="239" y="0"/>
                  </a:cubicBezTo>
                  <a:close/>
                </a:path>
              </a:pathLst>
            </a:custGeom>
            <a:solidFill>
              <a:srgbClr val="EB7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 name="Google Shape;2986;p47"/>
          <p:cNvGrpSpPr/>
          <p:nvPr/>
        </p:nvGrpSpPr>
        <p:grpSpPr>
          <a:xfrm>
            <a:off x="4390441" y="4096378"/>
            <a:ext cx="352047" cy="377032"/>
            <a:chOff x="4390441" y="4096378"/>
            <a:chExt cx="352047" cy="377032"/>
          </a:xfrm>
        </p:grpSpPr>
        <p:sp>
          <p:nvSpPr>
            <p:cNvPr id="2987" name="Google Shape;2987;p47"/>
            <p:cNvSpPr/>
            <p:nvPr/>
          </p:nvSpPr>
          <p:spPr>
            <a:xfrm>
              <a:off x="4390441" y="4346196"/>
              <a:ext cx="352047" cy="127214"/>
            </a:xfrm>
            <a:custGeom>
              <a:rect b="b" l="l" r="r" t="t"/>
              <a:pathLst>
                <a:path extrusionOk="0" h="4002" w="11075">
                  <a:moveTo>
                    <a:pt x="3596" y="1"/>
                  </a:moveTo>
                  <a:cubicBezTo>
                    <a:pt x="2025" y="1"/>
                    <a:pt x="620" y="1072"/>
                    <a:pt x="262" y="2620"/>
                  </a:cubicBezTo>
                  <a:lnTo>
                    <a:pt x="72" y="3335"/>
                  </a:lnTo>
                  <a:cubicBezTo>
                    <a:pt x="0" y="3668"/>
                    <a:pt x="262" y="4001"/>
                    <a:pt x="620" y="4001"/>
                  </a:cubicBezTo>
                  <a:lnTo>
                    <a:pt x="10455" y="4001"/>
                  </a:lnTo>
                  <a:cubicBezTo>
                    <a:pt x="10788" y="4001"/>
                    <a:pt x="11074" y="3668"/>
                    <a:pt x="10979" y="3335"/>
                  </a:cubicBezTo>
                  <a:lnTo>
                    <a:pt x="10788" y="2620"/>
                  </a:lnTo>
                  <a:cubicBezTo>
                    <a:pt x="10479" y="1072"/>
                    <a:pt x="9098" y="1"/>
                    <a:pt x="7502" y="1"/>
                  </a:cubicBezTo>
                  <a:close/>
                </a:path>
              </a:pathLst>
            </a:custGeom>
            <a:solidFill>
              <a:srgbClr val="A4E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4507006" y="4346196"/>
              <a:ext cx="121174" cy="127214"/>
            </a:xfrm>
            <a:custGeom>
              <a:rect b="b" l="l" r="r" t="t"/>
              <a:pathLst>
                <a:path extrusionOk="0" h="4002" w="3812">
                  <a:moveTo>
                    <a:pt x="1" y="1"/>
                  </a:moveTo>
                  <a:lnTo>
                    <a:pt x="1025" y="4001"/>
                  </a:lnTo>
                  <a:lnTo>
                    <a:pt x="2763" y="4001"/>
                  </a:lnTo>
                  <a:lnTo>
                    <a:pt x="3811" y="1"/>
                  </a:lnTo>
                  <a:close/>
                </a:path>
              </a:pathLst>
            </a:custGeom>
            <a:solidFill>
              <a:srgbClr val="F2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7"/>
            <p:cNvSpPr/>
            <p:nvPr/>
          </p:nvSpPr>
          <p:spPr>
            <a:xfrm>
              <a:off x="4505512" y="4346196"/>
              <a:ext cx="123399" cy="127214"/>
            </a:xfrm>
            <a:custGeom>
              <a:rect b="b" l="l" r="r" t="t"/>
              <a:pathLst>
                <a:path extrusionOk="0" h="4002" w="3882">
                  <a:moveTo>
                    <a:pt x="0" y="1"/>
                  </a:moveTo>
                  <a:lnTo>
                    <a:pt x="1072" y="4001"/>
                  </a:lnTo>
                  <a:lnTo>
                    <a:pt x="2834" y="4001"/>
                  </a:lnTo>
                  <a:lnTo>
                    <a:pt x="2977" y="3406"/>
                  </a:lnTo>
                  <a:cubicBezTo>
                    <a:pt x="2263" y="3001"/>
                    <a:pt x="1620" y="2430"/>
                    <a:pt x="1072" y="1858"/>
                  </a:cubicBezTo>
                  <a:cubicBezTo>
                    <a:pt x="1005" y="1747"/>
                    <a:pt x="1063" y="1594"/>
                    <a:pt x="1207" y="1594"/>
                  </a:cubicBezTo>
                  <a:cubicBezTo>
                    <a:pt x="1217" y="1594"/>
                    <a:pt x="1228" y="1595"/>
                    <a:pt x="1239" y="1596"/>
                  </a:cubicBezTo>
                  <a:cubicBezTo>
                    <a:pt x="1477" y="1620"/>
                    <a:pt x="1715" y="1668"/>
                    <a:pt x="1953" y="1668"/>
                  </a:cubicBezTo>
                  <a:cubicBezTo>
                    <a:pt x="2477" y="1668"/>
                    <a:pt x="3025" y="1572"/>
                    <a:pt x="3501" y="1358"/>
                  </a:cubicBezTo>
                  <a:lnTo>
                    <a:pt x="3882" y="1"/>
                  </a:lnTo>
                  <a:close/>
                </a:path>
              </a:pathLst>
            </a:custGeom>
            <a:solidFill>
              <a:srgbClr val="E0F5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7"/>
            <p:cNvSpPr/>
            <p:nvPr/>
          </p:nvSpPr>
          <p:spPr>
            <a:xfrm>
              <a:off x="4429031" y="4096378"/>
              <a:ext cx="276361" cy="276361"/>
            </a:xfrm>
            <a:custGeom>
              <a:rect b="b" l="l" r="r" t="t"/>
              <a:pathLst>
                <a:path extrusionOk="0" h="8694" w="8694">
                  <a:moveTo>
                    <a:pt x="4359" y="1"/>
                  </a:moveTo>
                  <a:cubicBezTo>
                    <a:pt x="1978" y="1"/>
                    <a:pt x="25" y="1930"/>
                    <a:pt x="1" y="4335"/>
                  </a:cubicBezTo>
                  <a:cubicBezTo>
                    <a:pt x="1" y="6740"/>
                    <a:pt x="1978" y="8693"/>
                    <a:pt x="4359" y="8693"/>
                  </a:cubicBezTo>
                  <a:cubicBezTo>
                    <a:pt x="6764" y="8693"/>
                    <a:pt x="8693" y="6716"/>
                    <a:pt x="8693" y="4335"/>
                  </a:cubicBezTo>
                  <a:cubicBezTo>
                    <a:pt x="8693" y="1930"/>
                    <a:pt x="6740" y="1"/>
                    <a:pt x="4359"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4618294" y="4235671"/>
              <a:ext cx="60587" cy="47713"/>
            </a:xfrm>
            <a:custGeom>
              <a:rect b="b" l="l" r="r" t="t"/>
              <a:pathLst>
                <a:path extrusionOk="0" h="1501" w="1906">
                  <a:moveTo>
                    <a:pt x="953" y="1"/>
                  </a:moveTo>
                  <a:cubicBezTo>
                    <a:pt x="429" y="1"/>
                    <a:pt x="1" y="334"/>
                    <a:pt x="1" y="763"/>
                  </a:cubicBezTo>
                  <a:cubicBezTo>
                    <a:pt x="1" y="1168"/>
                    <a:pt x="429" y="1501"/>
                    <a:pt x="953" y="1501"/>
                  </a:cubicBezTo>
                  <a:cubicBezTo>
                    <a:pt x="1477" y="1501"/>
                    <a:pt x="1906" y="1168"/>
                    <a:pt x="1906" y="763"/>
                  </a:cubicBezTo>
                  <a:cubicBezTo>
                    <a:pt x="1906" y="334"/>
                    <a:pt x="1477" y="1"/>
                    <a:pt x="953" y="1"/>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4485836" y="4212212"/>
              <a:ext cx="11380" cy="25017"/>
            </a:xfrm>
            <a:custGeom>
              <a:rect b="b" l="l" r="r" t="t"/>
              <a:pathLst>
                <a:path extrusionOk="0" h="787" w="358">
                  <a:moveTo>
                    <a:pt x="191" y="0"/>
                  </a:moveTo>
                  <a:cubicBezTo>
                    <a:pt x="95" y="0"/>
                    <a:pt x="0" y="96"/>
                    <a:pt x="0" y="191"/>
                  </a:cubicBezTo>
                  <a:lnTo>
                    <a:pt x="0" y="596"/>
                  </a:lnTo>
                  <a:cubicBezTo>
                    <a:pt x="0" y="691"/>
                    <a:pt x="95" y="786"/>
                    <a:pt x="191" y="786"/>
                  </a:cubicBezTo>
                  <a:cubicBezTo>
                    <a:pt x="262" y="786"/>
                    <a:pt x="357" y="691"/>
                    <a:pt x="357" y="596"/>
                  </a:cubicBezTo>
                  <a:lnTo>
                    <a:pt x="357" y="191"/>
                  </a:lnTo>
                  <a:cubicBezTo>
                    <a:pt x="357" y="96"/>
                    <a:pt x="262" y="0"/>
                    <a:pt x="191"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4545628" y="4219014"/>
              <a:ext cx="43167" cy="43930"/>
            </a:xfrm>
            <a:custGeom>
              <a:rect b="b" l="l" r="r" t="t"/>
              <a:pathLst>
                <a:path extrusionOk="0" h="1382" w="1358">
                  <a:moveTo>
                    <a:pt x="167" y="1"/>
                  </a:moveTo>
                  <a:cubicBezTo>
                    <a:pt x="96" y="1"/>
                    <a:pt x="0" y="96"/>
                    <a:pt x="0" y="191"/>
                  </a:cubicBezTo>
                  <a:lnTo>
                    <a:pt x="0" y="691"/>
                  </a:lnTo>
                  <a:cubicBezTo>
                    <a:pt x="0" y="1072"/>
                    <a:pt x="286" y="1382"/>
                    <a:pt x="691" y="1382"/>
                  </a:cubicBezTo>
                  <a:cubicBezTo>
                    <a:pt x="1072" y="1382"/>
                    <a:pt x="1358" y="1072"/>
                    <a:pt x="1334" y="691"/>
                  </a:cubicBezTo>
                  <a:lnTo>
                    <a:pt x="1334" y="191"/>
                  </a:lnTo>
                  <a:cubicBezTo>
                    <a:pt x="1334" y="96"/>
                    <a:pt x="1239" y="1"/>
                    <a:pt x="1167"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4637971" y="4212212"/>
              <a:ext cx="11380" cy="25017"/>
            </a:xfrm>
            <a:custGeom>
              <a:rect b="b" l="l" r="r" t="t"/>
              <a:pathLst>
                <a:path extrusionOk="0" h="787" w="358">
                  <a:moveTo>
                    <a:pt x="191" y="0"/>
                  </a:moveTo>
                  <a:cubicBezTo>
                    <a:pt x="96" y="0"/>
                    <a:pt x="1" y="96"/>
                    <a:pt x="1" y="191"/>
                  </a:cubicBezTo>
                  <a:lnTo>
                    <a:pt x="1" y="596"/>
                  </a:lnTo>
                  <a:cubicBezTo>
                    <a:pt x="1" y="691"/>
                    <a:pt x="96" y="786"/>
                    <a:pt x="191" y="786"/>
                  </a:cubicBezTo>
                  <a:cubicBezTo>
                    <a:pt x="287" y="786"/>
                    <a:pt x="334" y="691"/>
                    <a:pt x="358" y="596"/>
                  </a:cubicBezTo>
                  <a:lnTo>
                    <a:pt x="358" y="191"/>
                  </a:lnTo>
                  <a:cubicBezTo>
                    <a:pt x="358" y="96"/>
                    <a:pt x="287" y="0"/>
                    <a:pt x="191"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4429794" y="4215232"/>
              <a:ext cx="1558" cy="18214"/>
            </a:xfrm>
            <a:custGeom>
              <a:rect b="b" l="l" r="r" t="t"/>
              <a:pathLst>
                <a:path extrusionOk="0" h="573" w="49">
                  <a:moveTo>
                    <a:pt x="1" y="572"/>
                  </a:moveTo>
                  <a:lnTo>
                    <a:pt x="1" y="572"/>
                  </a:lnTo>
                  <a:lnTo>
                    <a:pt x="1" y="572"/>
                  </a:lnTo>
                  <a:lnTo>
                    <a:pt x="1" y="572"/>
                  </a:lnTo>
                  <a:close/>
                  <a:moveTo>
                    <a:pt x="1" y="572"/>
                  </a:moveTo>
                  <a:lnTo>
                    <a:pt x="1" y="572"/>
                  </a:lnTo>
                  <a:lnTo>
                    <a:pt x="1" y="572"/>
                  </a:lnTo>
                  <a:close/>
                  <a:moveTo>
                    <a:pt x="1" y="548"/>
                  </a:moveTo>
                  <a:lnTo>
                    <a:pt x="1" y="548"/>
                  </a:lnTo>
                  <a:lnTo>
                    <a:pt x="1" y="548"/>
                  </a:lnTo>
                  <a:close/>
                  <a:moveTo>
                    <a:pt x="1" y="548"/>
                  </a:moveTo>
                  <a:lnTo>
                    <a:pt x="1" y="548"/>
                  </a:lnTo>
                  <a:lnTo>
                    <a:pt x="1" y="548"/>
                  </a:lnTo>
                  <a:close/>
                  <a:moveTo>
                    <a:pt x="1" y="501"/>
                  </a:moveTo>
                  <a:lnTo>
                    <a:pt x="1" y="501"/>
                  </a:lnTo>
                  <a:lnTo>
                    <a:pt x="1" y="501"/>
                  </a:lnTo>
                  <a:close/>
                  <a:moveTo>
                    <a:pt x="1" y="477"/>
                  </a:moveTo>
                  <a:cubicBezTo>
                    <a:pt x="1" y="501"/>
                    <a:pt x="1" y="501"/>
                    <a:pt x="1" y="477"/>
                  </a:cubicBezTo>
                  <a:cubicBezTo>
                    <a:pt x="1" y="501"/>
                    <a:pt x="1" y="501"/>
                    <a:pt x="1" y="477"/>
                  </a:cubicBezTo>
                  <a:close/>
                  <a:moveTo>
                    <a:pt x="1" y="477"/>
                  </a:moveTo>
                  <a:lnTo>
                    <a:pt x="1" y="477"/>
                  </a:lnTo>
                  <a:lnTo>
                    <a:pt x="1" y="477"/>
                  </a:lnTo>
                  <a:close/>
                  <a:moveTo>
                    <a:pt x="1" y="453"/>
                  </a:moveTo>
                  <a:lnTo>
                    <a:pt x="1" y="453"/>
                  </a:lnTo>
                  <a:lnTo>
                    <a:pt x="1" y="453"/>
                  </a:lnTo>
                  <a:close/>
                  <a:moveTo>
                    <a:pt x="1" y="429"/>
                  </a:moveTo>
                  <a:cubicBezTo>
                    <a:pt x="1" y="453"/>
                    <a:pt x="1" y="453"/>
                    <a:pt x="1" y="429"/>
                  </a:cubicBezTo>
                  <a:cubicBezTo>
                    <a:pt x="1" y="453"/>
                    <a:pt x="1" y="453"/>
                    <a:pt x="1" y="429"/>
                  </a:cubicBezTo>
                  <a:close/>
                  <a:moveTo>
                    <a:pt x="1" y="382"/>
                  </a:moveTo>
                  <a:cubicBezTo>
                    <a:pt x="1" y="429"/>
                    <a:pt x="1" y="429"/>
                    <a:pt x="1" y="382"/>
                  </a:cubicBezTo>
                  <a:cubicBezTo>
                    <a:pt x="1" y="429"/>
                    <a:pt x="1" y="429"/>
                    <a:pt x="1" y="382"/>
                  </a:cubicBezTo>
                  <a:close/>
                  <a:moveTo>
                    <a:pt x="1" y="382"/>
                  </a:moveTo>
                  <a:lnTo>
                    <a:pt x="1" y="382"/>
                  </a:lnTo>
                  <a:lnTo>
                    <a:pt x="1" y="382"/>
                  </a:lnTo>
                  <a:close/>
                  <a:moveTo>
                    <a:pt x="1" y="358"/>
                  </a:moveTo>
                  <a:lnTo>
                    <a:pt x="1" y="382"/>
                  </a:lnTo>
                  <a:lnTo>
                    <a:pt x="1" y="358"/>
                  </a:lnTo>
                  <a:close/>
                  <a:moveTo>
                    <a:pt x="1" y="334"/>
                  </a:moveTo>
                  <a:lnTo>
                    <a:pt x="1" y="334"/>
                  </a:lnTo>
                  <a:lnTo>
                    <a:pt x="1" y="334"/>
                  </a:lnTo>
                  <a:close/>
                  <a:moveTo>
                    <a:pt x="1" y="334"/>
                  </a:moveTo>
                  <a:lnTo>
                    <a:pt x="1" y="334"/>
                  </a:lnTo>
                  <a:lnTo>
                    <a:pt x="1" y="334"/>
                  </a:lnTo>
                  <a:close/>
                  <a:moveTo>
                    <a:pt x="1" y="310"/>
                  </a:moveTo>
                  <a:cubicBezTo>
                    <a:pt x="1" y="310"/>
                    <a:pt x="1" y="334"/>
                    <a:pt x="1" y="310"/>
                  </a:cubicBezTo>
                  <a:cubicBezTo>
                    <a:pt x="1" y="334"/>
                    <a:pt x="1" y="310"/>
                    <a:pt x="1" y="310"/>
                  </a:cubicBezTo>
                  <a:close/>
                  <a:moveTo>
                    <a:pt x="1" y="310"/>
                  </a:moveTo>
                  <a:lnTo>
                    <a:pt x="1" y="310"/>
                  </a:lnTo>
                  <a:lnTo>
                    <a:pt x="1" y="310"/>
                  </a:lnTo>
                  <a:close/>
                  <a:moveTo>
                    <a:pt x="1" y="263"/>
                  </a:moveTo>
                  <a:cubicBezTo>
                    <a:pt x="1" y="263"/>
                    <a:pt x="1" y="310"/>
                    <a:pt x="1" y="263"/>
                  </a:cubicBezTo>
                  <a:cubicBezTo>
                    <a:pt x="1" y="310"/>
                    <a:pt x="1" y="263"/>
                    <a:pt x="1" y="263"/>
                  </a:cubicBezTo>
                  <a:close/>
                  <a:moveTo>
                    <a:pt x="1" y="263"/>
                  </a:moveTo>
                  <a:lnTo>
                    <a:pt x="1" y="263"/>
                  </a:lnTo>
                  <a:lnTo>
                    <a:pt x="1" y="263"/>
                  </a:lnTo>
                  <a:close/>
                  <a:moveTo>
                    <a:pt x="1" y="239"/>
                  </a:moveTo>
                  <a:cubicBezTo>
                    <a:pt x="1" y="263"/>
                    <a:pt x="1" y="263"/>
                    <a:pt x="1" y="239"/>
                  </a:cubicBezTo>
                  <a:cubicBezTo>
                    <a:pt x="1" y="263"/>
                    <a:pt x="1" y="263"/>
                    <a:pt x="1" y="239"/>
                  </a:cubicBezTo>
                  <a:close/>
                  <a:moveTo>
                    <a:pt x="1" y="239"/>
                  </a:moveTo>
                  <a:lnTo>
                    <a:pt x="1" y="239"/>
                  </a:lnTo>
                  <a:lnTo>
                    <a:pt x="1" y="239"/>
                  </a:lnTo>
                  <a:close/>
                  <a:moveTo>
                    <a:pt x="1" y="215"/>
                  </a:moveTo>
                  <a:cubicBezTo>
                    <a:pt x="1" y="239"/>
                    <a:pt x="1" y="239"/>
                    <a:pt x="1" y="215"/>
                  </a:cubicBezTo>
                  <a:cubicBezTo>
                    <a:pt x="1" y="239"/>
                    <a:pt x="1" y="239"/>
                    <a:pt x="1" y="215"/>
                  </a:cubicBezTo>
                  <a:close/>
                  <a:moveTo>
                    <a:pt x="1" y="215"/>
                  </a:moveTo>
                  <a:lnTo>
                    <a:pt x="1" y="215"/>
                  </a:lnTo>
                  <a:lnTo>
                    <a:pt x="1" y="215"/>
                  </a:lnTo>
                  <a:close/>
                  <a:moveTo>
                    <a:pt x="1" y="215"/>
                  </a:moveTo>
                  <a:lnTo>
                    <a:pt x="1" y="215"/>
                  </a:lnTo>
                  <a:lnTo>
                    <a:pt x="1" y="215"/>
                  </a:lnTo>
                  <a:close/>
                  <a:moveTo>
                    <a:pt x="1" y="191"/>
                  </a:moveTo>
                  <a:lnTo>
                    <a:pt x="1" y="191"/>
                  </a:lnTo>
                  <a:lnTo>
                    <a:pt x="1" y="191"/>
                  </a:lnTo>
                  <a:close/>
                  <a:moveTo>
                    <a:pt x="1" y="191"/>
                  </a:moveTo>
                  <a:lnTo>
                    <a:pt x="1" y="191"/>
                  </a:lnTo>
                  <a:lnTo>
                    <a:pt x="1" y="191"/>
                  </a:lnTo>
                  <a:close/>
                  <a:moveTo>
                    <a:pt x="1" y="144"/>
                  </a:moveTo>
                  <a:lnTo>
                    <a:pt x="1" y="144"/>
                  </a:lnTo>
                  <a:lnTo>
                    <a:pt x="1" y="144"/>
                  </a:lnTo>
                  <a:close/>
                  <a:moveTo>
                    <a:pt x="1" y="144"/>
                  </a:moveTo>
                  <a:lnTo>
                    <a:pt x="1" y="144"/>
                  </a:lnTo>
                  <a:lnTo>
                    <a:pt x="1" y="144"/>
                  </a:lnTo>
                  <a:close/>
                  <a:moveTo>
                    <a:pt x="1" y="120"/>
                  </a:moveTo>
                  <a:lnTo>
                    <a:pt x="1" y="120"/>
                  </a:lnTo>
                  <a:lnTo>
                    <a:pt x="1" y="120"/>
                  </a:lnTo>
                  <a:close/>
                  <a:moveTo>
                    <a:pt x="1" y="120"/>
                  </a:moveTo>
                  <a:lnTo>
                    <a:pt x="1" y="120"/>
                  </a:lnTo>
                  <a:lnTo>
                    <a:pt x="1" y="120"/>
                  </a:lnTo>
                  <a:close/>
                  <a:moveTo>
                    <a:pt x="1" y="96"/>
                  </a:moveTo>
                  <a:cubicBezTo>
                    <a:pt x="1" y="96"/>
                    <a:pt x="1" y="120"/>
                    <a:pt x="1" y="96"/>
                  </a:cubicBezTo>
                  <a:cubicBezTo>
                    <a:pt x="1" y="120"/>
                    <a:pt x="1" y="96"/>
                    <a:pt x="1" y="96"/>
                  </a:cubicBezTo>
                  <a:close/>
                  <a:moveTo>
                    <a:pt x="48" y="96"/>
                  </a:moveTo>
                  <a:lnTo>
                    <a:pt x="48" y="96"/>
                  </a:lnTo>
                  <a:lnTo>
                    <a:pt x="48" y="96"/>
                  </a:lnTo>
                  <a:close/>
                  <a:moveTo>
                    <a:pt x="48" y="96"/>
                  </a:moveTo>
                  <a:lnTo>
                    <a:pt x="48" y="96"/>
                  </a:lnTo>
                  <a:lnTo>
                    <a:pt x="48" y="96"/>
                  </a:lnTo>
                  <a:close/>
                  <a:moveTo>
                    <a:pt x="48" y="72"/>
                  </a:moveTo>
                  <a:lnTo>
                    <a:pt x="48" y="72"/>
                  </a:lnTo>
                  <a:lnTo>
                    <a:pt x="48" y="72"/>
                  </a:lnTo>
                  <a:close/>
                  <a:moveTo>
                    <a:pt x="48" y="72"/>
                  </a:moveTo>
                  <a:lnTo>
                    <a:pt x="48" y="72"/>
                  </a:lnTo>
                  <a:lnTo>
                    <a:pt x="48" y="72"/>
                  </a:lnTo>
                  <a:close/>
                  <a:moveTo>
                    <a:pt x="48" y="24"/>
                  </a:moveTo>
                  <a:lnTo>
                    <a:pt x="48" y="24"/>
                  </a:lnTo>
                  <a:lnTo>
                    <a:pt x="48" y="24"/>
                  </a:lnTo>
                  <a:close/>
                  <a:moveTo>
                    <a:pt x="48" y="1"/>
                  </a:moveTo>
                  <a:lnTo>
                    <a:pt x="48" y="1"/>
                  </a:lnTo>
                  <a:lnTo>
                    <a:pt x="48" y="1"/>
                  </a:lnTo>
                  <a:close/>
                </a:path>
              </a:pathLst>
            </a:custGeom>
            <a:solidFill>
              <a:srgbClr val="FEF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4431320" y="4117580"/>
              <a:ext cx="234687" cy="252870"/>
            </a:xfrm>
            <a:custGeom>
              <a:rect b="b" l="l" r="r" t="t"/>
              <a:pathLst>
                <a:path extrusionOk="0" h="7955" w="7383">
                  <a:moveTo>
                    <a:pt x="2644" y="1"/>
                  </a:moveTo>
                  <a:cubicBezTo>
                    <a:pt x="1239" y="572"/>
                    <a:pt x="191" y="1882"/>
                    <a:pt x="0" y="3430"/>
                  </a:cubicBezTo>
                  <a:lnTo>
                    <a:pt x="0" y="3454"/>
                  </a:lnTo>
                  <a:lnTo>
                    <a:pt x="0" y="3501"/>
                  </a:lnTo>
                  <a:lnTo>
                    <a:pt x="0" y="3525"/>
                  </a:lnTo>
                  <a:lnTo>
                    <a:pt x="0" y="3549"/>
                  </a:lnTo>
                  <a:lnTo>
                    <a:pt x="0" y="3573"/>
                  </a:lnTo>
                  <a:lnTo>
                    <a:pt x="0" y="3620"/>
                  </a:lnTo>
                  <a:cubicBezTo>
                    <a:pt x="0" y="6002"/>
                    <a:pt x="1929" y="7955"/>
                    <a:pt x="4335" y="7955"/>
                  </a:cubicBezTo>
                  <a:cubicBezTo>
                    <a:pt x="5525" y="7955"/>
                    <a:pt x="6597" y="7478"/>
                    <a:pt x="7383" y="6716"/>
                  </a:cubicBezTo>
                  <a:lnTo>
                    <a:pt x="7383" y="6716"/>
                  </a:lnTo>
                  <a:cubicBezTo>
                    <a:pt x="6716" y="6835"/>
                    <a:pt x="6145" y="6859"/>
                    <a:pt x="5621" y="6859"/>
                  </a:cubicBezTo>
                  <a:cubicBezTo>
                    <a:pt x="3644" y="6859"/>
                    <a:pt x="2406" y="6145"/>
                    <a:pt x="1739" y="5168"/>
                  </a:cubicBezTo>
                  <a:cubicBezTo>
                    <a:pt x="1239" y="5121"/>
                    <a:pt x="858" y="4811"/>
                    <a:pt x="858" y="4406"/>
                  </a:cubicBezTo>
                  <a:cubicBezTo>
                    <a:pt x="858" y="4168"/>
                    <a:pt x="1001" y="3978"/>
                    <a:pt x="1215" y="3811"/>
                  </a:cubicBezTo>
                  <a:cubicBezTo>
                    <a:pt x="858" y="2692"/>
                    <a:pt x="1477" y="953"/>
                    <a:pt x="2644"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7"/>
            <p:cNvSpPr/>
            <p:nvPr/>
          </p:nvSpPr>
          <p:spPr>
            <a:xfrm>
              <a:off x="4455542" y="4234908"/>
              <a:ext cx="60587" cy="48476"/>
            </a:xfrm>
            <a:custGeom>
              <a:rect b="b" l="l" r="r" t="t"/>
              <a:pathLst>
                <a:path extrusionOk="0" h="1525" w="1906">
                  <a:moveTo>
                    <a:pt x="953" y="1"/>
                  </a:moveTo>
                  <a:cubicBezTo>
                    <a:pt x="453" y="1"/>
                    <a:pt x="24" y="358"/>
                    <a:pt x="0" y="763"/>
                  </a:cubicBezTo>
                  <a:cubicBezTo>
                    <a:pt x="0" y="930"/>
                    <a:pt x="96" y="1072"/>
                    <a:pt x="215" y="1192"/>
                  </a:cubicBezTo>
                  <a:cubicBezTo>
                    <a:pt x="358" y="1382"/>
                    <a:pt x="620" y="1525"/>
                    <a:pt x="929" y="1525"/>
                  </a:cubicBezTo>
                  <a:cubicBezTo>
                    <a:pt x="929" y="1525"/>
                    <a:pt x="929" y="1501"/>
                    <a:pt x="905" y="1501"/>
                  </a:cubicBezTo>
                  <a:lnTo>
                    <a:pt x="953" y="1501"/>
                  </a:lnTo>
                  <a:cubicBezTo>
                    <a:pt x="1501" y="1501"/>
                    <a:pt x="1906" y="1168"/>
                    <a:pt x="1906" y="763"/>
                  </a:cubicBezTo>
                  <a:cubicBezTo>
                    <a:pt x="1906" y="334"/>
                    <a:pt x="1453" y="1"/>
                    <a:pt x="953" y="1"/>
                  </a:cubicBezTo>
                  <a:close/>
                </a:path>
              </a:pathLst>
            </a:custGeom>
            <a:solidFill>
              <a:srgbClr val="ED8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8" name="Google Shape;2998;p47"/>
          <p:cNvGrpSpPr/>
          <p:nvPr/>
        </p:nvGrpSpPr>
        <p:grpSpPr>
          <a:xfrm>
            <a:off x="3747730" y="4111541"/>
            <a:ext cx="383103" cy="348995"/>
            <a:chOff x="3747730" y="4111541"/>
            <a:chExt cx="383103" cy="348995"/>
          </a:xfrm>
        </p:grpSpPr>
        <p:sp>
          <p:nvSpPr>
            <p:cNvPr id="2999" name="Google Shape;2999;p47"/>
            <p:cNvSpPr/>
            <p:nvPr/>
          </p:nvSpPr>
          <p:spPr>
            <a:xfrm>
              <a:off x="3747730" y="4254330"/>
              <a:ext cx="155981" cy="70695"/>
            </a:xfrm>
            <a:custGeom>
              <a:rect b="b" l="l" r="r" t="t"/>
              <a:pathLst>
                <a:path extrusionOk="0" h="2224" w="4907">
                  <a:moveTo>
                    <a:pt x="850" y="0"/>
                  </a:moveTo>
                  <a:cubicBezTo>
                    <a:pt x="605" y="0"/>
                    <a:pt x="367" y="106"/>
                    <a:pt x="215" y="319"/>
                  </a:cubicBezTo>
                  <a:cubicBezTo>
                    <a:pt x="1" y="676"/>
                    <a:pt x="96" y="1128"/>
                    <a:pt x="430" y="1366"/>
                  </a:cubicBezTo>
                  <a:cubicBezTo>
                    <a:pt x="1263" y="1938"/>
                    <a:pt x="2120" y="2224"/>
                    <a:pt x="2954" y="2224"/>
                  </a:cubicBezTo>
                  <a:cubicBezTo>
                    <a:pt x="3430" y="2224"/>
                    <a:pt x="3906" y="2128"/>
                    <a:pt x="4359" y="1890"/>
                  </a:cubicBezTo>
                  <a:cubicBezTo>
                    <a:pt x="4740" y="1747"/>
                    <a:pt x="4907" y="1319"/>
                    <a:pt x="4764" y="938"/>
                  </a:cubicBezTo>
                  <a:cubicBezTo>
                    <a:pt x="4655" y="648"/>
                    <a:pt x="4381" y="482"/>
                    <a:pt x="4089" y="482"/>
                  </a:cubicBezTo>
                  <a:cubicBezTo>
                    <a:pt x="3997" y="482"/>
                    <a:pt x="3903" y="499"/>
                    <a:pt x="3811" y="533"/>
                  </a:cubicBezTo>
                  <a:cubicBezTo>
                    <a:pt x="3521" y="652"/>
                    <a:pt x="3228" y="714"/>
                    <a:pt x="2930" y="714"/>
                  </a:cubicBezTo>
                  <a:cubicBezTo>
                    <a:pt x="2395" y="714"/>
                    <a:pt x="1844" y="517"/>
                    <a:pt x="1263" y="104"/>
                  </a:cubicBezTo>
                  <a:cubicBezTo>
                    <a:pt x="1133" y="35"/>
                    <a:pt x="991" y="0"/>
                    <a:pt x="850"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3804502" y="4268984"/>
              <a:ext cx="14432" cy="6071"/>
            </a:xfrm>
            <a:custGeom>
              <a:rect b="b" l="l" r="r" t="t"/>
              <a:pathLst>
                <a:path extrusionOk="0" h="191" w="454">
                  <a:moveTo>
                    <a:pt x="1" y="0"/>
                  </a:moveTo>
                  <a:lnTo>
                    <a:pt x="1" y="0"/>
                  </a:lnTo>
                  <a:lnTo>
                    <a:pt x="453" y="191"/>
                  </a:lnTo>
                  <a:lnTo>
                    <a:pt x="453" y="191"/>
                  </a:lnTo>
                  <a:lnTo>
                    <a:pt x="1" y="0"/>
                  </a:ln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3787878" y="4268984"/>
              <a:ext cx="31056" cy="53022"/>
            </a:xfrm>
            <a:custGeom>
              <a:rect b="b" l="l" r="r" t="t"/>
              <a:pathLst>
                <a:path extrusionOk="0" h="1668" w="977">
                  <a:moveTo>
                    <a:pt x="524" y="0"/>
                  </a:moveTo>
                  <a:cubicBezTo>
                    <a:pt x="500" y="405"/>
                    <a:pt x="405" y="1144"/>
                    <a:pt x="0" y="1405"/>
                  </a:cubicBezTo>
                  <a:cubicBezTo>
                    <a:pt x="262" y="1525"/>
                    <a:pt x="524" y="1620"/>
                    <a:pt x="786" y="1667"/>
                  </a:cubicBezTo>
                  <a:lnTo>
                    <a:pt x="881" y="1144"/>
                  </a:lnTo>
                  <a:lnTo>
                    <a:pt x="976" y="191"/>
                  </a:lnTo>
                  <a:lnTo>
                    <a:pt x="524" y="0"/>
                  </a:lnTo>
                  <a:close/>
                </a:path>
              </a:pathLst>
            </a:custGeom>
            <a:solidFill>
              <a:srgbClr val="FCE4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3974089" y="4255729"/>
              <a:ext cx="156744" cy="69297"/>
            </a:xfrm>
            <a:custGeom>
              <a:rect b="b" l="l" r="r" t="t"/>
              <a:pathLst>
                <a:path extrusionOk="0" h="2180" w="4931">
                  <a:moveTo>
                    <a:pt x="4062" y="1"/>
                  </a:moveTo>
                  <a:cubicBezTo>
                    <a:pt x="3921" y="1"/>
                    <a:pt x="3783" y="43"/>
                    <a:pt x="3668" y="132"/>
                  </a:cubicBezTo>
                  <a:cubicBezTo>
                    <a:pt x="3082" y="517"/>
                    <a:pt x="2517" y="713"/>
                    <a:pt x="1971" y="713"/>
                  </a:cubicBezTo>
                  <a:cubicBezTo>
                    <a:pt x="1674" y="713"/>
                    <a:pt x="1382" y="654"/>
                    <a:pt x="1096" y="537"/>
                  </a:cubicBezTo>
                  <a:cubicBezTo>
                    <a:pt x="1015" y="504"/>
                    <a:pt x="930" y="489"/>
                    <a:pt x="845" y="489"/>
                  </a:cubicBezTo>
                  <a:cubicBezTo>
                    <a:pt x="551" y="489"/>
                    <a:pt x="254" y="670"/>
                    <a:pt x="143" y="965"/>
                  </a:cubicBezTo>
                  <a:cubicBezTo>
                    <a:pt x="0" y="1322"/>
                    <a:pt x="167" y="1775"/>
                    <a:pt x="572" y="1918"/>
                  </a:cubicBezTo>
                  <a:cubicBezTo>
                    <a:pt x="1001" y="2084"/>
                    <a:pt x="1477" y="2180"/>
                    <a:pt x="1953" y="2180"/>
                  </a:cubicBezTo>
                  <a:cubicBezTo>
                    <a:pt x="2834" y="2180"/>
                    <a:pt x="3692" y="1894"/>
                    <a:pt x="4501" y="1370"/>
                  </a:cubicBezTo>
                  <a:cubicBezTo>
                    <a:pt x="4859" y="1132"/>
                    <a:pt x="4930" y="656"/>
                    <a:pt x="4692" y="346"/>
                  </a:cubicBezTo>
                  <a:cubicBezTo>
                    <a:pt x="4542" y="122"/>
                    <a:pt x="4299" y="1"/>
                    <a:pt x="4062" y="1"/>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4058103" y="4268221"/>
              <a:ext cx="15926" cy="6834"/>
            </a:xfrm>
            <a:custGeom>
              <a:rect b="b" l="l" r="r" t="t"/>
              <a:pathLst>
                <a:path extrusionOk="0" h="215" w="501">
                  <a:moveTo>
                    <a:pt x="501" y="1"/>
                  </a:moveTo>
                  <a:cubicBezTo>
                    <a:pt x="334" y="96"/>
                    <a:pt x="191" y="144"/>
                    <a:pt x="1" y="215"/>
                  </a:cubicBezTo>
                  <a:cubicBezTo>
                    <a:pt x="191" y="144"/>
                    <a:pt x="358" y="96"/>
                    <a:pt x="501" y="1"/>
                  </a:cubicBezTo>
                  <a:close/>
                </a:path>
              </a:pathLst>
            </a:custGeom>
            <a:solidFill>
              <a:srgbClr val="FDF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7"/>
            <p:cNvSpPr/>
            <p:nvPr/>
          </p:nvSpPr>
          <p:spPr>
            <a:xfrm>
              <a:off x="4058103" y="4268221"/>
              <a:ext cx="47745" cy="53784"/>
            </a:xfrm>
            <a:custGeom>
              <a:rect b="b" l="l" r="r" t="t"/>
              <a:pathLst>
                <a:path extrusionOk="0" h="1692" w="1502">
                  <a:moveTo>
                    <a:pt x="501" y="1"/>
                  </a:moveTo>
                  <a:cubicBezTo>
                    <a:pt x="334" y="96"/>
                    <a:pt x="191" y="144"/>
                    <a:pt x="1" y="215"/>
                  </a:cubicBezTo>
                  <a:lnTo>
                    <a:pt x="96" y="1168"/>
                  </a:lnTo>
                  <a:cubicBezTo>
                    <a:pt x="120" y="1334"/>
                    <a:pt x="120" y="1525"/>
                    <a:pt x="191" y="1691"/>
                  </a:cubicBezTo>
                  <a:cubicBezTo>
                    <a:pt x="620" y="1620"/>
                    <a:pt x="1049" y="1429"/>
                    <a:pt x="1501" y="1168"/>
                  </a:cubicBezTo>
                  <a:lnTo>
                    <a:pt x="1454" y="1168"/>
                  </a:lnTo>
                  <a:cubicBezTo>
                    <a:pt x="811" y="1168"/>
                    <a:pt x="430" y="477"/>
                    <a:pt x="501"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7"/>
            <p:cNvSpPr/>
            <p:nvPr/>
          </p:nvSpPr>
          <p:spPr>
            <a:xfrm>
              <a:off x="3754819" y="4111541"/>
              <a:ext cx="368958" cy="348423"/>
            </a:xfrm>
            <a:custGeom>
              <a:rect b="b" l="l" r="r" t="t"/>
              <a:pathLst>
                <a:path extrusionOk="0" h="10961" w="11607">
                  <a:moveTo>
                    <a:pt x="5827" y="0"/>
                  </a:moveTo>
                  <a:cubicBezTo>
                    <a:pt x="3945" y="0"/>
                    <a:pt x="2397" y="1429"/>
                    <a:pt x="2207" y="3263"/>
                  </a:cubicBezTo>
                  <a:lnTo>
                    <a:pt x="1945" y="6073"/>
                  </a:lnTo>
                  <a:cubicBezTo>
                    <a:pt x="1802" y="7406"/>
                    <a:pt x="1183" y="8597"/>
                    <a:pt x="207" y="9454"/>
                  </a:cubicBezTo>
                  <a:cubicBezTo>
                    <a:pt x="0" y="9638"/>
                    <a:pt x="125" y="9932"/>
                    <a:pt x="369" y="9932"/>
                  </a:cubicBezTo>
                  <a:cubicBezTo>
                    <a:pt x="378" y="9932"/>
                    <a:pt x="387" y="9932"/>
                    <a:pt x="397" y="9931"/>
                  </a:cubicBezTo>
                  <a:lnTo>
                    <a:pt x="826" y="9907"/>
                  </a:lnTo>
                  <a:cubicBezTo>
                    <a:pt x="896" y="9898"/>
                    <a:pt x="966" y="9893"/>
                    <a:pt x="1036" y="9893"/>
                  </a:cubicBezTo>
                  <a:cubicBezTo>
                    <a:pt x="1517" y="9893"/>
                    <a:pt x="2000" y="10101"/>
                    <a:pt x="2374" y="10455"/>
                  </a:cubicBezTo>
                  <a:cubicBezTo>
                    <a:pt x="2499" y="10627"/>
                    <a:pt x="2697" y="10707"/>
                    <a:pt x="2907" y="10707"/>
                  </a:cubicBezTo>
                  <a:cubicBezTo>
                    <a:pt x="3015" y="10707"/>
                    <a:pt x="3126" y="10686"/>
                    <a:pt x="3231" y="10645"/>
                  </a:cubicBezTo>
                  <a:lnTo>
                    <a:pt x="3612" y="10502"/>
                  </a:lnTo>
                  <a:cubicBezTo>
                    <a:pt x="3812" y="10419"/>
                    <a:pt x="4023" y="10379"/>
                    <a:pt x="4232" y="10379"/>
                  </a:cubicBezTo>
                  <a:cubicBezTo>
                    <a:pt x="4621" y="10379"/>
                    <a:pt x="5000" y="10516"/>
                    <a:pt x="5279" y="10764"/>
                  </a:cubicBezTo>
                  <a:cubicBezTo>
                    <a:pt x="5434" y="10895"/>
                    <a:pt x="5624" y="10961"/>
                    <a:pt x="5812" y="10961"/>
                  </a:cubicBezTo>
                  <a:cubicBezTo>
                    <a:pt x="5999" y="10961"/>
                    <a:pt x="6184" y="10895"/>
                    <a:pt x="6327" y="10764"/>
                  </a:cubicBezTo>
                  <a:cubicBezTo>
                    <a:pt x="6616" y="10506"/>
                    <a:pt x="6982" y="10374"/>
                    <a:pt x="7358" y="10374"/>
                  </a:cubicBezTo>
                  <a:cubicBezTo>
                    <a:pt x="7571" y="10374"/>
                    <a:pt x="7787" y="10416"/>
                    <a:pt x="7994" y="10502"/>
                  </a:cubicBezTo>
                  <a:lnTo>
                    <a:pt x="8375" y="10645"/>
                  </a:lnTo>
                  <a:cubicBezTo>
                    <a:pt x="8480" y="10686"/>
                    <a:pt x="8589" y="10707"/>
                    <a:pt x="8695" y="10707"/>
                  </a:cubicBezTo>
                  <a:cubicBezTo>
                    <a:pt x="8901" y="10707"/>
                    <a:pt x="9099" y="10627"/>
                    <a:pt x="9256" y="10455"/>
                  </a:cubicBezTo>
                  <a:cubicBezTo>
                    <a:pt x="9609" y="10101"/>
                    <a:pt x="10089" y="9893"/>
                    <a:pt x="10585" y="9893"/>
                  </a:cubicBezTo>
                  <a:cubicBezTo>
                    <a:pt x="10658" y="9893"/>
                    <a:pt x="10731" y="9898"/>
                    <a:pt x="10804" y="9907"/>
                  </a:cubicBezTo>
                  <a:lnTo>
                    <a:pt x="11209" y="9931"/>
                  </a:lnTo>
                  <a:cubicBezTo>
                    <a:pt x="11218" y="9932"/>
                    <a:pt x="11228" y="9932"/>
                    <a:pt x="11237" y="9932"/>
                  </a:cubicBezTo>
                  <a:cubicBezTo>
                    <a:pt x="11481" y="9932"/>
                    <a:pt x="11607" y="9638"/>
                    <a:pt x="11423" y="9454"/>
                  </a:cubicBezTo>
                  <a:cubicBezTo>
                    <a:pt x="10423" y="8597"/>
                    <a:pt x="9804" y="7383"/>
                    <a:pt x="9685" y="6073"/>
                  </a:cubicBezTo>
                  <a:lnTo>
                    <a:pt x="9423" y="3263"/>
                  </a:lnTo>
                  <a:cubicBezTo>
                    <a:pt x="9232" y="1429"/>
                    <a:pt x="7684" y="0"/>
                    <a:pt x="5827" y="0"/>
                  </a:cubicBezTo>
                  <a:close/>
                </a:path>
              </a:pathLst>
            </a:custGeom>
            <a:solidFill>
              <a:srgbClr val="FBE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3857524" y="4240979"/>
              <a:ext cx="43930" cy="35602"/>
            </a:xfrm>
            <a:custGeom>
              <a:rect b="b" l="l" r="r" t="t"/>
              <a:pathLst>
                <a:path extrusionOk="0" h="1120" w="1382">
                  <a:moveTo>
                    <a:pt x="691" y="0"/>
                  </a:moveTo>
                  <a:cubicBezTo>
                    <a:pt x="310" y="0"/>
                    <a:pt x="0" y="238"/>
                    <a:pt x="0" y="572"/>
                  </a:cubicBezTo>
                  <a:cubicBezTo>
                    <a:pt x="0" y="881"/>
                    <a:pt x="310" y="1120"/>
                    <a:pt x="691" y="1120"/>
                  </a:cubicBezTo>
                  <a:cubicBezTo>
                    <a:pt x="1072" y="1120"/>
                    <a:pt x="1381" y="858"/>
                    <a:pt x="1381" y="572"/>
                  </a:cubicBezTo>
                  <a:cubicBezTo>
                    <a:pt x="1381" y="238"/>
                    <a:pt x="1072" y="0"/>
                    <a:pt x="691"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3977109" y="4240979"/>
              <a:ext cx="43199" cy="35602"/>
            </a:xfrm>
            <a:custGeom>
              <a:rect b="b" l="l" r="r" t="t"/>
              <a:pathLst>
                <a:path extrusionOk="0" h="1120" w="1359">
                  <a:moveTo>
                    <a:pt x="668" y="0"/>
                  </a:moveTo>
                  <a:cubicBezTo>
                    <a:pt x="286" y="0"/>
                    <a:pt x="1" y="238"/>
                    <a:pt x="1" y="572"/>
                  </a:cubicBezTo>
                  <a:cubicBezTo>
                    <a:pt x="1" y="881"/>
                    <a:pt x="286" y="1120"/>
                    <a:pt x="668" y="1120"/>
                  </a:cubicBezTo>
                  <a:cubicBezTo>
                    <a:pt x="1049" y="1120"/>
                    <a:pt x="1358" y="881"/>
                    <a:pt x="1358" y="572"/>
                  </a:cubicBezTo>
                  <a:cubicBezTo>
                    <a:pt x="1358" y="238"/>
                    <a:pt x="1049" y="0"/>
                    <a:pt x="668" y="0"/>
                  </a:cubicBezTo>
                  <a:close/>
                </a:path>
              </a:pathLst>
            </a:custGeom>
            <a:solidFill>
              <a:srgbClr val="EE8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3877200" y="4222797"/>
              <a:ext cx="11380" cy="21234"/>
            </a:xfrm>
            <a:custGeom>
              <a:rect b="b" l="l" r="r" t="t"/>
              <a:pathLst>
                <a:path extrusionOk="0" h="668" w="358">
                  <a:moveTo>
                    <a:pt x="191" y="1"/>
                  </a:moveTo>
                  <a:cubicBezTo>
                    <a:pt x="95" y="1"/>
                    <a:pt x="0" y="96"/>
                    <a:pt x="0" y="191"/>
                  </a:cubicBezTo>
                  <a:lnTo>
                    <a:pt x="0" y="477"/>
                  </a:lnTo>
                  <a:cubicBezTo>
                    <a:pt x="0" y="572"/>
                    <a:pt x="95" y="668"/>
                    <a:pt x="191" y="668"/>
                  </a:cubicBezTo>
                  <a:cubicBezTo>
                    <a:pt x="286" y="668"/>
                    <a:pt x="357" y="572"/>
                    <a:pt x="357" y="477"/>
                  </a:cubicBezTo>
                  <a:lnTo>
                    <a:pt x="357" y="191"/>
                  </a:lnTo>
                  <a:cubicBezTo>
                    <a:pt x="357" y="96"/>
                    <a:pt x="286" y="1"/>
                    <a:pt x="191"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3922625" y="4228868"/>
              <a:ext cx="33313" cy="31819"/>
            </a:xfrm>
            <a:custGeom>
              <a:rect b="b" l="l" r="r" t="t"/>
              <a:pathLst>
                <a:path extrusionOk="0" h="1001" w="1048">
                  <a:moveTo>
                    <a:pt x="167" y="0"/>
                  </a:moveTo>
                  <a:cubicBezTo>
                    <a:pt x="71" y="0"/>
                    <a:pt x="0" y="48"/>
                    <a:pt x="0" y="143"/>
                  </a:cubicBezTo>
                  <a:lnTo>
                    <a:pt x="0" y="500"/>
                  </a:lnTo>
                  <a:cubicBezTo>
                    <a:pt x="0" y="762"/>
                    <a:pt x="238" y="1000"/>
                    <a:pt x="524" y="1000"/>
                  </a:cubicBezTo>
                  <a:cubicBezTo>
                    <a:pt x="786" y="1000"/>
                    <a:pt x="1024" y="786"/>
                    <a:pt x="1048" y="500"/>
                  </a:cubicBezTo>
                  <a:lnTo>
                    <a:pt x="1048" y="143"/>
                  </a:lnTo>
                  <a:cubicBezTo>
                    <a:pt x="1048" y="48"/>
                    <a:pt x="1000" y="0"/>
                    <a:pt x="905" y="0"/>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3989220" y="4222797"/>
              <a:ext cx="11380" cy="21234"/>
            </a:xfrm>
            <a:custGeom>
              <a:rect b="b" l="l" r="r" t="t"/>
              <a:pathLst>
                <a:path extrusionOk="0" h="668" w="358">
                  <a:moveTo>
                    <a:pt x="167" y="1"/>
                  </a:moveTo>
                  <a:cubicBezTo>
                    <a:pt x="96" y="1"/>
                    <a:pt x="1" y="96"/>
                    <a:pt x="1" y="191"/>
                  </a:cubicBezTo>
                  <a:lnTo>
                    <a:pt x="1" y="477"/>
                  </a:lnTo>
                  <a:cubicBezTo>
                    <a:pt x="1" y="572"/>
                    <a:pt x="96" y="668"/>
                    <a:pt x="167" y="668"/>
                  </a:cubicBezTo>
                  <a:cubicBezTo>
                    <a:pt x="263" y="668"/>
                    <a:pt x="358" y="572"/>
                    <a:pt x="358" y="477"/>
                  </a:cubicBezTo>
                  <a:lnTo>
                    <a:pt x="358" y="191"/>
                  </a:lnTo>
                  <a:cubicBezTo>
                    <a:pt x="358" y="96"/>
                    <a:pt x="263" y="1"/>
                    <a:pt x="167" y="1"/>
                  </a:cubicBezTo>
                  <a:close/>
                </a:path>
              </a:pathLst>
            </a:custGeom>
            <a:solidFill>
              <a:srgbClr val="6D3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3758347" y="4322069"/>
              <a:ext cx="56010" cy="97588"/>
            </a:xfrm>
            <a:custGeom>
              <a:rect b="b" l="l" r="r" t="t"/>
              <a:pathLst>
                <a:path extrusionOk="0" h="3070" w="1762">
                  <a:moveTo>
                    <a:pt x="1762" y="1"/>
                  </a:moveTo>
                  <a:lnTo>
                    <a:pt x="1762" y="1"/>
                  </a:lnTo>
                  <a:cubicBezTo>
                    <a:pt x="1523" y="1119"/>
                    <a:pt x="952" y="2094"/>
                    <a:pt x="96" y="2855"/>
                  </a:cubicBezTo>
                  <a:cubicBezTo>
                    <a:pt x="952" y="2118"/>
                    <a:pt x="1523" y="1119"/>
                    <a:pt x="1762" y="1"/>
                  </a:cubicBezTo>
                  <a:close/>
                  <a:moveTo>
                    <a:pt x="96" y="2855"/>
                  </a:moveTo>
                  <a:cubicBezTo>
                    <a:pt x="24" y="2927"/>
                    <a:pt x="0" y="2974"/>
                    <a:pt x="0" y="3070"/>
                  </a:cubicBezTo>
                  <a:cubicBezTo>
                    <a:pt x="0" y="3022"/>
                    <a:pt x="24" y="2927"/>
                    <a:pt x="96" y="2855"/>
                  </a:cubicBezTo>
                  <a:close/>
                </a:path>
              </a:pathLst>
            </a:custGeom>
            <a:solidFill>
              <a:srgbClr val="FE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3968017" y="4440827"/>
              <a:ext cx="16688" cy="3052"/>
            </a:xfrm>
            <a:custGeom>
              <a:rect b="b" l="l" r="r" t="t"/>
              <a:pathLst>
                <a:path extrusionOk="0" h="96" w="525">
                  <a:moveTo>
                    <a:pt x="525" y="0"/>
                  </a:moveTo>
                  <a:cubicBezTo>
                    <a:pt x="334" y="0"/>
                    <a:pt x="191" y="48"/>
                    <a:pt x="1" y="96"/>
                  </a:cubicBezTo>
                  <a:cubicBezTo>
                    <a:pt x="191" y="48"/>
                    <a:pt x="358" y="24"/>
                    <a:pt x="525" y="0"/>
                  </a:cubicBezTo>
                  <a:close/>
                </a:path>
              </a:pathLst>
            </a:custGeom>
            <a:solidFill>
              <a:srgbClr val="FE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3756821" y="4117580"/>
              <a:ext cx="226391" cy="342955"/>
            </a:xfrm>
            <a:custGeom>
              <a:rect b="b" l="l" r="r" t="t"/>
              <a:pathLst>
                <a:path extrusionOk="0" h="10789" w="7122">
                  <a:moveTo>
                    <a:pt x="4549" y="1"/>
                  </a:moveTo>
                  <a:lnTo>
                    <a:pt x="4549" y="1"/>
                  </a:lnTo>
                  <a:cubicBezTo>
                    <a:pt x="3263" y="453"/>
                    <a:pt x="2287" y="1620"/>
                    <a:pt x="2120" y="3025"/>
                  </a:cubicBezTo>
                  <a:lnTo>
                    <a:pt x="2120" y="3049"/>
                  </a:lnTo>
                  <a:lnTo>
                    <a:pt x="2120" y="3073"/>
                  </a:lnTo>
                  <a:lnTo>
                    <a:pt x="1953" y="4930"/>
                  </a:lnTo>
                  <a:lnTo>
                    <a:pt x="1858" y="5883"/>
                  </a:lnTo>
                  <a:cubicBezTo>
                    <a:pt x="1834" y="6049"/>
                    <a:pt x="1834" y="6240"/>
                    <a:pt x="1763" y="6407"/>
                  </a:cubicBezTo>
                  <a:cubicBezTo>
                    <a:pt x="1525" y="7502"/>
                    <a:pt x="953" y="8526"/>
                    <a:pt x="96" y="9264"/>
                  </a:cubicBezTo>
                  <a:cubicBezTo>
                    <a:pt x="48" y="9336"/>
                    <a:pt x="1" y="9383"/>
                    <a:pt x="1" y="9479"/>
                  </a:cubicBezTo>
                  <a:cubicBezTo>
                    <a:pt x="1" y="9622"/>
                    <a:pt x="120" y="9741"/>
                    <a:pt x="286" y="9741"/>
                  </a:cubicBezTo>
                  <a:lnTo>
                    <a:pt x="310" y="9741"/>
                  </a:lnTo>
                  <a:lnTo>
                    <a:pt x="715" y="9717"/>
                  </a:lnTo>
                  <a:lnTo>
                    <a:pt x="906" y="9717"/>
                  </a:lnTo>
                  <a:cubicBezTo>
                    <a:pt x="1406" y="9717"/>
                    <a:pt x="1906" y="9931"/>
                    <a:pt x="2263" y="10288"/>
                  </a:cubicBezTo>
                  <a:cubicBezTo>
                    <a:pt x="2430" y="10431"/>
                    <a:pt x="2620" y="10527"/>
                    <a:pt x="2835" y="10527"/>
                  </a:cubicBezTo>
                  <a:cubicBezTo>
                    <a:pt x="2930" y="10527"/>
                    <a:pt x="3025" y="10479"/>
                    <a:pt x="3144" y="10455"/>
                  </a:cubicBezTo>
                  <a:lnTo>
                    <a:pt x="3525" y="10312"/>
                  </a:lnTo>
                  <a:cubicBezTo>
                    <a:pt x="3740" y="10217"/>
                    <a:pt x="3930" y="10193"/>
                    <a:pt x="4144" y="10193"/>
                  </a:cubicBezTo>
                  <a:cubicBezTo>
                    <a:pt x="4525" y="10193"/>
                    <a:pt x="4883" y="10336"/>
                    <a:pt x="5192" y="10574"/>
                  </a:cubicBezTo>
                  <a:cubicBezTo>
                    <a:pt x="5335" y="10693"/>
                    <a:pt x="5526" y="10788"/>
                    <a:pt x="5692" y="10788"/>
                  </a:cubicBezTo>
                  <a:cubicBezTo>
                    <a:pt x="5883" y="10788"/>
                    <a:pt x="6050" y="10717"/>
                    <a:pt x="6192" y="10574"/>
                  </a:cubicBezTo>
                  <a:cubicBezTo>
                    <a:pt x="6312" y="10455"/>
                    <a:pt x="6478" y="10360"/>
                    <a:pt x="6621" y="10312"/>
                  </a:cubicBezTo>
                  <a:cubicBezTo>
                    <a:pt x="6764" y="10241"/>
                    <a:pt x="6955" y="10193"/>
                    <a:pt x="7121" y="10193"/>
                  </a:cubicBezTo>
                  <a:cubicBezTo>
                    <a:pt x="5216" y="8526"/>
                    <a:pt x="4216" y="6669"/>
                    <a:pt x="3787" y="5002"/>
                  </a:cubicBezTo>
                  <a:cubicBezTo>
                    <a:pt x="3406" y="5002"/>
                    <a:pt x="3097" y="4763"/>
                    <a:pt x="3097" y="4454"/>
                  </a:cubicBezTo>
                  <a:cubicBezTo>
                    <a:pt x="3097" y="4216"/>
                    <a:pt x="3311" y="4001"/>
                    <a:pt x="3573" y="3906"/>
                  </a:cubicBezTo>
                  <a:cubicBezTo>
                    <a:pt x="3478" y="2239"/>
                    <a:pt x="3882" y="810"/>
                    <a:pt x="4549" y="1"/>
                  </a:cubicBezTo>
                  <a:close/>
                </a:path>
              </a:pathLst>
            </a:custGeom>
            <a:solidFill>
              <a:srgbClr val="EEC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3857524" y="4241742"/>
              <a:ext cx="21965" cy="34839"/>
            </a:xfrm>
            <a:custGeom>
              <a:rect b="b" l="l" r="r" t="t"/>
              <a:pathLst>
                <a:path extrusionOk="0" h="1096" w="691">
                  <a:moveTo>
                    <a:pt x="476" y="0"/>
                  </a:moveTo>
                  <a:cubicBezTo>
                    <a:pt x="214" y="72"/>
                    <a:pt x="0" y="262"/>
                    <a:pt x="0" y="548"/>
                  </a:cubicBezTo>
                  <a:cubicBezTo>
                    <a:pt x="0" y="834"/>
                    <a:pt x="310" y="1072"/>
                    <a:pt x="691" y="1096"/>
                  </a:cubicBezTo>
                  <a:cubicBezTo>
                    <a:pt x="572" y="715"/>
                    <a:pt x="500" y="357"/>
                    <a:pt x="476" y="0"/>
                  </a:cubicBezTo>
                  <a:close/>
                </a:path>
              </a:pathLst>
            </a:custGeom>
            <a:solidFill>
              <a:srgbClr val="EE88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18" name="Shape 3018"/>
        <p:cNvGrpSpPr/>
        <p:nvPr/>
      </p:nvGrpSpPr>
      <p:grpSpPr>
        <a:xfrm>
          <a:off x="0" y="0"/>
          <a:ext cx="0" cy="0"/>
          <a:chOff x="0" y="0"/>
          <a:chExt cx="0" cy="0"/>
        </a:xfrm>
      </p:grpSpPr>
      <p:grpSp>
        <p:nvGrpSpPr>
          <p:cNvPr id="3019" name="Google Shape;3019;p48"/>
          <p:cNvGrpSpPr/>
          <p:nvPr/>
        </p:nvGrpSpPr>
        <p:grpSpPr>
          <a:xfrm>
            <a:off x="-57150" y="-171496"/>
            <a:ext cx="10867429" cy="5644471"/>
            <a:chOff x="-57150" y="-171496"/>
            <a:chExt cx="10867429" cy="5644471"/>
          </a:xfrm>
        </p:grpSpPr>
        <p:sp>
          <p:nvSpPr>
            <p:cNvPr id="3020" name="Google Shape;3020;p48"/>
            <p:cNvSpPr/>
            <p:nvPr/>
          </p:nvSpPr>
          <p:spPr>
            <a:xfrm rot="10800000">
              <a:off x="1395926" y="-171496"/>
              <a:ext cx="9414353" cy="5644471"/>
            </a:xfrm>
            <a:custGeom>
              <a:rect b="b" l="l" r="r" t="t"/>
              <a:pathLst>
                <a:path extrusionOk="0" h="48797" w="81388">
                  <a:moveTo>
                    <a:pt x="0" y="0"/>
                  </a:moveTo>
                  <a:cubicBezTo>
                    <a:pt x="647" y="2464"/>
                    <a:pt x="2603" y="5189"/>
                    <a:pt x="4240" y="6842"/>
                  </a:cubicBezTo>
                  <a:cubicBezTo>
                    <a:pt x="7464" y="10100"/>
                    <a:pt x="11974" y="11778"/>
                    <a:pt x="16476" y="12645"/>
                  </a:cubicBezTo>
                  <a:cubicBezTo>
                    <a:pt x="20985" y="13513"/>
                    <a:pt x="25593" y="13660"/>
                    <a:pt x="30128" y="14372"/>
                  </a:cubicBezTo>
                  <a:cubicBezTo>
                    <a:pt x="35382" y="15191"/>
                    <a:pt x="40809" y="16942"/>
                    <a:pt x="44271" y="20985"/>
                  </a:cubicBezTo>
                  <a:cubicBezTo>
                    <a:pt x="48273" y="25659"/>
                    <a:pt x="49198" y="32869"/>
                    <a:pt x="54371" y="36209"/>
                  </a:cubicBezTo>
                  <a:cubicBezTo>
                    <a:pt x="57472" y="38211"/>
                    <a:pt x="61323" y="38285"/>
                    <a:pt x="65076" y="38285"/>
                  </a:cubicBezTo>
                  <a:cubicBezTo>
                    <a:pt x="65375" y="38285"/>
                    <a:pt x="65673" y="38285"/>
                    <a:pt x="65971" y="38285"/>
                  </a:cubicBezTo>
                  <a:cubicBezTo>
                    <a:pt x="66304" y="38285"/>
                    <a:pt x="66636" y="38285"/>
                    <a:pt x="66967" y="38288"/>
                  </a:cubicBezTo>
                  <a:cubicBezTo>
                    <a:pt x="71288" y="38320"/>
                    <a:pt x="76166" y="39098"/>
                    <a:pt x="78630" y="42650"/>
                  </a:cubicBezTo>
                  <a:cubicBezTo>
                    <a:pt x="79898" y="44483"/>
                    <a:pt x="80299" y="46783"/>
                    <a:pt x="81355" y="48748"/>
                  </a:cubicBezTo>
                  <a:cubicBezTo>
                    <a:pt x="81363" y="48764"/>
                    <a:pt x="81372" y="48780"/>
                    <a:pt x="81380" y="48797"/>
                  </a:cubicBezTo>
                  <a:lnTo>
                    <a:pt x="81388" y="0"/>
                  </a:lnTo>
                  <a:close/>
                </a:path>
              </a:pathLst>
            </a:cu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8"/>
            <p:cNvSpPr/>
            <p:nvPr/>
          </p:nvSpPr>
          <p:spPr>
            <a:xfrm>
              <a:off x="-57150" y="-23075"/>
              <a:ext cx="1453800" cy="5166600"/>
            </a:xfrm>
            <a:prstGeom prst="rect">
              <a:avLst/>
            </a:prstGeom>
            <a:solidFill>
              <a:srgbClr val="E6555C">
                <a:alpha val="45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022" name="Google Shape;3022;p48"/>
          <p:cNvPicPr preferRelativeResize="0"/>
          <p:nvPr/>
        </p:nvPicPr>
        <p:blipFill>
          <a:blip r:embed="rId3">
            <a:alphaModFix/>
          </a:blip>
          <a:stretch>
            <a:fillRect/>
          </a:stretch>
        </p:blipFill>
        <p:spPr>
          <a:xfrm rot="312441">
            <a:off x="4985322" y="2050024"/>
            <a:ext cx="2568006" cy="1473326"/>
          </a:xfrm>
          <a:prstGeom prst="rect">
            <a:avLst/>
          </a:prstGeom>
          <a:noFill/>
          <a:ln>
            <a:noFill/>
          </a:ln>
        </p:spPr>
      </p:pic>
      <p:sp>
        <p:nvSpPr>
          <p:cNvPr id="3023" name="Google Shape;3023;p48"/>
          <p:cNvSpPr txBox="1"/>
          <p:nvPr>
            <p:ph type="ctrTitle"/>
          </p:nvPr>
        </p:nvSpPr>
        <p:spPr>
          <a:xfrm>
            <a:off x="61990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CREDITS</a:t>
            </a:r>
            <a:endParaRPr/>
          </a:p>
        </p:txBody>
      </p:sp>
      <p:sp>
        <p:nvSpPr>
          <p:cNvPr id="3024" name="Google Shape;3024;p48"/>
          <p:cNvSpPr txBox="1"/>
          <p:nvPr>
            <p:ph idx="1" type="subTitle"/>
          </p:nvPr>
        </p:nvSpPr>
        <p:spPr>
          <a:xfrm>
            <a:off x="958525" y="2120850"/>
            <a:ext cx="4032600" cy="16239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s"/>
              <a:t>This is where you give credit to the ones who are part of this project.</a:t>
            </a:r>
            <a:endParaRPr/>
          </a:p>
          <a:p>
            <a:pPr indent="0" lvl="0" marL="241300" rtl="0" algn="l">
              <a:lnSpc>
                <a:spcPct val="115000"/>
              </a:lnSpc>
              <a:spcBef>
                <a:spcPts val="300"/>
              </a:spcBef>
              <a:spcAft>
                <a:spcPts val="0"/>
              </a:spcAft>
              <a:buNone/>
            </a:pPr>
            <a:r>
              <a:t/>
            </a:r>
            <a:endParaRPr/>
          </a:p>
          <a:p>
            <a:pPr indent="-203200" lvl="0" marL="241300" rtl="0" algn="l">
              <a:lnSpc>
                <a:spcPct val="115000"/>
              </a:lnSpc>
              <a:spcBef>
                <a:spcPts val="300"/>
              </a:spcBef>
              <a:spcAft>
                <a:spcPts val="0"/>
              </a:spcAft>
              <a:buClr>
                <a:schemeClr val="dk1"/>
              </a:buClr>
              <a:buSzPts val="1200"/>
              <a:buFont typeface="Muli"/>
              <a:buChar char="●"/>
            </a:pPr>
            <a:r>
              <a:rPr lang="es"/>
              <a:t>Presentation template by </a:t>
            </a:r>
            <a:r>
              <a:rPr lang="es">
                <a:highlight>
                  <a:schemeClr val="accent1"/>
                </a:highlight>
                <a:uFill>
                  <a:noFill/>
                </a:uFill>
                <a:hlinkClick r:id="rId4"/>
              </a:rPr>
              <a:t>Slidesgo</a:t>
            </a:r>
            <a:endParaRPr>
              <a:highlight>
                <a:schemeClr val="accent1"/>
              </a:highlight>
            </a:endParaRPr>
          </a:p>
          <a:p>
            <a:pPr indent="-203200" lvl="0" marL="241300" rtl="0" algn="l">
              <a:lnSpc>
                <a:spcPct val="115000"/>
              </a:lnSpc>
              <a:spcBef>
                <a:spcPts val="0"/>
              </a:spcBef>
              <a:spcAft>
                <a:spcPts val="0"/>
              </a:spcAft>
              <a:buClr>
                <a:schemeClr val="dk1"/>
              </a:buClr>
              <a:buSzPts val="1200"/>
              <a:buFont typeface="Muli"/>
              <a:buChar char="●"/>
            </a:pPr>
            <a:r>
              <a:rPr lang="es"/>
              <a:t>Icons by </a:t>
            </a:r>
            <a:r>
              <a:rPr lang="es">
                <a:highlight>
                  <a:schemeClr val="accent1"/>
                </a:highlight>
                <a:uFill>
                  <a:noFill/>
                </a:uFill>
                <a:hlinkClick r:id="rId5"/>
              </a:rPr>
              <a:t>Flaticon</a:t>
            </a:r>
            <a:endParaRPr>
              <a:highlight>
                <a:schemeClr val="accent1"/>
              </a:highlight>
            </a:endParaRPr>
          </a:p>
          <a:p>
            <a:pPr indent="-203200" lvl="0" marL="241300" rtl="0" algn="l">
              <a:lnSpc>
                <a:spcPct val="115000"/>
              </a:lnSpc>
              <a:spcBef>
                <a:spcPts val="0"/>
              </a:spcBef>
              <a:spcAft>
                <a:spcPts val="0"/>
              </a:spcAft>
              <a:buClr>
                <a:schemeClr val="dk1"/>
              </a:buClr>
              <a:buSzPts val="1200"/>
              <a:buFont typeface="Muli"/>
              <a:buChar char="●"/>
            </a:pPr>
            <a:r>
              <a:rPr lang="es"/>
              <a:t>Infographics by </a:t>
            </a:r>
            <a:r>
              <a:rPr lang="es">
                <a:highlight>
                  <a:schemeClr val="accent1"/>
                </a:highlight>
                <a:uFill>
                  <a:noFill/>
                </a:uFill>
                <a:hlinkClick r:id="rId6"/>
              </a:rPr>
              <a:t>Freepik</a:t>
            </a:r>
            <a:endParaRPr>
              <a:highlight>
                <a:schemeClr val="accent1"/>
              </a:highlight>
            </a:endParaRPr>
          </a:p>
          <a:p>
            <a:pPr indent="-203200" lvl="0" marL="241300" rtl="0" algn="l">
              <a:lnSpc>
                <a:spcPct val="115000"/>
              </a:lnSpc>
              <a:spcBef>
                <a:spcPts val="0"/>
              </a:spcBef>
              <a:spcAft>
                <a:spcPts val="0"/>
              </a:spcAft>
              <a:buClr>
                <a:schemeClr val="dk1"/>
              </a:buClr>
              <a:buSzPts val="1200"/>
              <a:buFont typeface="Muli"/>
              <a:buChar char="●"/>
            </a:pPr>
            <a:r>
              <a:rPr lang="es"/>
              <a:t>Images created by </a:t>
            </a:r>
            <a:r>
              <a:rPr lang="es">
                <a:highlight>
                  <a:schemeClr val="accent1"/>
                </a:highlight>
                <a:uFill>
                  <a:noFill/>
                </a:uFill>
                <a:hlinkClick r:id="rId7"/>
              </a:rPr>
              <a:t>Freepik</a:t>
            </a:r>
            <a:endParaRPr>
              <a:highlight>
                <a:schemeClr val="accent1"/>
              </a:highlight>
            </a:endParaRPr>
          </a:p>
          <a:p>
            <a:pPr indent="-203200" lvl="0" marL="241300" rtl="0" algn="l">
              <a:lnSpc>
                <a:spcPct val="115000"/>
              </a:lnSpc>
              <a:spcBef>
                <a:spcPts val="0"/>
              </a:spcBef>
              <a:spcAft>
                <a:spcPts val="0"/>
              </a:spcAft>
              <a:buClr>
                <a:schemeClr val="dk1"/>
              </a:buClr>
              <a:buSzPts val="1200"/>
              <a:buFont typeface="Muli"/>
              <a:buChar char="●"/>
            </a:pPr>
            <a:r>
              <a:rPr lang="es"/>
              <a:t>Author introduction slide photo created by Freepik</a:t>
            </a:r>
            <a:endParaRPr/>
          </a:p>
          <a:p>
            <a:pPr indent="-203200" lvl="0" marL="241300" rtl="0" algn="l">
              <a:lnSpc>
                <a:spcPct val="115000"/>
              </a:lnSpc>
              <a:spcBef>
                <a:spcPts val="0"/>
              </a:spcBef>
              <a:spcAft>
                <a:spcPts val="0"/>
              </a:spcAft>
              <a:buClr>
                <a:schemeClr val="dk1"/>
              </a:buClr>
              <a:buSzPts val="1200"/>
              <a:buFont typeface="Muli"/>
              <a:buChar char="●"/>
            </a:pPr>
            <a:r>
              <a:rPr lang="es"/>
              <a:t>Text &amp; Image slide photo created by Freepik</a:t>
            </a:r>
            <a:endParaRPr/>
          </a:p>
          <a:p>
            <a:pPr indent="0" lvl="0" marL="0" rtl="0" algn="l">
              <a:spcBef>
                <a:spcPts val="0"/>
              </a:spcBef>
              <a:spcAft>
                <a:spcPts val="0"/>
              </a:spcAft>
              <a:buNone/>
            </a:pPr>
            <a:r>
              <a:t/>
            </a:r>
            <a:endParaRPr sz="1000">
              <a:latin typeface="Muli"/>
              <a:ea typeface="Muli"/>
              <a:cs typeface="Muli"/>
              <a:sym typeface="Muli"/>
            </a:endParaRPr>
          </a:p>
        </p:txBody>
      </p:sp>
      <p:pic>
        <p:nvPicPr>
          <p:cNvPr id="3025" name="Google Shape;3025;p48"/>
          <p:cNvPicPr preferRelativeResize="0"/>
          <p:nvPr/>
        </p:nvPicPr>
        <p:blipFill>
          <a:blip r:embed="rId8">
            <a:alphaModFix/>
          </a:blip>
          <a:stretch>
            <a:fillRect/>
          </a:stretch>
        </p:blipFill>
        <p:spPr>
          <a:xfrm>
            <a:off x="6877125" y="1217872"/>
            <a:ext cx="1646873" cy="2068250"/>
          </a:xfrm>
          <a:prstGeom prst="rect">
            <a:avLst/>
          </a:prstGeom>
          <a:noFill/>
          <a:ln>
            <a:noFill/>
          </a:ln>
        </p:spPr>
      </p:pic>
      <p:pic>
        <p:nvPicPr>
          <p:cNvPr id="3026" name="Google Shape;3026;p48"/>
          <p:cNvPicPr preferRelativeResize="0"/>
          <p:nvPr/>
        </p:nvPicPr>
        <p:blipFill>
          <a:blip r:embed="rId9">
            <a:alphaModFix/>
          </a:blip>
          <a:stretch>
            <a:fillRect/>
          </a:stretch>
        </p:blipFill>
        <p:spPr>
          <a:xfrm>
            <a:off x="5838217" y="2360023"/>
            <a:ext cx="2009672" cy="1808323"/>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0" name="Shape 3030"/>
        <p:cNvGrpSpPr/>
        <p:nvPr/>
      </p:nvGrpSpPr>
      <p:grpSpPr>
        <a:xfrm>
          <a:off x="0" y="0"/>
          <a:ext cx="0" cy="0"/>
          <a:chOff x="0" y="0"/>
          <a:chExt cx="0" cy="0"/>
        </a:xfrm>
      </p:grpSpPr>
      <p:sp>
        <p:nvSpPr>
          <p:cNvPr id="3031" name="Google Shape;3031;p49"/>
          <p:cNvSpPr txBox="1"/>
          <p:nvPr>
            <p:ph type="ctrTitle"/>
          </p:nvPr>
        </p:nvSpPr>
        <p:spPr>
          <a:xfrm>
            <a:off x="619950" y="165229"/>
            <a:ext cx="7904100" cy="85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RESOURCES</a:t>
            </a:r>
            <a:endParaRPr/>
          </a:p>
        </p:txBody>
      </p:sp>
      <p:sp>
        <p:nvSpPr>
          <p:cNvPr id="3032" name="Google Shape;3032;p49"/>
          <p:cNvSpPr txBox="1"/>
          <p:nvPr>
            <p:ph idx="1" type="body"/>
          </p:nvPr>
        </p:nvSpPr>
        <p:spPr>
          <a:xfrm>
            <a:off x="1003713" y="1578575"/>
            <a:ext cx="3177600" cy="14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s" sz="1800">
                <a:solidFill>
                  <a:schemeClr val="accent3"/>
                </a:solidFill>
                <a:latin typeface="Amatic SC"/>
                <a:ea typeface="Amatic SC"/>
                <a:cs typeface="Amatic SC"/>
                <a:sym typeface="Amatic SC"/>
              </a:rPr>
              <a:t>ICONS</a:t>
            </a:r>
            <a:endParaRPr b="1" sz="1800">
              <a:solidFill>
                <a:schemeClr val="accent3"/>
              </a:solidFill>
              <a:latin typeface="Amatic SC"/>
              <a:ea typeface="Amatic SC"/>
              <a:cs typeface="Amatic SC"/>
              <a:sym typeface="Amatic SC"/>
            </a:endParaRPr>
          </a:p>
          <a:p>
            <a:pPr indent="-196850" lvl="0" marL="241300" rtl="0" algn="l">
              <a:spcBef>
                <a:spcPts val="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3">
                  <a:extLst>
                    <a:ext uri="{A12FA001-AC4F-418D-AE19-62706E023703}">
                      <ahyp:hlinkClr val="tx"/>
                    </a:ext>
                  </a:extLst>
                </a:hlinkClick>
              </a:rPr>
              <a:t>Icon phone</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4">
                  <a:extLst>
                    <a:ext uri="{A12FA001-AC4F-418D-AE19-62706E023703}">
                      <ahyp:hlinkClr val="tx"/>
                    </a:ext>
                  </a:extLst>
                </a:hlinkClick>
              </a:rPr>
              <a:t>Pack teamwork 35</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5">
                  <a:extLst>
                    <a:ext uri="{A12FA001-AC4F-418D-AE19-62706E023703}">
                      <ahyp:hlinkClr val="tx"/>
                    </a:ext>
                  </a:extLst>
                </a:hlinkClick>
              </a:rPr>
              <a:t>Pack motivation 4</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6">
                  <a:extLst>
                    <a:ext uri="{A12FA001-AC4F-418D-AE19-62706E023703}">
                      <ahyp:hlinkClr val="tx"/>
                    </a:ext>
                  </a:extLst>
                </a:hlinkClick>
              </a:rPr>
              <a:t>Pack social media 42</a:t>
            </a:r>
            <a:endParaRPr sz="1100">
              <a:solidFill>
                <a:schemeClr val="dk1"/>
              </a:solidFill>
              <a:latin typeface="Muli"/>
              <a:ea typeface="Muli"/>
              <a:cs typeface="Muli"/>
              <a:sym typeface="Muli"/>
            </a:endParaRPr>
          </a:p>
          <a:p>
            <a:pPr indent="0" lvl="0" marL="0" rtl="0" algn="l">
              <a:spcBef>
                <a:spcPts val="300"/>
              </a:spcBef>
              <a:spcAft>
                <a:spcPts val="0"/>
              </a:spcAft>
              <a:buNone/>
            </a:pPr>
            <a:r>
              <a:t/>
            </a:r>
            <a:endParaRPr b="1" sz="1800">
              <a:solidFill>
                <a:schemeClr val="accent3"/>
              </a:solidFill>
              <a:latin typeface="Amatic SC"/>
              <a:ea typeface="Amatic SC"/>
              <a:cs typeface="Amatic SC"/>
              <a:sym typeface="Amatic SC"/>
            </a:endParaRPr>
          </a:p>
          <a:p>
            <a:pPr indent="0" lvl="0" marL="0" rtl="0" algn="l">
              <a:spcBef>
                <a:spcPts val="0"/>
              </a:spcBef>
              <a:spcAft>
                <a:spcPts val="0"/>
              </a:spcAft>
              <a:buNone/>
            </a:pPr>
            <a:r>
              <a:rPr b="1" lang="es" sz="1800">
                <a:solidFill>
                  <a:schemeClr val="accent3"/>
                </a:solidFill>
                <a:latin typeface="Amatic SC"/>
                <a:ea typeface="Amatic SC"/>
                <a:cs typeface="Amatic SC"/>
                <a:sym typeface="Amatic SC"/>
              </a:rPr>
              <a:t>VECTORS</a:t>
            </a:r>
            <a:endParaRPr b="1" sz="1800">
              <a:solidFill>
                <a:schemeClr val="accent3"/>
              </a:solidFill>
              <a:latin typeface="Amatic SC"/>
              <a:ea typeface="Amatic SC"/>
              <a:cs typeface="Amatic SC"/>
              <a:sym typeface="Amatic SC"/>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7">
                  <a:extLst>
                    <a:ext uri="{A12FA001-AC4F-418D-AE19-62706E023703}">
                      <ahyp:hlinkClr val="tx"/>
                    </a:ext>
                  </a:extLst>
                </a:hlinkClick>
              </a:rPr>
              <a:t>Hand drawn refreshing summer drink</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8">
                  <a:extLst>
                    <a:ext uri="{A12FA001-AC4F-418D-AE19-62706E023703}">
                      <ahyp:hlinkClr val="tx"/>
                    </a:ext>
                  </a:extLst>
                </a:hlinkClick>
              </a:rPr>
              <a:t>Hand drawn refreshing summer drink II</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9">
                  <a:extLst>
                    <a:ext uri="{A12FA001-AC4F-418D-AE19-62706E023703}">
                      <ahyp:hlinkClr val="tx"/>
                    </a:ext>
                  </a:extLst>
                </a:hlinkClick>
              </a:rPr>
              <a:t>Hand drawn refreshing summer drink III</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0">
                  <a:extLst>
                    <a:ext uri="{A12FA001-AC4F-418D-AE19-62706E023703}">
                      <ahyp:hlinkClr val="tx"/>
                    </a:ext>
                  </a:extLst>
                </a:hlinkClick>
              </a:rPr>
              <a:t>Hand drawn refreshing summer drink IV</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1">
                  <a:extLst>
                    <a:ext uri="{A12FA001-AC4F-418D-AE19-62706E023703}">
                      <ahyp:hlinkClr val="tx"/>
                    </a:ext>
                  </a:extLst>
                </a:hlinkClick>
              </a:rPr>
              <a:t>Hand drawn refreshing summer drink V</a:t>
            </a:r>
            <a:endParaRPr sz="1100">
              <a:solidFill>
                <a:schemeClr val="dk1"/>
              </a:solidFill>
              <a:latin typeface="Muli"/>
              <a:ea typeface="Muli"/>
              <a:cs typeface="Muli"/>
              <a:sym typeface="Muli"/>
            </a:endParaRPr>
          </a:p>
          <a:p>
            <a:pPr indent="0" lvl="0" marL="0" rtl="0" algn="l">
              <a:spcBef>
                <a:spcPts val="300"/>
              </a:spcBef>
              <a:spcAft>
                <a:spcPts val="0"/>
              </a:spcAft>
              <a:buNone/>
            </a:pPr>
            <a:r>
              <a:t/>
            </a:r>
            <a:endParaRPr sz="1100">
              <a:solidFill>
                <a:schemeClr val="dk1"/>
              </a:solidFill>
              <a:latin typeface="Muli"/>
              <a:ea typeface="Muli"/>
              <a:cs typeface="Muli"/>
              <a:sym typeface="Muli"/>
            </a:endParaRPr>
          </a:p>
          <a:p>
            <a:pPr indent="0" lvl="0" marL="0" rtl="0" algn="l">
              <a:spcBef>
                <a:spcPts val="300"/>
              </a:spcBef>
              <a:spcAft>
                <a:spcPts val="0"/>
              </a:spcAft>
              <a:buNone/>
            </a:pPr>
            <a:r>
              <a:t/>
            </a:r>
            <a:endParaRPr sz="1100">
              <a:solidFill>
                <a:schemeClr val="dk1"/>
              </a:solidFill>
              <a:latin typeface="Muli"/>
              <a:ea typeface="Muli"/>
              <a:cs typeface="Muli"/>
              <a:sym typeface="Muli"/>
            </a:endParaRPr>
          </a:p>
          <a:p>
            <a:pPr indent="0" lvl="0" marL="0" rtl="0" algn="l">
              <a:spcBef>
                <a:spcPts val="0"/>
              </a:spcBef>
              <a:spcAft>
                <a:spcPts val="1600"/>
              </a:spcAft>
              <a:buNone/>
            </a:pPr>
            <a:r>
              <a:t/>
            </a:r>
            <a:endParaRPr sz="1100">
              <a:solidFill>
                <a:schemeClr val="dk1"/>
              </a:solidFill>
              <a:latin typeface="Muli"/>
              <a:ea typeface="Muli"/>
              <a:cs typeface="Muli"/>
              <a:sym typeface="Muli"/>
            </a:endParaRPr>
          </a:p>
        </p:txBody>
      </p:sp>
      <p:sp>
        <p:nvSpPr>
          <p:cNvPr id="3033" name="Google Shape;3033;p49"/>
          <p:cNvSpPr txBox="1"/>
          <p:nvPr>
            <p:ph idx="2" type="subTitle"/>
          </p:nvPr>
        </p:nvSpPr>
        <p:spPr>
          <a:xfrm>
            <a:off x="1365300" y="940725"/>
            <a:ext cx="6413400" cy="393600"/>
          </a:xfrm>
          <a:prstGeom prst="rect">
            <a:avLst/>
          </a:prstGeom>
        </p:spPr>
        <p:txBody>
          <a:bodyPr anchorCtr="0" anchor="t" bIns="91425" lIns="91425" spcFirstLastPara="1" rIns="91425" wrap="square" tIns="91425">
            <a:noAutofit/>
          </a:bodyPr>
          <a:lstStyle/>
          <a:p>
            <a:pPr indent="0" lvl="0" marL="0" rtl="0" algn="ctr">
              <a:spcBef>
                <a:spcPts val="300"/>
              </a:spcBef>
              <a:spcAft>
                <a:spcPts val="1600"/>
              </a:spcAft>
              <a:buNone/>
            </a:pPr>
            <a:r>
              <a:rPr lang="es" sz="1200">
                <a:solidFill>
                  <a:schemeClr val="dk1"/>
                </a:solidFill>
                <a:latin typeface="Muli"/>
                <a:ea typeface="Muli"/>
                <a:cs typeface="Muli"/>
                <a:sym typeface="Muli"/>
              </a:rPr>
              <a:t>Did you like the resources on this template? Get them for free at our other websites.</a:t>
            </a:r>
            <a:endParaRPr sz="1200">
              <a:solidFill>
                <a:schemeClr val="dk1"/>
              </a:solidFill>
              <a:latin typeface="Muli"/>
              <a:ea typeface="Muli"/>
              <a:cs typeface="Muli"/>
              <a:sym typeface="Muli"/>
            </a:endParaRPr>
          </a:p>
        </p:txBody>
      </p:sp>
      <p:sp>
        <p:nvSpPr>
          <p:cNvPr id="3034" name="Google Shape;3034;p49"/>
          <p:cNvSpPr txBox="1"/>
          <p:nvPr>
            <p:ph idx="1" type="body"/>
          </p:nvPr>
        </p:nvSpPr>
        <p:spPr>
          <a:xfrm>
            <a:off x="4701988" y="1572825"/>
            <a:ext cx="3438300" cy="1476000"/>
          </a:xfrm>
          <a:prstGeom prst="rect">
            <a:avLst/>
          </a:prstGeom>
        </p:spPr>
        <p:txBody>
          <a:bodyPr anchorCtr="0" anchor="t" bIns="91425" lIns="91425" spcFirstLastPara="1" rIns="91425" wrap="square" tIns="91425">
            <a:noAutofit/>
          </a:bodyPr>
          <a:lstStyle/>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2">
                  <a:extLst>
                    <a:ext uri="{A12FA001-AC4F-418D-AE19-62706E023703}">
                      <ahyp:hlinkClr val="tx"/>
                    </a:ext>
                  </a:extLst>
                </a:hlinkClick>
              </a:rPr>
              <a:t>Hand drawn refreshing summer drink VI</a:t>
            </a:r>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3">
                  <a:extLst>
                    <a:ext uri="{A12FA001-AC4F-418D-AE19-62706E023703}">
                      <ahyp:hlinkClr val="tx"/>
                    </a:ext>
                  </a:extLst>
                </a:hlinkClick>
              </a:rPr>
              <a:t>Hand drawn refreshing summer drink VII</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4">
                  <a:extLst>
                    <a:ext uri="{A12FA001-AC4F-418D-AE19-62706E023703}">
                      <ahyp:hlinkClr val="tx"/>
                    </a:ext>
                  </a:extLst>
                </a:hlinkClick>
              </a:rPr>
              <a:t>Hand drawn refreshing summer drink VIII</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5">
                  <a:extLst>
                    <a:ext uri="{A12FA001-AC4F-418D-AE19-62706E023703}">
                      <ahyp:hlinkClr val="tx"/>
                    </a:ext>
                  </a:extLst>
                </a:hlinkClick>
              </a:rPr>
              <a:t>Hand drawn refreshing summer drink IX</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6">
                  <a:extLst>
                    <a:ext uri="{A12FA001-AC4F-418D-AE19-62706E023703}">
                      <ahyp:hlinkClr val="tx"/>
                    </a:ext>
                  </a:extLst>
                </a:hlinkClick>
              </a:rPr>
              <a:t>End of summer sales background</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7">
                  <a:extLst>
                    <a:ext uri="{A12FA001-AC4F-418D-AE19-62706E023703}">
                      <ahyp:hlinkClr val="tx"/>
                    </a:ext>
                  </a:extLst>
                </a:hlinkClick>
              </a:rPr>
              <a:t>Fruit frame summer festival poster</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8">
                  <a:extLst>
                    <a:ext uri="{A12FA001-AC4F-418D-AE19-62706E023703}">
                      <ahyp:hlinkClr val="tx"/>
                    </a:ext>
                  </a:extLst>
                </a:hlinkClick>
              </a:rPr>
              <a:t>Hand drawn summer card collection</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19">
                  <a:extLst>
                    <a:ext uri="{A12FA001-AC4F-418D-AE19-62706E023703}">
                      <ahyp:hlinkClr val="tx"/>
                    </a:ext>
                  </a:extLst>
                </a:hlinkClick>
              </a:rPr>
              <a:t>Flat tropical background with fruits</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20">
                  <a:extLst>
                    <a:ext uri="{A12FA001-AC4F-418D-AE19-62706E023703}">
                      <ahyp:hlinkClr val="tx"/>
                    </a:ext>
                  </a:extLst>
                </a:hlinkClick>
              </a:rPr>
              <a:t>News concept for landing page</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21">
                  <a:extLst>
                    <a:ext uri="{A12FA001-AC4F-418D-AE19-62706E023703}">
                      <ahyp:hlinkClr val="tx"/>
                    </a:ext>
                  </a:extLst>
                </a:hlinkClick>
              </a:rPr>
              <a:t>Hand drawn device antigravity background</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22">
                  <a:extLst>
                    <a:ext uri="{A12FA001-AC4F-418D-AE19-62706E023703}">
                      <ahyp:hlinkClr val="tx"/>
                    </a:ext>
                  </a:extLst>
                </a:hlinkClick>
              </a:rPr>
              <a:t>Teamwork concept for landing page</a:t>
            </a:r>
            <a:endParaRPr sz="1100">
              <a:solidFill>
                <a:schemeClr val="dk1"/>
              </a:solidFill>
              <a:latin typeface="Muli"/>
              <a:ea typeface="Muli"/>
              <a:cs typeface="Muli"/>
              <a:sym typeface="Muli"/>
            </a:endParaRPr>
          </a:p>
          <a:p>
            <a:pPr indent="-196850" lvl="0" marL="241300" rtl="0" algn="l">
              <a:spcBef>
                <a:spcPts val="300"/>
              </a:spcBef>
              <a:spcAft>
                <a:spcPts val="0"/>
              </a:spcAft>
              <a:buClr>
                <a:schemeClr val="dk1"/>
              </a:buClr>
              <a:buSzPts val="1100"/>
              <a:buFont typeface="Muli"/>
              <a:buChar char="●"/>
            </a:pPr>
            <a:r>
              <a:rPr lang="es" sz="1100">
                <a:solidFill>
                  <a:schemeClr val="dk1"/>
                </a:solidFill>
                <a:uFill>
                  <a:noFill/>
                </a:uFill>
                <a:latin typeface="Muli"/>
                <a:ea typeface="Muli"/>
                <a:cs typeface="Muli"/>
                <a:sym typeface="Muli"/>
                <a:hlinkClick r:id="rId23">
                  <a:extLst>
                    <a:ext uri="{A12FA001-AC4F-418D-AE19-62706E023703}">
                      <ahyp:hlinkClr val="tx"/>
                    </a:ext>
                  </a:extLst>
                </a:hlinkClick>
              </a:rPr>
              <a:t>Colorful hand drawn summer badge collection</a:t>
            </a:r>
            <a:endParaRPr sz="1100">
              <a:solidFill>
                <a:schemeClr val="dk1"/>
              </a:solidFill>
              <a:latin typeface="Muli"/>
              <a:ea typeface="Muli"/>
              <a:cs typeface="Muli"/>
              <a:sym typeface="Muli"/>
            </a:endParaRPr>
          </a:p>
          <a:p>
            <a:pPr indent="0" lvl="0" marL="0" rtl="0" algn="l">
              <a:spcBef>
                <a:spcPts val="300"/>
              </a:spcBef>
              <a:spcAft>
                <a:spcPts val="0"/>
              </a:spcAft>
              <a:buNone/>
            </a:pPr>
            <a:r>
              <a:t/>
            </a:r>
            <a:endParaRPr sz="1100">
              <a:solidFill>
                <a:schemeClr val="dk1"/>
              </a:solidFill>
              <a:latin typeface="Muli"/>
              <a:ea typeface="Muli"/>
              <a:cs typeface="Muli"/>
              <a:sym typeface="Muli"/>
            </a:endParaRPr>
          </a:p>
          <a:p>
            <a:pPr indent="0" lvl="0" marL="0" rtl="0" algn="l">
              <a:spcBef>
                <a:spcPts val="0"/>
              </a:spcBef>
              <a:spcAft>
                <a:spcPts val="1600"/>
              </a:spcAft>
              <a:buNone/>
            </a:pPr>
            <a:r>
              <a:t/>
            </a:r>
            <a:endParaRPr sz="1100">
              <a:solidFill>
                <a:schemeClr val="dk1"/>
              </a:solidFill>
              <a:latin typeface="Muli"/>
              <a:ea typeface="Muli"/>
              <a:cs typeface="Muli"/>
              <a:sym typeface="Muli"/>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38" name="Shape 3038"/>
        <p:cNvGrpSpPr/>
        <p:nvPr/>
      </p:nvGrpSpPr>
      <p:grpSpPr>
        <a:xfrm>
          <a:off x="0" y="0"/>
          <a:ext cx="0" cy="0"/>
          <a:chOff x="0" y="0"/>
          <a:chExt cx="0" cy="0"/>
        </a:xfrm>
      </p:grpSpPr>
      <p:sp>
        <p:nvSpPr>
          <p:cNvPr id="3039" name="Google Shape;3039;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040" name="Google Shape;3040;p5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extLst>
                    <a:ext uri="{A12FA001-AC4F-418D-AE19-62706E023703}">
                      <ahyp:hlinkClr val="tx"/>
                    </a:ext>
                  </a:extLst>
                </a:hlinkClick>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041" name="Google Shape;3041;p5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s" sz="1400">
                <a:solidFill>
                  <a:srgbClr val="FFFFFF"/>
                </a:solidFill>
                <a:latin typeface="Arial"/>
                <a:ea typeface="Arial"/>
                <a:cs typeface="Arial"/>
                <a:sym typeface="Arial"/>
              </a:rPr>
              <a:t> </a:t>
            </a:r>
            <a:r>
              <a:rPr lang="es" sz="1200">
                <a:solidFill>
                  <a:srgbClr val="FFFFFF"/>
                </a:solidFill>
                <a:latin typeface="Arial"/>
                <a:ea typeface="Arial"/>
                <a:cs typeface="Arial"/>
                <a:sym typeface="Arial"/>
              </a:rPr>
              <a:t>and</a:t>
            </a:r>
            <a:r>
              <a:rPr lang="es" sz="1400">
                <a:solidFill>
                  <a:srgbClr val="FFFFFF"/>
                </a:solidFill>
                <a:latin typeface="Arial"/>
                <a:ea typeface="Arial"/>
                <a:cs typeface="Arial"/>
                <a:sym typeface="Arial"/>
              </a:rPr>
              <a:t> </a:t>
            </a:r>
            <a:r>
              <a:rPr lang="es"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45" name="Shape 3045"/>
        <p:cNvGrpSpPr/>
        <p:nvPr/>
      </p:nvGrpSpPr>
      <p:grpSpPr>
        <a:xfrm>
          <a:off x="0" y="0"/>
          <a:ext cx="0" cy="0"/>
          <a:chOff x="0" y="0"/>
          <a:chExt cx="0" cy="0"/>
        </a:xfrm>
      </p:grpSpPr>
      <p:sp>
        <p:nvSpPr>
          <p:cNvPr id="3046" name="Google Shape;3046;p5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047" name="Google Shape;3047;p5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048" name="Google Shape;3048;p5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chemeClr val="lt1"/>
                </a:solidFill>
                <a:latin typeface="Arial"/>
                <a:ea typeface="Arial"/>
                <a:cs typeface="Arial"/>
                <a:sym typeface="Arial"/>
              </a:rPr>
              <a:t>Amatic SC</a:t>
            </a:r>
            <a:endParaRPr b="1">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https://fonts.google.com/specimen/Amatic+SC</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Muli</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https://fonts.google.com/specimen/Muli</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3049" name="Google Shape;3049;p51"/>
          <p:cNvGrpSpPr/>
          <p:nvPr/>
        </p:nvGrpSpPr>
        <p:grpSpPr>
          <a:xfrm>
            <a:off x="2583563" y="3498875"/>
            <a:ext cx="3976875" cy="754200"/>
            <a:chOff x="2052655" y="3498875"/>
            <a:chExt cx="3976875" cy="754200"/>
          </a:xfrm>
        </p:grpSpPr>
        <p:sp>
          <p:nvSpPr>
            <p:cNvPr id="3050" name="Google Shape;3050;p51"/>
            <p:cNvSpPr/>
            <p:nvPr/>
          </p:nvSpPr>
          <p:spPr>
            <a:xfrm>
              <a:off x="3114480" y="3498875"/>
              <a:ext cx="791400" cy="754200"/>
            </a:xfrm>
            <a:prstGeom prst="roundRect">
              <a:avLst>
                <a:gd fmla="val 16667" name="adj"/>
              </a:avLst>
            </a:prstGeom>
            <a:solidFill>
              <a:srgbClr val="FC8C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1"/>
            <p:cNvSpPr/>
            <p:nvPr/>
          </p:nvSpPr>
          <p:spPr>
            <a:xfrm>
              <a:off x="4176300" y="3498875"/>
              <a:ext cx="791400" cy="754200"/>
            </a:xfrm>
            <a:prstGeom prst="roundRect">
              <a:avLst>
                <a:gd fmla="val 16667" name="adj"/>
              </a:avLst>
            </a:prstGeom>
            <a:solidFill>
              <a:srgbClr val="F7E7C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1"/>
            <p:cNvSpPr/>
            <p:nvPr/>
          </p:nvSpPr>
          <p:spPr>
            <a:xfrm>
              <a:off x="5238120" y="3498875"/>
              <a:ext cx="791400" cy="754200"/>
            </a:xfrm>
            <a:prstGeom prst="roundRect">
              <a:avLst>
                <a:gd fmla="val 16667" name="adj"/>
              </a:avLst>
            </a:prstGeom>
            <a:solidFill>
              <a:srgbClr val="5D291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1"/>
            <p:cNvSpPr/>
            <p:nvPr/>
          </p:nvSpPr>
          <p:spPr>
            <a:xfrm>
              <a:off x="2052655" y="3498875"/>
              <a:ext cx="791400" cy="754200"/>
            </a:xfrm>
            <a:prstGeom prst="roundRect">
              <a:avLst>
                <a:gd fmla="val 16667" name="adj"/>
              </a:avLst>
            </a:prstGeom>
            <a:solidFill>
              <a:srgbClr val="E655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1"/>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#fc8c4f</a:t>
              </a:r>
              <a:endParaRPr sz="1000">
                <a:solidFill>
                  <a:srgbClr val="FFFFFF"/>
                </a:solidFill>
              </a:endParaRPr>
            </a:p>
          </p:txBody>
        </p:sp>
        <p:sp>
          <p:nvSpPr>
            <p:cNvPr id="3055" name="Google Shape;3055;p51"/>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dk1"/>
                  </a:solidFill>
                </a:rPr>
                <a:t>#f7e7c3</a:t>
              </a:r>
              <a:endParaRPr sz="1000">
                <a:solidFill>
                  <a:schemeClr val="dk1"/>
                </a:solidFill>
              </a:endParaRPr>
            </a:p>
          </p:txBody>
        </p:sp>
        <p:sp>
          <p:nvSpPr>
            <p:cNvPr id="3056" name="Google Shape;3056;p51"/>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#5d2912</a:t>
              </a:r>
              <a:endParaRPr sz="1000">
                <a:solidFill>
                  <a:srgbClr val="FFFFFF"/>
                </a:solidFill>
              </a:endParaRPr>
            </a:p>
          </p:txBody>
        </p:sp>
        <p:sp>
          <p:nvSpPr>
            <p:cNvPr id="3057" name="Google Shape;3057;p51"/>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#e6555c</a:t>
              </a:r>
              <a:endParaRPr sz="1000">
                <a:solidFill>
                  <a:srgbClr val="FFFFFF"/>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61" name="Shape 3061"/>
        <p:cNvGrpSpPr/>
        <p:nvPr/>
      </p:nvGrpSpPr>
      <p:grpSpPr>
        <a:xfrm>
          <a:off x="0" y="0"/>
          <a:ext cx="0" cy="0"/>
          <a:chOff x="0" y="0"/>
          <a:chExt cx="0" cy="0"/>
        </a:xfrm>
      </p:grpSpPr>
      <p:grpSp>
        <p:nvGrpSpPr>
          <p:cNvPr id="3062" name="Google Shape;3062;p52"/>
          <p:cNvGrpSpPr/>
          <p:nvPr/>
        </p:nvGrpSpPr>
        <p:grpSpPr>
          <a:xfrm>
            <a:off x="1095143" y="2241600"/>
            <a:ext cx="730896" cy="153148"/>
            <a:chOff x="4635250" y="3790225"/>
            <a:chExt cx="415825" cy="87125"/>
          </a:xfrm>
        </p:grpSpPr>
        <p:sp>
          <p:nvSpPr>
            <p:cNvPr id="3063" name="Google Shape;3063;p52"/>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2"/>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2"/>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52"/>
          <p:cNvGrpSpPr/>
          <p:nvPr/>
        </p:nvGrpSpPr>
        <p:grpSpPr>
          <a:xfrm>
            <a:off x="1666833" y="4037852"/>
            <a:ext cx="175876" cy="179996"/>
            <a:chOff x="4280575" y="2131725"/>
            <a:chExt cx="141950" cy="145275"/>
          </a:xfrm>
        </p:grpSpPr>
        <p:sp>
          <p:nvSpPr>
            <p:cNvPr id="3067" name="Google Shape;3067;p52"/>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2"/>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52"/>
          <p:cNvGrpSpPr/>
          <p:nvPr/>
        </p:nvGrpSpPr>
        <p:grpSpPr>
          <a:xfrm>
            <a:off x="1667926" y="4265283"/>
            <a:ext cx="175927" cy="152252"/>
            <a:chOff x="4088738" y="4379875"/>
            <a:chExt cx="176900" cy="153125"/>
          </a:xfrm>
        </p:grpSpPr>
        <p:sp>
          <p:nvSpPr>
            <p:cNvPr id="3070" name="Google Shape;3070;p52"/>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2"/>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52"/>
          <p:cNvGrpSpPr/>
          <p:nvPr/>
        </p:nvGrpSpPr>
        <p:grpSpPr>
          <a:xfrm flipH="1" rot="10800000">
            <a:off x="1086570" y="4291428"/>
            <a:ext cx="486625" cy="126984"/>
            <a:chOff x="4173650" y="2515975"/>
            <a:chExt cx="216413" cy="56475"/>
          </a:xfrm>
        </p:grpSpPr>
        <p:sp>
          <p:nvSpPr>
            <p:cNvPr id="3073" name="Google Shape;3073;p52"/>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2"/>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52"/>
          <p:cNvGrpSpPr/>
          <p:nvPr/>
        </p:nvGrpSpPr>
        <p:grpSpPr>
          <a:xfrm>
            <a:off x="1088757" y="1726562"/>
            <a:ext cx="743797" cy="171366"/>
            <a:chOff x="4109513" y="1964562"/>
            <a:chExt cx="501313" cy="117575"/>
          </a:xfrm>
        </p:grpSpPr>
        <p:sp>
          <p:nvSpPr>
            <p:cNvPr id="3076" name="Google Shape;3076;p52"/>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7" name="Google Shape;3077;p52"/>
            <p:cNvGrpSpPr/>
            <p:nvPr/>
          </p:nvGrpSpPr>
          <p:grpSpPr>
            <a:xfrm rot="-5400000">
              <a:off x="4154963" y="1919112"/>
              <a:ext cx="117575" cy="208475"/>
              <a:chOff x="3314125" y="1799775"/>
              <a:chExt cx="117575" cy="208475"/>
            </a:xfrm>
          </p:grpSpPr>
          <p:sp>
            <p:nvSpPr>
              <p:cNvPr id="3078" name="Google Shape;3078;p52"/>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2"/>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2"/>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1" name="Google Shape;3081;p52"/>
          <p:cNvGrpSpPr/>
          <p:nvPr/>
        </p:nvGrpSpPr>
        <p:grpSpPr>
          <a:xfrm>
            <a:off x="1101069" y="2718525"/>
            <a:ext cx="719511" cy="278389"/>
            <a:chOff x="3515000" y="3200728"/>
            <a:chExt cx="338100" cy="130822"/>
          </a:xfrm>
        </p:grpSpPr>
        <p:sp>
          <p:nvSpPr>
            <p:cNvPr id="3082" name="Google Shape;3082;p52"/>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3" name="Google Shape;3083;p52"/>
            <p:cNvGrpSpPr/>
            <p:nvPr/>
          </p:nvGrpSpPr>
          <p:grpSpPr>
            <a:xfrm>
              <a:off x="3515000" y="3200728"/>
              <a:ext cx="282025" cy="67650"/>
              <a:chOff x="3515000" y="3112625"/>
              <a:chExt cx="282025" cy="67650"/>
            </a:xfrm>
          </p:grpSpPr>
          <p:sp>
            <p:nvSpPr>
              <p:cNvPr id="3084" name="Google Shape;3084;p52"/>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2"/>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6" name="Google Shape;3086;p52"/>
          <p:cNvGrpSpPr/>
          <p:nvPr/>
        </p:nvGrpSpPr>
        <p:grpSpPr>
          <a:xfrm flipH="1" rot="10800000">
            <a:off x="1082554" y="927918"/>
            <a:ext cx="756748" cy="188711"/>
            <a:chOff x="3199075" y="3739025"/>
            <a:chExt cx="448629" cy="111875"/>
          </a:xfrm>
        </p:grpSpPr>
        <p:sp>
          <p:nvSpPr>
            <p:cNvPr id="3087" name="Google Shape;3087;p52"/>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2"/>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9" name="Google Shape;3089;p52"/>
          <p:cNvGrpSpPr/>
          <p:nvPr/>
        </p:nvGrpSpPr>
        <p:grpSpPr>
          <a:xfrm>
            <a:off x="1093334" y="3077369"/>
            <a:ext cx="734909" cy="282704"/>
            <a:chOff x="4047975" y="3769179"/>
            <a:chExt cx="343175" cy="132000"/>
          </a:xfrm>
        </p:grpSpPr>
        <p:grpSp>
          <p:nvGrpSpPr>
            <p:cNvPr id="3090" name="Google Shape;3090;p52"/>
            <p:cNvGrpSpPr/>
            <p:nvPr/>
          </p:nvGrpSpPr>
          <p:grpSpPr>
            <a:xfrm>
              <a:off x="4047975" y="3769179"/>
              <a:ext cx="343175" cy="132000"/>
              <a:chOff x="4047975" y="3769179"/>
              <a:chExt cx="343175" cy="132000"/>
            </a:xfrm>
          </p:grpSpPr>
          <p:sp>
            <p:nvSpPr>
              <p:cNvPr id="3091" name="Google Shape;3091;p52"/>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2" name="Google Shape;3092;p52"/>
              <p:cNvGrpSpPr/>
              <p:nvPr/>
            </p:nvGrpSpPr>
            <p:grpSpPr>
              <a:xfrm>
                <a:off x="4047975" y="3769179"/>
                <a:ext cx="288175" cy="132000"/>
                <a:chOff x="4047975" y="3635175"/>
                <a:chExt cx="288175" cy="132000"/>
              </a:xfrm>
            </p:grpSpPr>
            <p:sp>
              <p:nvSpPr>
                <p:cNvPr id="3093" name="Google Shape;3093;p52"/>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2"/>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95" name="Google Shape;3095;p52"/>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 name="Google Shape;3096;p52"/>
          <p:cNvGrpSpPr/>
          <p:nvPr/>
        </p:nvGrpSpPr>
        <p:grpSpPr>
          <a:xfrm>
            <a:off x="1082376" y="2474401"/>
            <a:ext cx="756740" cy="209778"/>
            <a:chOff x="3176563" y="1380375"/>
            <a:chExt cx="844388" cy="234075"/>
          </a:xfrm>
        </p:grpSpPr>
        <p:sp>
          <p:nvSpPr>
            <p:cNvPr id="3097" name="Google Shape;3097;p52"/>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2"/>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1" name="Google Shape;3101;p52"/>
            <p:cNvGrpSpPr/>
            <p:nvPr/>
          </p:nvGrpSpPr>
          <p:grpSpPr>
            <a:xfrm>
              <a:off x="3176563" y="1380375"/>
              <a:ext cx="196550" cy="234075"/>
              <a:chOff x="3077200" y="1380375"/>
              <a:chExt cx="196550" cy="234075"/>
            </a:xfrm>
          </p:grpSpPr>
          <p:sp>
            <p:nvSpPr>
              <p:cNvPr id="3102" name="Google Shape;3102;p52"/>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2"/>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2"/>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2"/>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6" name="Google Shape;3106;p52"/>
          <p:cNvGrpSpPr/>
          <p:nvPr/>
        </p:nvGrpSpPr>
        <p:grpSpPr>
          <a:xfrm>
            <a:off x="1168966" y="3428283"/>
            <a:ext cx="583683" cy="515041"/>
            <a:chOff x="4150855" y="3304766"/>
            <a:chExt cx="400468" cy="353373"/>
          </a:xfrm>
        </p:grpSpPr>
        <p:grpSp>
          <p:nvGrpSpPr>
            <p:cNvPr id="3107" name="Google Shape;3107;p52"/>
            <p:cNvGrpSpPr/>
            <p:nvPr/>
          </p:nvGrpSpPr>
          <p:grpSpPr>
            <a:xfrm rot="5400000">
              <a:off x="4069042" y="3402899"/>
              <a:ext cx="320732" cy="157107"/>
              <a:chOff x="2578246" y="3661125"/>
              <a:chExt cx="226794" cy="111100"/>
            </a:xfrm>
          </p:grpSpPr>
          <p:grpSp>
            <p:nvGrpSpPr>
              <p:cNvPr id="3108" name="Google Shape;3108;p52"/>
              <p:cNvGrpSpPr/>
              <p:nvPr/>
            </p:nvGrpSpPr>
            <p:grpSpPr>
              <a:xfrm>
                <a:off x="2610652" y="3685297"/>
                <a:ext cx="194387" cy="60778"/>
                <a:chOff x="2610652" y="3685297"/>
                <a:chExt cx="194387" cy="60778"/>
              </a:xfrm>
            </p:grpSpPr>
            <p:sp>
              <p:nvSpPr>
                <p:cNvPr id="3109" name="Google Shape;3109;p52"/>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2"/>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52"/>
              <p:cNvGrpSpPr/>
              <p:nvPr/>
            </p:nvGrpSpPr>
            <p:grpSpPr>
              <a:xfrm>
                <a:off x="2578246" y="3661125"/>
                <a:ext cx="128225" cy="111100"/>
                <a:chOff x="2578246" y="3661125"/>
                <a:chExt cx="128225" cy="111100"/>
              </a:xfrm>
            </p:grpSpPr>
            <p:sp>
              <p:nvSpPr>
                <p:cNvPr id="3112" name="Google Shape;3112;p52"/>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3" name="Google Shape;3113;p52"/>
                <p:cNvGrpSpPr/>
                <p:nvPr/>
              </p:nvGrpSpPr>
              <p:grpSpPr>
                <a:xfrm>
                  <a:off x="2596850" y="3677550"/>
                  <a:ext cx="102450" cy="94675"/>
                  <a:chOff x="2596850" y="3677550"/>
                  <a:chExt cx="102450" cy="94675"/>
                </a:xfrm>
              </p:grpSpPr>
              <p:sp>
                <p:nvSpPr>
                  <p:cNvPr id="3114" name="Google Shape;3114;p52"/>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2"/>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16" name="Google Shape;3116;p52"/>
            <p:cNvGrpSpPr/>
            <p:nvPr/>
          </p:nvGrpSpPr>
          <p:grpSpPr>
            <a:xfrm rot="5400000">
              <a:off x="4302139" y="3408954"/>
              <a:ext cx="353373" cy="144996"/>
              <a:chOff x="5075685" y="2271925"/>
              <a:chExt cx="492712" cy="202254"/>
            </a:xfrm>
          </p:grpSpPr>
          <p:sp>
            <p:nvSpPr>
              <p:cNvPr id="3117" name="Google Shape;3117;p52"/>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2"/>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19" name="Google Shape;3119;p52"/>
          <p:cNvGrpSpPr/>
          <p:nvPr/>
        </p:nvGrpSpPr>
        <p:grpSpPr>
          <a:xfrm>
            <a:off x="1089095" y="4015453"/>
            <a:ext cx="467479" cy="193481"/>
            <a:chOff x="4260510" y="2242993"/>
            <a:chExt cx="628501" cy="260125"/>
          </a:xfrm>
        </p:grpSpPr>
        <p:grpSp>
          <p:nvGrpSpPr>
            <p:cNvPr id="3120" name="Google Shape;3120;p52"/>
            <p:cNvGrpSpPr/>
            <p:nvPr/>
          </p:nvGrpSpPr>
          <p:grpSpPr>
            <a:xfrm>
              <a:off x="4260510" y="2286954"/>
              <a:ext cx="628501" cy="172421"/>
              <a:chOff x="4260510" y="2286954"/>
              <a:chExt cx="628501" cy="172421"/>
            </a:xfrm>
          </p:grpSpPr>
          <p:sp>
            <p:nvSpPr>
              <p:cNvPr id="3121" name="Google Shape;3121;p52"/>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2"/>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2"/>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124" name="Google Shape;3124;p52"/>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2"/>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2"/>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52"/>
          <p:cNvGrpSpPr/>
          <p:nvPr/>
        </p:nvGrpSpPr>
        <p:grpSpPr>
          <a:xfrm>
            <a:off x="1095178" y="1191975"/>
            <a:ext cx="730923" cy="195694"/>
            <a:chOff x="3099239" y="3615343"/>
            <a:chExt cx="689745" cy="184687"/>
          </a:xfrm>
        </p:grpSpPr>
        <p:sp>
          <p:nvSpPr>
            <p:cNvPr id="3128" name="Google Shape;3128;p52"/>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2"/>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2"/>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2"/>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52"/>
          <p:cNvGrpSpPr/>
          <p:nvPr/>
        </p:nvGrpSpPr>
        <p:grpSpPr>
          <a:xfrm flipH="1" rot="10800000">
            <a:off x="1082425" y="2006226"/>
            <a:ext cx="756740" cy="126985"/>
            <a:chOff x="1154425" y="3251263"/>
            <a:chExt cx="695150" cy="116650"/>
          </a:xfrm>
        </p:grpSpPr>
        <p:sp>
          <p:nvSpPr>
            <p:cNvPr id="3133" name="Google Shape;3133;p52"/>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2"/>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2"/>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2"/>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2"/>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2"/>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52"/>
          <p:cNvGrpSpPr/>
          <p:nvPr/>
        </p:nvGrpSpPr>
        <p:grpSpPr>
          <a:xfrm>
            <a:off x="1088895" y="1460316"/>
            <a:ext cx="743825" cy="172498"/>
            <a:chOff x="4100207" y="2107304"/>
            <a:chExt cx="510343" cy="118352"/>
          </a:xfrm>
        </p:grpSpPr>
        <p:sp>
          <p:nvSpPr>
            <p:cNvPr id="3140" name="Google Shape;3140;p52"/>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2"/>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2"/>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52"/>
          <p:cNvGrpSpPr/>
          <p:nvPr/>
        </p:nvGrpSpPr>
        <p:grpSpPr>
          <a:xfrm>
            <a:off x="2032740" y="1528975"/>
            <a:ext cx="623064" cy="406130"/>
            <a:chOff x="2525450" y="2505350"/>
            <a:chExt cx="373450" cy="243425"/>
          </a:xfrm>
        </p:grpSpPr>
        <p:grpSp>
          <p:nvGrpSpPr>
            <p:cNvPr id="3144" name="Google Shape;3144;p52"/>
            <p:cNvGrpSpPr/>
            <p:nvPr/>
          </p:nvGrpSpPr>
          <p:grpSpPr>
            <a:xfrm>
              <a:off x="2525450" y="2505350"/>
              <a:ext cx="373450" cy="107475"/>
              <a:chOff x="2525450" y="2505350"/>
              <a:chExt cx="373450" cy="107475"/>
            </a:xfrm>
          </p:grpSpPr>
          <p:sp>
            <p:nvSpPr>
              <p:cNvPr id="3145" name="Google Shape;3145;p52"/>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2"/>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2"/>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52"/>
            <p:cNvGrpSpPr/>
            <p:nvPr/>
          </p:nvGrpSpPr>
          <p:grpSpPr>
            <a:xfrm>
              <a:off x="2525450" y="2586475"/>
              <a:ext cx="373450" cy="81175"/>
              <a:chOff x="2525450" y="2586475"/>
              <a:chExt cx="373450" cy="81175"/>
            </a:xfrm>
          </p:grpSpPr>
          <p:sp>
            <p:nvSpPr>
              <p:cNvPr id="3149" name="Google Shape;3149;p52"/>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2"/>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2"/>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52"/>
            <p:cNvGrpSpPr/>
            <p:nvPr/>
          </p:nvGrpSpPr>
          <p:grpSpPr>
            <a:xfrm>
              <a:off x="2525450" y="2667625"/>
              <a:ext cx="373450" cy="81150"/>
              <a:chOff x="2525450" y="2667625"/>
              <a:chExt cx="373450" cy="81150"/>
            </a:xfrm>
          </p:grpSpPr>
          <p:sp>
            <p:nvSpPr>
              <p:cNvPr id="3153" name="Google Shape;3153;p52"/>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2"/>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2"/>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6" name="Google Shape;3156;p52"/>
          <p:cNvGrpSpPr/>
          <p:nvPr/>
        </p:nvGrpSpPr>
        <p:grpSpPr>
          <a:xfrm>
            <a:off x="2021992" y="1229434"/>
            <a:ext cx="706335" cy="255548"/>
            <a:chOff x="2600813" y="2069700"/>
            <a:chExt cx="448638" cy="162325"/>
          </a:xfrm>
        </p:grpSpPr>
        <p:sp>
          <p:nvSpPr>
            <p:cNvPr id="3157" name="Google Shape;3157;p52"/>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2"/>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9" name="Google Shape;3159;p52"/>
          <p:cNvGrpSpPr/>
          <p:nvPr/>
        </p:nvGrpSpPr>
        <p:grpSpPr>
          <a:xfrm>
            <a:off x="2675987" y="1475531"/>
            <a:ext cx="355485" cy="330727"/>
            <a:chOff x="3631100" y="1774000"/>
            <a:chExt cx="380850" cy="354325"/>
          </a:xfrm>
        </p:grpSpPr>
        <p:grpSp>
          <p:nvGrpSpPr>
            <p:cNvPr id="3160" name="Google Shape;3160;p52"/>
            <p:cNvGrpSpPr/>
            <p:nvPr/>
          </p:nvGrpSpPr>
          <p:grpSpPr>
            <a:xfrm>
              <a:off x="3750225" y="1774000"/>
              <a:ext cx="149575" cy="145525"/>
              <a:chOff x="3750225" y="1774000"/>
              <a:chExt cx="149575" cy="145525"/>
            </a:xfrm>
          </p:grpSpPr>
          <p:sp>
            <p:nvSpPr>
              <p:cNvPr id="3161" name="Google Shape;3161;p5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52"/>
            <p:cNvGrpSpPr/>
            <p:nvPr/>
          </p:nvGrpSpPr>
          <p:grpSpPr>
            <a:xfrm>
              <a:off x="3847850" y="1889150"/>
              <a:ext cx="164100" cy="145600"/>
              <a:chOff x="3847850" y="1889150"/>
              <a:chExt cx="164100" cy="145600"/>
            </a:xfrm>
          </p:grpSpPr>
          <p:sp>
            <p:nvSpPr>
              <p:cNvPr id="3164" name="Google Shape;3164;p5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52"/>
            <p:cNvGrpSpPr/>
            <p:nvPr/>
          </p:nvGrpSpPr>
          <p:grpSpPr>
            <a:xfrm>
              <a:off x="3631100" y="1866150"/>
              <a:ext cx="149875" cy="144800"/>
              <a:chOff x="3631100" y="1866150"/>
              <a:chExt cx="149875" cy="144800"/>
            </a:xfrm>
          </p:grpSpPr>
          <p:sp>
            <p:nvSpPr>
              <p:cNvPr id="3167" name="Google Shape;3167;p5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52"/>
            <p:cNvGrpSpPr/>
            <p:nvPr/>
          </p:nvGrpSpPr>
          <p:grpSpPr>
            <a:xfrm>
              <a:off x="3730650" y="1982800"/>
              <a:ext cx="149550" cy="145525"/>
              <a:chOff x="3730650" y="1982800"/>
              <a:chExt cx="149550" cy="145525"/>
            </a:xfrm>
          </p:grpSpPr>
          <p:sp>
            <p:nvSpPr>
              <p:cNvPr id="3170" name="Google Shape;3170;p5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2" name="Google Shape;3172;p52"/>
          <p:cNvGrpSpPr/>
          <p:nvPr/>
        </p:nvGrpSpPr>
        <p:grpSpPr>
          <a:xfrm rot="5400000">
            <a:off x="2116886" y="809455"/>
            <a:ext cx="215289" cy="452582"/>
            <a:chOff x="2506150" y="1152650"/>
            <a:chExt cx="230650" cy="484875"/>
          </a:xfrm>
        </p:grpSpPr>
        <p:sp>
          <p:nvSpPr>
            <p:cNvPr id="3173" name="Google Shape;3173;p52"/>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2"/>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52"/>
          <p:cNvGrpSpPr/>
          <p:nvPr/>
        </p:nvGrpSpPr>
        <p:grpSpPr>
          <a:xfrm>
            <a:off x="6808184" y="966414"/>
            <a:ext cx="610130" cy="38431"/>
            <a:chOff x="2521850" y="1810250"/>
            <a:chExt cx="540225" cy="34025"/>
          </a:xfrm>
        </p:grpSpPr>
        <p:sp>
          <p:nvSpPr>
            <p:cNvPr id="3176" name="Google Shape;3176;p52"/>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2"/>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2"/>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2"/>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2"/>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2"/>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2"/>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2"/>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2"/>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2"/>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2"/>
          <p:cNvGrpSpPr/>
          <p:nvPr/>
        </p:nvGrpSpPr>
        <p:grpSpPr>
          <a:xfrm>
            <a:off x="2863397" y="1225875"/>
            <a:ext cx="623130" cy="439024"/>
            <a:chOff x="2196556" y="2995700"/>
            <a:chExt cx="636756" cy="448625"/>
          </a:xfrm>
        </p:grpSpPr>
        <p:grpSp>
          <p:nvGrpSpPr>
            <p:cNvPr id="3187" name="Google Shape;3187;p52"/>
            <p:cNvGrpSpPr/>
            <p:nvPr/>
          </p:nvGrpSpPr>
          <p:grpSpPr>
            <a:xfrm flipH="1">
              <a:off x="2437481" y="3288975"/>
              <a:ext cx="226125" cy="154175"/>
              <a:chOff x="4472075" y="2905100"/>
              <a:chExt cx="226125" cy="154175"/>
            </a:xfrm>
          </p:grpSpPr>
          <p:sp>
            <p:nvSpPr>
              <p:cNvPr id="3188" name="Google Shape;3188;p5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2"/>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52"/>
            <p:cNvGrpSpPr/>
            <p:nvPr/>
          </p:nvGrpSpPr>
          <p:grpSpPr>
            <a:xfrm>
              <a:off x="2196556" y="2995700"/>
              <a:ext cx="636756" cy="448625"/>
              <a:chOff x="4407819" y="2905100"/>
              <a:chExt cx="636756" cy="448625"/>
            </a:xfrm>
          </p:grpSpPr>
          <p:grpSp>
            <p:nvGrpSpPr>
              <p:cNvPr id="3191" name="Google Shape;3191;p52"/>
              <p:cNvGrpSpPr/>
              <p:nvPr/>
            </p:nvGrpSpPr>
            <p:grpSpPr>
              <a:xfrm>
                <a:off x="4825475" y="3136075"/>
                <a:ext cx="187000" cy="217650"/>
                <a:chOff x="4825475" y="3136075"/>
                <a:chExt cx="187000" cy="217650"/>
              </a:xfrm>
            </p:grpSpPr>
            <p:sp>
              <p:nvSpPr>
                <p:cNvPr id="3192" name="Google Shape;3192;p52"/>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2"/>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2"/>
              <p:cNvGrpSpPr/>
              <p:nvPr/>
            </p:nvGrpSpPr>
            <p:grpSpPr>
              <a:xfrm>
                <a:off x="4882275" y="2949625"/>
                <a:ext cx="162300" cy="235875"/>
                <a:chOff x="4882275" y="2949625"/>
                <a:chExt cx="162300" cy="235875"/>
              </a:xfrm>
            </p:grpSpPr>
            <p:sp>
              <p:nvSpPr>
                <p:cNvPr id="3195" name="Google Shape;3195;p52"/>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2"/>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52"/>
              <p:cNvGrpSpPr/>
              <p:nvPr/>
            </p:nvGrpSpPr>
            <p:grpSpPr>
              <a:xfrm>
                <a:off x="4705225" y="2937550"/>
                <a:ext cx="221425" cy="133450"/>
                <a:chOff x="4705225" y="2937550"/>
                <a:chExt cx="221425" cy="133450"/>
              </a:xfrm>
            </p:grpSpPr>
            <p:sp>
              <p:nvSpPr>
                <p:cNvPr id="3198" name="Google Shape;3198;p52"/>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2"/>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52"/>
              <p:cNvGrpSpPr/>
              <p:nvPr/>
            </p:nvGrpSpPr>
            <p:grpSpPr>
              <a:xfrm>
                <a:off x="4528269" y="2905100"/>
                <a:ext cx="226125" cy="154175"/>
                <a:chOff x="4472075" y="2905100"/>
                <a:chExt cx="226125" cy="154175"/>
              </a:xfrm>
            </p:grpSpPr>
            <p:sp>
              <p:nvSpPr>
                <p:cNvPr id="3201" name="Google Shape;3201;p5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2"/>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3" name="Google Shape;3203;p52"/>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4" name="Google Shape;3204;p52"/>
          <p:cNvGrpSpPr/>
          <p:nvPr/>
        </p:nvGrpSpPr>
        <p:grpSpPr>
          <a:xfrm>
            <a:off x="2901518" y="1717062"/>
            <a:ext cx="559226" cy="227878"/>
            <a:chOff x="5793270" y="3739034"/>
            <a:chExt cx="1174105" cy="478433"/>
          </a:xfrm>
        </p:grpSpPr>
        <p:grpSp>
          <p:nvGrpSpPr>
            <p:cNvPr id="3205" name="Google Shape;3205;p52"/>
            <p:cNvGrpSpPr/>
            <p:nvPr/>
          </p:nvGrpSpPr>
          <p:grpSpPr>
            <a:xfrm>
              <a:off x="5793269" y="3739034"/>
              <a:ext cx="368725" cy="478433"/>
              <a:chOff x="5793270" y="3739034"/>
              <a:chExt cx="368725" cy="478433"/>
            </a:xfrm>
          </p:grpSpPr>
          <p:sp>
            <p:nvSpPr>
              <p:cNvPr id="3206" name="Google Shape;3206;p52"/>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2"/>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2"/>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52"/>
            <p:cNvGrpSpPr/>
            <p:nvPr/>
          </p:nvGrpSpPr>
          <p:grpSpPr>
            <a:xfrm>
              <a:off x="6034165" y="3739034"/>
              <a:ext cx="263339" cy="478433"/>
              <a:chOff x="6034165" y="3739034"/>
              <a:chExt cx="263339" cy="478433"/>
            </a:xfrm>
          </p:grpSpPr>
          <p:sp>
            <p:nvSpPr>
              <p:cNvPr id="3210" name="Google Shape;3210;p52"/>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2"/>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2"/>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3" name="Google Shape;3213;p52"/>
            <p:cNvGrpSpPr/>
            <p:nvPr/>
          </p:nvGrpSpPr>
          <p:grpSpPr>
            <a:xfrm>
              <a:off x="6274808" y="3739034"/>
              <a:ext cx="210793" cy="478433"/>
              <a:chOff x="6274808" y="3739034"/>
              <a:chExt cx="210793" cy="478433"/>
            </a:xfrm>
          </p:grpSpPr>
          <p:sp>
            <p:nvSpPr>
              <p:cNvPr id="3214" name="Google Shape;3214;p52"/>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2"/>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2"/>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7" name="Google Shape;3217;p52"/>
            <p:cNvGrpSpPr/>
            <p:nvPr/>
          </p:nvGrpSpPr>
          <p:grpSpPr>
            <a:xfrm>
              <a:off x="6463133" y="3739034"/>
              <a:ext cx="263344" cy="478433"/>
              <a:chOff x="6463133" y="3739034"/>
              <a:chExt cx="263344" cy="478433"/>
            </a:xfrm>
          </p:grpSpPr>
          <p:sp>
            <p:nvSpPr>
              <p:cNvPr id="3218" name="Google Shape;3218;p52"/>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2"/>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2"/>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52"/>
            <p:cNvGrpSpPr/>
            <p:nvPr/>
          </p:nvGrpSpPr>
          <p:grpSpPr>
            <a:xfrm>
              <a:off x="6598649" y="3739034"/>
              <a:ext cx="368726" cy="478433"/>
              <a:chOff x="6598649" y="3739034"/>
              <a:chExt cx="368726" cy="478433"/>
            </a:xfrm>
          </p:grpSpPr>
          <p:sp>
            <p:nvSpPr>
              <p:cNvPr id="3222" name="Google Shape;3222;p52"/>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2"/>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2"/>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5" name="Google Shape;3225;p52"/>
          <p:cNvGrpSpPr/>
          <p:nvPr/>
        </p:nvGrpSpPr>
        <p:grpSpPr>
          <a:xfrm>
            <a:off x="2031243" y="3779808"/>
            <a:ext cx="1453661" cy="366049"/>
            <a:chOff x="5778536" y="3183751"/>
            <a:chExt cx="1203561" cy="303071"/>
          </a:xfrm>
        </p:grpSpPr>
        <p:sp>
          <p:nvSpPr>
            <p:cNvPr id="3226" name="Google Shape;3226;p52"/>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2"/>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2"/>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2"/>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2"/>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2"/>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2"/>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2"/>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2"/>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2"/>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2"/>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2"/>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2"/>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2"/>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2"/>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2"/>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2"/>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3" name="Google Shape;3243;p52"/>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4" name="Google Shape;3244;p52"/>
          <p:cNvGrpSpPr/>
          <p:nvPr/>
        </p:nvGrpSpPr>
        <p:grpSpPr>
          <a:xfrm rot="-5400000">
            <a:off x="2662944" y="825422"/>
            <a:ext cx="213595" cy="418866"/>
            <a:chOff x="4379261" y="3450715"/>
            <a:chExt cx="390984" cy="766732"/>
          </a:xfrm>
        </p:grpSpPr>
        <p:sp>
          <p:nvSpPr>
            <p:cNvPr id="3245" name="Google Shape;3245;p52"/>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2"/>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52"/>
          <p:cNvGrpSpPr/>
          <p:nvPr/>
        </p:nvGrpSpPr>
        <p:grpSpPr>
          <a:xfrm>
            <a:off x="2009589" y="2859325"/>
            <a:ext cx="1496767" cy="802469"/>
            <a:chOff x="5793258" y="2247269"/>
            <a:chExt cx="1174119" cy="629486"/>
          </a:xfrm>
        </p:grpSpPr>
        <p:sp>
          <p:nvSpPr>
            <p:cNvPr id="3248" name="Google Shape;3248;p52"/>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2"/>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2"/>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2"/>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2"/>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2"/>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2"/>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2"/>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2"/>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2"/>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2"/>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52"/>
          <p:cNvGrpSpPr/>
          <p:nvPr/>
        </p:nvGrpSpPr>
        <p:grpSpPr>
          <a:xfrm rot="5400000">
            <a:off x="2358460" y="1700057"/>
            <a:ext cx="799341" cy="1436131"/>
            <a:chOff x="3088670" y="1930338"/>
            <a:chExt cx="380983" cy="684491"/>
          </a:xfrm>
        </p:grpSpPr>
        <p:sp>
          <p:nvSpPr>
            <p:cNvPr id="3260" name="Google Shape;3260;p52"/>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2"/>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2"/>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2"/>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2"/>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2"/>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2"/>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2"/>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2"/>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2"/>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2"/>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2"/>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2"/>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2"/>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2"/>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2"/>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2"/>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2"/>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2"/>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2"/>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2"/>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2"/>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2"/>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2"/>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2"/>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2"/>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7" name="Google Shape;3287;p52"/>
          <p:cNvGrpSpPr/>
          <p:nvPr/>
        </p:nvGrpSpPr>
        <p:grpSpPr>
          <a:xfrm>
            <a:off x="1998305" y="4220153"/>
            <a:ext cx="1519488" cy="198289"/>
            <a:chOff x="504546" y="564561"/>
            <a:chExt cx="1627907" cy="212437"/>
          </a:xfrm>
        </p:grpSpPr>
        <p:sp>
          <p:nvSpPr>
            <p:cNvPr id="3288" name="Google Shape;3288;p52"/>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289" name="Google Shape;3289;p52"/>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290" name="Google Shape;3290;p52"/>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2"/>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292" name="Google Shape;3292;p52"/>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2"/>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295" name="Google Shape;3295;p52"/>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296" name="Google Shape;3296;p52"/>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297" name="Google Shape;3297;p52"/>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2"/>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2"/>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2"/>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2"/>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302" name="Google Shape;3302;p52"/>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2"/>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2"/>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2"/>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2"/>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2"/>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2"/>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2"/>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2"/>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2"/>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2"/>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2"/>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2"/>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2"/>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2"/>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2"/>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2"/>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2"/>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2"/>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2"/>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2"/>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2"/>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2"/>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2"/>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2"/>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2"/>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2"/>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2"/>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2"/>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2"/>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2"/>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2"/>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2"/>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2"/>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2"/>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2"/>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2"/>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52"/>
          <p:cNvGrpSpPr/>
          <p:nvPr/>
        </p:nvGrpSpPr>
        <p:grpSpPr>
          <a:xfrm flipH="1">
            <a:off x="3704668" y="2844955"/>
            <a:ext cx="410808" cy="831197"/>
            <a:chOff x="3564075" y="2091586"/>
            <a:chExt cx="329966" cy="667521"/>
          </a:xfrm>
        </p:grpSpPr>
        <p:sp>
          <p:nvSpPr>
            <p:cNvPr id="3344" name="Google Shape;3344;p52"/>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5" name="Google Shape;3345;p52"/>
            <p:cNvGrpSpPr/>
            <p:nvPr/>
          </p:nvGrpSpPr>
          <p:grpSpPr>
            <a:xfrm>
              <a:off x="3577470" y="2091586"/>
              <a:ext cx="203196" cy="352319"/>
              <a:chOff x="3976450" y="5044825"/>
              <a:chExt cx="107625" cy="186600"/>
            </a:xfrm>
          </p:grpSpPr>
          <p:sp>
            <p:nvSpPr>
              <p:cNvPr id="3346" name="Google Shape;3346;p52"/>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2"/>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2"/>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2"/>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52"/>
            <p:cNvGrpSpPr/>
            <p:nvPr/>
          </p:nvGrpSpPr>
          <p:grpSpPr>
            <a:xfrm>
              <a:off x="3690750" y="2391589"/>
              <a:ext cx="203290" cy="367519"/>
              <a:chOff x="4036450" y="5279050"/>
              <a:chExt cx="107675" cy="194650"/>
            </a:xfrm>
          </p:grpSpPr>
          <p:sp>
            <p:nvSpPr>
              <p:cNvPr id="3351" name="Google Shape;3351;p52"/>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2"/>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2"/>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2"/>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5" name="Google Shape;3355;p52"/>
          <p:cNvGrpSpPr/>
          <p:nvPr/>
        </p:nvGrpSpPr>
        <p:grpSpPr>
          <a:xfrm>
            <a:off x="6877470" y="1081715"/>
            <a:ext cx="473148" cy="148870"/>
            <a:chOff x="4458420" y="5169625"/>
            <a:chExt cx="178850" cy="56275"/>
          </a:xfrm>
        </p:grpSpPr>
        <p:sp>
          <p:nvSpPr>
            <p:cNvPr id="3356" name="Google Shape;3356;p52"/>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2"/>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2"/>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2"/>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0" name="Google Shape;3360;p52"/>
          <p:cNvGrpSpPr/>
          <p:nvPr/>
        </p:nvGrpSpPr>
        <p:grpSpPr>
          <a:xfrm>
            <a:off x="5322464" y="966504"/>
            <a:ext cx="758083" cy="691884"/>
            <a:chOff x="5976993" y="238644"/>
            <a:chExt cx="671226" cy="612558"/>
          </a:xfrm>
        </p:grpSpPr>
        <p:grpSp>
          <p:nvGrpSpPr>
            <p:cNvPr id="3361" name="Google Shape;3361;p52"/>
            <p:cNvGrpSpPr/>
            <p:nvPr/>
          </p:nvGrpSpPr>
          <p:grpSpPr>
            <a:xfrm>
              <a:off x="6207869" y="264821"/>
              <a:ext cx="255900" cy="309550"/>
              <a:chOff x="4721075" y="260350"/>
              <a:chExt cx="255900" cy="309550"/>
            </a:xfrm>
          </p:grpSpPr>
          <p:sp>
            <p:nvSpPr>
              <p:cNvPr id="3362" name="Google Shape;3362;p52"/>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2"/>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2"/>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2"/>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52"/>
            <p:cNvGrpSpPr/>
            <p:nvPr/>
          </p:nvGrpSpPr>
          <p:grpSpPr>
            <a:xfrm>
              <a:off x="6014775" y="319425"/>
              <a:ext cx="267975" cy="297900"/>
              <a:chOff x="4428250" y="314750"/>
              <a:chExt cx="267975" cy="297900"/>
            </a:xfrm>
          </p:grpSpPr>
          <p:sp>
            <p:nvSpPr>
              <p:cNvPr id="3367" name="Google Shape;3367;p52"/>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2"/>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2"/>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0" name="Google Shape;3370;p52"/>
            <p:cNvGrpSpPr/>
            <p:nvPr/>
          </p:nvGrpSpPr>
          <p:grpSpPr>
            <a:xfrm>
              <a:off x="6384394" y="238644"/>
              <a:ext cx="263825" cy="384100"/>
              <a:chOff x="4897600" y="530925"/>
              <a:chExt cx="263825" cy="384100"/>
            </a:xfrm>
          </p:grpSpPr>
          <p:sp>
            <p:nvSpPr>
              <p:cNvPr id="3371" name="Google Shape;3371;p52"/>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2"/>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2"/>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4" name="Google Shape;3374;p52"/>
            <p:cNvGrpSpPr/>
            <p:nvPr/>
          </p:nvGrpSpPr>
          <p:grpSpPr>
            <a:xfrm>
              <a:off x="5976993" y="471107"/>
              <a:ext cx="222175" cy="258225"/>
              <a:chOff x="4390750" y="609200"/>
              <a:chExt cx="222175" cy="258225"/>
            </a:xfrm>
          </p:grpSpPr>
          <p:sp>
            <p:nvSpPr>
              <p:cNvPr id="3375" name="Google Shape;3375;p52"/>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2"/>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2"/>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2"/>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52"/>
            <p:cNvGrpSpPr/>
            <p:nvPr/>
          </p:nvGrpSpPr>
          <p:grpSpPr>
            <a:xfrm>
              <a:off x="6012699" y="624883"/>
              <a:ext cx="258950" cy="209025"/>
              <a:chOff x="4427350" y="850800"/>
              <a:chExt cx="258950" cy="209025"/>
            </a:xfrm>
          </p:grpSpPr>
          <p:sp>
            <p:nvSpPr>
              <p:cNvPr id="3380" name="Google Shape;3380;p52"/>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2"/>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2"/>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3" name="Google Shape;3383;p52"/>
            <p:cNvGrpSpPr/>
            <p:nvPr/>
          </p:nvGrpSpPr>
          <p:grpSpPr>
            <a:xfrm>
              <a:off x="6192527" y="709277"/>
              <a:ext cx="269050" cy="141925"/>
              <a:chOff x="4703050" y="934300"/>
              <a:chExt cx="269050" cy="141925"/>
            </a:xfrm>
          </p:grpSpPr>
          <p:sp>
            <p:nvSpPr>
              <p:cNvPr id="3384" name="Google Shape;3384;p52"/>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2"/>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6" name="Google Shape;3386;p52"/>
          <p:cNvGrpSpPr/>
          <p:nvPr/>
        </p:nvGrpSpPr>
        <p:grpSpPr>
          <a:xfrm rot="5400000">
            <a:off x="7811864" y="752915"/>
            <a:ext cx="87395" cy="517491"/>
            <a:chOff x="4427900" y="1369375"/>
            <a:chExt cx="77375" cy="458200"/>
          </a:xfrm>
        </p:grpSpPr>
        <p:grpSp>
          <p:nvGrpSpPr>
            <p:cNvPr id="3387" name="Google Shape;3387;p52"/>
            <p:cNvGrpSpPr/>
            <p:nvPr/>
          </p:nvGrpSpPr>
          <p:grpSpPr>
            <a:xfrm>
              <a:off x="4427900" y="1369375"/>
              <a:ext cx="36800" cy="458200"/>
              <a:chOff x="4427900" y="1369375"/>
              <a:chExt cx="36800" cy="458200"/>
            </a:xfrm>
          </p:grpSpPr>
          <p:sp>
            <p:nvSpPr>
              <p:cNvPr id="3388" name="Google Shape;3388;p52"/>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2"/>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2"/>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2"/>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2"/>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2"/>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2"/>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2"/>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2"/>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2"/>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2"/>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2"/>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2"/>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2"/>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2"/>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2"/>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2"/>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2"/>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2"/>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2"/>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2"/>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2"/>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2"/>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2"/>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2"/>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2"/>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2"/>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2"/>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2"/>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2"/>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2"/>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2"/>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2"/>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52"/>
            <p:cNvGrpSpPr/>
            <p:nvPr/>
          </p:nvGrpSpPr>
          <p:grpSpPr>
            <a:xfrm>
              <a:off x="4488850" y="1372625"/>
              <a:ext cx="16425" cy="169875"/>
              <a:chOff x="4488850" y="1372625"/>
              <a:chExt cx="16425" cy="169875"/>
            </a:xfrm>
          </p:grpSpPr>
          <p:sp>
            <p:nvSpPr>
              <p:cNvPr id="3422" name="Google Shape;3422;p52"/>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2"/>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2"/>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2"/>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2"/>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2"/>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2"/>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9" name="Google Shape;3429;p52"/>
          <p:cNvGrpSpPr/>
          <p:nvPr/>
        </p:nvGrpSpPr>
        <p:grpSpPr>
          <a:xfrm>
            <a:off x="4553653" y="1403110"/>
            <a:ext cx="287997" cy="219067"/>
            <a:chOff x="5023100" y="253750"/>
            <a:chExt cx="255000" cy="193950"/>
          </a:xfrm>
        </p:grpSpPr>
        <p:sp>
          <p:nvSpPr>
            <p:cNvPr id="3430" name="Google Shape;3430;p52"/>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2"/>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2"/>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2"/>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2"/>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2"/>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52"/>
          <p:cNvGrpSpPr/>
          <p:nvPr/>
        </p:nvGrpSpPr>
        <p:grpSpPr>
          <a:xfrm>
            <a:off x="4501765" y="1029060"/>
            <a:ext cx="163961" cy="243605"/>
            <a:chOff x="3431675" y="243350"/>
            <a:chExt cx="145175" cy="215675"/>
          </a:xfrm>
        </p:grpSpPr>
        <p:sp>
          <p:nvSpPr>
            <p:cNvPr id="3437" name="Google Shape;3437;p52"/>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2"/>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2"/>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2"/>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52"/>
          <p:cNvGrpSpPr/>
          <p:nvPr/>
        </p:nvGrpSpPr>
        <p:grpSpPr>
          <a:xfrm>
            <a:off x="5009043" y="1043517"/>
            <a:ext cx="201428" cy="220987"/>
            <a:chOff x="3782200" y="256150"/>
            <a:chExt cx="178350" cy="195650"/>
          </a:xfrm>
        </p:grpSpPr>
        <p:sp>
          <p:nvSpPr>
            <p:cNvPr id="3442" name="Google Shape;3442;p52"/>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2"/>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2"/>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52"/>
          <p:cNvGrpSpPr/>
          <p:nvPr/>
        </p:nvGrpSpPr>
        <p:grpSpPr>
          <a:xfrm>
            <a:off x="5981017" y="1451330"/>
            <a:ext cx="191857" cy="207037"/>
            <a:chOff x="3189900" y="762150"/>
            <a:chExt cx="169875" cy="183300"/>
          </a:xfrm>
        </p:grpSpPr>
        <p:grpSp>
          <p:nvGrpSpPr>
            <p:cNvPr id="3446" name="Google Shape;3446;p52"/>
            <p:cNvGrpSpPr/>
            <p:nvPr/>
          </p:nvGrpSpPr>
          <p:grpSpPr>
            <a:xfrm>
              <a:off x="3192775" y="894450"/>
              <a:ext cx="164100" cy="51000"/>
              <a:chOff x="3192775" y="894450"/>
              <a:chExt cx="164100" cy="51000"/>
            </a:xfrm>
          </p:grpSpPr>
          <p:sp>
            <p:nvSpPr>
              <p:cNvPr id="3447" name="Google Shape;3447;p52"/>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2"/>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52"/>
            <p:cNvGrpSpPr/>
            <p:nvPr/>
          </p:nvGrpSpPr>
          <p:grpSpPr>
            <a:xfrm>
              <a:off x="3192775" y="862421"/>
              <a:ext cx="164100" cy="34915"/>
              <a:chOff x="3192775" y="867225"/>
              <a:chExt cx="164100" cy="25450"/>
            </a:xfrm>
          </p:grpSpPr>
          <p:sp>
            <p:nvSpPr>
              <p:cNvPr id="3450" name="Google Shape;3450;p52"/>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2"/>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2"/>
            <p:cNvGrpSpPr/>
            <p:nvPr/>
          </p:nvGrpSpPr>
          <p:grpSpPr>
            <a:xfrm>
              <a:off x="3189900" y="762150"/>
              <a:ext cx="169875" cy="102375"/>
              <a:chOff x="3189900" y="762150"/>
              <a:chExt cx="169875" cy="102375"/>
            </a:xfrm>
          </p:grpSpPr>
          <p:sp>
            <p:nvSpPr>
              <p:cNvPr id="3453" name="Google Shape;3453;p52"/>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2"/>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2"/>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6" name="Google Shape;3456;p52"/>
          <p:cNvGrpSpPr/>
          <p:nvPr/>
        </p:nvGrpSpPr>
        <p:grpSpPr>
          <a:xfrm>
            <a:off x="4200824" y="1424207"/>
            <a:ext cx="202501" cy="173521"/>
            <a:chOff x="2862744" y="750125"/>
            <a:chExt cx="179300" cy="153627"/>
          </a:xfrm>
        </p:grpSpPr>
        <p:grpSp>
          <p:nvGrpSpPr>
            <p:cNvPr id="3457" name="Google Shape;3457;p52"/>
            <p:cNvGrpSpPr/>
            <p:nvPr/>
          </p:nvGrpSpPr>
          <p:grpSpPr>
            <a:xfrm>
              <a:off x="2934544" y="750125"/>
              <a:ext cx="107500" cy="112300"/>
              <a:chOff x="2934750" y="687150"/>
              <a:chExt cx="107500" cy="112300"/>
            </a:xfrm>
          </p:grpSpPr>
          <p:sp>
            <p:nvSpPr>
              <p:cNvPr id="3458" name="Google Shape;3458;p52"/>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2"/>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2"/>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52"/>
            <p:cNvGrpSpPr/>
            <p:nvPr/>
          </p:nvGrpSpPr>
          <p:grpSpPr>
            <a:xfrm>
              <a:off x="2896875" y="767675"/>
              <a:ext cx="114700" cy="116325"/>
              <a:chOff x="2896875" y="767675"/>
              <a:chExt cx="114700" cy="116325"/>
            </a:xfrm>
          </p:grpSpPr>
          <p:sp>
            <p:nvSpPr>
              <p:cNvPr id="3462" name="Google Shape;3462;p52"/>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2"/>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2"/>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52"/>
            <p:cNvGrpSpPr/>
            <p:nvPr/>
          </p:nvGrpSpPr>
          <p:grpSpPr>
            <a:xfrm>
              <a:off x="2862744" y="789602"/>
              <a:ext cx="110750" cy="114150"/>
              <a:chOff x="2862975" y="845225"/>
              <a:chExt cx="110750" cy="114150"/>
            </a:xfrm>
          </p:grpSpPr>
          <p:sp>
            <p:nvSpPr>
              <p:cNvPr id="3466" name="Google Shape;3466;p52"/>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2"/>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8" name="Google Shape;3468;p52"/>
          <p:cNvGrpSpPr/>
          <p:nvPr/>
        </p:nvGrpSpPr>
        <p:grpSpPr>
          <a:xfrm>
            <a:off x="3518186" y="1071374"/>
            <a:ext cx="610213" cy="564453"/>
            <a:chOff x="2431875" y="700600"/>
            <a:chExt cx="264700" cy="244850"/>
          </a:xfrm>
        </p:grpSpPr>
        <p:sp>
          <p:nvSpPr>
            <p:cNvPr id="3469" name="Google Shape;3469;p52"/>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2"/>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2"/>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2"/>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2"/>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2"/>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2"/>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2"/>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2"/>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2"/>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2"/>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2"/>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2"/>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2" name="Google Shape;3482;p52"/>
          <p:cNvGrpSpPr/>
          <p:nvPr/>
        </p:nvGrpSpPr>
        <p:grpSpPr>
          <a:xfrm>
            <a:off x="4193901" y="1043518"/>
            <a:ext cx="216347" cy="265394"/>
            <a:chOff x="4722841" y="238125"/>
            <a:chExt cx="191559" cy="234966"/>
          </a:xfrm>
        </p:grpSpPr>
        <p:grpSp>
          <p:nvGrpSpPr>
            <p:cNvPr id="3483" name="Google Shape;3483;p52"/>
            <p:cNvGrpSpPr/>
            <p:nvPr/>
          </p:nvGrpSpPr>
          <p:grpSpPr>
            <a:xfrm>
              <a:off x="4818100" y="238125"/>
              <a:ext cx="96300" cy="179775"/>
              <a:chOff x="2798800" y="238125"/>
              <a:chExt cx="96300" cy="179775"/>
            </a:xfrm>
          </p:grpSpPr>
          <p:sp>
            <p:nvSpPr>
              <p:cNvPr id="3484" name="Google Shape;3484;p52"/>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2"/>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2"/>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52"/>
            <p:cNvGrpSpPr/>
            <p:nvPr/>
          </p:nvGrpSpPr>
          <p:grpSpPr>
            <a:xfrm>
              <a:off x="4769812" y="311347"/>
              <a:ext cx="96300" cy="134375"/>
              <a:chOff x="2698550" y="350800"/>
              <a:chExt cx="96300" cy="134375"/>
            </a:xfrm>
          </p:grpSpPr>
          <p:sp>
            <p:nvSpPr>
              <p:cNvPr id="3488" name="Google Shape;3488;p52"/>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2"/>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2"/>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52"/>
            <p:cNvGrpSpPr/>
            <p:nvPr/>
          </p:nvGrpSpPr>
          <p:grpSpPr>
            <a:xfrm>
              <a:off x="4722841" y="379141"/>
              <a:ext cx="96125" cy="93950"/>
              <a:chOff x="2615975" y="444575"/>
              <a:chExt cx="96125" cy="93950"/>
            </a:xfrm>
          </p:grpSpPr>
          <p:sp>
            <p:nvSpPr>
              <p:cNvPr id="3492" name="Google Shape;3492;p52"/>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2"/>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2"/>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5" name="Google Shape;3495;p52"/>
          <p:cNvGrpSpPr/>
          <p:nvPr/>
        </p:nvGrpSpPr>
        <p:grpSpPr>
          <a:xfrm>
            <a:off x="4959250" y="1358511"/>
            <a:ext cx="301013" cy="279495"/>
            <a:chOff x="3506875" y="724175"/>
            <a:chExt cx="266525" cy="247450"/>
          </a:xfrm>
        </p:grpSpPr>
        <p:sp>
          <p:nvSpPr>
            <p:cNvPr id="3496" name="Google Shape;3496;p52"/>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2"/>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2"/>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2"/>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2"/>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2"/>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2"/>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2"/>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2"/>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2"/>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2"/>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52"/>
          <p:cNvGrpSpPr/>
          <p:nvPr/>
        </p:nvGrpSpPr>
        <p:grpSpPr>
          <a:xfrm>
            <a:off x="4757246" y="1039762"/>
            <a:ext cx="170681" cy="251031"/>
            <a:chOff x="3608400" y="252825"/>
            <a:chExt cx="151125" cy="222250"/>
          </a:xfrm>
        </p:grpSpPr>
        <p:sp>
          <p:nvSpPr>
            <p:cNvPr id="3508" name="Google Shape;3508;p52"/>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2"/>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0" name="Google Shape;3510;p52"/>
          <p:cNvGrpSpPr/>
          <p:nvPr/>
        </p:nvGrpSpPr>
        <p:grpSpPr>
          <a:xfrm>
            <a:off x="3724001" y="4126320"/>
            <a:ext cx="329890" cy="226164"/>
            <a:chOff x="1267553" y="2204175"/>
            <a:chExt cx="492740" cy="337759"/>
          </a:xfrm>
        </p:grpSpPr>
        <p:sp>
          <p:nvSpPr>
            <p:cNvPr id="3511" name="Google Shape;3511;p52"/>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2"/>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2"/>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2"/>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2"/>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2"/>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2"/>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2"/>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2"/>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2"/>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2"/>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2"/>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2"/>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2"/>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2"/>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2"/>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2"/>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2"/>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2"/>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2"/>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2"/>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2"/>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2"/>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2"/>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2"/>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2"/>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2"/>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2"/>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2"/>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2"/>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2"/>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2"/>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2"/>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2"/>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2"/>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2"/>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2"/>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52"/>
          <p:cNvGrpSpPr/>
          <p:nvPr/>
        </p:nvGrpSpPr>
        <p:grpSpPr>
          <a:xfrm>
            <a:off x="3736957" y="3779807"/>
            <a:ext cx="303991" cy="211305"/>
            <a:chOff x="1916639" y="2215270"/>
            <a:chExt cx="454057" cy="315569"/>
          </a:xfrm>
        </p:grpSpPr>
        <p:sp>
          <p:nvSpPr>
            <p:cNvPr id="3549" name="Google Shape;3549;p52"/>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2"/>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2"/>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2"/>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2"/>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2"/>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2"/>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2"/>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2"/>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2"/>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2"/>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2"/>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2"/>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2"/>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2"/>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4" name="Google Shape;3564;p52"/>
          <p:cNvGrpSpPr/>
          <p:nvPr/>
        </p:nvGrpSpPr>
        <p:grpSpPr>
          <a:xfrm>
            <a:off x="6189087" y="960610"/>
            <a:ext cx="512288" cy="431584"/>
            <a:chOff x="2577764" y="2194918"/>
            <a:chExt cx="422855" cy="356269"/>
          </a:xfrm>
        </p:grpSpPr>
        <p:grpSp>
          <p:nvGrpSpPr>
            <p:cNvPr id="3565" name="Google Shape;3565;p52"/>
            <p:cNvGrpSpPr/>
            <p:nvPr/>
          </p:nvGrpSpPr>
          <p:grpSpPr>
            <a:xfrm>
              <a:off x="2577764" y="2355085"/>
              <a:ext cx="422855" cy="196102"/>
              <a:chOff x="1957711" y="1893712"/>
              <a:chExt cx="429818" cy="199311"/>
            </a:xfrm>
          </p:grpSpPr>
          <p:sp>
            <p:nvSpPr>
              <p:cNvPr id="3566" name="Google Shape;3566;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8" name="Google Shape;3568;p52"/>
            <p:cNvGrpSpPr/>
            <p:nvPr/>
          </p:nvGrpSpPr>
          <p:grpSpPr>
            <a:xfrm>
              <a:off x="2577764" y="2301696"/>
              <a:ext cx="422855" cy="196102"/>
              <a:chOff x="1957711" y="1893712"/>
              <a:chExt cx="429818" cy="199311"/>
            </a:xfrm>
          </p:grpSpPr>
          <p:sp>
            <p:nvSpPr>
              <p:cNvPr id="3569" name="Google Shape;3569;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1" name="Google Shape;3571;p52"/>
            <p:cNvGrpSpPr/>
            <p:nvPr/>
          </p:nvGrpSpPr>
          <p:grpSpPr>
            <a:xfrm>
              <a:off x="2577764" y="2248307"/>
              <a:ext cx="422855" cy="196102"/>
              <a:chOff x="1957711" y="1893712"/>
              <a:chExt cx="429818" cy="199311"/>
            </a:xfrm>
          </p:grpSpPr>
          <p:sp>
            <p:nvSpPr>
              <p:cNvPr id="3572" name="Google Shape;3572;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52"/>
            <p:cNvGrpSpPr/>
            <p:nvPr/>
          </p:nvGrpSpPr>
          <p:grpSpPr>
            <a:xfrm>
              <a:off x="2577764" y="2194918"/>
              <a:ext cx="422855" cy="196102"/>
              <a:chOff x="1957711" y="1893712"/>
              <a:chExt cx="429818" cy="199311"/>
            </a:xfrm>
          </p:grpSpPr>
          <p:sp>
            <p:nvSpPr>
              <p:cNvPr id="3575" name="Google Shape;3575;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7" name="Google Shape;3577;p52"/>
          <p:cNvGrpSpPr/>
          <p:nvPr/>
        </p:nvGrpSpPr>
        <p:grpSpPr>
          <a:xfrm>
            <a:off x="6249226" y="1272956"/>
            <a:ext cx="581324" cy="356145"/>
            <a:chOff x="1293855" y="3668534"/>
            <a:chExt cx="896137" cy="548930"/>
          </a:xfrm>
        </p:grpSpPr>
        <p:grpSp>
          <p:nvGrpSpPr>
            <p:cNvPr id="3578" name="Google Shape;3578;p52"/>
            <p:cNvGrpSpPr/>
            <p:nvPr/>
          </p:nvGrpSpPr>
          <p:grpSpPr>
            <a:xfrm>
              <a:off x="2109599" y="3668534"/>
              <a:ext cx="80392" cy="527901"/>
              <a:chOff x="2109599" y="3668534"/>
              <a:chExt cx="80392" cy="527901"/>
            </a:xfrm>
          </p:grpSpPr>
          <p:sp>
            <p:nvSpPr>
              <p:cNvPr id="3579" name="Google Shape;3579;p52"/>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2"/>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2"/>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52"/>
            <p:cNvGrpSpPr/>
            <p:nvPr/>
          </p:nvGrpSpPr>
          <p:grpSpPr>
            <a:xfrm>
              <a:off x="2019021" y="3719234"/>
              <a:ext cx="80180" cy="479631"/>
              <a:chOff x="2019021" y="3719234"/>
              <a:chExt cx="80180" cy="479631"/>
            </a:xfrm>
          </p:grpSpPr>
          <p:sp>
            <p:nvSpPr>
              <p:cNvPr id="3583" name="Google Shape;3583;p52"/>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2"/>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2"/>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52"/>
            <p:cNvGrpSpPr/>
            <p:nvPr/>
          </p:nvGrpSpPr>
          <p:grpSpPr>
            <a:xfrm>
              <a:off x="1928250" y="3769723"/>
              <a:ext cx="80392" cy="431573"/>
              <a:chOff x="1928250" y="3769723"/>
              <a:chExt cx="80392" cy="431573"/>
            </a:xfrm>
          </p:grpSpPr>
          <p:sp>
            <p:nvSpPr>
              <p:cNvPr id="3587" name="Google Shape;3587;p52"/>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2"/>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2"/>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0" name="Google Shape;3590;p52"/>
            <p:cNvGrpSpPr/>
            <p:nvPr/>
          </p:nvGrpSpPr>
          <p:grpSpPr>
            <a:xfrm>
              <a:off x="1837672" y="3820443"/>
              <a:ext cx="80411" cy="383072"/>
              <a:chOff x="1837672" y="3820443"/>
              <a:chExt cx="80411" cy="383072"/>
            </a:xfrm>
          </p:grpSpPr>
          <p:sp>
            <p:nvSpPr>
              <p:cNvPr id="3591" name="Google Shape;3591;p52"/>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2"/>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2"/>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52"/>
            <p:cNvGrpSpPr/>
            <p:nvPr/>
          </p:nvGrpSpPr>
          <p:grpSpPr>
            <a:xfrm>
              <a:off x="1747113" y="3870912"/>
              <a:ext cx="80411" cy="335034"/>
              <a:chOff x="1747113" y="3870912"/>
              <a:chExt cx="80411" cy="335034"/>
            </a:xfrm>
          </p:grpSpPr>
          <p:sp>
            <p:nvSpPr>
              <p:cNvPr id="3595" name="Google Shape;3595;p52"/>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2"/>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2"/>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52"/>
            <p:cNvGrpSpPr/>
            <p:nvPr/>
          </p:nvGrpSpPr>
          <p:grpSpPr>
            <a:xfrm>
              <a:off x="1656341" y="3921632"/>
              <a:ext cx="80392" cy="286532"/>
              <a:chOff x="1656341" y="3921632"/>
              <a:chExt cx="80392" cy="286532"/>
            </a:xfrm>
          </p:grpSpPr>
          <p:sp>
            <p:nvSpPr>
              <p:cNvPr id="3599" name="Google Shape;3599;p52"/>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2"/>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2"/>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52"/>
            <p:cNvGrpSpPr/>
            <p:nvPr/>
          </p:nvGrpSpPr>
          <p:grpSpPr>
            <a:xfrm>
              <a:off x="1565763" y="3972101"/>
              <a:ext cx="80411" cy="238494"/>
              <a:chOff x="1565763" y="3972101"/>
              <a:chExt cx="80411" cy="238494"/>
            </a:xfrm>
          </p:grpSpPr>
          <p:sp>
            <p:nvSpPr>
              <p:cNvPr id="3603" name="Google Shape;3603;p52"/>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2"/>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2"/>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6" name="Google Shape;3606;p52"/>
            <p:cNvGrpSpPr/>
            <p:nvPr/>
          </p:nvGrpSpPr>
          <p:grpSpPr>
            <a:xfrm>
              <a:off x="1475204" y="4022821"/>
              <a:ext cx="80392" cy="189993"/>
              <a:chOff x="1475204" y="4022821"/>
              <a:chExt cx="80392" cy="189993"/>
            </a:xfrm>
          </p:grpSpPr>
          <p:sp>
            <p:nvSpPr>
              <p:cNvPr id="3607" name="Google Shape;3607;p52"/>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2"/>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2"/>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52"/>
            <p:cNvGrpSpPr/>
            <p:nvPr/>
          </p:nvGrpSpPr>
          <p:grpSpPr>
            <a:xfrm>
              <a:off x="1384645" y="4073310"/>
              <a:ext cx="80180" cy="141935"/>
              <a:chOff x="1384645" y="4073310"/>
              <a:chExt cx="80180" cy="141935"/>
            </a:xfrm>
          </p:grpSpPr>
          <p:sp>
            <p:nvSpPr>
              <p:cNvPr id="3611" name="Google Shape;3611;p52"/>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2"/>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2"/>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52"/>
            <p:cNvGrpSpPr/>
            <p:nvPr/>
          </p:nvGrpSpPr>
          <p:grpSpPr>
            <a:xfrm>
              <a:off x="1293855" y="4123779"/>
              <a:ext cx="80411" cy="93684"/>
              <a:chOff x="1293855" y="4123779"/>
              <a:chExt cx="80411" cy="93684"/>
            </a:xfrm>
          </p:grpSpPr>
          <p:sp>
            <p:nvSpPr>
              <p:cNvPr id="3615" name="Google Shape;3615;p52"/>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2"/>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2"/>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8" name="Google Shape;3618;p52"/>
          <p:cNvGrpSpPr/>
          <p:nvPr/>
        </p:nvGrpSpPr>
        <p:grpSpPr>
          <a:xfrm>
            <a:off x="6906078" y="1307440"/>
            <a:ext cx="576155" cy="321661"/>
            <a:chOff x="2306421" y="3721685"/>
            <a:chExt cx="888169" cy="495779"/>
          </a:xfrm>
        </p:grpSpPr>
        <p:grpSp>
          <p:nvGrpSpPr>
            <p:cNvPr id="3619" name="Google Shape;3619;p52"/>
            <p:cNvGrpSpPr/>
            <p:nvPr/>
          </p:nvGrpSpPr>
          <p:grpSpPr>
            <a:xfrm>
              <a:off x="3123054" y="3721685"/>
              <a:ext cx="71537" cy="495779"/>
              <a:chOff x="3123054" y="3721685"/>
              <a:chExt cx="71537" cy="495779"/>
            </a:xfrm>
          </p:grpSpPr>
          <p:sp>
            <p:nvSpPr>
              <p:cNvPr id="3620" name="Google Shape;3620;p52"/>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2"/>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52"/>
            <p:cNvGrpSpPr/>
            <p:nvPr/>
          </p:nvGrpSpPr>
          <p:grpSpPr>
            <a:xfrm>
              <a:off x="3032475" y="3769067"/>
              <a:ext cx="71324" cy="448396"/>
              <a:chOff x="3032475" y="3769067"/>
              <a:chExt cx="71324" cy="448396"/>
            </a:xfrm>
          </p:grpSpPr>
          <p:sp>
            <p:nvSpPr>
              <p:cNvPr id="3623" name="Google Shape;3623;p52"/>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2"/>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52"/>
            <p:cNvGrpSpPr/>
            <p:nvPr/>
          </p:nvGrpSpPr>
          <p:grpSpPr>
            <a:xfrm>
              <a:off x="2941704" y="3816218"/>
              <a:ext cx="71305" cy="401245"/>
              <a:chOff x="2941704" y="3816218"/>
              <a:chExt cx="71305" cy="401245"/>
            </a:xfrm>
          </p:grpSpPr>
          <p:sp>
            <p:nvSpPr>
              <p:cNvPr id="3626" name="Google Shape;3626;p52"/>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2"/>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52"/>
            <p:cNvGrpSpPr/>
            <p:nvPr/>
          </p:nvGrpSpPr>
          <p:grpSpPr>
            <a:xfrm>
              <a:off x="2850914" y="3863600"/>
              <a:ext cx="71324" cy="353863"/>
              <a:chOff x="2850914" y="3863600"/>
              <a:chExt cx="71324" cy="353863"/>
            </a:xfrm>
          </p:grpSpPr>
          <p:sp>
            <p:nvSpPr>
              <p:cNvPr id="3629" name="Google Shape;3629;p52"/>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2"/>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52"/>
            <p:cNvGrpSpPr/>
            <p:nvPr/>
          </p:nvGrpSpPr>
          <p:grpSpPr>
            <a:xfrm>
              <a:off x="2760123" y="3910770"/>
              <a:ext cx="71537" cy="306693"/>
              <a:chOff x="2760123" y="3910770"/>
              <a:chExt cx="71537" cy="306693"/>
            </a:xfrm>
          </p:grpSpPr>
          <p:sp>
            <p:nvSpPr>
              <p:cNvPr id="3632" name="Google Shape;3632;p52"/>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2"/>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52"/>
            <p:cNvGrpSpPr/>
            <p:nvPr/>
          </p:nvGrpSpPr>
          <p:grpSpPr>
            <a:xfrm>
              <a:off x="2669352" y="3958153"/>
              <a:ext cx="71537" cy="259310"/>
              <a:chOff x="2669352" y="3958153"/>
              <a:chExt cx="71537" cy="259310"/>
            </a:xfrm>
          </p:grpSpPr>
          <p:sp>
            <p:nvSpPr>
              <p:cNvPr id="3635" name="Google Shape;3635;p52"/>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2"/>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52"/>
            <p:cNvGrpSpPr/>
            <p:nvPr/>
          </p:nvGrpSpPr>
          <p:grpSpPr>
            <a:xfrm>
              <a:off x="2578561" y="4005323"/>
              <a:ext cx="71537" cy="212140"/>
              <a:chOff x="2578561" y="4005323"/>
              <a:chExt cx="71537" cy="212140"/>
            </a:xfrm>
          </p:grpSpPr>
          <p:sp>
            <p:nvSpPr>
              <p:cNvPr id="3638" name="Google Shape;3638;p52"/>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2"/>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52"/>
            <p:cNvGrpSpPr/>
            <p:nvPr/>
          </p:nvGrpSpPr>
          <p:grpSpPr>
            <a:xfrm>
              <a:off x="2488002" y="4052705"/>
              <a:ext cx="71305" cy="164758"/>
              <a:chOff x="2488002" y="4052705"/>
              <a:chExt cx="71305" cy="164758"/>
            </a:xfrm>
          </p:grpSpPr>
          <p:sp>
            <p:nvSpPr>
              <p:cNvPr id="3641" name="Google Shape;3641;p52"/>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2"/>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52"/>
            <p:cNvGrpSpPr/>
            <p:nvPr/>
          </p:nvGrpSpPr>
          <p:grpSpPr>
            <a:xfrm>
              <a:off x="2397212" y="4100088"/>
              <a:ext cx="71537" cy="117376"/>
              <a:chOff x="2397212" y="4100088"/>
              <a:chExt cx="71537" cy="117376"/>
            </a:xfrm>
          </p:grpSpPr>
          <p:sp>
            <p:nvSpPr>
              <p:cNvPr id="3644" name="Google Shape;3644;p52"/>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2"/>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52"/>
            <p:cNvGrpSpPr/>
            <p:nvPr/>
          </p:nvGrpSpPr>
          <p:grpSpPr>
            <a:xfrm>
              <a:off x="2306421" y="4147258"/>
              <a:ext cx="71537" cy="70205"/>
              <a:chOff x="2306421" y="4147258"/>
              <a:chExt cx="71537" cy="70205"/>
            </a:xfrm>
          </p:grpSpPr>
          <p:sp>
            <p:nvSpPr>
              <p:cNvPr id="3647" name="Google Shape;3647;p52"/>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2"/>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49" name="Google Shape;3649;p52"/>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2"/>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2"/>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2"/>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2"/>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2"/>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2"/>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2"/>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2"/>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2"/>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2"/>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2"/>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2"/>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2"/>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2"/>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2"/>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2"/>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2"/>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2"/>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2"/>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2"/>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2"/>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2"/>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2"/>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2"/>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2"/>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2"/>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2"/>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2"/>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2"/>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2"/>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2"/>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2"/>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2"/>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2"/>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4" name="Google Shape;3684;p52"/>
          <p:cNvGrpSpPr/>
          <p:nvPr/>
        </p:nvGrpSpPr>
        <p:grpSpPr>
          <a:xfrm>
            <a:off x="6227888" y="1898371"/>
            <a:ext cx="1882438" cy="1143564"/>
            <a:chOff x="2529950" y="4155175"/>
            <a:chExt cx="1137425" cy="690975"/>
          </a:xfrm>
        </p:grpSpPr>
        <p:sp>
          <p:nvSpPr>
            <p:cNvPr id="3685" name="Google Shape;3685;p52"/>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2"/>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2"/>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2"/>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2"/>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2"/>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2"/>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2"/>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2"/>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2"/>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2"/>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2"/>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2"/>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2"/>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2"/>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2"/>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2"/>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2"/>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2"/>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2"/>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2"/>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2"/>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2"/>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2"/>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2"/>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2"/>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2"/>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2"/>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2"/>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2"/>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2"/>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2"/>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2"/>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2"/>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2"/>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2"/>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2"/>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2"/>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2"/>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2"/>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2"/>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2"/>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2"/>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2"/>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2"/>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2"/>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2"/>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2"/>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2"/>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2"/>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2"/>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2"/>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2"/>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2"/>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2"/>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2"/>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2"/>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2"/>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2"/>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2"/>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2"/>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2"/>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2"/>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2"/>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2"/>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2"/>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2"/>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2"/>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2"/>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2"/>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2"/>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2"/>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2"/>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2"/>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2"/>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2"/>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2"/>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2"/>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2"/>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2"/>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2"/>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2"/>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2"/>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2"/>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2"/>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2"/>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2"/>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2"/>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2"/>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2"/>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2"/>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2"/>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2"/>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2"/>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2"/>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2"/>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2"/>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2"/>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2"/>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2"/>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2"/>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2"/>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2"/>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2"/>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2"/>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2"/>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2"/>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2"/>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2"/>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2"/>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2"/>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2"/>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2"/>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2"/>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2"/>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2"/>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2"/>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2"/>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2"/>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2"/>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2"/>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2"/>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2"/>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2"/>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2"/>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2"/>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2"/>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2"/>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2"/>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2"/>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2"/>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2"/>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2"/>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2"/>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2"/>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2"/>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2"/>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2"/>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2"/>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2"/>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2"/>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2"/>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2"/>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2"/>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2"/>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2"/>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2"/>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2"/>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2"/>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2"/>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2"/>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2"/>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2"/>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2"/>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2"/>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2"/>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2"/>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2"/>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2"/>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2"/>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2"/>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2"/>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2"/>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2"/>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2"/>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2"/>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2"/>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2"/>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2"/>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2"/>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2"/>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2"/>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2"/>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2"/>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2"/>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2"/>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2"/>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2"/>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2"/>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2"/>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2"/>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2"/>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2"/>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2"/>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2"/>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2"/>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2"/>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2"/>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2"/>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2"/>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2"/>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2"/>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2"/>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2"/>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2"/>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2"/>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2"/>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2"/>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2"/>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2"/>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2"/>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2"/>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2"/>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2"/>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2"/>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2"/>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2"/>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2"/>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2"/>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2"/>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2"/>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2"/>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2"/>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2"/>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2"/>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2"/>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2"/>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2"/>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2"/>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2"/>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2"/>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2"/>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2"/>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2"/>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2"/>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2"/>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2"/>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2"/>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2"/>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2"/>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2"/>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2"/>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2"/>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2"/>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2"/>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2"/>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2"/>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2"/>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2"/>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2"/>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2"/>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2"/>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2"/>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2"/>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2"/>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2"/>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2"/>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2"/>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2"/>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2"/>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2"/>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2"/>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2"/>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2"/>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2"/>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2"/>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2"/>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2"/>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2"/>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2"/>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2"/>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2"/>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2"/>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2"/>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2"/>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2"/>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2"/>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2"/>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2"/>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2"/>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2"/>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2"/>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2"/>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2"/>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2"/>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2"/>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2"/>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2"/>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2"/>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2"/>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2"/>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2"/>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2"/>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2"/>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2"/>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2"/>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2"/>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2"/>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2"/>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2"/>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2"/>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2"/>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2"/>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2"/>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2"/>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2"/>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2"/>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2"/>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2"/>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2"/>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2"/>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2"/>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2"/>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2"/>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2"/>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2"/>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2"/>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2"/>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2"/>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2"/>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2"/>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2"/>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2"/>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2"/>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2"/>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2"/>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2"/>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2"/>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2"/>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2"/>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2"/>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2"/>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2"/>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2"/>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2"/>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2"/>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2"/>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2"/>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2"/>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2"/>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2"/>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2"/>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2"/>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2"/>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2"/>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2"/>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2"/>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2"/>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2"/>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2"/>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2"/>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2"/>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2"/>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2"/>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2"/>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2"/>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2"/>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2"/>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2"/>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2"/>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2"/>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2"/>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2"/>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2"/>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2"/>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2"/>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2"/>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2"/>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2"/>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2"/>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2"/>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2"/>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2"/>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2"/>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2"/>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2"/>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2"/>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2"/>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2"/>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2"/>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2"/>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2"/>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2"/>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2"/>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2"/>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2"/>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2"/>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2"/>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2"/>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2"/>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2"/>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2"/>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2"/>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2"/>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2"/>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2"/>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2"/>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2"/>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2"/>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2"/>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2"/>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2"/>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2"/>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2"/>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2"/>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2"/>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2"/>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2"/>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2"/>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2"/>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2"/>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2"/>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2"/>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2"/>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2"/>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2"/>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2"/>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2"/>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2"/>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2"/>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2"/>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2"/>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2"/>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2"/>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2"/>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2"/>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2"/>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2"/>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2"/>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2"/>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2"/>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2"/>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2"/>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2"/>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2"/>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2"/>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2"/>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2"/>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2"/>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2"/>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2"/>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2"/>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2"/>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2"/>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2"/>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2"/>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2"/>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2"/>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2"/>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2"/>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2"/>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2"/>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2"/>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2"/>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2"/>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2"/>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2"/>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2"/>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2"/>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2"/>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2"/>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2"/>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2"/>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2"/>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2"/>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2"/>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2"/>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2"/>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2"/>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2"/>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2"/>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2"/>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2"/>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2"/>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2"/>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2"/>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2"/>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2"/>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2"/>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2"/>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2"/>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2"/>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2"/>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2"/>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2"/>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2"/>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2"/>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2"/>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2"/>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2"/>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2"/>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2"/>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2"/>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2"/>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2"/>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2"/>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2"/>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2"/>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2"/>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2"/>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2"/>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2"/>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2"/>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2"/>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2"/>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2"/>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2"/>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2"/>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2"/>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2"/>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2"/>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2"/>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2"/>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2"/>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2"/>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2"/>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2"/>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2"/>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2"/>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2"/>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2"/>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2"/>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2"/>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2"/>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2"/>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2"/>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2"/>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2"/>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2"/>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2"/>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2"/>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2"/>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2"/>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2"/>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2"/>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2"/>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2"/>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2"/>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2"/>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2"/>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2"/>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2"/>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2"/>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2"/>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2"/>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2"/>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2"/>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2"/>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2"/>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2"/>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2"/>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2"/>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2"/>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2"/>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2"/>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2"/>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2"/>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2"/>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2"/>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2"/>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2"/>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2"/>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2"/>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2"/>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2"/>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2"/>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2"/>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2"/>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2"/>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2"/>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2"/>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2"/>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2"/>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2"/>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2"/>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2"/>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2"/>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2"/>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2"/>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2"/>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2"/>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2"/>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2"/>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2"/>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2"/>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2"/>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2"/>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2"/>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2"/>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2"/>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2"/>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2"/>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2"/>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2"/>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2"/>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2"/>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2"/>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2"/>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2"/>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2"/>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2"/>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2"/>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2"/>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2"/>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2"/>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2"/>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2"/>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2"/>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2"/>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2"/>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2"/>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2"/>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2"/>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2"/>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2"/>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2"/>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2"/>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2"/>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2"/>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2"/>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2"/>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2"/>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2"/>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2"/>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2"/>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2"/>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2"/>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2"/>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2"/>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2"/>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2"/>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2"/>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2"/>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2"/>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2"/>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2"/>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2"/>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2"/>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2"/>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2"/>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2"/>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2"/>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2"/>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2"/>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2"/>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2"/>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2"/>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2"/>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2"/>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2"/>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2"/>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2"/>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2"/>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2"/>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2"/>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2"/>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2"/>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2"/>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2"/>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2"/>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2"/>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2"/>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2"/>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2"/>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2"/>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2"/>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2"/>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2"/>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2"/>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2"/>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2"/>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2"/>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2"/>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2"/>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2"/>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2"/>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2"/>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2"/>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2"/>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2"/>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2"/>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2"/>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2"/>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2"/>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2"/>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2"/>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2"/>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2"/>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2"/>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2"/>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2"/>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2"/>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2"/>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2"/>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2"/>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2"/>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2"/>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2"/>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2"/>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2"/>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2"/>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2"/>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2"/>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2"/>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2"/>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2"/>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2"/>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2"/>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2"/>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2"/>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2"/>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2"/>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2"/>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2"/>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2"/>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2"/>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2"/>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2"/>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2"/>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2"/>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2"/>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2"/>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2"/>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2"/>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2"/>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2"/>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2"/>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2"/>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2"/>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2"/>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2"/>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2"/>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2"/>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2"/>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2"/>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2"/>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2"/>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2"/>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2"/>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2"/>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2"/>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2"/>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2"/>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2"/>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2"/>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2"/>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2"/>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2"/>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2"/>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2"/>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2"/>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2"/>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2"/>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2"/>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2"/>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2"/>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2"/>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2"/>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2"/>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2"/>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2"/>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2"/>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2"/>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2"/>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2"/>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2"/>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2"/>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2"/>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2"/>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2"/>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2"/>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2"/>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2"/>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2"/>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2"/>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2"/>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2"/>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2"/>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2"/>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2"/>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2"/>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2"/>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2"/>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2"/>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2"/>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2"/>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2"/>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2"/>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2"/>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2"/>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2"/>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2"/>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2"/>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2"/>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2"/>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2"/>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2"/>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2"/>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2"/>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2"/>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2"/>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2"/>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2"/>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2"/>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2"/>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2"/>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2"/>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2"/>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2"/>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2"/>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2"/>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2"/>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2"/>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2"/>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2"/>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2"/>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2"/>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2"/>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2"/>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2"/>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2"/>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2"/>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2"/>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2"/>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2"/>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2"/>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2"/>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2"/>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2"/>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2"/>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2"/>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2"/>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2"/>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2"/>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2"/>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2"/>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2"/>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2"/>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2"/>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2"/>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2"/>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2"/>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2"/>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2"/>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2"/>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2"/>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2"/>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2"/>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2"/>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2"/>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2"/>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2"/>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2"/>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2"/>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2"/>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2"/>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2"/>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2"/>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2"/>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2"/>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2"/>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2"/>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2"/>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2"/>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2"/>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2"/>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2"/>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2"/>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2"/>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2"/>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2"/>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2"/>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2"/>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2"/>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2"/>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2"/>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2"/>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2"/>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2"/>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2"/>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2"/>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2"/>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2"/>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2"/>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2"/>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2"/>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2"/>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2"/>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2"/>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2"/>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2"/>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2"/>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2"/>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2"/>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2"/>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2"/>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2"/>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2"/>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2"/>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2"/>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2"/>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2"/>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2"/>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2"/>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2"/>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2"/>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2"/>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2"/>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2"/>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2"/>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2"/>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2"/>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2"/>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2"/>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2"/>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2"/>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2"/>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2"/>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2"/>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2"/>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2"/>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2"/>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2"/>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2"/>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2"/>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2"/>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2"/>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2"/>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2"/>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2"/>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2"/>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2"/>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2"/>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2"/>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2"/>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2"/>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2"/>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2"/>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2"/>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2"/>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2"/>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2"/>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2"/>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2"/>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2"/>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2"/>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2"/>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2"/>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2"/>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2"/>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2"/>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2"/>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2"/>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2"/>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2"/>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2"/>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2"/>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2"/>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2"/>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2"/>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2"/>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2"/>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2"/>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8" name="Google Shape;4638;p52"/>
          <p:cNvGrpSpPr/>
          <p:nvPr/>
        </p:nvGrpSpPr>
        <p:grpSpPr>
          <a:xfrm>
            <a:off x="3739420" y="2325786"/>
            <a:ext cx="299053" cy="288720"/>
            <a:chOff x="2127141" y="3043500"/>
            <a:chExt cx="422629" cy="408027"/>
          </a:xfrm>
        </p:grpSpPr>
        <p:grpSp>
          <p:nvGrpSpPr>
            <p:cNvPr id="4639" name="Google Shape;4639;p52"/>
            <p:cNvGrpSpPr/>
            <p:nvPr/>
          </p:nvGrpSpPr>
          <p:grpSpPr>
            <a:xfrm>
              <a:off x="2127141" y="3048223"/>
              <a:ext cx="418743" cy="403304"/>
              <a:chOff x="2101363" y="3048223"/>
              <a:chExt cx="418743" cy="403304"/>
            </a:xfrm>
          </p:grpSpPr>
          <p:sp>
            <p:nvSpPr>
              <p:cNvPr id="4640" name="Google Shape;4640;p52"/>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2"/>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2" name="Google Shape;4642;p52"/>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2"/>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4" name="Google Shape;4644;p52"/>
          <p:cNvGrpSpPr/>
          <p:nvPr/>
        </p:nvGrpSpPr>
        <p:grpSpPr>
          <a:xfrm>
            <a:off x="6204707" y="3202278"/>
            <a:ext cx="1928879" cy="1118124"/>
            <a:chOff x="1397225" y="1410350"/>
            <a:chExt cx="4786300" cy="2774500"/>
          </a:xfrm>
        </p:grpSpPr>
        <p:grpSp>
          <p:nvGrpSpPr>
            <p:cNvPr id="4645" name="Google Shape;4645;p52"/>
            <p:cNvGrpSpPr/>
            <p:nvPr/>
          </p:nvGrpSpPr>
          <p:grpSpPr>
            <a:xfrm>
              <a:off x="4293400" y="2574725"/>
              <a:ext cx="84425" cy="80100"/>
              <a:chOff x="4293400" y="2574725"/>
              <a:chExt cx="84425" cy="80100"/>
            </a:xfrm>
          </p:grpSpPr>
          <p:sp>
            <p:nvSpPr>
              <p:cNvPr id="4646" name="Google Shape;4646;p5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647" name="Google Shape;4647;p5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52"/>
            <p:cNvGrpSpPr/>
            <p:nvPr/>
          </p:nvGrpSpPr>
          <p:grpSpPr>
            <a:xfrm>
              <a:off x="4000175" y="1462675"/>
              <a:ext cx="1917275" cy="1140875"/>
              <a:chOff x="4000175" y="1462675"/>
              <a:chExt cx="1917275" cy="1140875"/>
            </a:xfrm>
          </p:grpSpPr>
          <p:sp>
            <p:nvSpPr>
              <p:cNvPr id="4649" name="Google Shape;4649;p5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650" name="Google Shape;4650;p52"/>
              <p:cNvGrpSpPr/>
              <p:nvPr/>
            </p:nvGrpSpPr>
            <p:grpSpPr>
              <a:xfrm>
                <a:off x="4000175" y="1462675"/>
                <a:ext cx="1917275" cy="1140875"/>
                <a:chOff x="4000175" y="1462675"/>
                <a:chExt cx="1917275" cy="1140875"/>
              </a:xfrm>
            </p:grpSpPr>
            <p:sp>
              <p:nvSpPr>
                <p:cNvPr id="4651" name="Google Shape;4651;p5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652" name="Google Shape;4652;p5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7" name="Google Shape;4657;p52"/>
            <p:cNvGrpSpPr/>
            <p:nvPr/>
          </p:nvGrpSpPr>
          <p:grpSpPr>
            <a:xfrm>
              <a:off x="3960625" y="2587825"/>
              <a:ext cx="94050" cy="104125"/>
              <a:chOff x="3960625" y="2587825"/>
              <a:chExt cx="94050" cy="104125"/>
            </a:xfrm>
          </p:grpSpPr>
          <p:sp>
            <p:nvSpPr>
              <p:cNvPr id="4658" name="Google Shape;4658;p5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659" name="Google Shape;4659;p5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52"/>
            <p:cNvGrpSpPr/>
            <p:nvPr/>
          </p:nvGrpSpPr>
          <p:grpSpPr>
            <a:xfrm>
              <a:off x="3765350" y="2500900"/>
              <a:ext cx="173600" cy="187925"/>
              <a:chOff x="3765350" y="2500900"/>
              <a:chExt cx="173600" cy="187925"/>
            </a:xfrm>
          </p:grpSpPr>
          <p:sp>
            <p:nvSpPr>
              <p:cNvPr id="4661" name="Google Shape;4661;p5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662" name="Google Shape;4662;p5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52"/>
            <p:cNvGrpSpPr/>
            <p:nvPr/>
          </p:nvGrpSpPr>
          <p:grpSpPr>
            <a:xfrm>
              <a:off x="3750475" y="2481850"/>
              <a:ext cx="85125" cy="51800"/>
              <a:chOff x="3750475" y="2481850"/>
              <a:chExt cx="85125" cy="51800"/>
            </a:xfrm>
          </p:grpSpPr>
          <p:sp>
            <p:nvSpPr>
              <p:cNvPr id="4668" name="Google Shape;4668;p5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670" name="Google Shape;4670;p52"/>
            <p:cNvGrpSpPr/>
            <p:nvPr/>
          </p:nvGrpSpPr>
          <p:grpSpPr>
            <a:xfrm>
              <a:off x="3627175" y="2432450"/>
              <a:ext cx="172100" cy="169075"/>
              <a:chOff x="3627175" y="2432450"/>
              <a:chExt cx="172100" cy="169075"/>
            </a:xfrm>
          </p:grpSpPr>
          <p:sp>
            <p:nvSpPr>
              <p:cNvPr id="4671" name="Google Shape;4671;p5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673" name="Google Shape;4673;p5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674" name="Google Shape;4674;p52"/>
            <p:cNvGrpSpPr/>
            <p:nvPr/>
          </p:nvGrpSpPr>
          <p:grpSpPr>
            <a:xfrm>
              <a:off x="3561536" y="2585450"/>
              <a:ext cx="61539" cy="99045"/>
              <a:chOff x="3561536" y="2585450"/>
              <a:chExt cx="61539" cy="99045"/>
            </a:xfrm>
          </p:grpSpPr>
          <p:sp>
            <p:nvSpPr>
              <p:cNvPr id="4675" name="Google Shape;4675;p5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677" name="Google Shape;4677;p52"/>
            <p:cNvGrpSpPr/>
            <p:nvPr/>
          </p:nvGrpSpPr>
          <p:grpSpPr>
            <a:xfrm>
              <a:off x="3906325" y="1984500"/>
              <a:ext cx="156075" cy="262825"/>
              <a:chOff x="3906325" y="1984500"/>
              <a:chExt cx="156075" cy="262825"/>
            </a:xfrm>
          </p:grpSpPr>
          <p:sp>
            <p:nvSpPr>
              <p:cNvPr id="4678" name="Google Shape;4678;p5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679" name="Google Shape;4679;p5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52"/>
            <p:cNvGrpSpPr/>
            <p:nvPr/>
          </p:nvGrpSpPr>
          <p:grpSpPr>
            <a:xfrm>
              <a:off x="1397225" y="1637375"/>
              <a:ext cx="1401575" cy="1228250"/>
              <a:chOff x="1397225" y="1637375"/>
              <a:chExt cx="1401575" cy="1228250"/>
            </a:xfrm>
          </p:grpSpPr>
          <p:sp>
            <p:nvSpPr>
              <p:cNvPr id="4681" name="Google Shape;4681;p5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682" name="Google Shape;4682;p52"/>
              <p:cNvGrpSpPr/>
              <p:nvPr/>
            </p:nvGrpSpPr>
            <p:grpSpPr>
              <a:xfrm>
                <a:off x="1397225" y="1637375"/>
                <a:ext cx="1398775" cy="1228250"/>
                <a:chOff x="1397225" y="1637375"/>
                <a:chExt cx="1398775" cy="1228250"/>
              </a:xfrm>
            </p:grpSpPr>
            <p:sp>
              <p:nvSpPr>
                <p:cNvPr id="4683" name="Google Shape;4683;p5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5" name="Google Shape;4685;p52"/>
            <p:cNvGrpSpPr/>
            <p:nvPr/>
          </p:nvGrpSpPr>
          <p:grpSpPr>
            <a:xfrm>
              <a:off x="2605700" y="3152850"/>
              <a:ext cx="594125" cy="616250"/>
              <a:chOff x="2605700" y="3152850"/>
              <a:chExt cx="594125" cy="616250"/>
            </a:xfrm>
          </p:grpSpPr>
          <p:sp>
            <p:nvSpPr>
              <p:cNvPr id="4686" name="Google Shape;4686;p5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687" name="Google Shape;4687;p5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52"/>
            <p:cNvGrpSpPr/>
            <p:nvPr/>
          </p:nvGrpSpPr>
          <p:grpSpPr>
            <a:xfrm>
              <a:off x="2680375" y="3423800"/>
              <a:ext cx="182975" cy="761050"/>
              <a:chOff x="2680375" y="3423800"/>
              <a:chExt cx="182975" cy="761050"/>
            </a:xfrm>
          </p:grpSpPr>
          <p:sp>
            <p:nvSpPr>
              <p:cNvPr id="4689" name="Google Shape;4689;p5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690" name="Google Shape;4690;p5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52"/>
            <p:cNvGrpSpPr/>
            <p:nvPr/>
          </p:nvGrpSpPr>
          <p:grpSpPr>
            <a:xfrm>
              <a:off x="3918000" y="3561900"/>
              <a:ext cx="236225" cy="207100"/>
              <a:chOff x="3918000" y="3561900"/>
              <a:chExt cx="236225" cy="207100"/>
            </a:xfrm>
          </p:grpSpPr>
          <p:sp>
            <p:nvSpPr>
              <p:cNvPr id="4692" name="Google Shape;4692;p5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693" name="Google Shape;4693;p5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4" name="Google Shape;4694;p52"/>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2"/>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2"/>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7" name="Google Shape;4697;p52"/>
            <p:cNvGrpSpPr/>
            <p:nvPr/>
          </p:nvGrpSpPr>
          <p:grpSpPr>
            <a:xfrm>
              <a:off x="1922950" y="1410350"/>
              <a:ext cx="1252825" cy="1162875"/>
              <a:chOff x="1922950" y="1410350"/>
              <a:chExt cx="1252825" cy="1162875"/>
            </a:xfrm>
          </p:grpSpPr>
          <p:sp>
            <p:nvSpPr>
              <p:cNvPr id="4698" name="Google Shape;4698;p5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4" name="Google Shape;4714;p52"/>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2"/>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2"/>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2"/>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2"/>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2"/>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2"/>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2"/>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2"/>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2"/>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2"/>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2"/>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2"/>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2"/>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2"/>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2"/>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2"/>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2"/>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2"/>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2"/>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2"/>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2"/>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6" name="Google Shape;4736;p52"/>
            <p:cNvGrpSpPr/>
            <p:nvPr/>
          </p:nvGrpSpPr>
          <p:grpSpPr>
            <a:xfrm>
              <a:off x="2711750" y="3572300"/>
              <a:ext cx="230725" cy="598425"/>
              <a:chOff x="2711750" y="3572300"/>
              <a:chExt cx="230725" cy="598425"/>
            </a:xfrm>
          </p:grpSpPr>
          <p:sp>
            <p:nvSpPr>
              <p:cNvPr id="4737" name="Google Shape;4737;p5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9" name="Google Shape;4739;p52"/>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0" name="Google Shape;4740;p52"/>
            <p:cNvGrpSpPr/>
            <p:nvPr/>
          </p:nvGrpSpPr>
          <p:grpSpPr>
            <a:xfrm>
              <a:off x="3781475" y="1624825"/>
              <a:ext cx="153300" cy="166375"/>
              <a:chOff x="3781475" y="1624825"/>
              <a:chExt cx="153300" cy="166375"/>
            </a:xfrm>
          </p:grpSpPr>
          <p:sp>
            <p:nvSpPr>
              <p:cNvPr id="4741" name="Google Shape;4741;p5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5" name="Google Shape;4745;p52"/>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2"/>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2"/>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2"/>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2"/>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2"/>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2"/>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2" name="Google Shape;4752;p52"/>
            <p:cNvGrpSpPr/>
            <p:nvPr/>
          </p:nvGrpSpPr>
          <p:grpSpPr>
            <a:xfrm>
              <a:off x="5068275" y="3161675"/>
              <a:ext cx="664875" cy="222850"/>
              <a:chOff x="5068275" y="3161675"/>
              <a:chExt cx="664875" cy="222850"/>
            </a:xfrm>
          </p:grpSpPr>
          <p:sp>
            <p:nvSpPr>
              <p:cNvPr id="4753" name="Google Shape;4753;p5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7" name="Google Shape;4757;p52"/>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2"/>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2"/>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2"/>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2"/>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2"/>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2"/>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2"/>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2"/>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2"/>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2"/>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2"/>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2"/>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2"/>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2"/>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2"/>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2"/>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2"/>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2"/>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2"/>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2"/>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2"/>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2"/>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2"/>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2"/>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2"/>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2"/>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2"/>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2"/>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6" name="Google Shape;4786;p52"/>
            <p:cNvGrpSpPr/>
            <p:nvPr/>
          </p:nvGrpSpPr>
          <p:grpSpPr>
            <a:xfrm>
              <a:off x="3586375" y="2281300"/>
              <a:ext cx="125025" cy="175275"/>
              <a:chOff x="3586375" y="2281300"/>
              <a:chExt cx="125025" cy="175275"/>
            </a:xfrm>
          </p:grpSpPr>
          <p:sp>
            <p:nvSpPr>
              <p:cNvPr id="4787" name="Google Shape;4787;p5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9" name="Google Shape;4789;p52"/>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0" name="Google Shape;4790;p52"/>
            <p:cNvGrpSpPr/>
            <p:nvPr/>
          </p:nvGrpSpPr>
          <p:grpSpPr>
            <a:xfrm>
              <a:off x="5298975" y="3412225"/>
              <a:ext cx="576450" cy="616225"/>
              <a:chOff x="5298975" y="3412225"/>
              <a:chExt cx="576450" cy="616225"/>
            </a:xfrm>
          </p:grpSpPr>
          <p:sp>
            <p:nvSpPr>
              <p:cNvPr id="4791" name="Google Shape;4791;p5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52"/>
            <p:cNvGrpSpPr/>
            <p:nvPr/>
          </p:nvGrpSpPr>
          <p:grpSpPr>
            <a:xfrm>
              <a:off x="5952300" y="3852150"/>
              <a:ext cx="231225" cy="287200"/>
              <a:chOff x="5952300" y="3852150"/>
              <a:chExt cx="231225" cy="287200"/>
            </a:xfrm>
          </p:grpSpPr>
          <p:sp>
            <p:nvSpPr>
              <p:cNvPr id="4794" name="Google Shape;4794;p5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6" name="Google Shape;4796;p52"/>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2"/>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2"/>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2"/>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2"/>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2"/>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2"/>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2"/>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4" name="Google Shape;4804;p52"/>
            <p:cNvGrpSpPr/>
            <p:nvPr/>
          </p:nvGrpSpPr>
          <p:grpSpPr>
            <a:xfrm>
              <a:off x="4842300" y="3099950"/>
              <a:ext cx="31425" cy="59650"/>
              <a:chOff x="4842300" y="3099950"/>
              <a:chExt cx="31425" cy="59650"/>
            </a:xfrm>
          </p:grpSpPr>
          <p:sp>
            <p:nvSpPr>
              <p:cNvPr id="4805" name="Google Shape;4805;p5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9" name="Google Shape;4809;p52"/>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2"/>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2"/>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2"/>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2"/>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2"/>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2"/>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2"/>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7" name="Google Shape;4817;p52"/>
            <p:cNvGrpSpPr/>
            <p:nvPr/>
          </p:nvGrpSpPr>
          <p:grpSpPr>
            <a:xfrm>
              <a:off x="3866750" y="2520350"/>
              <a:ext cx="78475" cy="60700"/>
              <a:chOff x="3866750" y="2520350"/>
              <a:chExt cx="78475" cy="60700"/>
            </a:xfrm>
          </p:grpSpPr>
          <p:sp>
            <p:nvSpPr>
              <p:cNvPr id="4818" name="Google Shape;4818;p5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2" name="Google Shape;4822;p52"/>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2"/>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2"/>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2"/>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2"/>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2"/>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2"/>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2"/>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2"/>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2"/>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2"/>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2"/>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2"/>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2"/>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2"/>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2"/>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2"/>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2"/>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2"/>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2"/>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2"/>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2"/>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2"/>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2"/>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2"/>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2"/>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2"/>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2"/>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2"/>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2"/>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2"/>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2"/>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2"/>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2"/>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2"/>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2"/>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2"/>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2"/>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2"/>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2"/>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2"/>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2"/>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4" name="Google Shape;4864;p52"/>
            <p:cNvGrpSpPr/>
            <p:nvPr/>
          </p:nvGrpSpPr>
          <p:grpSpPr>
            <a:xfrm>
              <a:off x="3450375" y="3038225"/>
              <a:ext cx="132875" cy="99400"/>
              <a:chOff x="3450375" y="3038225"/>
              <a:chExt cx="132875" cy="99400"/>
            </a:xfrm>
          </p:grpSpPr>
          <p:sp>
            <p:nvSpPr>
              <p:cNvPr id="4865" name="Google Shape;4865;p5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7" name="Google Shape;4867;p52"/>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2"/>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2"/>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2"/>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2"/>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2"/>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2"/>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2"/>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2"/>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2"/>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2"/>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2"/>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2"/>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2"/>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2"/>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2"/>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2"/>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2"/>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2"/>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2"/>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2"/>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2"/>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2"/>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2"/>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2"/>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2"/>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2"/>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2"/>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2"/>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2"/>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2"/>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2"/>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2"/>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52"/>
          <p:cNvGrpSpPr/>
          <p:nvPr/>
        </p:nvGrpSpPr>
        <p:grpSpPr>
          <a:xfrm>
            <a:off x="4073623" y="3195884"/>
            <a:ext cx="1990503" cy="1173794"/>
            <a:chOff x="4714886" y="3271938"/>
            <a:chExt cx="1202721" cy="709241"/>
          </a:xfrm>
        </p:grpSpPr>
        <p:grpSp>
          <p:nvGrpSpPr>
            <p:cNvPr id="4903" name="Google Shape;4903;p52"/>
            <p:cNvGrpSpPr/>
            <p:nvPr/>
          </p:nvGrpSpPr>
          <p:grpSpPr>
            <a:xfrm>
              <a:off x="4714886" y="3271938"/>
              <a:ext cx="1202721" cy="709241"/>
              <a:chOff x="2514225" y="4239175"/>
              <a:chExt cx="2084800" cy="1229400"/>
            </a:xfrm>
          </p:grpSpPr>
          <p:sp>
            <p:nvSpPr>
              <p:cNvPr id="4904" name="Google Shape;4904;p52"/>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2"/>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2"/>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2"/>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2"/>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2"/>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2"/>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2"/>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2"/>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2"/>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2"/>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2"/>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2"/>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2"/>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2"/>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2"/>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2"/>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2"/>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2"/>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2"/>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2"/>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2"/>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2"/>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2"/>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2"/>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2"/>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2"/>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2"/>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2"/>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2"/>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2"/>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2"/>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2"/>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2"/>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2"/>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2"/>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2"/>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2"/>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2"/>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2"/>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2"/>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2"/>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2"/>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2"/>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2"/>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2"/>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2"/>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2"/>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2"/>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2"/>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2"/>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2"/>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2"/>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2"/>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2"/>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2"/>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2"/>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2"/>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2"/>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2"/>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2"/>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2"/>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2"/>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2"/>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2"/>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2"/>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2"/>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2"/>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2"/>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2"/>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2"/>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2"/>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2"/>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2"/>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2"/>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2"/>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2"/>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2"/>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2"/>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2"/>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2"/>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2"/>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2"/>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2"/>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2"/>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2"/>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2"/>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2"/>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2"/>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2"/>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2"/>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2"/>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2"/>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2"/>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2"/>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2"/>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2"/>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2"/>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2"/>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2"/>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2"/>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2"/>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2"/>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2"/>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2"/>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2"/>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2"/>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2"/>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2"/>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2"/>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2"/>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2"/>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2"/>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2"/>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2"/>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2"/>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2"/>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2"/>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2"/>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2"/>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2"/>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2"/>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2"/>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2"/>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2"/>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2"/>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2"/>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2"/>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2"/>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2"/>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2"/>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2"/>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2"/>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2"/>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2"/>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2"/>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2"/>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2"/>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2"/>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2"/>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2"/>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2"/>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2"/>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2"/>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2"/>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2"/>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2"/>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2"/>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2"/>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2"/>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2"/>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2"/>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2"/>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2"/>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2"/>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2"/>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2"/>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2"/>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2"/>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2"/>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2"/>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2"/>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2"/>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2"/>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2"/>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2"/>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2"/>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2"/>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2"/>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2"/>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2"/>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2"/>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2"/>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2"/>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2"/>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2"/>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2"/>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2"/>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2"/>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2"/>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2"/>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2"/>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2"/>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2"/>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2"/>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2"/>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2"/>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2"/>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2"/>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2"/>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2"/>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2"/>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2"/>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2"/>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2"/>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2"/>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2"/>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2"/>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2"/>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2"/>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2"/>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2"/>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2"/>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2"/>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2"/>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2"/>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2"/>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2"/>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2"/>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2"/>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2"/>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2"/>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2"/>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2"/>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2"/>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2"/>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2"/>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2"/>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2"/>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2"/>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2"/>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2"/>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2"/>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2"/>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2"/>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2"/>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2"/>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2"/>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2"/>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2"/>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2"/>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2"/>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2"/>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2"/>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2"/>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2"/>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2"/>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2"/>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2"/>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2"/>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2"/>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2"/>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2"/>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2"/>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2"/>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2"/>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2"/>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2"/>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2"/>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2"/>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2"/>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2"/>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2"/>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2"/>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2"/>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2"/>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2"/>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2"/>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2"/>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2"/>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2"/>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2"/>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2"/>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2"/>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2"/>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2"/>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2"/>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2"/>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2"/>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2"/>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2"/>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2"/>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2"/>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2"/>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8" name="Google Shape;5178;p52"/>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9" name="Google Shape;5179;p52"/>
            <p:cNvGrpSpPr/>
            <p:nvPr/>
          </p:nvGrpSpPr>
          <p:grpSpPr>
            <a:xfrm>
              <a:off x="4851510" y="3282978"/>
              <a:ext cx="1028757" cy="669305"/>
              <a:chOff x="2732000" y="1526850"/>
              <a:chExt cx="1783250" cy="1160175"/>
            </a:xfrm>
          </p:grpSpPr>
          <p:sp>
            <p:nvSpPr>
              <p:cNvPr id="5180" name="Google Shape;5180;p52"/>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2"/>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2"/>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2"/>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2"/>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2"/>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2"/>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2"/>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2"/>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2"/>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2"/>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2"/>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2"/>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2"/>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2"/>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2"/>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2"/>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2"/>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2"/>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2"/>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2"/>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2"/>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2"/>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2"/>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2"/>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2"/>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2"/>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2"/>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2"/>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2"/>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2"/>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2"/>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2"/>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2"/>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2"/>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2"/>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6" name="Google Shape;5216;p52"/>
          <p:cNvGrpSpPr/>
          <p:nvPr/>
        </p:nvGrpSpPr>
        <p:grpSpPr>
          <a:xfrm>
            <a:off x="4005100" y="1921297"/>
            <a:ext cx="2127409" cy="1097580"/>
            <a:chOff x="4758945" y="2591412"/>
            <a:chExt cx="1114585" cy="575011"/>
          </a:xfrm>
        </p:grpSpPr>
        <p:grpSp>
          <p:nvGrpSpPr>
            <p:cNvPr id="5217" name="Google Shape;5217;p52"/>
            <p:cNvGrpSpPr/>
            <p:nvPr/>
          </p:nvGrpSpPr>
          <p:grpSpPr>
            <a:xfrm>
              <a:off x="4758945" y="2591412"/>
              <a:ext cx="1114585" cy="575011"/>
              <a:chOff x="4758945" y="2591412"/>
              <a:chExt cx="1114585" cy="575011"/>
            </a:xfrm>
          </p:grpSpPr>
          <p:sp>
            <p:nvSpPr>
              <p:cNvPr id="5218" name="Google Shape;5218;p52"/>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2"/>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2"/>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2"/>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2"/>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2"/>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2"/>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2"/>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2"/>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2"/>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2"/>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2"/>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2"/>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2"/>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2"/>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2"/>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52"/>
            <p:cNvGrpSpPr/>
            <p:nvPr/>
          </p:nvGrpSpPr>
          <p:grpSpPr>
            <a:xfrm>
              <a:off x="4760834" y="2594715"/>
              <a:ext cx="1108903" cy="517407"/>
              <a:chOff x="4760834" y="2594715"/>
              <a:chExt cx="1108903" cy="517407"/>
            </a:xfrm>
          </p:grpSpPr>
          <p:sp>
            <p:nvSpPr>
              <p:cNvPr id="5235" name="Google Shape;5235;p52"/>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2"/>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2"/>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2"/>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2"/>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2"/>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2"/>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2"/>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2"/>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2"/>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2"/>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2"/>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2"/>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2"/>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2"/>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2"/>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2"/>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2"/>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2"/>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2"/>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2"/>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2"/>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2"/>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2"/>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2"/>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2"/>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2"/>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2"/>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2"/>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2"/>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2"/>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2"/>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2"/>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2"/>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2"/>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2"/>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2"/>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2"/>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2"/>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2"/>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2"/>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2"/>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2"/>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2"/>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2"/>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2"/>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2"/>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2"/>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2"/>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2"/>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2"/>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2"/>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2"/>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2"/>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2"/>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2"/>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2"/>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2"/>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2"/>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2"/>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2"/>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2"/>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2"/>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2"/>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2"/>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2"/>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2"/>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2"/>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2"/>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2"/>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2"/>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2"/>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2"/>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2"/>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2"/>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2"/>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2"/>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2"/>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2"/>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2"/>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2"/>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2"/>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2"/>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2"/>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2"/>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2"/>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2"/>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2"/>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2"/>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2"/>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2"/>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2"/>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2"/>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2"/>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2"/>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2"/>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2"/>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2"/>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2"/>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2"/>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2"/>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2"/>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2"/>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2"/>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2"/>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2"/>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2"/>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2"/>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2"/>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2"/>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2"/>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2"/>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2"/>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2"/>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2"/>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2"/>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2"/>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2"/>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2"/>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2"/>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2"/>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2"/>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2"/>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2"/>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2"/>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2"/>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2"/>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2"/>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2"/>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2"/>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2"/>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2"/>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2"/>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2"/>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2"/>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2"/>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2"/>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2"/>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2"/>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2"/>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2"/>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2"/>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2"/>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2"/>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2"/>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2"/>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2"/>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2"/>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2"/>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2"/>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2"/>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2"/>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2"/>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2"/>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2"/>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2"/>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2"/>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2"/>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2"/>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2"/>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2"/>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2"/>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2"/>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2"/>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2"/>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2"/>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2"/>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2"/>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2"/>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2"/>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2"/>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2"/>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2"/>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2"/>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2"/>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2"/>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2"/>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2"/>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2"/>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2"/>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2"/>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2"/>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2"/>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2"/>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2"/>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2"/>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2"/>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2"/>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2"/>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2"/>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2"/>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2"/>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2"/>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2"/>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2"/>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2"/>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2"/>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2"/>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2"/>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2"/>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2"/>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2"/>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2"/>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2"/>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2"/>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2"/>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2"/>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2"/>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2"/>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2"/>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2"/>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2"/>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2"/>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2"/>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2"/>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2"/>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2"/>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2"/>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2"/>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2"/>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2"/>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2"/>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2"/>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2"/>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2"/>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2"/>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2"/>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2"/>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2"/>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2"/>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2"/>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2"/>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2"/>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2"/>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2"/>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2"/>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2"/>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2"/>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2"/>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2"/>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2"/>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2"/>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2"/>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2"/>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2"/>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2"/>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2"/>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2"/>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2"/>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2"/>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2"/>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2"/>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2"/>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2"/>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2"/>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2"/>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2"/>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2"/>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2"/>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2"/>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2"/>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2"/>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2"/>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2"/>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2"/>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2"/>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2"/>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2"/>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2"/>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2"/>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2"/>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2"/>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2"/>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2"/>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2"/>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2"/>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2"/>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2"/>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2"/>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2"/>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2"/>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2"/>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2"/>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2"/>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2"/>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2"/>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2"/>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2"/>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2"/>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2"/>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2"/>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2"/>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2"/>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2"/>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2"/>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2"/>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2"/>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2"/>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2"/>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2"/>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2"/>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2"/>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2"/>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2"/>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2"/>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2"/>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2"/>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2"/>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2"/>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2"/>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2"/>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2"/>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2"/>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8" name="Google Shape;5548;p52"/>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52" name="Shape 5552"/>
        <p:cNvGrpSpPr/>
        <p:nvPr/>
      </p:nvGrpSpPr>
      <p:grpSpPr>
        <a:xfrm>
          <a:off x="0" y="0"/>
          <a:ext cx="0" cy="0"/>
          <a:chOff x="0" y="0"/>
          <a:chExt cx="0" cy="0"/>
        </a:xfrm>
      </p:grpSpPr>
      <p:sp>
        <p:nvSpPr>
          <p:cNvPr id="5553" name="Google Shape;5553;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5554" name="Google Shape;5554;p5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5555" name="Google Shape;5555;p53"/>
          <p:cNvGrpSpPr/>
          <p:nvPr/>
        </p:nvGrpSpPr>
        <p:grpSpPr>
          <a:xfrm>
            <a:off x="3241227" y="3813430"/>
            <a:ext cx="509388" cy="508710"/>
            <a:chOff x="3514800" y="5145975"/>
            <a:chExt cx="233525" cy="233225"/>
          </a:xfrm>
        </p:grpSpPr>
        <p:sp>
          <p:nvSpPr>
            <p:cNvPr id="5556" name="Google Shape;5556;p5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53"/>
          <p:cNvGrpSpPr/>
          <p:nvPr/>
        </p:nvGrpSpPr>
        <p:grpSpPr>
          <a:xfrm>
            <a:off x="3930816" y="2321361"/>
            <a:ext cx="474294" cy="551291"/>
            <a:chOff x="4727025" y="1332775"/>
            <a:chExt cx="59900" cy="69625"/>
          </a:xfrm>
        </p:grpSpPr>
        <p:sp>
          <p:nvSpPr>
            <p:cNvPr id="5570" name="Google Shape;5570;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53"/>
          <p:cNvGrpSpPr/>
          <p:nvPr/>
        </p:nvGrpSpPr>
        <p:grpSpPr>
          <a:xfrm>
            <a:off x="4544472" y="2318491"/>
            <a:ext cx="555653" cy="557031"/>
            <a:chOff x="4820425" y="1329900"/>
            <a:chExt cx="70175" cy="70350"/>
          </a:xfrm>
        </p:grpSpPr>
        <p:sp>
          <p:nvSpPr>
            <p:cNvPr id="5573" name="Google Shape;5573;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53"/>
          <p:cNvGrpSpPr/>
          <p:nvPr/>
        </p:nvGrpSpPr>
        <p:grpSpPr>
          <a:xfrm>
            <a:off x="5236315" y="2330071"/>
            <a:ext cx="582574" cy="533871"/>
            <a:chOff x="4903200" y="1331525"/>
            <a:chExt cx="73575" cy="67425"/>
          </a:xfrm>
        </p:grpSpPr>
        <p:sp>
          <p:nvSpPr>
            <p:cNvPr id="5578" name="Google Shape;5578;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53"/>
          <p:cNvGrpSpPr/>
          <p:nvPr/>
        </p:nvGrpSpPr>
        <p:grpSpPr>
          <a:xfrm>
            <a:off x="3871628" y="3071012"/>
            <a:ext cx="592670" cy="532881"/>
            <a:chOff x="4721625" y="1420750"/>
            <a:chExt cx="74850" cy="67300"/>
          </a:xfrm>
        </p:grpSpPr>
        <p:sp>
          <p:nvSpPr>
            <p:cNvPr id="5581" name="Google Shape;5581;p5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53"/>
          <p:cNvGrpSpPr/>
          <p:nvPr/>
        </p:nvGrpSpPr>
        <p:grpSpPr>
          <a:xfrm>
            <a:off x="4530318" y="3039736"/>
            <a:ext cx="583960" cy="565345"/>
            <a:chOff x="4815575" y="1416800"/>
            <a:chExt cx="73750" cy="71400"/>
          </a:xfrm>
        </p:grpSpPr>
        <p:sp>
          <p:nvSpPr>
            <p:cNvPr id="5585" name="Google Shape;5585;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53"/>
          <p:cNvGrpSpPr/>
          <p:nvPr/>
        </p:nvGrpSpPr>
        <p:grpSpPr>
          <a:xfrm>
            <a:off x="5230575" y="3056166"/>
            <a:ext cx="589898" cy="504970"/>
            <a:chOff x="4902475" y="1418875"/>
            <a:chExt cx="74500" cy="63775"/>
          </a:xfrm>
        </p:grpSpPr>
        <p:sp>
          <p:nvSpPr>
            <p:cNvPr id="5589" name="Google Shape;5589;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53"/>
          <p:cNvGrpSpPr/>
          <p:nvPr/>
        </p:nvGrpSpPr>
        <p:grpSpPr>
          <a:xfrm>
            <a:off x="4540315" y="3759284"/>
            <a:ext cx="563967" cy="567127"/>
            <a:chOff x="4818100" y="1507675"/>
            <a:chExt cx="71225" cy="71625"/>
          </a:xfrm>
        </p:grpSpPr>
        <p:sp>
          <p:nvSpPr>
            <p:cNvPr id="5592" name="Google Shape;5592;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53"/>
          <p:cNvGrpSpPr/>
          <p:nvPr/>
        </p:nvGrpSpPr>
        <p:grpSpPr>
          <a:xfrm>
            <a:off x="3853812" y="3773537"/>
            <a:ext cx="628301" cy="588505"/>
            <a:chOff x="4721450" y="1509475"/>
            <a:chExt cx="79350" cy="74325"/>
          </a:xfrm>
        </p:grpSpPr>
        <p:sp>
          <p:nvSpPr>
            <p:cNvPr id="5597" name="Google Shape;5597;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53"/>
          <p:cNvGrpSpPr/>
          <p:nvPr/>
        </p:nvGrpSpPr>
        <p:grpSpPr>
          <a:xfrm>
            <a:off x="5264821" y="3757899"/>
            <a:ext cx="557038" cy="562772"/>
            <a:chOff x="4906800" y="1507500"/>
            <a:chExt cx="70350" cy="71075"/>
          </a:xfrm>
        </p:grpSpPr>
        <p:sp>
          <p:nvSpPr>
            <p:cNvPr id="5602" name="Google Shape;5602;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53"/>
          <p:cNvGrpSpPr/>
          <p:nvPr/>
        </p:nvGrpSpPr>
        <p:grpSpPr>
          <a:xfrm>
            <a:off x="1891420" y="3817558"/>
            <a:ext cx="501629" cy="500442"/>
            <a:chOff x="2637425" y="5179000"/>
            <a:chExt cx="196725" cy="196275"/>
          </a:xfrm>
        </p:grpSpPr>
        <p:sp>
          <p:nvSpPr>
            <p:cNvPr id="5608" name="Google Shape;5608;p5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53"/>
          <p:cNvGrpSpPr/>
          <p:nvPr/>
        </p:nvGrpSpPr>
        <p:grpSpPr>
          <a:xfrm>
            <a:off x="2542810" y="3793250"/>
            <a:ext cx="509395" cy="509853"/>
            <a:chOff x="3231350" y="5179700"/>
            <a:chExt cx="194775" cy="194950"/>
          </a:xfrm>
        </p:grpSpPr>
        <p:sp>
          <p:nvSpPr>
            <p:cNvPr id="5631" name="Google Shape;5631;p5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53"/>
          <p:cNvGrpSpPr/>
          <p:nvPr/>
        </p:nvGrpSpPr>
        <p:grpSpPr>
          <a:xfrm>
            <a:off x="1221144" y="2343029"/>
            <a:ext cx="508123" cy="507955"/>
            <a:chOff x="1897577" y="2802432"/>
            <a:chExt cx="492176" cy="492014"/>
          </a:xfrm>
        </p:grpSpPr>
        <p:sp>
          <p:nvSpPr>
            <p:cNvPr id="5691" name="Google Shape;5691;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53"/>
          <p:cNvGrpSpPr/>
          <p:nvPr/>
        </p:nvGrpSpPr>
        <p:grpSpPr>
          <a:xfrm>
            <a:off x="1888175" y="3096565"/>
            <a:ext cx="508118" cy="508066"/>
            <a:chOff x="2543222" y="2802319"/>
            <a:chExt cx="492172" cy="492122"/>
          </a:xfrm>
        </p:grpSpPr>
        <p:sp>
          <p:nvSpPr>
            <p:cNvPr id="5704" name="Google Shape;5704;p5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53"/>
          <p:cNvGrpSpPr/>
          <p:nvPr/>
        </p:nvGrpSpPr>
        <p:grpSpPr>
          <a:xfrm>
            <a:off x="3236954" y="2338040"/>
            <a:ext cx="517934" cy="517934"/>
            <a:chOff x="3736598" y="2170606"/>
            <a:chExt cx="404889" cy="404889"/>
          </a:xfrm>
        </p:grpSpPr>
        <p:sp>
          <p:nvSpPr>
            <p:cNvPr id="5715" name="Google Shape;5715;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53"/>
          <p:cNvGrpSpPr/>
          <p:nvPr/>
        </p:nvGrpSpPr>
        <p:grpSpPr>
          <a:xfrm>
            <a:off x="2504015" y="2338137"/>
            <a:ext cx="586986" cy="517740"/>
            <a:chOff x="3161917" y="2170682"/>
            <a:chExt cx="458870" cy="404737"/>
          </a:xfrm>
        </p:grpSpPr>
        <p:sp>
          <p:nvSpPr>
            <p:cNvPr id="5720" name="Google Shape;5720;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53"/>
          <p:cNvGrpSpPr/>
          <p:nvPr/>
        </p:nvGrpSpPr>
        <p:grpSpPr>
          <a:xfrm>
            <a:off x="2527036" y="3103432"/>
            <a:ext cx="540943" cy="517963"/>
            <a:chOff x="3179914" y="2889488"/>
            <a:chExt cx="422876" cy="404911"/>
          </a:xfrm>
        </p:grpSpPr>
        <p:sp>
          <p:nvSpPr>
            <p:cNvPr id="5724" name="Google Shape;5724;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53"/>
          <p:cNvGrpSpPr/>
          <p:nvPr/>
        </p:nvGrpSpPr>
        <p:grpSpPr>
          <a:xfrm>
            <a:off x="3227830" y="3103348"/>
            <a:ext cx="536180" cy="518047"/>
            <a:chOff x="3729467" y="2889422"/>
            <a:chExt cx="419153" cy="404977"/>
          </a:xfrm>
        </p:grpSpPr>
        <p:sp>
          <p:nvSpPr>
            <p:cNvPr id="5731" name="Google Shape;5731;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53"/>
          <p:cNvGrpSpPr/>
          <p:nvPr/>
        </p:nvGrpSpPr>
        <p:grpSpPr>
          <a:xfrm>
            <a:off x="1863396" y="2339914"/>
            <a:ext cx="557677" cy="514185"/>
            <a:chOff x="7135920" y="3403879"/>
            <a:chExt cx="882400" cy="813584"/>
          </a:xfrm>
        </p:grpSpPr>
        <p:sp>
          <p:nvSpPr>
            <p:cNvPr id="5739" name="Google Shape;5739;p5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53"/>
          <p:cNvGrpSpPr/>
          <p:nvPr/>
        </p:nvGrpSpPr>
        <p:grpSpPr>
          <a:xfrm>
            <a:off x="1240921" y="3116367"/>
            <a:ext cx="468569" cy="468447"/>
            <a:chOff x="1286994" y="2840926"/>
            <a:chExt cx="453864" cy="453745"/>
          </a:xfrm>
        </p:grpSpPr>
        <p:sp>
          <p:nvSpPr>
            <p:cNvPr id="5745" name="Google Shape;5745;p5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5" name="Google Shape;5755;p5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9" name="Google Shape;5759;p53"/>
          <p:cNvGrpSpPr/>
          <p:nvPr/>
        </p:nvGrpSpPr>
        <p:grpSpPr>
          <a:xfrm>
            <a:off x="6871147" y="2602143"/>
            <a:ext cx="160636" cy="136535"/>
            <a:chOff x="4660325" y="1866850"/>
            <a:chExt cx="68350" cy="58100"/>
          </a:xfrm>
        </p:grpSpPr>
        <p:sp>
          <p:nvSpPr>
            <p:cNvPr id="5760" name="Google Shape;5760;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53"/>
          <p:cNvGrpSpPr/>
          <p:nvPr/>
        </p:nvGrpSpPr>
        <p:grpSpPr>
          <a:xfrm>
            <a:off x="7180081" y="2627170"/>
            <a:ext cx="156817" cy="86891"/>
            <a:chOff x="4791775" y="1877500"/>
            <a:chExt cx="66725" cy="36975"/>
          </a:xfrm>
        </p:grpSpPr>
        <p:sp>
          <p:nvSpPr>
            <p:cNvPr id="5763" name="Google Shape;5763;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53"/>
          <p:cNvGrpSpPr/>
          <p:nvPr/>
        </p:nvGrpSpPr>
        <p:grpSpPr>
          <a:xfrm>
            <a:off x="7490660" y="2627170"/>
            <a:ext cx="139896" cy="86891"/>
            <a:chOff x="4923925" y="1877500"/>
            <a:chExt cx="59525" cy="36975"/>
          </a:xfrm>
        </p:grpSpPr>
        <p:sp>
          <p:nvSpPr>
            <p:cNvPr id="5766" name="Google Shape;5766;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53"/>
          <p:cNvGrpSpPr/>
          <p:nvPr/>
        </p:nvGrpSpPr>
        <p:grpSpPr>
          <a:xfrm>
            <a:off x="7806821" y="2609780"/>
            <a:ext cx="136488" cy="121260"/>
            <a:chOff x="5058450" y="1870100"/>
            <a:chExt cx="58075" cy="51600"/>
          </a:xfrm>
        </p:grpSpPr>
        <p:sp>
          <p:nvSpPr>
            <p:cNvPr id="5769" name="Google Shape;5769;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53"/>
          <p:cNvGrpSpPr/>
          <p:nvPr/>
        </p:nvGrpSpPr>
        <p:grpSpPr>
          <a:xfrm>
            <a:off x="7226262" y="3067854"/>
            <a:ext cx="97533" cy="103870"/>
            <a:chOff x="4811425" y="2065025"/>
            <a:chExt cx="41500" cy="44200"/>
          </a:xfrm>
        </p:grpSpPr>
        <p:sp>
          <p:nvSpPr>
            <p:cNvPr id="5772" name="Google Shape;5772;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53"/>
          <p:cNvGrpSpPr/>
          <p:nvPr/>
        </p:nvGrpSpPr>
        <p:grpSpPr>
          <a:xfrm>
            <a:off x="7504644" y="3067854"/>
            <a:ext cx="116629" cy="103459"/>
            <a:chOff x="4929875" y="2065025"/>
            <a:chExt cx="49625" cy="44025"/>
          </a:xfrm>
        </p:grpSpPr>
        <p:sp>
          <p:nvSpPr>
            <p:cNvPr id="5775" name="Google Shape;5775;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53"/>
          <p:cNvGrpSpPr/>
          <p:nvPr/>
        </p:nvGrpSpPr>
        <p:grpSpPr>
          <a:xfrm>
            <a:off x="7866692" y="3070968"/>
            <a:ext cx="67745" cy="97643"/>
            <a:chOff x="5083925" y="2066350"/>
            <a:chExt cx="28825" cy="41550"/>
          </a:xfrm>
        </p:grpSpPr>
        <p:sp>
          <p:nvSpPr>
            <p:cNvPr id="5778" name="Google Shape;5778;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53"/>
          <p:cNvGrpSpPr/>
          <p:nvPr/>
        </p:nvGrpSpPr>
        <p:grpSpPr>
          <a:xfrm>
            <a:off x="6869855" y="3086067"/>
            <a:ext cx="174679" cy="67445"/>
            <a:chOff x="4659775" y="2072775"/>
            <a:chExt cx="74325" cy="28700"/>
          </a:xfrm>
        </p:grpSpPr>
        <p:sp>
          <p:nvSpPr>
            <p:cNvPr id="5781" name="Google Shape;5781;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53"/>
          <p:cNvGrpSpPr/>
          <p:nvPr/>
        </p:nvGrpSpPr>
        <p:grpSpPr>
          <a:xfrm>
            <a:off x="6876200" y="2859820"/>
            <a:ext cx="161517" cy="86069"/>
            <a:chOff x="4662475" y="1976500"/>
            <a:chExt cx="68725" cy="36625"/>
          </a:xfrm>
        </p:grpSpPr>
        <p:sp>
          <p:nvSpPr>
            <p:cNvPr id="5785" name="Google Shape;5785;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53"/>
          <p:cNvGrpSpPr/>
          <p:nvPr/>
        </p:nvGrpSpPr>
        <p:grpSpPr>
          <a:xfrm>
            <a:off x="7800005" y="2852183"/>
            <a:ext cx="155583" cy="100874"/>
            <a:chOff x="5055550" y="1973250"/>
            <a:chExt cx="66200" cy="42925"/>
          </a:xfrm>
        </p:grpSpPr>
        <p:sp>
          <p:nvSpPr>
            <p:cNvPr id="5789" name="Google Shape;5789;p5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53"/>
          <p:cNvGrpSpPr/>
          <p:nvPr/>
        </p:nvGrpSpPr>
        <p:grpSpPr>
          <a:xfrm>
            <a:off x="7481788" y="2863052"/>
            <a:ext cx="161047" cy="79430"/>
            <a:chOff x="4920150" y="1977875"/>
            <a:chExt cx="68525" cy="33800"/>
          </a:xfrm>
        </p:grpSpPr>
        <p:sp>
          <p:nvSpPr>
            <p:cNvPr id="5793" name="Google Shape;5793;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53"/>
          <p:cNvGrpSpPr/>
          <p:nvPr/>
        </p:nvGrpSpPr>
        <p:grpSpPr>
          <a:xfrm>
            <a:off x="7183430" y="2869514"/>
            <a:ext cx="163221" cy="66622"/>
            <a:chOff x="4793200" y="1980625"/>
            <a:chExt cx="69450" cy="28350"/>
          </a:xfrm>
        </p:grpSpPr>
        <p:sp>
          <p:nvSpPr>
            <p:cNvPr id="5797" name="Google Shape;5797;p5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53"/>
          <p:cNvGrpSpPr/>
          <p:nvPr/>
        </p:nvGrpSpPr>
        <p:grpSpPr>
          <a:xfrm>
            <a:off x="6909279" y="3292397"/>
            <a:ext cx="120800" cy="123375"/>
            <a:chOff x="4676550" y="2160575"/>
            <a:chExt cx="51400" cy="52500"/>
          </a:xfrm>
        </p:grpSpPr>
        <p:sp>
          <p:nvSpPr>
            <p:cNvPr id="5801" name="Google Shape;5801;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53"/>
          <p:cNvGrpSpPr/>
          <p:nvPr/>
        </p:nvGrpSpPr>
        <p:grpSpPr>
          <a:xfrm>
            <a:off x="7124969" y="3299212"/>
            <a:ext cx="140307" cy="109804"/>
            <a:chOff x="4768325" y="2163475"/>
            <a:chExt cx="59700" cy="46725"/>
          </a:xfrm>
        </p:grpSpPr>
        <p:sp>
          <p:nvSpPr>
            <p:cNvPr id="5805" name="Google Shape;5805;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7" name="Google Shape;5807;p5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8" name="Google Shape;5818;p53"/>
          <p:cNvGrpSpPr/>
          <p:nvPr/>
        </p:nvGrpSpPr>
        <p:grpSpPr>
          <a:xfrm>
            <a:off x="7125556" y="3511828"/>
            <a:ext cx="108814" cy="103106"/>
            <a:chOff x="4768575" y="2253950"/>
            <a:chExt cx="46300" cy="43875"/>
          </a:xfrm>
        </p:grpSpPr>
        <p:sp>
          <p:nvSpPr>
            <p:cNvPr id="5819" name="Google Shape;5819;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1" name="Google Shape;5821;p5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2" name="Google Shape;5822;p53"/>
          <p:cNvGrpSpPr/>
          <p:nvPr/>
        </p:nvGrpSpPr>
        <p:grpSpPr>
          <a:xfrm>
            <a:off x="7577559" y="3933124"/>
            <a:ext cx="114043" cy="141118"/>
            <a:chOff x="4960900" y="2433225"/>
            <a:chExt cx="48525" cy="60050"/>
          </a:xfrm>
        </p:grpSpPr>
        <p:sp>
          <p:nvSpPr>
            <p:cNvPr id="5823" name="Google Shape;5823;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53"/>
          <p:cNvGrpSpPr/>
          <p:nvPr/>
        </p:nvGrpSpPr>
        <p:grpSpPr>
          <a:xfrm>
            <a:off x="7326499" y="4154964"/>
            <a:ext cx="131611" cy="138768"/>
            <a:chOff x="4854075" y="2527625"/>
            <a:chExt cx="56000" cy="59050"/>
          </a:xfrm>
        </p:grpSpPr>
        <p:sp>
          <p:nvSpPr>
            <p:cNvPr id="5826" name="Google Shape;5826;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8" name="Google Shape;5828;p5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1" name="Google Shape;5831;p53"/>
          <p:cNvGrpSpPr/>
          <p:nvPr/>
        </p:nvGrpSpPr>
        <p:grpSpPr>
          <a:xfrm>
            <a:off x="7809758" y="3701767"/>
            <a:ext cx="95829" cy="155159"/>
            <a:chOff x="5059700" y="2334775"/>
            <a:chExt cx="40775" cy="66025"/>
          </a:xfrm>
        </p:grpSpPr>
        <p:sp>
          <p:nvSpPr>
            <p:cNvPr id="5832" name="Google Shape;5832;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53"/>
          <p:cNvGrpSpPr/>
          <p:nvPr/>
        </p:nvGrpSpPr>
        <p:grpSpPr>
          <a:xfrm>
            <a:off x="7573328" y="3486918"/>
            <a:ext cx="84372" cy="153338"/>
            <a:chOff x="4959100" y="2243350"/>
            <a:chExt cx="35900" cy="65250"/>
          </a:xfrm>
        </p:grpSpPr>
        <p:sp>
          <p:nvSpPr>
            <p:cNvPr id="5842" name="Google Shape;5842;p5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53"/>
          <p:cNvGrpSpPr/>
          <p:nvPr/>
        </p:nvGrpSpPr>
        <p:grpSpPr>
          <a:xfrm>
            <a:off x="7758054" y="3926309"/>
            <a:ext cx="178498" cy="154747"/>
            <a:chOff x="5037700" y="2430325"/>
            <a:chExt cx="75950" cy="65850"/>
          </a:xfrm>
        </p:grpSpPr>
        <p:sp>
          <p:nvSpPr>
            <p:cNvPr id="5859" name="Google Shape;5859;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53"/>
          <p:cNvGrpSpPr/>
          <p:nvPr/>
        </p:nvGrpSpPr>
        <p:grpSpPr>
          <a:xfrm>
            <a:off x="7098294" y="3718275"/>
            <a:ext cx="216160" cy="122024"/>
            <a:chOff x="4756975" y="2341800"/>
            <a:chExt cx="91975" cy="51925"/>
          </a:xfrm>
        </p:grpSpPr>
        <p:sp>
          <p:nvSpPr>
            <p:cNvPr id="5862" name="Google Shape;5862;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53"/>
          <p:cNvGrpSpPr/>
          <p:nvPr/>
        </p:nvGrpSpPr>
        <p:grpSpPr>
          <a:xfrm>
            <a:off x="7536841" y="4128468"/>
            <a:ext cx="231906" cy="191995"/>
            <a:chOff x="4943575" y="2516350"/>
            <a:chExt cx="98675" cy="81700"/>
          </a:xfrm>
        </p:grpSpPr>
        <p:sp>
          <p:nvSpPr>
            <p:cNvPr id="5883" name="Google Shape;5883;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1" name="Google Shape;5961;p5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4" name="Google Shape;5984;p53"/>
          <p:cNvGrpSpPr/>
          <p:nvPr/>
        </p:nvGrpSpPr>
        <p:grpSpPr>
          <a:xfrm>
            <a:off x="1225886" y="3778145"/>
            <a:ext cx="505303" cy="503968"/>
            <a:chOff x="1190625" y="238125"/>
            <a:chExt cx="5252625" cy="5238750"/>
          </a:xfrm>
        </p:grpSpPr>
        <p:sp>
          <p:nvSpPr>
            <p:cNvPr id="5985" name="Google Shape;5985;p5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68" name="Shape 6168"/>
        <p:cNvGrpSpPr/>
        <p:nvPr/>
      </p:nvGrpSpPr>
      <p:grpSpPr>
        <a:xfrm>
          <a:off x="0" y="0"/>
          <a:ext cx="0" cy="0"/>
          <a:chOff x="0" y="0"/>
          <a:chExt cx="0" cy="0"/>
        </a:xfrm>
      </p:grpSpPr>
      <p:sp>
        <p:nvSpPr>
          <p:cNvPr id="6169" name="Google Shape;6169;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170" name="Google Shape;6170;p5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171" name="Google Shape;6171;p54"/>
          <p:cNvGrpSpPr/>
          <p:nvPr/>
        </p:nvGrpSpPr>
        <p:grpSpPr>
          <a:xfrm>
            <a:off x="1464938" y="2167205"/>
            <a:ext cx="230686" cy="202772"/>
            <a:chOff x="898875" y="244725"/>
            <a:chExt cx="481800" cy="423500"/>
          </a:xfrm>
        </p:grpSpPr>
        <p:sp>
          <p:nvSpPr>
            <p:cNvPr id="6172" name="Google Shape;6172;p5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3" name="Google Shape;6173;p5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4" name="Google Shape;6174;p5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5" name="Google Shape;6175;p5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6" name="Google Shape;6176;p5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7" name="Google Shape;6177;p5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8" name="Google Shape;6178;p54"/>
          <p:cNvGrpSpPr/>
          <p:nvPr/>
        </p:nvGrpSpPr>
        <p:grpSpPr>
          <a:xfrm>
            <a:off x="1763045" y="2153243"/>
            <a:ext cx="202760" cy="230698"/>
            <a:chOff x="1529350" y="258825"/>
            <a:chExt cx="423475" cy="481825"/>
          </a:xfrm>
        </p:grpSpPr>
        <p:sp>
          <p:nvSpPr>
            <p:cNvPr id="6179" name="Google Shape;6179;p5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0" name="Google Shape;6180;p5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1" name="Google Shape;6181;p54"/>
          <p:cNvGrpSpPr/>
          <p:nvPr/>
        </p:nvGrpSpPr>
        <p:grpSpPr>
          <a:xfrm>
            <a:off x="2030275" y="2207760"/>
            <a:ext cx="231811" cy="121663"/>
            <a:chOff x="2084325" y="363300"/>
            <a:chExt cx="484150" cy="254100"/>
          </a:xfrm>
        </p:grpSpPr>
        <p:sp>
          <p:nvSpPr>
            <p:cNvPr id="6182" name="Google Shape;6182;p5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3" name="Google Shape;6183;p5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4" name="Google Shape;6184;p54"/>
          <p:cNvGrpSpPr/>
          <p:nvPr/>
        </p:nvGrpSpPr>
        <p:grpSpPr>
          <a:xfrm>
            <a:off x="2335803" y="2153243"/>
            <a:ext cx="202760" cy="230698"/>
            <a:chOff x="2707500" y="249400"/>
            <a:chExt cx="423475" cy="481825"/>
          </a:xfrm>
        </p:grpSpPr>
        <p:sp>
          <p:nvSpPr>
            <p:cNvPr id="6185" name="Google Shape;6185;p5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6" name="Google Shape;6186;p5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7" name="Google Shape;6187;p54"/>
          <p:cNvGrpSpPr/>
          <p:nvPr/>
        </p:nvGrpSpPr>
        <p:grpSpPr>
          <a:xfrm>
            <a:off x="2617068" y="2153465"/>
            <a:ext cx="207668" cy="230255"/>
            <a:chOff x="3300325" y="249875"/>
            <a:chExt cx="433725" cy="480900"/>
          </a:xfrm>
        </p:grpSpPr>
        <p:sp>
          <p:nvSpPr>
            <p:cNvPr id="6188" name="Google Shape;6188;p5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5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0" name="Google Shape;6190;p5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1" name="Google Shape;6191;p5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2" name="Google Shape;6192;p5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3" name="Google Shape;6193;p5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4" name="Google Shape;6194;p54"/>
          <p:cNvGrpSpPr/>
          <p:nvPr/>
        </p:nvGrpSpPr>
        <p:grpSpPr>
          <a:xfrm>
            <a:off x="2881653" y="2153411"/>
            <a:ext cx="239603" cy="230363"/>
            <a:chOff x="3854700" y="249750"/>
            <a:chExt cx="500425" cy="481125"/>
          </a:xfrm>
        </p:grpSpPr>
        <p:sp>
          <p:nvSpPr>
            <p:cNvPr id="6195" name="Google Shape;6195;p5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6" name="Google Shape;6196;p5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5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5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9" name="Google Shape;6199;p5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5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5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5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3" name="Google Shape;6203;p54"/>
          <p:cNvGrpSpPr/>
          <p:nvPr/>
        </p:nvGrpSpPr>
        <p:grpSpPr>
          <a:xfrm>
            <a:off x="3165892" y="2153411"/>
            <a:ext cx="239603" cy="230363"/>
            <a:chOff x="4447550" y="249750"/>
            <a:chExt cx="500425" cy="481125"/>
          </a:xfrm>
        </p:grpSpPr>
        <p:sp>
          <p:nvSpPr>
            <p:cNvPr id="6204" name="Google Shape;6204;p5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5" name="Google Shape;6205;p5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6" name="Google Shape;6206;p54"/>
          <p:cNvGrpSpPr/>
          <p:nvPr/>
        </p:nvGrpSpPr>
        <p:grpSpPr>
          <a:xfrm>
            <a:off x="3457757" y="2153243"/>
            <a:ext cx="230698" cy="230698"/>
            <a:chOff x="5049725" y="249400"/>
            <a:chExt cx="481825" cy="481825"/>
          </a:xfrm>
        </p:grpSpPr>
        <p:sp>
          <p:nvSpPr>
            <p:cNvPr id="6207" name="Google Shape;6207;p5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8" name="Google Shape;6208;p5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9" name="Google Shape;6209;p54"/>
          <p:cNvGrpSpPr/>
          <p:nvPr/>
        </p:nvGrpSpPr>
        <p:grpSpPr>
          <a:xfrm>
            <a:off x="3739244" y="2153243"/>
            <a:ext cx="230698" cy="230698"/>
            <a:chOff x="5660400" y="238125"/>
            <a:chExt cx="481825" cy="481825"/>
          </a:xfrm>
        </p:grpSpPr>
        <p:sp>
          <p:nvSpPr>
            <p:cNvPr id="6210" name="Google Shape;6210;p5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5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2" name="Google Shape;6212;p54"/>
          <p:cNvGrpSpPr/>
          <p:nvPr/>
        </p:nvGrpSpPr>
        <p:grpSpPr>
          <a:xfrm>
            <a:off x="4022597" y="2153243"/>
            <a:ext cx="230698" cy="230698"/>
            <a:chOff x="6235400" y="249400"/>
            <a:chExt cx="481825" cy="481825"/>
          </a:xfrm>
        </p:grpSpPr>
        <p:sp>
          <p:nvSpPr>
            <p:cNvPr id="6213" name="Google Shape;6213;p5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5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5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5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7" name="Google Shape;6217;p5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8" name="Google Shape;6218;p54"/>
          <p:cNvGrpSpPr/>
          <p:nvPr/>
        </p:nvGrpSpPr>
        <p:grpSpPr>
          <a:xfrm>
            <a:off x="1464608" y="2455652"/>
            <a:ext cx="231344" cy="202724"/>
            <a:chOff x="899850" y="871450"/>
            <a:chExt cx="483175" cy="423400"/>
          </a:xfrm>
        </p:grpSpPr>
        <p:sp>
          <p:nvSpPr>
            <p:cNvPr id="6219" name="Google Shape;6219;p5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5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5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5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23" name="Google Shape;6223;p54"/>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24" name="Google Shape;6224;p54"/>
          <p:cNvGrpSpPr/>
          <p:nvPr/>
        </p:nvGrpSpPr>
        <p:grpSpPr>
          <a:xfrm>
            <a:off x="2030383" y="2441659"/>
            <a:ext cx="231596" cy="230710"/>
            <a:chOff x="2085450" y="842250"/>
            <a:chExt cx="483700" cy="481850"/>
          </a:xfrm>
        </p:grpSpPr>
        <p:sp>
          <p:nvSpPr>
            <p:cNvPr id="6225" name="Google Shape;6225;p5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6" name="Google Shape;6226;p5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7" name="Google Shape;6227;p5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8" name="Google Shape;6228;p54"/>
          <p:cNvGrpSpPr/>
          <p:nvPr/>
        </p:nvGrpSpPr>
        <p:grpSpPr>
          <a:xfrm>
            <a:off x="2321816" y="2441665"/>
            <a:ext cx="230734" cy="230698"/>
            <a:chOff x="2685825" y="840375"/>
            <a:chExt cx="481900" cy="481825"/>
          </a:xfrm>
        </p:grpSpPr>
        <p:sp>
          <p:nvSpPr>
            <p:cNvPr id="6229" name="Google Shape;6229;p5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0" name="Google Shape;6230;p5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1" name="Google Shape;6231;p54"/>
          <p:cNvGrpSpPr/>
          <p:nvPr/>
        </p:nvGrpSpPr>
        <p:grpSpPr>
          <a:xfrm>
            <a:off x="2601752" y="2441449"/>
            <a:ext cx="238299" cy="231129"/>
            <a:chOff x="3270675" y="841800"/>
            <a:chExt cx="497700" cy="482725"/>
          </a:xfrm>
        </p:grpSpPr>
        <p:sp>
          <p:nvSpPr>
            <p:cNvPr id="6232" name="Google Shape;6232;p5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5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5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35" name="Google Shape;6235;p54"/>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36" name="Google Shape;6236;p54"/>
          <p:cNvGrpSpPr/>
          <p:nvPr/>
        </p:nvGrpSpPr>
        <p:grpSpPr>
          <a:xfrm>
            <a:off x="3170346" y="2455634"/>
            <a:ext cx="230698" cy="202760"/>
            <a:chOff x="4467200" y="877100"/>
            <a:chExt cx="481825" cy="423475"/>
          </a:xfrm>
        </p:grpSpPr>
        <p:sp>
          <p:nvSpPr>
            <p:cNvPr id="6237" name="Google Shape;6237;p5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8" name="Google Shape;6238;p5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9" name="Google Shape;6239;p5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5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1" name="Google Shape;6241;p54"/>
          <p:cNvGrpSpPr/>
          <p:nvPr/>
        </p:nvGrpSpPr>
        <p:grpSpPr>
          <a:xfrm>
            <a:off x="3452478" y="2441659"/>
            <a:ext cx="241255" cy="230710"/>
            <a:chOff x="5045500" y="842250"/>
            <a:chExt cx="503875" cy="481850"/>
          </a:xfrm>
        </p:grpSpPr>
        <p:sp>
          <p:nvSpPr>
            <p:cNvPr id="6242" name="Google Shape;6242;p5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3" name="Google Shape;6243;p5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4" name="Google Shape;6244;p54"/>
          <p:cNvGrpSpPr/>
          <p:nvPr/>
        </p:nvGrpSpPr>
        <p:grpSpPr>
          <a:xfrm>
            <a:off x="3740022" y="2459488"/>
            <a:ext cx="229142" cy="195051"/>
            <a:chOff x="5645200" y="879425"/>
            <a:chExt cx="478575" cy="407375"/>
          </a:xfrm>
        </p:grpSpPr>
        <p:sp>
          <p:nvSpPr>
            <p:cNvPr id="6245" name="Google Shape;6245;p5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5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7" name="Google Shape;6247;p5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8" name="Google Shape;6248;p5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9" name="Google Shape;6249;p5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5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1" name="Google Shape;6251;p54"/>
          <p:cNvGrpSpPr/>
          <p:nvPr/>
        </p:nvGrpSpPr>
        <p:grpSpPr>
          <a:xfrm>
            <a:off x="4036560" y="2441665"/>
            <a:ext cx="202772" cy="230698"/>
            <a:chOff x="6264525" y="842250"/>
            <a:chExt cx="423500" cy="481825"/>
          </a:xfrm>
        </p:grpSpPr>
        <p:sp>
          <p:nvSpPr>
            <p:cNvPr id="6252" name="Google Shape;6252;p5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5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4" name="Google Shape;6254;p5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5" name="Google Shape;6255;p5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6" name="Google Shape;6256;p5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7" name="Google Shape;6257;p5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5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54"/>
          <p:cNvGrpSpPr/>
          <p:nvPr/>
        </p:nvGrpSpPr>
        <p:grpSpPr>
          <a:xfrm>
            <a:off x="1464932" y="2723636"/>
            <a:ext cx="230698" cy="230698"/>
            <a:chOff x="900750" y="1436075"/>
            <a:chExt cx="481825" cy="481825"/>
          </a:xfrm>
        </p:grpSpPr>
        <p:sp>
          <p:nvSpPr>
            <p:cNvPr id="6260" name="Google Shape;6260;p5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5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2" name="Google Shape;6262;p5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3" name="Google Shape;6263;p5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4" name="Google Shape;6264;p54"/>
          <p:cNvGrpSpPr/>
          <p:nvPr/>
        </p:nvGrpSpPr>
        <p:grpSpPr>
          <a:xfrm>
            <a:off x="1749075" y="2764633"/>
            <a:ext cx="230698" cy="148703"/>
            <a:chOff x="1492675" y="1520750"/>
            <a:chExt cx="481825" cy="310575"/>
          </a:xfrm>
        </p:grpSpPr>
        <p:sp>
          <p:nvSpPr>
            <p:cNvPr id="6265" name="Google Shape;6265;p5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6" name="Google Shape;6266;p5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7" name="Google Shape;6267;p54"/>
          <p:cNvGrpSpPr/>
          <p:nvPr/>
        </p:nvGrpSpPr>
        <p:grpSpPr>
          <a:xfrm>
            <a:off x="2026384" y="2723624"/>
            <a:ext cx="239592" cy="230722"/>
            <a:chOff x="2071000" y="1435025"/>
            <a:chExt cx="500400" cy="481875"/>
          </a:xfrm>
        </p:grpSpPr>
        <p:sp>
          <p:nvSpPr>
            <p:cNvPr id="6268" name="Google Shape;6268;p5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9" name="Google Shape;6269;p5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0" name="Google Shape;6270;p5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1" name="Google Shape;6271;p54"/>
          <p:cNvGrpSpPr/>
          <p:nvPr/>
        </p:nvGrpSpPr>
        <p:grpSpPr>
          <a:xfrm>
            <a:off x="2317543" y="2737791"/>
            <a:ext cx="239280" cy="202389"/>
            <a:chOff x="2678350" y="1464650"/>
            <a:chExt cx="499750" cy="422700"/>
          </a:xfrm>
        </p:grpSpPr>
        <p:sp>
          <p:nvSpPr>
            <p:cNvPr id="6272" name="Google Shape;6272;p5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3" name="Google Shape;6273;p5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4" name="Google Shape;6274;p5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5" name="Google Shape;6275;p54"/>
          <p:cNvGrpSpPr/>
          <p:nvPr/>
        </p:nvGrpSpPr>
        <p:grpSpPr>
          <a:xfrm>
            <a:off x="2605553" y="2723636"/>
            <a:ext cx="230698" cy="230698"/>
            <a:chOff x="3271200" y="1435075"/>
            <a:chExt cx="481825" cy="481825"/>
          </a:xfrm>
        </p:grpSpPr>
        <p:sp>
          <p:nvSpPr>
            <p:cNvPr id="6276" name="Google Shape;6276;p5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7" name="Google Shape;6277;p5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8" name="Google Shape;6278;p54"/>
          <p:cNvGrpSpPr/>
          <p:nvPr/>
        </p:nvGrpSpPr>
        <p:grpSpPr>
          <a:xfrm>
            <a:off x="2884681" y="2723624"/>
            <a:ext cx="233547" cy="230722"/>
            <a:chOff x="3858100" y="1435075"/>
            <a:chExt cx="487775" cy="481875"/>
          </a:xfrm>
        </p:grpSpPr>
        <p:sp>
          <p:nvSpPr>
            <p:cNvPr id="6279" name="Google Shape;6279;p5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0" name="Google Shape;6280;p5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1" name="Google Shape;6281;p5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2" name="Google Shape;6282;p5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3" name="Google Shape;6283;p5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4" name="Google Shape;6284;p54"/>
          <p:cNvGrpSpPr/>
          <p:nvPr/>
        </p:nvGrpSpPr>
        <p:grpSpPr>
          <a:xfrm>
            <a:off x="3170345" y="2723636"/>
            <a:ext cx="230698" cy="230698"/>
            <a:chOff x="4456875" y="1435075"/>
            <a:chExt cx="481825" cy="481825"/>
          </a:xfrm>
        </p:grpSpPr>
        <p:sp>
          <p:nvSpPr>
            <p:cNvPr id="6285" name="Google Shape;6285;p5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6" name="Google Shape;6286;p5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7" name="Google Shape;6287;p5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8" name="Google Shape;6288;p5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9" name="Google Shape;6289;p5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0" name="Google Shape;6290;p5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1" name="Google Shape;6291;p5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2" name="Google Shape;6292;p5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3" name="Google Shape;6293;p5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4" name="Google Shape;6294;p5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5" name="Google Shape;6295;p5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6" name="Google Shape;6296;p5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7" name="Google Shape;6297;p5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8" name="Google Shape;6298;p5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9" name="Google Shape;6299;p5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0" name="Google Shape;6300;p5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1" name="Google Shape;6301;p5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2" name="Google Shape;6302;p5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3" name="Google Shape;6303;p5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4" name="Google Shape;6304;p54"/>
          <p:cNvGrpSpPr/>
          <p:nvPr/>
        </p:nvGrpSpPr>
        <p:grpSpPr>
          <a:xfrm>
            <a:off x="3456626" y="2723630"/>
            <a:ext cx="232960" cy="230710"/>
            <a:chOff x="5049725" y="1435050"/>
            <a:chExt cx="486550" cy="481850"/>
          </a:xfrm>
        </p:grpSpPr>
        <p:sp>
          <p:nvSpPr>
            <p:cNvPr id="6305" name="Google Shape;6305;p5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6" name="Google Shape;6306;p5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7" name="Google Shape;6307;p5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8" name="Google Shape;6308;p5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9" name="Google Shape;6309;p54"/>
          <p:cNvGrpSpPr/>
          <p:nvPr/>
        </p:nvGrpSpPr>
        <p:grpSpPr>
          <a:xfrm>
            <a:off x="3739208" y="2723636"/>
            <a:ext cx="230770" cy="230698"/>
            <a:chOff x="5642475" y="1435075"/>
            <a:chExt cx="481975" cy="481825"/>
          </a:xfrm>
        </p:grpSpPr>
        <p:sp>
          <p:nvSpPr>
            <p:cNvPr id="6310" name="Google Shape;6310;p5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1" name="Google Shape;6311;p5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2" name="Google Shape;6312;p5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13" name="Google Shape;6313;p54"/>
          <p:cNvGrpSpPr/>
          <p:nvPr/>
        </p:nvGrpSpPr>
        <p:grpSpPr>
          <a:xfrm>
            <a:off x="4021065" y="2723630"/>
            <a:ext cx="233762" cy="230710"/>
            <a:chOff x="6232000" y="1435050"/>
            <a:chExt cx="488225" cy="481850"/>
          </a:xfrm>
        </p:grpSpPr>
        <p:sp>
          <p:nvSpPr>
            <p:cNvPr id="6314" name="Google Shape;6314;p5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5" name="Google Shape;6315;p5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6" name="Google Shape;6316;p5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7" name="Google Shape;6317;p5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8" name="Google Shape;6318;p5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19" name="Google Shape;6319;p54"/>
          <p:cNvGrpSpPr/>
          <p:nvPr/>
        </p:nvGrpSpPr>
        <p:grpSpPr>
          <a:xfrm>
            <a:off x="1478302" y="3004925"/>
            <a:ext cx="203957" cy="229704"/>
            <a:chOff x="924450" y="2028975"/>
            <a:chExt cx="425975" cy="479750"/>
          </a:xfrm>
        </p:grpSpPr>
        <p:sp>
          <p:nvSpPr>
            <p:cNvPr id="6320" name="Google Shape;6320;p5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1" name="Google Shape;6321;p5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2" name="Google Shape;6322;p5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3" name="Google Shape;6323;p54"/>
          <p:cNvGrpSpPr/>
          <p:nvPr/>
        </p:nvGrpSpPr>
        <p:grpSpPr>
          <a:xfrm>
            <a:off x="2030813" y="3018391"/>
            <a:ext cx="230734" cy="202772"/>
            <a:chOff x="2085450" y="2057100"/>
            <a:chExt cx="481900" cy="423500"/>
          </a:xfrm>
        </p:grpSpPr>
        <p:sp>
          <p:nvSpPr>
            <p:cNvPr id="6324" name="Google Shape;6324;p5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5" name="Google Shape;6325;p5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6" name="Google Shape;6326;p5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7" name="Google Shape;6327;p54"/>
          <p:cNvGrpSpPr/>
          <p:nvPr/>
        </p:nvGrpSpPr>
        <p:grpSpPr>
          <a:xfrm>
            <a:off x="2321816" y="3034198"/>
            <a:ext cx="230734" cy="171159"/>
            <a:chOff x="2678275" y="2090100"/>
            <a:chExt cx="481900" cy="357475"/>
          </a:xfrm>
        </p:grpSpPr>
        <p:sp>
          <p:nvSpPr>
            <p:cNvPr id="6328" name="Google Shape;6328;p5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9" name="Google Shape;6329;p5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0" name="Google Shape;6330;p5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1" name="Google Shape;6331;p5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2" name="Google Shape;6332;p5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33" name="Google Shape;6333;p54"/>
          <p:cNvGrpSpPr/>
          <p:nvPr/>
        </p:nvGrpSpPr>
        <p:grpSpPr>
          <a:xfrm>
            <a:off x="2646323" y="3042493"/>
            <a:ext cx="149158" cy="154569"/>
            <a:chOff x="3357325" y="2093500"/>
            <a:chExt cx="311525" cy="322825"/>
          </a:xfrm>
        </p:grpSpPr>
        <p:sp>
          <p:nvSpPr>
            <p:cNvPr id="6334" name="Google Shape;6334;p5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5" name="Google Shape;6335;p5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6" name="Google Shape;6336;p5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37" name="Google Shape;6337;p54"/>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38" name="Google Shape;6338;p54"/>
          <p:cNvGrpSpPr/>
          <p:nvPr/>
        </p:nvGrpSpPr>
        <p:grpSpPr>
          <a:xfrm>
            <a:off x="3186385" y="3004428"/>
            <a:ext cx="198618" cy="230698"/>
            <a:chOff x="4492800" y="2027925"/>
            <a:chExt cx="414825" cy="481825"/>
          </a:xfrm>
        </p:grpSpPr>
        <p:sp>
          <p:nvSpPr>
            <p:cNvPr id="6339" name="Google Shape;6339;p5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0" name="Google Shape;6340;p5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1" name="Google Shape;6341;p54"/>
          <p:cNvGrpSpPr/>
          <p:nvPr/>
        </p:nvGrpSpPr>
        <p:grpSpPr>
          <a:xfrm>
            <a:off x="3457775" y="3004423"/>
            <a:ext cx="230662" cy="230710"/>
            <a:chOff x="5049725" y="2027900"/>
            <a:chExt cx="481750" cy="481850"/>
          </a:xfrm>
        </p:grpSpPr>
        <p:sp>
          <p:nvSpPr>
            <p:cNvPr id="6342" name="Google Shape;6342;p5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3" name="Google Shape;6343;p5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4" name="Google Shape;6344;p5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5" name="Google Shape;6345;p5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6" name="Google Shape;6346;p5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7" name="Google Shape;6347;p5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8" name="Google Shape;6348;p5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9" name="Google Shape;6349;p5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0" name="Google Shape;6350;p54"/>
          <p:cNvGrpSpPr/>
          <p:nvPr/>
        </p:nvGrpSpPr>
        <p:grpSpPr>
          <a:xfrm>
            <a:off x="3779828" y="3004482"/>
            <a:ext cx="149529" cy="230590"/>
            <a:chOff x="5726350" y="2028150"/>
            <a:chExt cx="312300" cy="481600"/>
          </a:xfrm>
        </p:grpSpPr>
        <p:sp>
          <p:nvSpPr>
            <p:cNvPr id="6351" name="Google Shape;6351;p5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2" name="Google Shape;6352;p5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3" name="Google Shape;6353;p5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4" name="Google Shape;6354;p54"/>
          <p:cNvGrpSpPr/>
          <p:nvPr/>
        </p:nvGrpSpPr>
        <p:grpSpPr>
          <a:xfrm>
            <a:off x="4024764" y="3006595"/>
            <a:ext cx="226365" cy="226365"/>
            <a:chOff x="6239925" y="2032450"/>
            <a:chExt cx="472775" cy="472775"/>
          </a:xfrm>
        </p:grpSpPr>
        <p:sp>
          <p:nvSpPr>
            <p:cNvPr id="6355" name="Google Shape;6355;p5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6" name="Google Shape;6356;p5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7" name="Google Shape;6357;p54"/>
          <p:cNvGrpSpPr/>
          <p:nvPr/>
        </p:nvGrpSpPr>
        <p:grpSpPr>
          <a:xfrm>
            <a:off x="4330172" y="2205605"/>
            <a:ext cx="227562" cy="126092"/>
            <a:chOff x="903075" y="2730000"/>
            <a:chExt cx="475275" cy="263350"/>
          </a:xfrm>
        </p:grpSpPr>
        <p:sp>
          <p:nvSpPr>
            <p:cNvPr id="6358" name="Google Shape;6358;p5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9" name="Google Shape;6359;p5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0" name="Google Shape;6360;p5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1" name="Google Shape;6361;p54"/>
          <p:cNvGrpSpPr/>
          <p:nvPr/>
        </p:nvGrpSpPr>
        <p:grpSpPr>
          <a:xfrm>
            <a:off x="1749075" y="3004428"/>
            <a:ext cx="230698" cy="230698"/>
            <a:chOff x="1492675" y="2027925"/>
            <a:chExt cx="481825" cy="481825"/>
          </a:xfrm>
        </p:grpSpPr>
        <p:sp>
          <p:nvSpPr>
            <p:cNvPr id="6362" name="Google Shape;6362;p5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3" name="Google Shape;6363;p5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4" name="Google Shape;6364;p5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5" name="Google Shape;6365;p5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6" name="Google Shape;6366;p5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7" name="Google Shape;6367;p54"/>
          <p:cNvGrpSpPr/>
          <p:nvPr/>
        </p:nvGrpSpPr>
        <p:grpSpPr>
          <a:xfrm>
            <a:off x="4623101" y="2153302"/>
            <a:ext cx="230698" cy="230698"/>
            <a:chOff x="1492675" y="2620775"/>
            <a:chExt cx="481825" cy="481825"/>
          </a:xfrm>
        </p:grpSpPr>
        <p:sp>
          <p:nvSpPr>
            <p:cNvPr id="6368" name="Google Shape;6368;p5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9" name="Google Shape;6369;p5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70" name="Google Shape;6370;p54"/>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71" name="Google Shape;6371;p54"/>
          <p:cNvGrpSpPr/>
          <p:nvPr/>
        </p:nvGrpSpPr>
        <p:grpSpPr>
          <a:xfrm>
            <a:off x="5183268" y="2164171"/>
            <a:ext cx="226843" cy="208960"/>
            <a:chOff x="2682350" y="2643425"/>
            <a:chExt cx="473775" cy="436425"/>
          </a:xfrm>
        </p:grpSpPr>
        <p:sp>
          <p:nvSpPr>
            <p:cNvPr id="6372" name="Google Shape;6372;p5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3" name="Google Shape;6373;p5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4" name="Google Shape;6374;p5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5" name="Google Shape;6375;p5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6" name="Google Shape;6376;p5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7" name="Google Shape;6377;p5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8" name="Google Shape;6378;p5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9" name="Google Shape;6379;p54"/>
          <p:cNvGrpSpPr/>
          <p:nvPr/>
        </p:nvGrpSpPr>
        <p:grpSpPr>
          <a:xfrm>
            <a:off x="5499808" y="2153302"/>
            <a:ext cx="162205" cy="230698"/>
            <a:chOff x="3342725" y="2620775"/>
            <a:chExt cx="338775" cy="481825"/>
          </a:xfrm>
        </p:grpSpPr>
        <p:sp>
          <p:nvSpPr>
            <p:cNvPr id="6380" name="Google Shape;6380;p5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1" name="Google Shape;6381;p5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2" name="Google Shape;6382;p5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3" name="Google Shape;6383;p54"/>
          <p:cNvGrpSpPr/>
          <p:nvPr/>
        </p:nvGrpSpPr>
        <p:grpSpPr>
          <a:xfrm>
            <a:off x="5767565" y="2153302"/>
            <a:ext cx="189246" cy="230698"/>
            <a:chOff x="3907325" y="2620775"/>
            <a:chExt cx="395250" cy="481825"/>
          </a:xfrm>
        </p:grpSpPr>
        <p:sp>
          <p:nvSpPr>
            <p:cNvPr id="6384" name="Google Shape;6384;p5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5" name="Google Shape;6385;p5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6" name="Google Shape;6386;p5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7" name="Google Shape;6387;p5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8" name="Google Shape;6388;p54"/>
          <p:cNvGrpSpPr/>
          <p:nvPr/>
        </p:nvGrpSpPr>
        <p:grpSpPr>
          <a:xfrm>
            <a:off x="6034939" y="2160514"/>
            <a:ext cx="230698" cy="216274"/>
            <a:chOff x="4456875" y="2635825"/>
            <a:chExt cx="481825" cy="451700"/>
          </a:xfrm>
        </p:grpSpPr>
        <p:sp>
          <p:nvSpPr>
            <p:cNvPr id="6389" name="Google Shape;6389;p5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0" name="Google Shape;6390;p5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1" name="Google Shape;6391;p5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2" name="Google Shape;6392;p5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3" name="Google Shape;6393;p5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4" name="Google Shape;6394;p5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5" name="Google Shape;6395;p54"/>
          <p:cNvGrpSpPr/>
          <p:nvPr/>
        </p:nvGrpSpPr>
        <p:grpSpPr>
          <a:xfrm>
            <a:off x="6323895" y="2160514"/>
            <a:ext cx="230698" cy="216274"/>
            <a:chOff x="5049725" y="2635825"/>
            <a:chExt cx="481825" cy="451700"/>
          </a:xfrm>
        </p:grpSpPr>
        <p:sp>
          <p:nvSpPr>
            <p:cNvPr id="6396" name="Google Shape;6396;p5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7" name="Google Shape;6397;p5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8" name="Google Shape;6398;p5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9" name="Google Shape;6399;p54"/>
          <p:cNvGrpSpPr/>
          <p:nvPr/>
        </p:nvGrpSpPr>
        <p:grpSpPr>
          <a:xfrm>
            <a:off x="6604855" y="2153601"/>
            <a:ext cx="230231" cy="230099"/>
            <a:chOff x="5643000" y="2621375"/>
            <a:chExt cx="480850" cy="480575"/>
          </a:xfrm>
        </p:grpSpPr>
        <p:sp>
          <p:nvSpPr>
            <p:cNvPr id="6400" name="Google Shape;6400;p5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1" name="Google Shape;6401;p5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2" name="Google Shape;6402;p5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3" name="Google Shape;6403;p5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4" name="Google Shape;6404;p5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5" name="Google Shape;6405;p5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6" name="Google Shape;6406;p5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07" name="Google Shape;6407;p54"/>
          <p:cNvGrpSpPr/>
          <p:nvPr/>
        </p:nvGrpSpPr>
        <p:grpSpPr>
          <a:xfrm>
            <a:off x="6890046" y="2153302"/>
            <a:ext cx="230770" cy="230698"/>
            <a:chOff x="6235250" y="2620775"/>
            <a:chExt cx="481975" cy="481825"/>
          </a:xfrm>
        </p:grpSpPr>
        <p:sp>
          <p:nvSpPr>
            <p:cNvPr id="6408" name="Google Shape;6408;p5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9" name="Google Shape;6409;p5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0" name="Google Shape;6410;p5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1" name="Google Shape;6411;p5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2" name="Google Shape;6412;p5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13" name="Google Shape;6413;p54"/>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14" name="Google Shape;6414;p54"/>
          <p:cNvGrpSpPr/>
          <p:nvPr/>
        </p:nvGrpSpPr>
        <p:grpSpPr>
          <a:xfrm>
            <a:off x="4622474" y="2441724"/>
            <a:ext cx="231955" cy="230698"/>
            <a:chOff x="1535000" y="3223325"/>
            <a:chExt cx="484450" cy="481825"/>
          </a:xfrm>
        </p:grpSpPr>
        <p:sp>
          <p:nvSpPr>
            <p:cNvPr id="6415" name="Google Shape;6415;p5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6" name="Google Shape;6416;p5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7" name="Google Shape;6417;p5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8" name="Google Shape;6418;p54"/>
          <p:cNvGrpSpPr/>
          <p:nvPr/>
        </p:nvGrpSpPr>
        <p:grpSpPr>
          <a:xfrm>
            <a:off x="4899627" y="2465729"/>
            <a:ext cx="230698" cy="182686"/>
            <a:chOff x="2085525" y="3263750"/>
            <a:chExt cx="481825" cy="381550"/>
          </a:xfrm>
        </p:grpSpPr>
        <p:sp>
          <p:nvSpPr>
            <p:cNvPr id="6419" name="Google Shape;6419;p5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0" name="Google Shape;6420;p5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21" name="Google Shape;6421;p54"/>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22" name="Google Shape;6422;p54"/>
          <p:cNvGrpSpPr/>
          <p:nvPr/>
        </p:nvGrpSpPr>
        <p:grpSpPr>
          <a:xfrm>
            <a:off x="5465239" y="2441717"/>
            <a:ext cx="231344" cy="230710"/>
            <a:chOff x="3270450" y="3213625"/>
            <a:chExt cx="483175" cy="481850"/>
          </a:xfrm>
        </p:grpSpPr>
        <p:sp>
          <p:nvSpPr>
            <p:cNvPr id="6423" name="Google Shape;6423;p5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4" name="Google Shape;6424;p5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25" name="Google Shape;6425;p54"/>
          <p:cNvGrpSpPr/>
          <p:nvPr/>
        </p:nvGrpSpPr>
        <p:grpSpPr>
          <a:xfrm>
            <a:off x="5804750" y="2441723"/>
            <a:ext cx="114876" cy="230698"/>
            <a:chOff x="3984950" y="3213600"/>
            <a:chExt cx="239925" cy="481825"/>
          </a:xfrm>
        </p:grpSpPr>
        <p:sp>
          <p:nvSpPr>
            <p:cNvPr id="6426" name="Google Shape;6426;p5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7" name="Google Shape;6427;p5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28" name="Google Shape;6428;p54"/>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9" name="Google Shape;6429;p54"/>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30" name="Google Shape;6430;p54"/>
          <p:cNvGrpSpPr/>
          <p:nvPr/>
        </p:nvGrpSpPr>
        <p:grpSpPr>
          <a:xfrm>
            <a:off x="6599193" y="2461911"/>
            <a:ext cx="241555" cy="190323"/>
            <a:chOff x="5629975" y="3255775"/>
            <a:chExt cx="504500" cy="397500"/>
          </a:xfrm>
        </p:grpSpPr>
        <p:sp>
          <p:nvSpPr>
            <p:cNvPr id="6431" name="Google Shape;6431;p5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2" name="Google Shape;6432;p5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3" name="Google Shape;6433;p5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4" name="Google Shape;6434;p5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5" name="Google Shape;6435;p5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36" name="Google Shape;6436;p54"/>
          <p:cNvGrpSpPr/>
          <p:nvPr/>
        </p:nvGrpSpPr>
        <p:grpSpPr>
          <a:xfrm>
            <a:off x="6889741" y="2461983"/>
            <a:ext cx="231380" cy="190179"/>
            <a:chOff x="6234950" y="3255925"/>
            <a:chExt cx="483250" cy="397200"/>
          </a:xfrm>
        </p:grpSpPr>
        <p:sp>
          <p:nvSpPr>
            <p:cNvPr id="6437" name="Google Shape;6437;p5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8" name="Google Shape;6438;p5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9" name="Google Shape;6439;p5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0" name="Google Shape;6440;p5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1" name="Google Shape;6441;p5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2" name="Google Shape;6442;p5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43" name="Google Shape;6443;p54"/>
          <p:cNvGrpSpPr/>
          <p:nvPr/>
        </p:nvGrpSpPr>
        <p:grpSpPr>
          <a:xfrm>
            <a:off x="4335816" y="2723695"/>
            <a:ext cx="216274" cy="230698"/>
            <a:chOff x="914900" y="3806450"/>
            <a:chExt cx="451700" cy="481825"/>
          </a:xfrm>
        </p:grpSpPr>
        <p:sp>
          <p:nvSpPr>
            <p:cNvPr id="6444" name="Google Shape;6444;p5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5" name="Google Shape;6445;p5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6" name="Google Shape;6446;p5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7" name="Google Shape;6447;p5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8" name="Google Shape;6448;p5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49" name="Google Shape;6449;p54"/>
          <p:cNvGrpSpPr/>
          <p:nvPr/>
        </p:nvGrpSpPr>
        <p:grpSpPr>
          <a:xfrm>
            <a:off x="4620689" y="2723569"/>
            <a:ext cx="235522" cy="230949"/>
            <a:chOff x="1490050" y="3805975"/>
            <a:chExt cx="491900" cy="482350"/>
          </a:xfrm>
        </p:grpSpPr>
        <p:sp>
          <p:nvSpPr>
            <p:cNvPr id="6450" name="Google Shape;6450;p5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1" name="Google Shape;6451;p5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2" name="Google Shape;6452;p5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3" name="Google Shape;6453;p5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4" name="Google Shape;6454;p54"/>
          <p:cNvGrpSpPr/>
          <p:nvPr/>
        </p:nvGrpSpPr>
        <p:grpSpPr>
          <a:xfrm>
            <a:off x="4908927" y="2723695"/>
            <a:ext cx="212096" cy="230698"/>
            <a:chOff x="2104275" y="3806450"/>
            <a:chExt cx="442975" cy="481825"/>
          </a:xfrm>
        </p:grpSpPr>
        <p:sp>
          <p:nvSpPr>
            <p:cNvPr id="6455" name="Google Shape;6455;p5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6" name="Google Shape;6456;p5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7" name="Google Shape;6457;p54"/>
          <p:cNvGrpSpPr/>
          <p:nvPr/>
        </p:nvGrpSpPr>
        <p:grpSpPr>
          <a:xfrm>
            <a:off x="5196925" y="2723695"/>
            <a:ext cx="199528" cy="230698"/>
            <a:chOff x="2710875" y="3806450"/>
            <a:chExt cx="416725" cy="481825"/>
          </a:xfrm>
        </p:grpSpPr>
        <p:sp>
          <p:nvSpPr>
            <p:cNvPr id="6458" name="Google Shape;6458;p5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9" name="Google Shape;6459;p5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0" name="Google Shape;6460;p54"/>
          <p:cNvGrpSpPr/>
          <p:nvPr/>
        </p:nvGrpSpPr>
        <p:grpSpPr>
          <a:xfrm>
            <a:off x="5465562" y="2751196"/>
            <a:ext cx="230698" cy="175696"/>
            <a:chOff x="3271200" y="3863875"/>
            <a:chExt cx="481825" cy="366950"/>
          </a:xfrm>
        </p:grpSpPr>
        <p:sp>
          <p:nvSpPr>
            <p:cNvPr id="6461" name="Google Shape;6461;p5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2" name="Google Shape;6462;p5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3" name="Google Shape;6463;p54"/>
          <p:cNvGrpSpPr/>
          <p:nvPr/>
        </p:nvGrpSpPr>
        <p:grpSpPr>
          <a:xfrm>
            <a:off x="5761706" y="2723850"/>
            <a:ext cx="200964" cy="230387"/>
            <a:chOff x="3895050" y="3806775"/>
            <a:chExt cx="419725" cy="481175"/>
          </a:xfrm>
        </p:grpSpPr>
        <p:sp>
          <p:nvSpPr>
            <p:cNvPr id="6464" name="Google Shape;6464;p5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5" name="Google Shape;6465;p5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6" name="Google Shape;6466;p54"/>
          <p:cNvGrpSpPr/>
          <p:nvPr/>
        </p:nvGrpSpPr>
        <p:grpSpPr>
          <a:xfrm>
            <a:off x="6035945" y="2723701"/>
            <a:ext cx="228687" cy="230686"/>
            <a:chOff x="4464775" y="3806475"/>
            <a:chExt cx="477625" cy="481800"/>
          </a:xfrm>
        </p:grpSpPr>
        <p:sp>
          <p:nvSpPr>
            <p:cNvPr id="6467" name="Google Shape;6467;p5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8" name="Google Shape;6468;p5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9" name="Google Shape;6469;p5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0" name="Google Shape;6470;p5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1" name="Google Shape;6471;p5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2" name="Google Shape;6472;p5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3" name="Google Shape;6473;p54"/>
          <p:cNvGrpSpPr/>
          <p:nvPr/>
        </p:nvGrpSpPr>
        <p:grpSpPr>
          <a:xfrm>
            <a:off x="6323895" y="2723695"/>
            <a:ext cx="230698" cy="230698"/>
            <a:chOff x="5049725" y="3806450"/>
            <a:chExt cx="481825" cy="481825"/>
          </a:xfrm>
        </p:grpSpPr>
        <p:sp>
          <p:nvSpPr>
            <p:cNvPr id="6474" name="Google Shape;6474;p5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5" name="Google Shape;6475;p5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6" name="Google Shape;6476;p5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7" name="Google Shape;6477;p54"/>
          <p:cNvGrpSpPr/>
          <p:nvPr/>
        </p:nvGrpSpPr>
        <p:grpSpPr>
          <a:xfrm>
            <a:off x="6604621" y="2723695"/>
            <a:ext cx="230698" cy="230698"/>
            <a:chOff x="5651375" y="3806450"/>
            <a:chExt cx="481825" cy="481825"/>
          </a:xfrm>
        </p:grpSpPr>
        <p:sp>
          <p:nvSpPr>
            <p:cNvPr id="6478" name="Google Shape;6478;p5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9" name="Google Shape;6479;p5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0" name="Google Shape;6480;p5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1" name="Google Shape;6481;p5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2" name="Google Shape;6482;p54"/>
          <p:cNvGrpSpPr/>
          <p:nvPr/>
        </p:nvGrpSpPr>
        <p:grpSpPr>
          <a:xfrm>
            <a:off x="6903937" y="2725047"/>
            <a:ext cx="202987" cy="227993"/>
            <a:chOff x="6264300" y="3809300"/>
            <a:chExt cx="423950" cy="476175"/>
          </a:xfrm>
        </p:grpSpPr>
        <p:sp>
          <p:nvSpPr>
            <p:cNvPr id="6483" name="Google Shape;6483;p5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4" name="Google Shape;6484;p5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5" name="Google Shape;6485;p5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6" name="Google Shape;6486;p54"/>
          <p:cNvGrpSpPr/>
          <p:nvPr/>
        </p:nvGrpSpPr>
        <p:grpSpPr>
          <a:xfrm>
            <a:off x="4328155" y="3004481"/>
            <a:ext cx="231596" cy="230710"/>
            <a:chOff x="898875" y="4399275"/>
            <a:chExt cx="483700" cy="481850"/>
          </a:xfrm>
        </p:grpSpPr>
        <p:sp>
          <p:nvSpPr>
            <p:cNvPr id="6487" name="Google Shape;6487;p5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8" name="Google Shape;6488;p54"/>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9" name="Google Shape;6489;p5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0" name="Google Shape;6490;p5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1" name="Google Shape;6491;p5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2" name="Google Shape;6492;p5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3" name="Google Shape;6493;p5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4" name="Google Shape;6494;p5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95" name="Google Shape;6495;p54"/>
          <p:cNvGrpSpPr/>
          <p:nvPr/>
        </p:nvGrpSpPr>
        <p:grpSpPr>
          <a:xfrm>
            <a:off x="4623101" y="3014853"/>
            <a:ext cx="230698" cy="209966"/>
            <a:chOff x="1492675" y="4420975"/>
            <a:chExt cx="481825" cy="438525"/>
          </a:xfrm>
        </p:grpSpPr>
        <p:sp>
          <p:nvSpPr>
            <p:cNvPr id="6496" name="Google Shape;6496;p5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7" name="Google Shape;6497;p5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8" name="Google Shape;6498;p5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9" name="Google Shape;6499;p5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0" name="Google Shape;6500;p5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01" name="Google Shape;6501;p54"/>
          <p:cNvGrpSpPr/>
          <p:nvPr/>
        </p:nvGrpSpPr>
        <p:grpSpPr>
          <a:xfrm>
            <a:off x="4898495" y="3004942"/>
            <a:ext cx="232960" cy="229788"/>
            <a:chOff x="2084100" y="4400250"/>
            <a:chExt cx="486550" cy="479925"/>
          </a:xfrm>
        </p:grpSpPr>
        <p:sp>
          <p:nvSpPr>
            <p:cNvPr id="6502" name="Google Shape;6502;p5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3" name="Google Shape;6503;p5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4" name="Google Shape;6504;p5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5" name="Google Shape;6505;p5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6" name="Google Shape;6506;p5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7" name="Google Shape;6507;p5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08" name="Google Shape;6508;p54"/>
          <p:cNvGrpSpPr/>
          <p:nvPr/>
        </p:nvGrpSpPr>
        <p:grpSpPr>
          <a:xfrm>
            <a:off x="5195310" y="3004499"/>
            <a:ext cx="202760" cy="230674"/>
            <a:chOff x="2707950" y="4399325"/>
            <a:chExt cx="423475" cy="481775"/>
          </a:xfrm>
        </p:grpSpPr>
        <p:sp>
          <p:nvSpPr>
            <p:cNvPr id="6509" name="Google Shape;6509;p5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0" name="Google Shape;6510;p5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1" name="Google Shape;6511;p5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2" name="Google Shape;6512;p5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3" name="Google Shape;6513;p5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4" name="Google Shape;6514;p5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5" name="Google Shape;6515;p5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6" name="Google Shape;6516;p5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7" name="Google Shape;6517;p5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8" name="Google Shape;6518;p5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9" name="Google Shape;6519;p5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0" name="Google Shape;6520;p5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1" name="Google Shape;6521;p54"/>
          <p:cNvGrpSpPr/>
          <p:nvPr/>
        </p:nvGrpSpPr>
        <p:grpSpPr>
          <a:xfrm>
            <a:off x="5487390" y="3004481"/>
            <a:ext cx="187043" cy="230710"/>
            <a:chOff x="3330525" y="4399275"/>
            <a:chExt cx="390650" cy="481850"/>
          </a:xfrm>
        </p:grpSpPr>
        <p:sp>
          <p:nvSpPr>
            <p:cNvPr id="6522" name="Google Shape;6522;p5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3" name="Google Shape;6523;p5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4" name="Google Shape;6524;p5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5" name="Google Shape;6525;p5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6" name="Google Shape;6526;p5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7" name="Google Shape;6527;p5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8" name="Google Shape;6528;p5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9" name="Google Shape;6529;p54"/>
          <p:cNvGrpSpPr/>
          <p:nvPr/>
        </p:nvGrpSpPr>
        <p:grpSpPr>
          <a:xfrm>
            <a:off x="5776076" y="3004487"/>
            <a:ext cx="172224" cy="230698"/>
            <a:chOff x="3938800" y="4399275"/>
            <a:chExt cx="359700" cy="481825"/>
          </a:xfrm>
        </p:grpSpPr>
        <p:sp>
          <p:nvSpPr>
            <p:cNvPr id="6530" name="Google Shape;6530;p5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1" name="Google Shape;6531;p5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2" name="Google Shape;6532;p5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3" name="Google Shape;6533;p5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4" name="Google Shape;6534;p5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5" name="Google Shape;6535;p54"/>
          <p:cNvGrpSpPr/>
          <p:nvPr/>
        </p:nvGrpSpPr>
        <p:grpSpPr>
          <a:xfrm>
            <a:off x="6096214" y="3004487"/>
            <a:ext cx="108149" cy="230698"/>
            <a:chOff x="4584850" y="4399275"/>
            <a:chExt cx="225875" cy="481825"/>
          </a:xfrm>
        </p:grpSpPr>
        <p:sp>
          <p:nvSpPr>
            <p:cNvPr id="6536" name="Google Shape;6536;p5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7" name="Google Shape;6537;p5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38" name="Google Shape;6538;p54"/>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539" name="Google Shape;6539;p54"/>
          <p:cNvGrpSpPr/>
          <p:nvPr/>
        </p:nvGrpSpPr>
        <p:grpSpPr>
          <a:xfrm>
            <a:off x="6604621" y="3004487"/>
            <a:ext cx="230698" cy="230698"/>
            <a:chOff x="5642550" y="4399275"/>
            <a:chExt cx="481825" cy="481825"/>
          </a:xfrm>
        </p:grpSpPr>
        <p:sp>
          <p:nvSpPr>
            <p:cNvPr id="6540" name="Google Shape;6540;p5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1" name="Google Shape;6541;p5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2" name="Google Shape;6542;p54"/>
          <p:cNvGrpSpPr/>
          <p:nvPr/>
        </p:nvGrpSpPr>
        <p:grpSpPr>
          <a:xfrm>
            <a:off x="6881900" y="3012585"/>
            <a:ext cx="247061" cy="214502"/>
            <a:chOff x="6218300" y="4416175"/>
            <a:chExt cx="516000" cy="448000"/>
          </a:xfrm>
        </p:grpSpPr>
        <p:sp>
          <p:nvSpPr>
            <p:cNvPr id="6543" name="Google Shape;6543;p5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4" name="Google Shape;6544;p5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5" name="Google Shape;6545;p5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6" name="Google Shape;6546;p54"/>
          <p:cNvGrpSpPr/>
          <p:nvPr/>
        </p:nvGrpSpPr>
        <p:grpSpPr>
          <a:xfrm>
            <a:off x="7161095" y="2153361"/>
            <a:ext cx="230698" cy="230698"/>
            <a:chOff x="899850" y="4992125"/>
            <a:chExt cx="481825" cy="481825"/>
          </a:xfrm>
        </p:grpSpPr>
        <p:sp>
          <p:nvSpPr>
            <p:cNvPr id="6547" name="Google Shape;6547;p5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8" name="Google Shape;6548;p5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9" name="Google Shape;6549;p5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0" name="Google Shape;6550;p54"/>
          <p:cNvGrpSpPr/>
          <p:nvPr/>
        </p:nvGrpSpPr>
        <p:grpSpPr>
          <a:xfrm>
            <a:off x="7161106" y="2441767"/>
            <a:ext cx="230698" cy="230698"/>
            <a:chOff x="1492675" y="4992125"/>
            <a:chExt cx="481825" cy="481825"/>
          </a:xfrm>
        </p:grpSpPr>
        <p:sp>
          <p:nvSpPr>
            <p:cNvPr id="6551" name="Google Shape;6551;p5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2" name="Google Shape;6552;p5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3" name="Google Shape;6553;p54"/>
          <p:cNvGrpSpPr/>
          <p:nvPr/>
        </p:nvGrpSpPr>
        <p:grpSpPr>
          <a:xfrm>
            <a:off x="7161118" y="2723724"/>
            <a:ext cx="230698" cy="230698"/>
            <a:chOff x="2085525" y="4992125"/>
            <a:chExt cx="481825" cy="481825"/>
          </a:xfrm>
        </p:grpSpPr>
        <p:sp>
          <p:nvSpPr>
            <p:cNvPr id="6554" name="Google Shape;6554;p5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5" name="Google Shape;6555;p5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6" name="Google Shape;6556;p54"/>
          <p:cNvGrpSpPr/>
          <p:nvPr/>
        </p:nvGrpSpPr>
        <p:grpSpPr>
          <a:xfrm>
            <a:off x="7449623" y="2153361"/>
            <a:ext cx="230698" cy="230698"/>
            <a:chOff x="2678350" y="4992125"/>
            <a:chExt cx="481825" cy="481825"/>
          </a:xfrm>
        </p:grpSpPr>
        <p:sp>
          <p:nvSpPr>
            <p:cNvPr id="6557" name="Google Shape;6557;p5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8" name="Google Shape;6558;p5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9" name="Google Shape;6559;p5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0" name="Google Shape;6560;p54"/>
          <p:cNvGrpSpPr/>
          <p:nvPr/>
        </p:nvGrpSpPr>
        <p:grpSpPr>
          <a:xfrm>
            <a:off x="7161142" y="3004502"/>
            <a:ext cx="230698" cy="230698"/>
            <a:chOff x="3271200" y="4992125"/>
            <a:chExt cx="481825" cy="481825"/>
          </a:xfrm>
        </p:grpSpPr>
        <p:sp>
          <p:nvSpPr>
            <p:cNvPr id="6561" name="Google Shape;6561;p5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2" name="Google Shape;6562;p5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3" name="Google Shape;6563;p5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4" name="Google Shape;6564;p54"/>
          <p:cNvGrpSpPr/>
          <p:nvPr/>
        </p:nvGrpSpPr>
        <p:grpSpPr>
          <a:xfrm>
            <a:off x="7449593" y="2442468"/>
            <a:ext cx="230806" cy="229297"/>
            <a:chOff x="3863900" y="4993625"/>
            <a:chExt cx="482050" cy="478900"/>
          </a:xfrm>
        </p:grpSpPr>
        <p:sp>
          <p:nvSpPr>
            <p:cNvPr id="6565" name="Google Shape;6565;p54"/>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6" name="Google Shape;6566;p54"/>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7" name="Google Shape;6567;p54"/>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8" name="Google Shape;6568;p54"/>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9" name="Google Shape;6569;p54"/>
          <p:cNvGrpSpPr/>
          <p:nvPr/>
        </p:nvGrpSpPr>
        <p:grpSpPr>
          <a:xfrm>
            <a:off x="7449605" y="2724424"/>
            <a:ext cx="230806" cy="229297"/>
            <a:chOff x="4456725" y="4993625"/>
            <a:chExt cx="482050" cy="478900"/>
          </a:xfrm>
        </p:grpSpPr>
        <p:sp>
          <p:nvSpPr>
            <p:cNvPr id="6570" name="Google Shape;6570;p54"/>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1" name="Google Shape;6571;p54"/>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2" name="Google Shape;6572;p54"/>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3" name="Google Shape;6573;p54"/>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74" name="Google Shape;6574;p54"/>
          <p:cNvGrpSpPr/>
          <p:nvPr/>
        </p:nvGrpSpPr>
        <p:grpSpPr>
          <a:xfrm>
            <a:off x="7449617" y="3005196"/>
            <a:ext cx="230806" cy="229309"/>
            <a:chOff x="5049575" y="4993600"/>
            <a:chExt cx="482050" cy="478925"/>
          </a:xfrm>
        </p:grpSpPr>
        <p:sp>
          <p:nvSpPr>
            <p:cNvPr id="6575" name="Google Shape;6575;p5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6" name="Google Shape;6576;p5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7" name="Google Shape;6577;p5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8" name="Google Shape;6578;p5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79" name="Google Shape;6579;p54"/>
          <p:cNvGrpSpPr/>
          <p:nvPr/>
        </p:nvGrpSpPr>
        <p:grpSpPr>
          <a:xfrm>
            <a:off x="1464620" y="3389882"/>
            <a:ext cx="231320" cy="203310"/>
            <a:chOff x="892750" y="267400"/>
            <a:chExt cx="483125" cy="424625"/>
          </a:xfrm>
        </p:grpSpPr>
        <p:sp>
          <p:nvSpPr>
            <p:cNvPr id="6580" name="Google Shape;6580;p5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1" name="Google Shape;6581;p5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2" name="Google Shape;6582;p5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3" name="Google Shape;6583;p54"/>
          <p:cNvGrpSpPr/>
          <p:nvPr/>
        </p:nvGrpSpPr>
        <p:grpSpPr>
          <a:xfrm>
            <a:off x="1762763" y="3375865"/>
            <a:ext cx="203322" cy="231344"/>
            <a:chOff x="1516475" y="238075"/>
            <a:chExt cx="424650" cy="483175"/>
          </a:xfrm>
        </p:grpSpPr>
        <p:sp>
          <p:nvSpPr>
            <p:cNvPr id="6584" name="Google Shape;6584;p5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5" name="Google Shape;6585;p5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6" name="Google Shape;6586;p54"/>
          <p:cNvGrpSpPr/>
          <p:nvPr/>
        </p:nvGrpSpPr>
        <p:grpSpPr>
          <a:xfrm>
            <a:off x="2030071" y="3430538"/>
            <a:ext cx="232218" cy="121998"/>
            <a:chOff x="2080675" y="352325"/>
            <a:chExt cx="485000" cy="254800"/>
          </a:xfrm>
        </p:grpSpPr>
        <p:sp>
          <p:nvSpPr>
            <p:cNvPr id="6587" name="Google Shape;6587;p54"/>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8" name="Google Shape;6588;p54"/>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9" name="Google Shape;6589;p54"/>
          <p:cNvGrpSpPr/>
          <p:nvPr/>
        </p:nvGrpSpPr>
        <p:grpSpPr>
          <a:xfrm>
            <a:off x="2335521" y="3375877"/>
            <a:ext cx="203322" cy="231320"/>
            <a:chOff x="2705375" y="238125"/>
            <a:chExt cx="424650" cy="483125"/>
          </a:xfrm>
        </p:grpSpPr>
        <p:sp>
          <p:nvSpPr>
            <p:cNvPr id="6590" name="Google Shape;6590;p54"/>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1" name="Google Shape;6591;p54"/>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2" name="Google Shape;6592;p54"/>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3" name="Google Shape;6593;p54"/>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94" name="Google Shape;6594;p54"/>
          <p:cNvGrpSpPr/>
          <p:nvPr/>
        </p:nvGrpSpPr>
        <p:grpSpPr>
          <a:xfrm>
            <a:off x="2618504" y="3376093"/>
            <a:ext cx="204795" cy="230889"/>
            <a:chOff x="3299850" y="238575"/>
            <a:chExt cx="427725" cy="482225"/>
          </a:xfrm>
        </p:grpSpPr>
        <p:sp>
          <p:nvSpPr>
            <p:cNvPr id="6595" name="Google Shape;6595;p54"/>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6" name="Google Shape;6596;p54"/>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7" name="Google Shape;6597;p54"/>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8" name="Google Shape;6598;p54"/>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9" name="Google Shape;6599;p54"/>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0" name="Google Shape;6600;p54"/>
          <p:cNvGrpSpPr/>
          <p:nvPr/>
        </p:nvGrpSpPr>
        <p:grpSpPr>
          <a:xfrm>
            <a:off x="2881617" y="3375877"/>
            <a:ext cx="239675" cy="231320"/>
            <a:chOff x="3857225" y="238125"/>
            <a:chExt cx="500575" cy="483125"/>
          </a:xfrm>
        </p:grpSpPr>
        <p:sp>
          <p:nvSpPr>
            <p:cNvPr id="6601" name="Google Shape;6601;p54"/>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2" name="Google Shape;6602;p54"/>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3" name="Google Shape;6603;p54"/>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4" name="Google Shape;6604;p54"/>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5" name="Google Shape;6605;p54"/>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6" name="Google Shape;6606;p54"/>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7" name="Google Shape;6607;p54"/>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08" name="Google Shape;6608;p54"/>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09" name="Google Shape;6609;p54"/>
          <p:cNvGrpSpPr/>
          <p:nvPr/>
        </p:nvGrpSpPr>
        <p:grpSpPr>
          <a:xfrm>
            <a:off x="3457440" y="3375895"/>
            <a:ext cx="231332" cy="231284"/>
            <a:chOff x="5053900" y="238200"/>
            <a:chExt cx="483150" cy="483050"/>
          </a:xfrm>
        </p:grpSpPr>
        <p:sp>
          <p:nvSpPr>
            <p:cNvPr id="6610" name="Google Shape;6610;p54"/>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1" name="Google Shape;6611;p54"/>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2" name="Google Shape;6612;p54"/>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3" name="Google Shape;6613;p54"/>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14" name="Google Shape;6614;p54"/>
          <p:cNvGrpSpPr/>
          <p:nvPr/>
        </p:nvGrpSpPr>
        <p:grpSpPr>
          <a:xfrm>
            <a:off x="3738932" y="3375877"/>
            <a:ext cx="231320" cy="231320"/>
            <a:chOff x="5648375" y="238125"/>
            <a:chExt cx="483125" cy="483125"/>
          </a:xfrm>
        </p:grpSpPr>
        <p:sp>
          <p:nvSpPr>
            <p:cNvPr id="6615" name="Google Shape;6615;p54"/>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6" name="Google Shape;6616;p54"/>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7" name="Google Shape;6617;p54"/>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8" name="Google Shape;6618;p54"/>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9" name="Google Shape;6619;p54"/>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0" name="Google Shape;6620;p54"/>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1" name="Google Shape;6621;p54"/>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2" name="Google Shape;6622;p54"/>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3" name="Google Shape;6623;p54"/>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4" name="Google Shape;6624;p54"/>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25" name="Google Shape;6625;p54"/>
          <p:cNvGrpSpPr/>
          <p:nvPr/>
        </p:nvGrpSpPr>
        <p:grpSpPr>
          <a:xfrm>
            <a:off x="4022286" y="3375877"/>
            <a:ext cx="231320" cy="231320"/>
            <a:chOff x="6242825" y="238125"/>
            <a:chExt cx="483125" cy="483125"/>
          </a:xfrm>
        </p:grpSpPr>
        <p:sp>
          <p:nvSpPr>
            <p:cNvPr id="6626" name="Google Shape;6626;p54"/>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7" name="Google Shape;6627;p54"/>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8" name="Google Shape;6628;p54"/>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29" name="Google Shape;6629;p54"/>
          <p:cNvGrpSpPr/>
          <p:nvPr/>
        </p:nvGrpSpPr>
        <p:grpSpPr>
          <a:xfrm>
            <a:off x="1463465" y="3675236"/>
            <a:ext cx="233630" cy="203287"/>
            <a:chOff x="889275" y="861850"/>
            <a:chExt cx="487950" cy="424575"/>
          </a:xfrm>
        </p:grpSpPr>
        <p:sp>
          <p:nvSpPr>
            <p:cNvPr id="6630" name="Google Shape;6630;p54"/>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1" name="Google Shape;6631;p54"/>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2" name="Google Shape;6632;p54"/>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3" name="Google Shape;6633;p54"/>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34" name="Google Shape;6634;p54"/>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5" name="Google Shape;6635;p54"/>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36" name="Google Shape;6636;p54"/>
          <p:cNvGrpSpPr/>
          <p:nvPr/>
        </p:nvGrpSpPr>
        <p:grpSpPr>
          <a:xfrm>
            <a:off x="2321523" y="3661220"/>
            <a:ext cx="231320" cy="231320"/>
            <a:chOff x="2676100" y="832575"/>
            <a:chExt cx="483125" cy="483125"/>
          </a:xfrm>
        </p:grpSpPr>
        <p:sp>
          <p:nvSpPr>
            <p:cNvPr id="6637" name="Google Shape;6637;p5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8" name="Google Shape;6638;p5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9" name="Google Shape;6639;p5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40" name="Google Shape;6640;p54"/>
          <p:cNvGrpSpPr/>
          <p:nvPr/>
        </p:nvGrpSpPr>
        <p:grpSpPr>
          <a:xfrm>
            <a:off x="2601351" y="3661220"/>
            <a:ext cx="239101" cy="231320"/>
            <a:chOff x="3270550" y="832575"/>
            <a:chExt cx="499375" cy="483125"/>
          </a:xfrm>
        </p:grpSpPr>
        <p:sp>
          <p:nvSpPr>
            <p:cNvPr id="6641" name="Google Shape;6641;p5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2" name="Google Shape;6642;p5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3" name="Google Shape;6643;p5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44" name="Google Shape;6644;p54"/>
          <p:cNvGrpSpPr/>
          <p:nvPr/>
        </p:nvGrpSpPr>
        <p:grpSpPr>
          <a:xfrm>
            <a:off x="2885789" y="3668450"/>
            <a:ext cx="231332" cy="216860"/>
            <a:chOff x="3865000" y="847675"/>
            <a:chExt cx="483150" cy="452925"/>
          </a:xfrm>
        </p:grpSpPr>
        <p:sp>
          <p:nvSpPr>
            <p:cNvPr id="6645" name="Google Shape;6645;p54"/>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6" name="Google Shape;6646;p54"/>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7" name="Google Shape;6647;p54"/>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8" name="Google Shape;6648;p54"/>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49" name="Google Shape;6649;p54"/>
          <p:cNvGrpSpPr/>
          <p:nvPr/>
        </p:nvGrpSpPr>
        <p:grpSpPr>
          <a:xfrm>
            <a:off x="3168460" y="3675195"/>
            <a:ext cx="234468" cy="203370"/>
            <a:chOff x="4452900" y="861750"/>
            <a:chExt cx="489700" cy="424750"/>
          </a:xfrm>
        </p:grpSpPr>
        <p:sp>
          <p:nvSpPr>
            <p:cNvPr id="6650" name="Google Shape;6650;p54"/>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1" name="Google Shape;6651;p54"/>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2" name="Google Shape;6652;p54"/>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53" name="Google Shape;6653;p54"/>
          <p:cNvGrpSpPr/>
          <p:nvPr/>
        </p:nvGrpSpPr>
        <p:grpSpPr>
          <a:xfrm>
            <a:off x="3452185" y="3661226"/>
            <a:ext cx="241842" cy="231308"/>
            <a:chOff x="5049750" y="832600"/>
            <a:chExt cx="505100" cy="483100"/>
          </a:xfrm>
        </p:grpSpPr>
        <p:sp>
          <p:nvSpPr>
            <p:cNvPr id="6654" name="Google Shape;6654;p54"/>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5" name="Google Shape;6655;p54"/>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56" name="Google Shape;6656;p54"/>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57" name="Google Shape;6657;p54"/>
          <p:cNvGrpSpPr/>
          <p:nvPr/>
        </p:nvGrpSpPr>
        <p:grpSpPr>
          <a:xfrm>
            <a:off x="4036285" y="3661220"/>
            <a:ext cx="203322" cy="231320"/>
            <a:chOff x="6272100" y="832575"/>
            <a:chExt cx="424650" cy="483125"/>
          </a:xfrm>
        </p:grpSpPr>
        <p:sp>
          <p:nvSpPr>
            <p:cNvPr id="6658" name="Google Shape;6658;p54"/>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9" name="Google Shape;6659;p54"/>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0" name="Google Shape;6660;p54"/>
          <p:cNvGrpSpPr/>
          <p:nvPr/>
        </p:nvGrpSpPr>
        <p:grpSpPr>
          <a:xfrm>
            <a:off x="1464602" y="3946180"/>
            <a:ext cx="231356" cy="231332"/>
            <a:chOff x="893650" y="1428000"/>
            <a:chExt cx="483200" cy="483150"/>
          </a:xfrm>
        </p:grpSpPr>
        <p:sp>
          <p:nvSpPr>
            <p:cNvPr id="6661" name="Google Shape;6661;p54"/>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2" name="Google Shape;6662;p54"/>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3" name="Google Shape;6663;p54"/>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4" name="Google Shape;6664;p54"/>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65" name="Google Shape;6665;p54"/>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6" name="Google Shape;6666;p54"/>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67" name="Google Shape;6667;p54"/>
          <p:cNvGrpSpPr/>
          <p:nvPr/>
        </p:nvGrpSpPr>
        <p:grpSpPr>
          <a:xfrm>
            <a:off x="2317219" y="3960233"/>
            <a:ext cx="239927" cy="203227"/>
            <a:chOff x="2676100" y="1456375"/>
            <a:chExt cx="501100" cy="424450"/>
          </a:xfrm>
        </p:grpSpPr>
        <p:sp>
          <p:nvSpPr>
            <p:cNvPr id="6668" name="Google Shape;6668;p54"/>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9" name="Google Shape;6669;p54"/>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0" name="Google Shape;6670;p54"/>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71" name="Google Shape;6671;p54"/>
          <p:cNvGrpSpPr/>
          <p:nvPr/>
        </p:nvGrpSpPr>
        <p:grpSpPr>
          <a:xfrm>
            <a:off x="2605224" y="3946186"/>
            <a:ext cx="231356" cy="231320"/>
            <a:chOff x="3270475" y="1427025"/>
            <a:chExt cx="483200" cy="483125"/>
          </a:xfrm>
        </p:grpSpPr>
        <p:sp>
          <p:nvSpPr>
            <p:cNvPr id="6672" name="Google Shape;6672;p5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3" name="Google Shape;6673;p5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4" name="Google Shape;6674;p5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75" name="Google Shape;6675;p54"/>
          <p:cNvGrpSpPr/>
          <p:nvPr/>
        </p:nvGrpSpPr>
        <p:grpSpPr>
          <a:xfrm>
            <a:off x="2884651" y="3946168"/>
            <a:ext cx="233607" cy="231356"/>
            <a:chOff x="3860250" y="1427025"/>
            <a:chExt cx="487900" cy="483200"/>
          </a:xfrm>
        </p:grpSpPr>
        <p:sp>
          <p:nvSpPr>
            <p:cNvPr id="6676" name="Google Shape;6676;p54"/>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7" name="Google Shape;6677;p54"/>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8" name="Google Shape;6678;p54"/>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79" name="Google Shape;6679;p54"/>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0" name="Google Shape;6680;p54"/>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81" name="Google Shape;6681;p54"/>
          <p:cNvGrpSpPr/>
          <p:nvPr/>
        </p:nvGrpSpPr>
        <p:grpSpPr>
          <a:xfrm>
            <a:off x="3738914" y="3946186"/>
            <a:ext cx="231356" cy="231320"/>
            <a:chOff x="5648375" y="1427025"/>
            <a:chExt cx="483200" cy="483125"/>
          </a:xfrm>
        </p:grpSpPr>
        <p:sp>
          <p:nvSpPr>
            <p:cNvPr id="6682" name="Google Shape;6682;p54"/>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3" name="Google Shape;6683;p54"/>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84" name="Google Shape;6684;p54"/>
          <p:cNvGrpSpPr/>
          <p:nvPr/>
        </p:nvGrpSpPr>
        <p:grpSpPr>
          <a:xfrm>
            <a:off x="4020772" y="3946174"/>
            <a:ext cx="234349" cy="231344"/>
            <a:chOff x="6238300" y="1426975"/>
            <a:chExt cx="489450" cy="483175"/>
          </a:xfrm>
        </p:grpSpPr>
        <p:sp>
          <p:nvSpPr>
            <p:cNvPr id="6685" name="Google Shape;6685;p54"/>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6" name="Google Shape;6686;p54"/>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7" name="Google Shape;6687;p54"/>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88" name="Google Shape;6688;p54"/>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89" name="Google Shape;6689;p54"/>
          <p:cNvGrpSpPr/>
          <p:nvPr/>
        </p:nvGrpSpPr>
        <p:grpSpPr>
          <a:xfrm>
            <a:off x="1748764" y="4231105"/>
            <a:ext cx="231320" cy="231332"/>
            <a:chOff x="1487200" y="2021475"/>
            <a:chExt cx="483125" cy="483150"/>
          </a:xfrm>
        </p:grpSpPr>
        <p:sp>
          <p:nvSpPr>
            <p:cNvPr id="6690" name="Google Shape;6690;p5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1" name="Google Shape;6691;p5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2" name="Google Shape;6692;p5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3" name="Google Shape;6693;p5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4" name="Google Shape;6694;p54"/>
          <p:cNvGrpSpPr/>
          <p:nvPr/>
        </p:nvGrpSpPr>
        <p:grpSpPr>
          <a:xfrm>
            <a:off x="2030520" y="4245116"/>
            <a:ext cx="231320" cy="203310"/>
            <a:chOff x="2081650" y="2050750"/>
            <a:chExt cx="483125" cy="424625"/>
          </a:xfrm>
        </p:grpSpPr>
        <p:sp>
          <p:nvSpPr>
            <p:cNvPr id="6695" name="Google Shape;6695;p54"/>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6" name="Google Shape;6696;p54"/>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7" name="Google Shape;6697;p54"/>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8" name="Google Shape;6698;p54"/>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9" name="Google Shape;6699;p54"/>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0" name="Google Shape;6700;p54"/>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1" name="Google Shape;6701;p54"/>
          <p:cNvGrpSpPr/>
          <p:nvPr/>
        </p:nvGrpSpPr>
        <p:grpSpPr>
          <a:xfrm>
            <a:off x="2321523" y="4260976"/>
            <a:ext cx="231320" cy="171590"/>
            <a:chOff x="2676100" y="2083800"/>
            <a:chExt cx="483125" cy="358375"/>
          </a:xfrm>
        </p:grpSpPr>
        <p:sp>
          <p:nvSpPr>
            <p:cNvPr id="6702" name="Google Shape;6702;p54"/>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3" name="Google Shape;6703;p54"/>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4" name="Google Shape;6704;p54"/>
          <p:cNvGrpSpPr/>
          <p:nvPr/>
        </p:nvGrpSpPr>
        <p:grpSpPr>
          <a:xfrm>
            <a:off x="2610879" y="4237886"/>
            <a:ext cx="220045" cy="217770"/>
            <a:chOff x="3282325" y="2035675"/>
            <a:chExt cx="459575" cy="454825"/>
          </a:xfrm>
        </p:grpSpPr>
        <p:sp>
          <p:nvSpPr>
            <p:cNvPr id="6705" name="Google Shape;6705;p54"/>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6" name="Google Shape;6706;p54"/>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7" name="Google Shape;6707;p54"/>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8" name="Google Shape;6708;p54"/>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09" name="Google Shape;6709;p54"/>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0" name="Google Shape;6710;p54"/>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11" name="Google Shape;6711;p54"/>
          <p:cNvGrpSpPr/>
          <p:nvPr/>
        </p:nvGrpSpPr>
        <p:grpSpPr>
          <a:xfrm>
            <a:off x="3457296" y="4231111"/>
            <a:ext cx="231619" cy="231320"/>
            <a:chOff x="5053900" y="2021500"/>
            <a:chExt cx="483750" cy="483125"/>
          </a:xfrm>
        </p:grpSpPr>
        <p:sp>
          <p:nvSpPr>
            <p:cNvPr id="6712" name="Google Shape;6712;p54"/>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3" name="Google Shape;6713;p54"/>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4" name="Google Shape;6714;p54"/>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5" name="Google Shape;6715;p54"/>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6" name="Google Shape;6716;p54"/>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7" name="Google Shape;6717;p54"/>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8" name="Google Shape;6718;p54"/>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9" name="Google Shape;6719;p54"/>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20" name="Google Shape;6720;p54"/>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21" name="Google Shape;6721;p54"/>
          <p:cNvGrpSpPr/>
          <p:nvPr/>
        </p:nvGrpSpPr>
        <p:grpSpPr>
          <a:xfrm>
            <a:off x="4018378" y="4233265"/>
            <a:ext cx="239137" cy="227011"/>
            <a:chOff x="6222125" y="2025975"/>
            <a:chExt cx="499450" cy="474125"/>
          </a:xfrm>
        </p:grpSpPr>
        <p:sp>
          <p:nvSpPr>
            <p:cNvPr id="6722" name="Google Shape;6722;p5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3" name="Google Shape;6723;p5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4" name="Google Shape;6724;p5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5" name="Google Shape;6725;p54"/>
          <p:cNvGrpSpPr/>
          <p:nvPr/>
        </p:nvGrpSpPr>
        <p:grpSpPr>
          <a:xfrm>
            <a:off x="4329878" y="3428371"/>
            <a:ext cx="228148" cy="126451"/>
            <a:chOff x="896050" y="2725450"/>
            <a:chExt cx="476500" cy="264100"/>
          </a:xfrm>
        </p:grpSpPr>
        <p:sp>
          <p:nvSpPr>
            <p:cNvPr id="6726" name="Google Shape;6726;p54"/>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7" name="Google Shape;6727;p54"/>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8" name="Google Shape;6728;p54"/>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9" name="Google Shape;6729;p54"/>
          <p:cNvGrpSpPr/>
          <p:nvPr/>
        </p:nvGrpSpPr>
        <p:grpSpPr>
          <a:xfrm>
            <a:off x="4622790" y="3375930"/>
            <a:ext cx="231320" cy="231332"/>
            <a:chOff x="1487200" y="2615925"/>
            <a:chExt cx="483125" cy="483150"/>
          </a:xfrm>
        </p:grpSpPr>
        <p:sp>
          <p:nvSpPr>
            <p:cNvPr id="6730" name="Google Shape;6730;p54"/>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1" name="Google Shape;6731;p54"/>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2" name="Google Shape;6732;p54"/>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3" name="Google Shape;6733;p54"/>
          <p:cNvGrpSpPr/>
          <p:nvPr/>
        </p:nvGrpSpPr>
        <p:grpSpPr>
          <a:xfrm>
            <a:off x="4894761" y="3375930"/>
            <a:ext cx="240429" cy="231332"/>
            <a:chOff x="2077575" y="2615925"/>
            <a:chExt cx="502150" cy="483150"/>
          </a:xfrm>
        </p:grpSpPr>
        <p:sp>
          <p:nvSpPr>
            <p:cNvPr id="6734" name="Google Shape;6734;p54"/>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5" name="Google Shape;6735;p54"/>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6" name="Google Shape;6736;p54"/>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7" name="Google Shape;6737;p54"/>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8" name="Google Shape;6738;p54"/>
          <p:cNvGrpSpPr/>
          <p:nvPr/>
        </p:nvGrpSpPr>
        <p:grpSpPr>
          <a:xfrm>
            <a:off x="5182944" y="3386829"/>
            <a:ext cx="227490" cy="209535"/>
            <a:chOff x="2680100" y="2638725"/>
            <a:chExt cx="475125" cy="437625"/>
          </a:xfrm>
        </p:grpSpPr>
        <p:sp>
          <p:nvSpPr>
            <p:cNvPr id="6739" name="Google Shape;6739;p54"/>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0" name="Google Shape;6740;p54"/>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1" name="Google Shape;6741;p54"/>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2" name="Google Shape;6742;p54"/>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43" name="Google Shape;6743;p54"/>
          <p:cNvGrpSpPr/>
          <p:nvPr/>
        </p:nvGrpSpPr>
        <p:grpSpPr>
          <a:xfrm>
            <a:off x="5499587" y="3375930"/>
            <a:ext cx="162648" cy="231332"/>
            <a:chOff x="3342275" y="2615925"/>
            <a:chExt cx="339700" cy="483150"/>
          </a:xfrm>
        </p:grpSpPr>
        <p:sp>
          <p:nvSpPr>
            <p:cNvPr id="6744" name="Google Shape;6744;p54"/>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5" name="Google Shape;6745;p54"/>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46" name="Google Shape;6746;p54"/>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7" name="Google Shape;6747;p54"/>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8" name="Google Shape;6748;p54"/>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49" name="Google Shape;6749;p54"/>
          <p:cNvGrpSpPr/>
          <p:nvPr/>
        </p:nvGrpSpPr>
        <p:grpSpPr>
          <a:xfrm>
            <a:off x="6604544" y="3376241"/>
            <a:ext cx="230853" cy="230710"/>
            <a:chOff x="5648900" y="2616600"/>
            <a:chExt cx="482150" cy="481850"/>
          </a:xfrm>
        </p:grpSpPr>
        <p:sp>
          <p:nvSpPr>
            <p:cNvPr id="6750" name="Google Shape;6750;p54"/>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1" name="Google Shape;6751;p54"/>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52" name="Google Shape;6752;p54"/>
          <p:cNvGrpSpPr/>
          <p:nvPr/>
        </p:nvGrpSpPr>
        <p:grpSpPr>
          <a:xfrm>
            <a:off x="6889771" y="3375912"/>
            <a:ext cx="231320" cy="231368"/>
            <a:chOff x="6242825" y="2615925"/>
            <a:chExt cx="483125" cy="483225"/>
          </a:xfrm>
        </p:grpSpPr>
        <p:sp>
          <p:nvSpPr>
            <p:cNvPr id="6753" name="Google Shape;6753;p54"/>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4" name="Google Shape;6754;p54"/>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5" name="Google Shape;6755;p54"/>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6" name="Google Shape;6756;p54"/>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7" name="Google Shape;6757;p54"/>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58" name="Google Shape;6758;p54"/>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59" name="Google Shape;6759;p54"/>
          <p:cNvGrpSpPr/>
          <p:nvPr/>
        </p:nvGrpSpPr>
        <p:grpSpPr>
          <a:xfrm>
            <a:off x="4622138" y="3661273"/>
            <a:ext cx="232625" cy="231332"/>
            <a:chOff x="1487200" y="3210375"/>
            <a:chExt cx="485850" cy="483150"/>
          </a:xfrm>
        </p:grpSpPr>
        <p:sp>
          <p:nvSpPr>
            <p:cNvPr id="6760" name="Google Shape;6760;p54"/>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1" name="Google Shape;6761;p54"/>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2" name="Google Shape;6762;p54"/>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63" name="Google Shape;6763;p54"/>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4" name="Google Shape;6764;p54"/>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65" name="Google Shape;6765;p54"/>
          <p:cNvGrpSpPr/>
          <p:nvPr/>
        </p:nvGrpSpPr>
        <p:grpSpPr>
          <a:xfrm>
            <a:off x="5464922" y="3661267"/>
            <a:ext cx="231979" cy="231344"/>
            <a:chOff x="3269875" y="3210400"/>
            <a:chExt cx="484500" cy="483175"/>
          </a:xfrm>
        </p:grpSpPr>
        <p:sp>
          <p:nvSpPr>
            <p:cNvPr id="6766" name="Google Shape;6766;p54"/>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7" name="Google Shape;6767;p54"/>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68" name="Google Shape;6768;p54"/>
          <p:cNvGrpSpPr/>
          <p:nvPr/>
        </p:nvGrpSpPr>
        <p:grpSpPr>
          <a:xfrm>
            <a:off x="5804313" y="3661021"/>
            <a:ext cx="115750" cy="231835"/>
            <a:chOff x="3985700" y="3210375"/>
            <a:chExt cx="241750" cy="484200"/>
          </a:xfrm>
        </p:grpSpPr>
        <p:sp>
          <p:nvSpPr>
            <p:cNvPr id="6769" name="Google Shape;6769;p54"/>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0" name="Google Shape;6770;p54"/>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1" name="Google Shape;6771;p54"/>
          <p:cNvGrpSpPr/>
          <p:nvPr/>
        </p:nvGrpSpPr>
        <p:grpSpPr>
          <a:xfrm>
            <a:off x="6035023" y="3661709"/>
            <a:ext cx="230530" cy="230458"/>
            <a:chOff x="4460225" y="3211300"/>
            <a:chExt cx="481475" cy="481325"/>
          </a:xfrm>
        </p:grpSpPr>
        <p:sp>
          <p:nvSpPr>
            <p:cNvPr id="6772" name="Google Shape;6772;p54"/>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3" name="Google Shape;6773;p54"/>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74" name="Google Shape;6774;p54"/>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75" name="Google Shape;6775;p54"/>
          <p:cNvGrpSpPr/>
          <p:nvPr/>
        </p:nvGrpSpPr>
        <p:grpSpPr>
          <a:xfrm>
            <a:off x="6603676" y="3681514"/>
            <a:ext cx="232589" cy="190850"/>
            <a:chOff x="5647000" y="3252650"/>
            <a:chExt cx="485775" cy="398600"/>
          </a:xfrm>
        </p:grpSpPr>
        <p:sp>
          <p:nvSpPr>
            <p:cNvPr id="6776" name="Google Shape;6776;p54"/>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7" name="Google Shape;6777;p54"/>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8" name="Google Shape;6778;p54"/>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9" name="Google Shape;6779;p54"/>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0" name="Google Shape;6780;p54"/>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81" name="Google Shape;6781;p54"/>
          <p:cNvGrpSpPr/>
          <p:nvPr/>
        </p:nvGrpSpPr>
        <p:grpSpPr>
          <a:xfrm>
            <a:off x="6889448" y="3681586"/>
            <a:ext cx="231967" cy="190706"/>
            <a:chOff x="6242450" y="3252800"/>
            <a:chExt cx="484475" cy="398300"/>
          </a:xfrm>
        </p:grpSpPr>
        <p:sp>
          <p:nvSpPr>
            <p:cNvPr id="6782" name="Google Shape;6782;p54"/>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3" name="Google Shape;6783;p54"/>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4" name="Google Shape;6784;p54"/>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85" name="Google Shape;6785;p54"/>
          <p:cNvGrpSpPr/>
          <p:nvPr/>
        </p:nvGrpSpPr>
        <p:grpSpPr>
          <a:xfrm>
            <a:off x="4342297" y="3946245"/>
            <a:ext cx="203310" cy="231320"/>
            <a:chOff x="922025" y="3804850"/>
            <a:chExt cx="424625" cy="483125"/>
          </a:xfrm>
        </p:grpSpPr>
        <p:sp>
          <p:nvSpPr>
            <p:cNvPr id="6786" name="Google Shape;6786;p54"/>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7" name="Google Shape;6787;p54"/>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88" name="Google Shape;6788;p54"/>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89" name="Google Shape;6789;p54"/>
          <p:cNvGrpSpPr/>
          <p:nvPr/>
        </p:nvGrpSpPr>
        <p:grpSpPr>
          <a:xfrm>
            <a:off x="4908568" y="3946245"/>
            <a:ext cx="212815" cy="231320"/>
            <a:chOff x="2100300" y="3804850"/>
            <a:chExt cx="444475" cy="483125"/>
          </a:xfrm>
        </p:grpSpPr>
        <p:sp>
          <p:nvSpPr>
            <p:cNvPr id="6790" name="Google Shape;6790;p54"/>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1" name="Google Shape;6791;p54"/>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92" name="Google Shape;6792;p54"/>
          <p:cNvGrpSpPr/>
          <p:nvPr/>
        </p:nvGrpSpPr>
        <p:grpSpPr>
          <a:xfrm>
            <a:off x="5196638" y="3946245"/>
            <a:ext cx="200102" cy="231320"/>
            <a:chOff x="2708700" y="3804850"/>
            <a:chExt cx="417925" cy="483125"/>
          </a:xfrm>
        </p:grpSpPr>
        <p:sp>
          <p:nvSpPr>
            <p:cNvPr id="6793" name="Google Shape;6793;p54"/>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4" name="Google Shape;6794;p54"/>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5" name="Google Shape;6795;p54"/>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6" name="Google Shape;6796;p54"/>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97" name="Google Shape;6797;p54"/>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98" name="Google Shape;6798;p54"/>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99" name="Google Shape;6799;p54"/>
          <p:cNvGrpSpPr/>
          <p:nvPr/>
        </p:nvGrpSpPr>
        <p:grpSpPr>
          <a:xfrm>
            <a:off x="6037734" y="3947113"/>
            <a:ext cx="225108" cy="229585"/>
            <a:chOff x="4467450" y="3808475"/>
            <a:chExt cx="470150" cy="479500"/>
          </a:xfrm>
        </p:grpSpPr>
        <p:sp>
          <p:nvSpPr>
            <p:cNvPr id="6800" name="Google Shape;6800;p54"/>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1" name="Google Shape;6801;p54"/>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2" name="Google Shape;6802;p54"/>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3" name="Google Shape;6803;p54"/>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04" name="Google Shape;6804;p54"/>
          <p:cNvGrpSpPr/>
          <p:nvPr/>
        </p:nvGrpSpPr>
        <p:grpSpPr>
          <a:xfrm>
            <a:off x="6323578" y="3946245"/>
            <a:ext cx="231332" cy="231320"/>
            <a:chOff x="5053900" y="3804850"/>
            <a:chExt cx="483150" cy="483125"/>
          </a:xfrm>
        </p:grpSpPr>
        <p:sp>
          <p:nvSpPr>
            <p:cNvPr id="6805" name="Google Shape;6805;p54"/>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6" name="Google Shape;6806;p54"/>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7" name="Google Shape;6807;p54"/>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08" name="Google Shape;6808;p54"/>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09" name="Google Shape;6809;p54"/>
          <p:cNvGrpSpPr/>
          <p:nvPr/>
        </p:nvGrpSpPr>
        <p:grpSpPr>
          <a:xfrm>
            <a:off x="6604310" y="3946245"/>
            <a:ext cx="231320" cy="231320"/>
            <a:chOff x="5648375" y="3804850"/>
            <a:chExt cx="483125" cy="483125"/>
          </a:xfrm>
        </p:grpSpPr>
        <p:sp>
          <p:nvSpPr>
            <p:cNvPr id="6810" name="Google Shape;6810;p54"/>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1" name="Google Shape;6811;p54"/>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2" name="Google Shape;6812;p54"/>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3" name="Google Shape;6813;p54"/>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4" name="Google Shape;6814;p54"/>
          <p:cNvGrpSpPr/>
          <p:nvPr/>
        </p:nvGrpSpPr>
        <p:grpSpPr>
          <a:xfrm>
            <a:off x="6905649" y="3949860"/>
            <a:ext cx="199564" cy="224090"/>
            <a:chOff x="6276025" y="3812400"/>
            <a:chExt cx="416800" cy="468025"/>
          </a:xfrm>
        </p:grpSpPr>
        <p:sp>
          <p:nvSpPr>
            <p:cNvPr id="6815" name="Google Shape;6815;p54"/>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6" name="Google Shape;6816;p54"/>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7" name="Google Shape;6817;p54"/>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18" name="Google Shape;6818;p54"/>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19" name="Google Shape;6819;p54"/>
          <p:cNvGrpSpPr/>
          <p:nvPr/>
        </p:nvGrpSpPr>
        <p:grpSpPr>
          <a:xfrm>
            <a:off x="4327461" y="4231163"/>
            <a:ext cx="232984" cy="231332"/>
            <a:chOff x="890400" y="4399350"/>
            <a:chExt cx="486600" cy="483150"/>
          </a:xfrm>
        </p:grpSpPr>
        <p:sp>
          <p:nvSpPr>
            <p:cNvPr id="6820" name="Google Shape;6820;p54"/>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1" name="Google Shape;6821;p54"/>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2" name="Google Shape;6822;p54"/>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23" name="Google Shape;6823;p54"/>
          <p:cNvGrpSpPr/>
          <p:nvPr/>
        </p:nvGrpSpPr>
        <p:grpSpPr>
          <a:xfrm>
            <a:off x="4622790" y="4241553"/>
            <a:ext cx="231320" cy="210552"/>
            <a:chOff x="1487200" y="4421025"/>
            <a:chExt cx="483125" cy="439750"/>
          </a:xfrm>
        </p:grpSpPr>
        <p:sp>
          <p:nvSpPr>
            <p:cNvPr id="6824" name="Google Shape;6824;p54"/>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5" name="Google Shape;6825;p54"/>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6" name="Google Shape;6826;p54"/>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27" name="Google Shape;6827;p54"/>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28" name="Google Shape;6828;p54"/>
          <p:cNvGrpSpPr/>
          <p:nvPr/>
        </p:nvGrpSpPr>
        <p:grpSpPr>
          <a:xfrm>
            <a:off x="4897705" y="4231175"/>
            <a:ext cx="234540" cy="231308"/>
            <a:chOff x="2079300" y="4399325"/>
            <a:chExt cx="489850" cy="483100"/>
          </a:xfrm>
        </p:grpSpPr>
        <p:sp>
          <p:nvSpPr>
            <p:cNvPr id="6829" name="Google Shape;6829;p5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0" name="Google Shape;6830;p5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831" name="Google Shape;6831;p54"/>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832" name="Google Shape;6832;p54"/>
          <p:cNvGrpSpPr/>
          <p:nvPr/>
        </p:nvGrpSpPr>
        <p:grpSpPr>
          <a:xfrm>
            <a:off x="5486988" y="4231175"/>
            <a:ext cx="187845" cy="231308"/>
            <a:chOff x="3316000" y="4399325"/>
            <a:chExt cx="392325" cy="483100"/>
          </a:xfrm>
        </p:grpSpPr>
        <p:sp>
          <p:nvSpPr>
            <p:cNvPr id="6833" name="Google Shape;6833;p5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4" name="Google Shape;6834;p5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35" name="Google Shape;6835;p54"/>
          <p:cNvGrpSpPr/>
          <p:nvPr/>
        </p:nvGrpSpPr>
        <p:grpSpPr>
          <a:xfrm>
            <a:off x="5775819" y="4231163"/>
            <a:ext cx="172739" cy="231332"/>
            <a:chOff x="3926225" y="4399275"/>
            <a:chExt cx="360775" cy="483150"/>
          </a:xfrm>
        </p:grpSpPr>
        <p:sp>
          <p:nvSpPr>
            <p:cNvPr id="6836" name="Google Shape;6836;p5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7" name="Google Shape;6837;p5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838" name="Google Shape;6838;p54"/>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839" name="Google Shape;6839;p54"/>
          <p:cNvGrpSpPr/>
          <p:nvPr/>
        </p:nvGrpSpPr>
        <p:grpSpPr>
          <a:xfrm>
            <a:off x="6323614" y="4231205"/>
            <a:ext cx="231260" cy="231248"/>
            <a:chOff x="5053975" y="4399375"/>
            <a:chExt cx="483000" cy="482975"/>
          </a:xfrm>
        </p:grpSpPr>
        <p:sp>
          <p:nvSpPr>
            <p:cNvPr id="6840" name="Google Shape;6840;p54"/>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1" name="Google Shape;6841;p54"/>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2" name="Google Shape;6842;p54"/>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43" name="Google Shape;6843;p54"/>
          <p:cNvGrpSpPr/>
          <p:nvPr/>
        </p:nvGrpSpPr>
        <p:grpSpPr>
          <a:xfrm>
            <a:off x="6604310" y="4231169"/>
            <a:ext cx="231320" cy="231320"/>
            <a:chOff x="5648375" y="4399300"/>
            <a:chExt cx="483125" cy="483125"/>
          </a:xfrm>
        </p:grpSpPr>
        <p:sp>
          <p:nvSpPr>
            <p:cNvPr id="6844" name="Google Shape;6844;p54"/>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5" name="Google Shape;6845;p54"/>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46" name="Google Shape;6846;p54"/>
          <p:cNvGrpSpPr/>
          <p:nvPr/>
        </p:nvGrpSpPr>
        <p:grpSpPr>
          <a:xfrm>
            <a:off x="6888215" y="4239297"/>
            <a:ext cx="234432" cy="215065"/>
            <a:chOff x="6239575" y="4416275"/>
            <a:chExt cx="489625" cy="449175"/>
          </a:xfrm>
        </p:grpSpPr>
        <p:sp>
          <p:nvSpPr>
            <p:cNvPr id="6847" name="Google Shape;6847;p54"/>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8" name="Google Shape;6848;p54"/>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9" name="Google Shape;6849;p54"/>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50" name="Google Shape;6850;p54"/>
          <p:cNvGrpSpPr/>
          <p:nvPr/>
        </p:nvGrpSpPr>
        <p:grpSpPr>
          <a:xfrm>
            <a:off x="7160783" y="3375995"/>
            <a:ext cx="231320" cy="231320"/>
            <a:chOff x="892750" y="4993750"/>
            <a:chExt cx="483125" cy="483125"/>
          </a:xfrm>
        </p:grpSpPr>
        <p:sp>
          <p:nvSpPr>
            <p:cNvPr id="6851" name="Google Shape;6851;p54"/>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2" name="Google Shape;6852;p54"/>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3" name="Google Shape;6853;p54"/>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54" name="Google Shape;6854;p54"/>
          <p:cNvGrpSpPr/>
          <p:nvPr/>
        </p:nvGrpSpPr>
        <p:grpSpPr>
          <a:xfrm>
            <a:off x="7160795" y="3661323"/>
            <a:ext cx="231320" cy="231320"/>
            <a:chOff x="1487200" y="4993750"/>
            <a:chExt cx="483125" cy="483125"/>
          </a:xfrm>
        </p:grpSpPr>
        <p:sp>
          <p:nvSpPr>
            <p:cNvPr id="6855" name="Google Shape;6855;p5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6" name="Google Shape;6856;p5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57" name="Google Shape;6857;p54"/>
          <p:cNvGrpSpPr/>
          <p:nvPr/>
        </p:nvGrpSpPr>
        <p:grpSpPr>
          <a:xfrm>
            <a:off x="7160807" y="3946274"/>
            <a:ext cx="231320" cy="231320"/>
            <a:chOff x="2081650" y="4993750"/>
            <a:chExt cx="483125" cy="483125"/>
          </a:xfrm>
        </p:grpSpPr>
        <p:sp>
          <p:nvSpPr>
            <p:cNvPr id="6858" name="Google Shape;6858;p5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9" name="Google Shape;6859;p5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60" name="Google Shape;6860;p54"/>
          <p:cNvGrpSpPr/>
          <p:nvPr/>
        </p:nvGrpSpPr>
        <p:grpSpPr>
          <a:xfrm>
            <a:off x="7449312" y="3375995"/>
            <a:ext cx="231320" cy="231320"/>
            <a:chOff x="2676100" y="4993750"/>
            <a:chExt cx="483125" cy="483125"/>
          </a:xfrm>
        </p:grpSpPr>
        <p:sp>
          <p:nvSpPr>
            <p:cNvPr id="6861" name="Google Shape;6861;p54"/>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2" name="Google Shape;6862;p54"/>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3" name="Google Shape;6863;p54"/>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64" name="Google Shape;6864;p54"/>
          <p:cNvGrpSpPr/>
          <p:nvPr/>
        </p:nvGrpSpPr>
        <p:grpSpPr>
          <a:xfrm>
            <a:off x="7160831" y="4231184"/>
            <a:ext cx="231320" cy="231320"/>
            <a:chOff x="3270550" y="4993750"/>
            <a:chExt cx="483125" cy="483125"/>
          </a:xfrm>
        </p:grpSpPr>
        <p:sp>
          <p:nvSpPr>
            <p:cNvPr id="6865" name="Google Shape;6865;p54"/>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6" name="Google Shape;6866;p54"/>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7" name="Google Shape;6867;p54"/>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868" name="Google Shape;6868;p54"/>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869" name="Google Shape;6869;p54"/>
          <p:cNvGrpSpPr/>
          <p:nvPr/>
        </p:nvGrpSpPr>
        <p:grpSpPr>
          <a:xfrm>
            <a:off x="7449342" y="3946238"/>
            <a:ext cx="231332" cy="231392"/>
            <a:chOff x="4459450" y="4993700"/>
            <a:chExt cx="483150" cy="483275"/>
          </a:xfrm>
        </p:grpSpPr>
        <p:sp>
          <p:nvSpPr>
            <p:cNvPr id="6870" name="Google Shape;6870;p54"/>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1" name="Google Shape;6871;p54"/>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72" name="Google Shape;6872;p54"/>
          <p:cNvGrpSpPr/>
          <p:nvPr/>
        </p:nvGrpSpPr>
        <p:grpSpPr>
          <a:xfrm>
            <a:off x="7449354" y="4231148"/>
            <a:ext cx="231332" cy="231392"/>
            <a:chOff x="5053900" y="4993700"/>
            <a:chExt cx="483150" cy="483275"/>
          </a:xfrm>
        </p:grpSpPr>
        <p:sp>
          <p:nvSpPr>
            <p:cNvPr id="6873" name="Google Shape;6873;p54"/>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4" name="Google Shape;6874;p54"/>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78" name="Shape 6878"/>
        <p:cNvGrpSpPr/>
        <p:nvPr/>
      </p:nvGrpSpPr>
      <p:grpSpPr>
        <a:xfrm>
          <a:off x="0" y="0"/>
          <a:ext cx="0" cy="0"/>
          <a:chOff x="0" y="0"/>
          <a:chExt cx="0" cy="0"/>
        </a:xfrm>
      </p:grpSpPr>
      <p:sp>
        <p:nvSpPr>
          <p:cNvPr id="6879" name="Google Shape;6879;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6880" name="Google Shape;6880;p55"/>
          <p:cNvGrpSpPr/>
          <p:nvPr/>
        </p:nvGrpSpPr>
        <p:grpSpPr>
          <a:xfrm>
            <a:off x="1012848" y="1674363"/>
            <a:ext cx="348568" cy="348541"/>
            <a:chOff x="-65131525" y="1914325"/>
            <a:chExt cx="316650" cy="316625"/>
          </a:xfrm>
        </p:grpSpPr>
        <p:sp>
          <p:nvSpPr>
            <p:cNvPr id="6881" name="Google Shape;6881;p55"/>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5"/>
          <p:cNvGrpSpPr/>
          <p:nvPr/>
        </p:nvGrpSpPr>
        <p:grpSpPr>
          <a:xfrm>
            <a:off x="1012848" y="2079072"/>
            <a:ext cx="348568" cy="348568"/>
            <a:chOff x="-65131525" y="2281350"/>
            <a:chExt cx="316650" cy="316650"/>
          </a:xfrm>
        </p:grpSpPr>
        <p:sp>
          <p:nvSpPr>
            <p:cNvPr id="6884" name="Google Shape;6884;p55"/>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55"/>
          <p:cNvGrpSpPr/>
          <p:nvPr/>
        </p:nvGrpSpPr>
        <p:grpSpPr>
          <a:xfrm>
            <a:off x="1015889" y="2481800"/>
            <a:ext cx="342486" cy="349421"/>
            <a:chOff x="-65129950" y="2646800"/>
            <a:chExt cx="311125" cy="317425"/>
          </a:xfrm>
        </p:grpSpPr>
        <p:sp>
          <p:nvSpPr>
            <p:cNvPr id="6887" name="Google Shape;6887;p55"/>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5"/>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55"/>
          <p:cNvGrpSpPr/>
          <p:nvPr/>
        </p:nvGrpSpPr>
        <p:grpSpPr>
          <a:xfrm>
            <a:off x="3112739" y="1673042"/>
            <a:ext cx="351155" cy="351183"/>
            <a:chOff x="-63252250" y="1930850"/>
            <a:chExt cx="319000" cy="319025"/>
          </a:xfrm>
        </p:grpSpPr>
        <p:sp>
          <p:nvSpPr>
            <p:cNvPr id="6890" name="Google Shape;6890;p55"/>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5"/>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55"/>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55"/>
          <p:cNvGrpSpPr/>
          <p:nvPr/>
        </p:nvGrpSpPr>
        <p:grpSpPr>
          <a:xfrm>
            <a:off x="3113606" y="2481359"/>
            <a:ext cx="349421" cy="350302"/>
            <a:chOff x="-63250675" y="2664125"/>
            <a:chExt cx="317425" cy="318225"/>
          </a:xfrm>
        </p:grpSpPr>
        <p:sp>
          <p:nvSpPr>
            <p:cNvPr id="6894" name="Google Shape;6894;p55"/>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5"/>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5"/>
          <p:cNvGrpSpPr/>
          <p:nvPr/>
        </p:nvGrpSpPr>
        <p:grpSpPr>
          <a:xfrm>
            <a:off x="5236493" y="1676729"/>
            <a:ext cx="345954" cy="343807"/>
            <a:chOff x="-61354075" y="1940500"/>
            <a:chExt cx="314275" cy="312325"/>
          </a:xfrm>
        </p:grpSpPr>
        <p:sp>
          <p:nvSpPr>
            <p:cNvPr id="6897" name="Google Shape;6897;p55"/>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5"/>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5"/>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5"/>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55"/>
          <p:cNvGrpSpPr/>
          <p:nvPr/>
        </p:nvGrpSpPr>
        <p:grpSpPr>
          <a:xfrm>
            <a:off x="5235185" y="2093382"/>
            <a:ext cx="348568" cy="319948"/>
            <a:chOff x="-61354875" y="2322300"/>
            <a:chExt cx="316650" cy="290650"/>
          </a:xfrm>
        </p:grpSpPr>
        <p:sp>
          <p:nvSpPr>
            <p:cNvPr id="6902" name="Google Shape;6902;p55"/>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5"/>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5"/>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55"/>
          <p:cNvGrpSpPr/>
          <p:nvPr/>
        </p:nvGrpSpPr>
        <p:grpSpPr>
          <a:xfrm>
            <a:off x="5235185" y="2482226"/>
            <a:ext cx="348568" cy="348568"/>
            <a:chOff x="-61354875" y="2671225"/>
            <a:chExt cx="316650" cy="316650"/>
          </a:xfrm>
        </p:grpSpPr>
        <p:sp>
          <p:nvSpPr>
            <p:cNvPr id="6906" name="Google Shape;6906;p55"/>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5"/>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5"/>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55"/>
          <p:cNvGrpSpPr/>
          <p:nvPr/>
        </p:nvGrpSpPr>
        <p:grpSpPr>
          <a:xfrm>
            <a:off x="7343521" y="1672781"/>
            <a:ext cx="351155" cy="351706"/>
            <a:chOff x="-59502375" y="1904375"/>
            <a:chExt cx="319000" cy="319500"/>
          </a:xfrm>
        </p:grpSpPr>
        <p:sp>
          <p:nvSpPr>
            <p:cNvPr id="6912" name="Google Shape;6912;p55"/>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55"/>
          <p:cNvGrpSpPr/>
          <p:nvPr/>
        </p:nvGrpSpPr>
        <p:grpSpPr>
          <a:xfrm>
            <a:off x="1435629" y="1675588"/>
            <a:ext cx="351155" cy="346092"/>
            <a:chOff x="-64774725" y="1916550"/>
            <a:chExt cx="319000" cy="314400"/>
          </a:xfrm>
        </p:grpSpPr>
        <p:sp>
          <p:nvSpPr>
            <p:cNvPr id="6916" name="Google Shape;6916;p55"/>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5"/>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55"/>
          <p:cNvGrpSpPr/>
          <p:nvPr/>
        </p:nvGrpSpPr>
        <p:grpSpPr>
          <a:xfrm>
            <a:off x="1436923" y="2077338"/>
            <a:ext cx="348568" cy="352036"/>
            <a:chOff x="-64764500" y="2280550"/>
            <a:chExt cx="316650" cy="319800"/>
          </a:xfrm>
        </p:grpSpPr>
        <p:sp>
          <p:nvSpPr>
            <p:cNvPr id="6919" name="Google Shape;6919;p55"/>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5"/>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1" name="Google Shape;6921;p55"/>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2" name="Google Shape;6922;p55"/>
          <p:cNvGrpSpPr/>
          <p:nvPr/>
        </p:nvGrpSpPr>
        <p:grpSpPr>
          <a:xfrm>
            <a:off x="3542063" y="1710757"/>
            <a:ext cx="347688" cy="275750"/>
            <a:chOff x="-62882850" y="1999375"/>
            <a:chExt cx="315850" cy="250500"/>
          </a:xfrm>
        </p:grpSpPr>
        <p:sp>
          <p:nvSpPr>
            <p:cNvPr id="6923" name="Google Shape;6923;p55"/>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55"/>
          <p:cNvGrpSpPr/>
          <p:nvPr/>
        </p:nvGrpSpPr>
        <p:grpSpPr>
          <a:xfrm>
            <a:off x="3533821" y="2078631"/>
            <a:ext cx="364172" cy="349449"/>
            <a:chOff x="-62890750" y="2296300"/>
            <a:chExt cx="330825" cy="317450"/>
          </a:xfrm>
        </p:grpSpPr>
        <p:sp>
          <p:nvSpPr>
            <p:cNvPr id="6926" name="Google Shape;6926;p55"/>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55"/>
          <p:cNvGrpSpPr/>
          <p:nvPr/>
        </p:nvGrpSpPr>
        <p:grpSpPr>
          <a:xfrm>
            <a:off x="3542063" y="2481799"/>
            <a:ext cx="347688" cy="349421"/>
            <a:chOff x="-62882850" y="2664925"/>
            <a:chExt cx="315850" cy="317425"/>
          </a:xfrm>
        </p:grpSpPr>
        <p:sp>
          <p:nvSpPr>
            <p:cNvPr id="6930" name="Google Shape;6930;p55"/>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5"/>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2" name="Google Shape;6932;p55"/>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3" name="Google Shape;6933;p55"/>
          <p:cNvGrpSpPr/>
          <p:nvPr/>
        </p:nvGrpSpPr>
        <p:grpSpPr>
          <a:xfrm>
            <a:off x="5659701" y="2082099"/>
            <a:ext cx="348568" cy="342514"/>
            <a:chOff x="-60988625" y="2310475"/>
            <a:chExt cx="316650" cy="311150"/>
          </a:xfrm>
        </p:grpSpPr>
        <p:sp>
          <p:nvSpPr>
            <p:cNvPr id="6934" name="Google Shape;6934;p55"/>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5"/>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5"/>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5"/>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5"/>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55"/>
          <p:cNvGrpSpPr/>
          <p:nvPr/>
        </p:nvGrpSpPr>
        <p:grpSpPr>
          <a:xfrm>
            <a:off x="5660141" y="2481029"/>
            <a:ext cx="347688" cy="350963"/>
            <a:chOff x="-60987050" y="2671400"/>
            <a:chExt cx="315850" cy="318825"/>
          </a:xfrm>
        </p:grpSpPr>
        <p:sp>
          <p:nvSpPr>
            <p:cNvPr id="6941" name="Google Shape;6941;p55"/>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55"/>
          <p:cNvGrpSpPr/>
          <p:nvPr/>
        </p:nvGrpSpPr>
        <p:grpSpPr>
          <a:xfrm>
            <a:off x="7343520" y="2082980"/>
            <a:ext cx="351155" cy="340753"/>
            <a:chOff x="-59481900" y="2290800"/>
            <a:chExt cx="319000" cy="309550"/>
          </a:xfrm>
        </p:grpSpPr>
        <p:sp>
          <p:nvSpPr>
            <p:cNvPr id="6944" name="Google Shape;6944;p55"/>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5"/>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55"/>
          <p:cNvGrpSpPr/>
          <p:nvPr/>
        </p:nvGrpSpPr>
        <p:grpSpPr>
          <a:xfrm>
            <a:off x="1857395" y="1674005"/>
            <a:ext cx="351155" cy="349256"/>
            <a:chOff x="-64401400" y="1914475"/>
            <a:chExt cx="319000" cy="317275"/>
          </a:xfrm>
        </p:grpSpPr>
        <p:sp>
          <p:nvSpPr>
            <p:cNvPr id="6951" name="Google Shape;6951;p55"/>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5"/>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5"/>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55"/>
          <p:cNvGrpSpPr/>
          <p:nvPr/>
        </p:nvGrpSpPr>
        <p:grpSpPr>
          <a:xfrm>
            <a:off x="1918957" y="2079430"/>
            <a:ext cx="228031" cy="347853"/>
            <a:chOff x="-64343900" y="2282125"/>
            <a:chExt cx="207150" cy="316000"/>
          </a:xfrm>
        </p:grpSpPr>
        <p:sp>
          <p:nvSpPr>
            <p:cNvPr id="6955" name="Google Shape;6955;p55"/>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5"/>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7" name="Google Shape;6957;p55"/>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8" name="Google Shape;6958;p55"/>
          <p:cNvGrpSpPr/>
          <p:nvPr/>
        </p:nvGrpSpPr>
        <p:grpSpPr>
          <a:xfrm>
            <a:off x="3994027" y="1674252"/>
            <a:ext cx="303463" cy="348761"/>
            <a:chOff x="-62496925" y="1931475"/>
            <a:chExt cx="275675" cy="316825"/>
          </a:xfrm>
        </p:grpSpPr>
        <p:sp>
          <p:nvSpPr>
            <p:cNvPr id="6959" name="Google Shape;6959;p55"/>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5"/>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55"/>
          <p:cNvGrpSpPr/>
          <p:nvPr/>
        </p:nvGrpSpPr>
        <p:grpSpPr>
          <a:xfrm>
            <a:off x="3971901" y="2078521"/>
            <a:ext cx="347715" cy="349669"/>
            <a:chOff x="-62516625" y="2297875"/>
            <a:chExt cx="315875" cy="317650"/>
          </a:xfrm>
        </p:grpSpPr>
        <p:sp>
          <p:nvSpPr>
            <p:cNvPr id="6962" name="Google Shape;6962;p55"/>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5"/>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55"/>
          <p:cNvGrpSpPr/>
          <p:nvPr/>
        </p:nvGrpSpPr>
        <p:grpSpPr>
          <a:xfrm>
            <a:off x="3970608" y="2497389"/>
            <a:ext cx="350302" cy="318241"/>
            <a:chOff x="-62518200" y="2692475"/>
            <a:chExt cx="318225" cy="289100"/>
          </a:xfrm>
        </p:grpSpPr>
        <p:sp>
          <p:nvSpPr>
            <p:cNvPr id="6965" name="Google Shape;6965;p55"/>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5"/>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55"/>
          <p:cNvGrpSpPr/>
          <p:nvPr/>
        </p:nvGrpSpPr>
        <p:grpSpPr>
          <a:xfrm>
            <a:off x="6103002" y="1674789"/>
            <a:ext cx="294822" cy="347688"/>
            <a:chOff x="-60597975" y="1939525"/>
            <a:chExt cx="267825" cy="315850"/>
          </a:xfrm>
        </p:grpSpPr>
        <p:sp>
          <p:nvSpPr>
            <p:cNvPr id="6968" name="Google Shape;6968;p55"/>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5"/>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55"/>
          <p:cNvGrpSpPr/>
          <p:nvPr/>
        </p:nvGrpSpPr>
        <p:grpSpPr>
          <a:xfrm>
            <a:off x="6074836" y="2077998"/>
            <a:ext cx="351155" cy="350715"/>
            <a:chOff x="-60620800" y="2304600"/>
            <a:chExt cx="319000" cy="318600"/>
          </a:xfrm>
        </p:grpSpPr>
        <p:sp>
          <p:nvSpPr>
            <p:cNvPr id="6971" name="Google Shape;6971;p55"/>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5"/>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5"/>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55"/>
          <p:cNvGrpSpPr/>
          <p:nvPr/>
        </p:nvGrpSpPr>
        <p:grpSpPr>
          <a:xfrm>
            <a:off x="6076129" y="2531638"/>
            <a:ext cx="348568" cy="249744"/>
            <a:chOff x="-60621600" y="2716100"/>
            <a:chExt cx="316650" cy="226875"/>
          </a:xfrm>
        </p:grpSpPr>
        <p:sp>
          <p:nvSpPr>
            <p:cNvPr id="6975" name="Google Shape;6975;p55"/>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5"/>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55"/>
          <p:cNvGrpSpPr/>
          <p:nvPr/>
        </p:nvGrpSpPr>
        <p:grpSpPr>
          <a:xfrm>
            <a:off x="7348722" y="2482240"/>
            <a:ext cx="340753" cy="348541"/>
            <a:chOff x="-59475600" y="2658625"/>
            <a:chExt cx="309550" cy="316625"/>
          </a:xfrm>
        </p:grpSpPr>
        <p:sp>
          <p:nvSpPr>
            <p:cNvPr id="6978" name="Google Shape;6978;p55"/>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5"/>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5"/>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5"/>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5"/>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5"/>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5"/>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5" name="Google Shape;6985;p55"/>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5"/>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7" name="Google Shape;6987;p55"/>
          <p:cNvGrpSpPr/>
          <p:nvPr/>
        </p:nvGrpSpPr>
        <p:grpSpPr>
          <a:xfrm>
            <a:off x="2324934" y="2481800"/>
            <a:ext cx="250570" cy="349421"/>
            <a:chOff x="-63987100" y="2646800"/>
            <a:chExt cx="227625" cy="317425"/>
          </a:xfrm>
        </p:grpSpPr>
        <p:sp>
          <p:nvSpPr>
            <p:cNvPr id="6988" name="Google Shape;6988;p55"/>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5"/>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55"/>
          <p:cNvGrpSpPr/>
          <p:nvPr/>
        </p:nvGrpSpPr>
        <p:grpSpPr>
          <a:xfrm>
            <a:off x="4393267" y="1672615"/>
            <a:ext cx="340753" cy="352036"/>
            <a:chOff x="-62148000" y="1930075"/>
            <a:chExt cx="309550" cy="319800"/>
          </a:xfrm>
        </p:grpSpPr>
        <p:sp>
          <p:nvSpPr>
            <p:cNvPr id="6991" name="Google Shape;6991;p55"/>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5"/>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55"/>
          <p:cNvGrpSpPr/>
          <p:nvPr/>
        </p:nvGrpSpPr>
        <p:grpSpPr>
          <a:xfrm>
            <a:off x="4390667" y="2079498"/>
            <a:ext cx="345954" cy="347715"/>
            <a:chOff x="-62150375" y="2297875"/>
            <a:chExt cx="314275" cy="315875"/>
          </a:xfrm>
        </p:grpSpPr>
        <p:sp>
          <p:nvSpPr>
            <p:cNvPr id="6994" name="Google Shape;6994;p55"/>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5"/>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5"/>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5"/>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5"/>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55"/>
          <p:cNvGrpSpPr/>
          <p:nvPr/>
        </p:nvGrpSpPr>
        <p:grpSpPr>
          <a:xfrm>
            <a:off x="4389359" y="2481359"/>
            <a:ext cx="348568" cy="350302"/>
            <a:chOff x="-62150375" y="2664925"/>
            <a:chExt cx="316650" cy="318225"/>
          </a:xfrm>
        </p:grpSpPr>
        <p:sp>
          <p:nvSpPr>
            <p:cNvPr id="7000" name="Google Shape;7000;p55"/>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5"/>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5"/>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5"/>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55"/>
          <p:cNvGrpSpPr/>
          <p:nvPr/>
        </p:nvGrpSpPr>
        <p:grpSpPr>
          <a:xfrm>
            <a:off x="6499777" y="1673096"/>
            <a:ext cx="349421" cy="351073"/>
            <a:chOff x="-60254550" y="1938025"/>
            <a:chExt cx="317425" cy="318925"/>
          </a:xfrm>
        </p:grpSpPr>
        <p:sp>
          <p:nvSpPr>
            <p:cNvPr id="7005" name="Google Shape;7005;p55"/>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55"/>
          <p:cNvGrpSpPr/>
          <p:nvPr/>
        </p:nvGrpSpPr>
        <p:grpSpPr>
          <a:xfrm>
            <a:off x="6479471" y="2079003"/>
            <a:ext cx="348923" cy="348706"/>
            <a:chOff x="6479471" y="2079003"/>
            <a:chExt cx="348923" cy="348706"/>
          </a:xfrm>
        </p:grpSpPr>
        <p:sp>
          <p:nvSpPr>
            <p:cNvPr id="7010" name="Google Shape;7010;p55"/>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1" name="Google Shape;7011;p55"/>
            <p:cNvGrpSpPr/>
            <p:nvPr/>
          </p:nvGrpSpPr>
          <p:grpSpPr>
            <a:xfrm>
              <a:off x="6520582" y="2079003"/>
              <a:ext cx="307811" cy="348706"/>
              <a:chOff x="-60218325" y="2304850"/>
              <a:chExt cx="279625" cy="316775"/>
            </a:xfrm>
          </p:grpSpPr>
          <p:sp>
            <p:nvSpPr>
              <p:cNvPr id="7012" name="Google Shape;7012;p55"/>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5"/>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5"/>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9" name="Google Shape;7019;p55"/>
          <p:cNvGrpSpPr/>
          <p:nvPr/>
        </p:nvGrpSpPr>
        <p:grpSpPr>
          <a:xfrm>
            <a:off x="6526651" y="2480932"/>
            <a:ext cx="295675" cy="351155"/>
            <a:chOff x="-60232500" y="2671225"/>
            <a:chExt cx="268600" cy="319000"/>
          </a:xfrm>
        </p:grpSpPr>
        <p:sp>
          <p:nvSpPr>
            <p:cNvPr id="7020" name="Google Shape;7020;p55"/>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5"/>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55"/>
          <p:cNvGrpSpPr/>
          <p:nvPr/>
        </p:nvGrpSpPr>
        <p:grpSpPr>
          <a:xfrm>
            <a:off x="7768638" y="1673056"/>
            <a:ext cx="347715" cy="351155"/>
            <a:chOff x="-59100700" y="1911950"/>
            <a:chExt cx="315875" cy="319000"/>
          </a:xfrm>
        </p:grpSpPr>
        <p:sp>
          <p:nvSpPr>
            <p:cNvPr id="7023" name="Google Shape;7023;p55"/>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5"/>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5"/>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5"/>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5"/>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5"/>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5"/>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5"/>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5"/>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55"/>
          <p:cNvGrpSpPr/>
          <p:nvPr/>
        </p:nvGrpSpPr>
        <p:grpSpPr>
          <a:xfrm>
            <a:off x="2694871" y="1674459"/>
            <a:ext cx="361558" cy="348348"/>
            <a:chOff x="-63665750" y="1914325"/>
            <a:chExt cx="328450" cy="316450"/>
          </a:xfrm>
        </p:grpSpPr>
        <p:sp>
          <p:nvSpPr>
            <p:cNvPr id="7034" name="Google Shape;7034;p55"/>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5"/>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55"/>
          <p:cNvGrpSpPr/>
          <p:nvPr/>
        </p:nvGrpSpPr>
        <p:grpSpPr>
          <a:xfrm>
            <a:off x="2699632" y="2077985"/>
            <a:ext cx="352036" cy="350742"/>
            <a:chOff x="-63666550" y="2278975"/>
            <a:chExt cx="319800" cy="318625"/>
          </a:xfrm>
        </p:grpSpPr>
        <p:sp>
          <p:nvSpPr>
            <p:cNvPr id="7037" name="Google Shape;7037;p55"/>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5"/>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55"/>
          <p:cNvGrpSpPr/>
          <p:nvPr/>
        </p:nvGrpSpPr>
        <p:grpSpPr>
          <a:xfrm>
            <a:off x="2697031" y="2481690"/>
            <a:ext cx="357237" cy="349642"/>
            <a:chOff x="-63669700" y="2646600"/>
            <a:chExt cx="324525" cy="317625"/>
          </a:xfrm>
        </p:grpSpPr>
        <p:sp>
          <p:nvSpPr>
            <p:cNvPr id="7040" name="Google Shape;7040;p55"/>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5"/>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55"/>
          <p:cNvGrpSpPr/>
          <p:nvPr/>
        </p:nvGrpSpPr>
        <p:grpSpPr>
          <a:xfrm>
            <a:off x="4806228" y="1674129"/>
            <a:ext cx="348568" cy="349009"/>
            <a:chOff x="-61784125" y="1931250"/>
            <a:chExt cx="316650" cy="317050"/>
          </a:xfrm>
        </p:grpSpPr>
        <p:sp>
          <p:nvSpPr>
            <p:cNvPr id="7043" name="Google Shape;7043;p55"/>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5"/>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5"/>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5"/>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55"/>
          <p:cNvGrpSpPr/>
          <p:nvPr/>
        </p:nvGrpSpPr>
        <p:grpSpPr>
          <a:xfrm>
            <a:off x="4806228" y="2079072"/>
            <a:ext cx="348568" cy="348568"/>
            <a:chOff x="-61783350" y="2297100"/>
            <a:chExt cx="316650" cy="316650"/>
          </a:xfrm>
        </p:grpSpPr>
        <p:sp>
          <p:nvSpPr>
            <p:cNvPr id="7048" name="Google Shape;7048;p55"/>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5"/>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55"/>
          <p:cNvGrpSpPr/>
          <p:nvPr/>
        </p:nvGrpSpPr>
        <p:grpSpPr>
          <a:xfrm>
            <a:off x="4806228" y="2480781"/>
            <a:ext cx="348568" cy="351458"/>
            <a:chOff x="-61782550" y="2664925"/>
            <a:chExt cx="316650" cy="319275"/>
          </a:xfrm>
        </p:grpSpPr>
        <p:sp>
          <p:nvSpPr>
            <p:cNvPr id="7051" name="Google Shape;7051;p55"/>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5"/>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5"/>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55"/>
          <p:cNvGrpSpPr/>
          <p:nvPr/>
        </p:nvGrpSpPr>
        <p:grpSpPr>
          <a:xfrm>
            <a:off x="6920631" y="1682426"/>
            <a:ext cx="349421" cy="332414"/>
            <a:chOff x="-59889100" y="1945025"/>
            <a:chExt cx="317425" cy="301975"/>
          </a:xfrm>
        </p:grpSpPr>
        <p:sp>
          <p:nvSpPr>
            <p:cNvPr id="7055" name="Google Shape;7055;p55"/>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5"/>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5"/>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9" name="Google Shape;7059;p55"/>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0" name="Google Shape;7060;p55"/>
          <p:cNvGrpSpPr/>
          <p:nvPr/>
        </p:nvGrpSpPr>
        <p:grpSpPr>
          <a:xfrm>
            <a:off x="6919764" y="2482611"/>
            <a:ext cx="351155" cy="347798"/>
            <a:chOff x="-59889100" y="2671925"/>
            <a:chExt cx="319000" cy="315950"/>
          </a:xfrm>
        </p:grpSpPr>
        <p:sp>
          <p:nvSpPr>
            <p:cNvPr id="7061" name="Google Shape;7061;p55"/>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5"/>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5"/>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5"/>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55"/>
          <p:cNvGrpSpPr/>
          <p:nvPr/>
        </p:nvGrpSpPr>
        <p:grpSpPr>
          <a:xfrm>
            <a:off x="7767785" y="2079072"/>
            <a:ext cx="349421" cy="348568"/>
            <a:chOff x="-59092025" y="2296300"/>
            <a:chExt cx="317425" cy="316650"/>
          </a:xfrm>
        </p:grpSpPr>
        <p:sp>
          <p:nvSpPr>
            <p:cNvPr id="7066" name="Google Shape;7066;p55"/>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5"/>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8" name="Google Shape;7068;p55"/>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9" name="Google Shape;7069;p55"/>
          <p:cNvGrpSpPr/>
          <p:nvPr/>
        </p:nvGrpSpPr>
        <p:grpSpPr>
          <a:xfrm>
            <a:off x="1012422" y="3464550"/>
            <a:ext cx="349421" cy="349421"/>
            <a:chOff x="-65145700" y="3727425"/>
            <a:chExt cx="317425" cy="317425"/>
          </a:xfrm>
        </p:grpSpPr>
        <p:sp>
          <p:nvSpPr>
            <p:cNvPr id="7070" name="Google Shape;7070;p5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55"/>
          <p:cNvGrpSpPr/>
          <p:nvPr/>
        </p:nvGrpSpPr>
        <p:grpSpPr>
          <a:xfrm>
            <a:off x="1015463" y="3872630"/>
            <a:ext cx="343340" cy="349421"/>
            <a:chOff x="-65144125" y="4094450"/>
            <a:chExt cx="311900" cy="317425"/>
          </a:xfrm>
        </p:grpSpPr>
        <p:sp>
          <p:nvSpPr>
            <p:cNvPr id="7073" name="Google Shape;7073;p5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6" name="Google Shape;7076;p55"/>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7" name="Google Shape;7077;p55"/>
          <p:cNvGrpSpPr/>
          <p:nvPr/>
        </p:nvGrpSpPr>
        <p:grpSpPr>
          <a:xfrm>
            <a:off x="3111996" y="3464178"/>
            <a:ext cx="352641" cy="350164"/>
            <a:chOff x="-63250675" y="3744075"/>
            <a:chExt cx="320350" cy="318100"/>
          </a:xfrm>
        </p:grpSpPr>
        <p:sp>
          <p:nvSpPr>
            <p:cNvPr id="7078" name="Google Shape;7078;p5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55"/>
          <p:cNvGrpSpPr/>
          <p:nvPr/>
        </p:nvGrpSpPr>
        <p:grpSpPr>
          <a:xfrm>
            <a:off x="3113606" y="3872630"/>
            <a:ext cx="349421" cy="349421"/>
            <a:chOff x="-63250675" y="4110200"/>
            <a:chExt cx="317425" cy="317425"/>
          </a:xfrm>
        </p:grpSpPr>
        <p:sp>
          <p:nvSpPr>
            <p:cNvPr id="7082" name="Google Shape;7082;p5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55"/>
          <p:cNvGrpSpPr/>
          <p:nvPr/>
        </p:nvGrpSpPr>
        <p:grpSpPr>
          <a:xfrm>
            <a:off x="5238653" y="3047071"/>
            <a:ext cx="341633" cy="341413"/>
            <a:chOff x="-61351725" y="3372400"/>
            <a:chExt cx="310350" cy="310150"/>
          </a:xfrm>
        </p:grpSpPr>
        <p:sp>
          <p:nvSpPr>
            <p:cNvPr id="7092" name="Google Shape;7092;p5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55"/>
          <p:cNvGrpSpPr/>
          <p:nvPr/>
        </p:nvGrpSpPr>
        <p:grpSpPr>
          <a:xfrm>
            <a:off x="5235185" y="3480594"/>
            <a:ext cx="348568" cy="317333"/>
            <a:chOff x="-61354875" y="3751050"/>
            <a:chExt cx="316650" cy="288275"/>
          </a:xfrm>
        </p:grpSpPr>
        <p:sp>
          <p:nvSpPr>
            <p:cNvPr id="7096" name="Google Shape;7096;p5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55"/>
          <p:cNvGrpSpPr/>
          <p:nvPr/>
        </p:nvGrpSpPr>
        <p:grpSpPr>
          <a:xfrm>
            <a:off x="5235185" y="3872616"/>
            <a:ext cx="348568" cy="349449"/>
            <a:chOff x="-61354875" y="4101525"/>
            <a:chExt cx="316650" cy="317450"/>
          </a:xfrm>
        </p:grpSpPr>
        <p:sp>
          <p:nvSpPr>
            <p:cNvPr id="7100" name="Google Shape;7100;p5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5"/>
          <p:cNvGrpSpPr/>
          <p:nvPr/>
        </p:nvGrpSpPr>
        <p:grpSpPr>
          <a:xfrm>
            <a:off x="7343960" y="3043811"/>
            <a:ext cx="350275" cy="347935"/>
            <a:chOff x="-59470075" y="3308975"/>
            <a:chExt cx="318200" cy="316075"/>
          </a:xfrm>
        </p:grpSpPr>
        <p:sp>
          <p:nvSpPr>
            <p:cNvPr id="7103" name="Google Shape;7103;p5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55"/>
          <p:cNvGrpSpPr/>
          <p:nvPr/>
        </p:nvGrpSpPr>
        <p:grpSpPr>
          <a:xfrm>
            <a:off x="1436496" y="3044291"/>
            <a:ext cx="349421" cy="346972"/>
            <a:chOff x="-64781025" y="3361050"/>
            <a:chExt cx="317425" cy="315200"/>
          </a:xfrm>
        </p:grpSpPr>
        <p:sp>
          <p:nvSpPr>
            <p:cNvPr id="7113" name="Google Shape;7113;p5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7" name="Google Shape;7117;p55"/>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5"/>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5"/>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0" name="Google Shape;7120;p55"/>
          <p:cNvGrpSpPr/>
          <p:nvPr/>
        </p:nvGrpSpPr>
        <p:grpSpPr>
          <a:xfrm>
            <a:off x="3533821" y="3464288"/>
            <a:ext cx="364172" cy="349944"/>
            <a:chOff x="-62890750" y="3747425"/>
            <a:chExt cx="330825" cy="317900"/>
          </a:xfrm>
        </p:grpSpPr>
        <p:sp>
          <p:nvSpPr>
            <p:cNvPr id="7121" name="Google Shape;7121;p5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55"/>
          <p:cNvGrpSpPr/>
          <p:nvPr/>
        </p:nvGrpSpPr>
        <p:grpSpPr>
          <a:xfrm>
            <a:off x="3541196" y="3873056"/>
            <a:ext cx="349421" cy="348568"/>
            <a:chOff x="-62884425" y="4111775"/>
            <a:chExt cx="317425" cy="316650"/>
          </a:xfrm>
        </p:grpSpPr>
        <p:sp>
          <p:nvSpPr>
            <p:cNvPr id="7136" name="Google Shape;7136;p5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55"/>
          <p:cNvGrpSpPr/>
          <p:nvPr/>
        </p:nvGrpSpPr>
        <p:grpSpPr>
          <a:xfrm>
            <a:off x="5660141" y="3046520"/>
            <a:ext cx="347688" cy="342514"/>
            <a:chOff x="-60991775" y="3376900"/>
            <a:chExt cx="315850" cy="311150"/>
          </a:xfrm>
        </p:grpSpPr>
        <p:sp>
          <p:nvSpPr>
            <p:cNvPr id="7139" name="Google Shape;7139;p5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55"/>
          <p:cNvGrpSpPr/>
          <p:nvPr/>
        </p:nvGrpSpPr>
        <p:grpSpPr>
          <a:xfrm>
            <a:off x="5659701" y="3468443"/>
            <a:ext cx="348568" cy="341633"/>
            <a:chOff x="-60988625" y="3740800"/>
            <a:chExt cx="316650" cy="310350"/>
          </a:xfrm>
        </p:grpSpPr>
        <p:sp>
          <p:nvSpPr>
            <p:cNvPr id="7143" name="Google Shape;7143;p5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55"/>
          <p:cNvGrpSpPr/>
          <p:nvPr/>
        </p:nvGrpSpPr>
        <p:grpSpPr>
          <a:xfrm>
            <a:off x="5659701" y="3873607"/>
            <a:ext cx="348568" cy="347468"/>
            <a:chOff x="-60987850" y="4100950"/>
            <a:chExt cx="316650" cy="315650"/>
          </a:xfrm>
        </p:grpSpPr>
        <p:sp>
          <p:nvSpPr>
            <p:cNvPr id="7147" name="Google Shape;7147;p5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55"/>
          <p:cNvGrpSpPr/>
          <p:nvPr/>
        </p:nvGrpSpPr>
        <p:grpSpPr>
          <a:xfrm>
            <a:off x="7343519" y="3469311"/>
            <a:ext cx="351155" cy="339900"/>
            <a:chOff x="-59447250" y="3706150"/>
            <a:chExt cx="319000" cy="308775"/>
          </a:xfrm>
        </p:grpSpPr>
        <p:sp>
          <p:nvSpPr>
            <p:cNvPr id="7153" name="Google Shape;7153;p5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55"/>
          <p:cNvGrpSpPr/>
          <p:nvPr/>
        </p:nvGrpSpPr>
        <p:grpSpPr>
          <a:xfrm>
            <a:off x="1857821" y="3044511"/>
            <a:ext cx="350302" cy="346532"/>
            <a:chOff x="-64406125" y="3362225"/>
            <a:chExt cx="318225" cy="314800"/>
          </a:xfrm>
        </p:grpSpPr>
        <p:sp>
          <p:nvSpPr>
            <p:cNvPr id="7158" name="Google Shape;7158;p5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0" name="Google Shape;7160;p55"/>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1" name="Google Shape;7161;p55"/>
          <p:cNvGrpSpPr/>
          <p:nvPr/>
        </p:nvGrpSpPr>
        <p:grpSpPr>
          <a:xfrm>
            <a:off x="1858262" y="3873057"/>
            <a:ext cx="349421" cy="348568"/>
            <a:chOff x="-64410850" y="4094450"/>
            <a:chExt cx="317425" cy="316650"/>
          </a:xfrm>
        </p:grpSpPr>
        <p:sp>
          <p:nvSpPr>
            <p:cNvPr id="7162" name="Google Shape;7162;p5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5" name="Google Shape;7165;p55"/>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6" name="Google Shape;7166;p55"/>
          <p:cNvGrpSpPr/>
          <p:nvPr/>
        </p:nvGrpSpPr>
        <p:grpSpPr>
          <a:xfrm>
            <a:off x="3971901" y="3464013"/>
            <a:ext cx="347715" cy="350495"/>
            <a:chOff x="-62516625" y="3743175"/>
            <a:chExt cx="315875" cy="318400"/>
          </a:xfrm>
        </p:grpSpPr>
        <p:sp>
          <p:nvSpPr>
            <p:cNvPr id="7167" name="Google Shape;7167;p5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55"/>
          <p:cNvGrpSpPr/>
          <p:nvPr/>
        </p:nvGrpSpPr>
        <p:grpSpPr>
          <a:xfrm>
            <a:off x="3978410" y="3892128"/>
            <a:ext cx="334698" cy="310426"/>
            <a:chOff x="-62511900" y="4129100"/>
            <a:chExt cx="304050" cy="282000"/>
          </a:xfrm>
        </p:grpSpPr>
        <p:sp>
          <p:nvSpPr>
            <p:cNvPr id="7170" name="Google Shape;7170;p5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55"/>
          <p:cNvGrpSpPr/>
          <p:nvPr/>
        </p:nvGrpSpPr>
        <p:grpSpPr>
          <a:xfrm>
            <a:off x="6102576" y="3043066"/>
            <a:ext cx="295675" cy="349421"/>
            <a:chOff x="-60597975" y="3367475"/>
            <a:chExt cx="268600" cy="317425"/>
          </a:xfrm>
        </p:grpSpPr>
        <p:sp>
          <p:nvSpPr>
            <p:cNvPr id="7176" name="Google Shape;7176;p5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1" name="Google Shape;7181;p55"/>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2" name="Google Shape;7182;p55"/>
          <p:cNvGrpSpPr/>
          <p:nvPr/>
        </p:nvGrpSpPr>
        <p:grpSpPr>
          <a:xfrm>
            <a:off x="6076129" y="3922482"/>
            <a:ext cx="348568" cy="249716"/>
            <a:chOff x="-60621600" y="4145650"/>
            <a:chExt cx="316650" cy="226850"/>
          </a:xfrm>
        </p:grpSpPr>
        <p:sp>
          <p:nvSpPr>
            <p:cNvPr id="7183" name="Google Shape;7183;p5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55"/>
          <p:cNvGrpSpPr/>
          <p:nvPr/>
        </p:nvGrpSpPr>
        <p:grpSpPr>
          <a:xfrm>
            <a:off x="7347852" y="3873484"/>
            <a:ext cx="342486" cy="347715"/>
            <a:chOff x="-59400775" y="4084200"/>
            <a:chExt cx="311125" cy="315875"/>
          </a:xfrm>
        </p:grpSpPr>
        <p:sp>
          <p:nvSpPr>
            <p:cNvPr id="7187" name="Google Shape;7187;p5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55"/>
          <p:cNvGrpSpPr/>
          <p:nvPr/>
        </p:nvGrpSpPr>
        <p:grpSpPr>
          <a:xfrm>
            <a:off x="2276375" y="3043493"/>
            <a:ext cx="347688" cy="348568"/>
            <a:chOff x="-64044600" y="3360375"/>
            <a:chExt cx="315850" cy="316650"/>
          </a:xfrm>
        </p:grpSpPr>
        <p:sp>
          <p:nvSpPr>
            <p:cNvPr id="7194" name="Google Shape;7194;p5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55"/>
          <p:cNvGrpSpPr/>
          <p:nvPr/>
        </p:nvGrpSpPr>
        <p:grpSpPr>
          <a:xfrm>
            <a:off x="2301514" y="3464550"/>
            <a:ext cx="297409" cy="349421"/>
            <a:chOff x="-64022550" y="3727425"/>
            <a:chExt cx="270175" cy="317425"/>
          </a:xfrm>
        </p:grpSpPr>
        <p:sp>
          <p:nvSpPr>
            <p:cNvPr id="7198" name="Google Shape;7198;p5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55"/>
          <p:cNvGrpSpPr/>
          <p:nvPr/>
        </p:nvGrpSpPr>
        <p:grpSpPr>
          <a:xfrm>
            <a:off x="2324480" y="3872616"/>
            <a:ext cx="251478" cy="349449"/>
            <a:chOff x="-64001300" y="4093650"/>
            <a:chExt cx="228450" cy="317450"/>
          </a:xfrm>
        </p:grpSpPr>
        <p:sp>
          <p:nvSpPr>
            <p:cNvPr id="7202" name="Google Shape;7202;p5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55"/>
          <p:cNvGrpSpPr/>
          <p:nvPr/>
        </p:nvGrpSpPr>
        <p:grpSpPr>
          <a:xfrm>
            <a:off x="4392400" y="3043438"/>
            <a:ext cx="342486" cy="348678"/>
            <a:chOff x="-62148800" y="3377700"/>
            <a:chExt cx="311125" cy="316750"/>
          </a:xfrm>
        </p:grpSpPr>
        <p:sp>
          <p:nvSpPr>
            <p:cNvPr id="7207" name="Google Shape;7207;p5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55"/>
          <p:cNvGrpSpPr/>
          <p:nvPr/>
        </p:nvGrpSpPr>
        <p:grpSpPr>
          <a:xfrm>
            <a:off x="4388506" y="3464535"/>
            <a:ext cx="350275" cy="349449"/>
            <a:chOff x="-62154300" y="3743950"/>
            <a:chExt cx="318200" cy="317450"/>
          </a:xfrm>
        </p:grpSpPr>
        <p:sp>
          <p:nvSpPr>
            <p:cNvPr id="7210" name="Google Shape;7210;p5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55"/>
          <p:cNvGrpSpPr/>
          <p:nvPr/>
        </p:nvGrpSpPr>
        <p:grpSpPr>
          <a:xfrm>
            <a:off x="4388493" y="3873056"/>
            <a:ext cx="350302" cy="348568"/>
            <a:chOff x="-62151950" y="4111775"/>
            <a:chExt cx="318225" cy="316650"/>
          </a:xfrm>
        </p:grpSpPr>
        <p:sp>
          <p:nvSpPr>
            <p:cNvPr id="7213" name="Google Shape;7213;p5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55"/>
          <p:cNvGrpSpPr/>
          <p:nvPr/>
        </p:nvGrpSpPr>
        <p:grpSpPr>
          <a:xfrm>
            <a:off x="6499351" y="3042984"/>
            <a:ext cx="350275" cy="349587"/>
            <a:chOff x="-60254550" y="3367325"/>
            <a:chExt cx="318200" cy="317575"/>
          </a:xfrm>
        </p:grpSpPr>
        <p:sp>
          <p:nvSpPr>
            <p:cNvPr id="7218" name="Google Shape;7218;p5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55"/>
          <p:cNvGrpSpPr/>
          <p:nvPr/>
        </p:nvGrpSpPr>
        <p:grpSpPr>
          <a:xfrm>
            <a:off x="6500204" y="3465031"/>
            <a:ext cx="348568" cy="348458"/>
            <a:chOff x="-60255350" y="3733825"/>
            <a:chExt cx="316650" cy="316550"/>
          </a:xfrm>
        </p:grpSpPr>
        <p:sp>
          <p:nvSpPr>
            <p:cNvPr id="7223" name="Google Shape;7223;p5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55"/>
          <p:cNvGrpSpPr/>
          <p:nvPr/>
        </p:nvGrpSpPr>
        <p:grpSpPr>
          <a:xfrm>
            <a:off x="6526651" y="3873483"/>
            <a:ext cx="295675" cy="347715"/>
            <a:chOff x="-60232500" y="4101525"/>
            <a:chExt cx="268600" cy="315875"/>
          </a:xfrm>
        </p:grpSpPr>
        <p:sp>
          <p:nvSpPr>
            <p:cNvPr id="7231" name="Google Shape;7231;p5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3" name="Google Shape;7233;p55"/>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4" name="Google Shape;7234;p55"/>
          <p:cNvGrpSpPr/>
          <p:nvPr/>
        </p:nvGrpSpPr>
        <p:grpSpPr>
          <a:xfrm>
            <a:off x="2700499" y="3043493"/>
            <a:ext cx="350302" cy="348568"/>
            <a:chOff x="-63679950" y="3360375"/>
            <a:chExt cx="318225" cy="316650"/>
          </a:xfrm>
        </p:grpSpPr>
        <p:sp>
          <p:nvSpPr>
            <p:cNvPr id="7235" name="Google Shape;7235;p5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9" name="Google Shape;7239;p55"/>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0" name="Google Shape;7240;p55"/>
          <p:cNvGrpSpPr/>
          <p:nvPr/>
        </p:nvGrpSpPr>
        <p:grpSpPr>
          <a:xfrm>
            <a:off x="2699192" y="3872506"/>
            <a:ext cx="352916" cy="349669"/>
            <a:chOff x="-63679950" y="4093450"/>
            <a:chExt cx="320600" cy="317650"/>
          </a:xfrm>
        </p:grpSpPr>
        <p:sp>
          <p:nvSpPr>
            <p:cNvPr id="7241" name="Google Shape;7241;p5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55"/>
          <p:cNvGrpSpPr/>
          <p:nvPr/>
        </p:nvGrpSpPr>
        <p:grpSpPr>
          <a:xfrm>
            <a:off x="4806228" y="3043052"/>
            <a:ext cx="348568" cy="349449"/>
            <a:chOff x="-61784125" y="3377700"/>
            <a:chExt cx="316650" cy="317450"/>
          </a:xfrm>
        </p:grpSpPr>
        <p:sp>
          <p:nvSpPr>
            <p:cNvPr id="7245" name="Google Shape;7245;p5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55"/>
          <p:cNvGrpSpPr/>
          <p:nvPr/>
        </p:nvGrpSpPr>
        <p:grpSpPr>
          <a:xfrm>
            <a:off x="4806228" y="3464535"/>
            <a:ext cx="348568" cy="349449"/>
            <a:chOff x="-61783350" y="3743950"/>
            <a:chExt cx="316650" cy="317450"/>
          </a:xfrm>
        </p:grpSpPr>
        <p:sp>
          <p:nvSpPr>
            <p:cNvPr id="7253" name="Google Shape;7253;p5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5" name="Google Shape;7255;p55"/>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5"/>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5"/>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8" name="Google Shape;7258;p55"/>
          <p:cNvGrpSpPr/>
          <p:nvPr/>
        </p:nvGrpSpPr>
        <p:grpSpPr>
          <a:xfrm>
            <a:off x="6919750" y="3873868"/>
            <a:ext cx="351183" cy="346945"/>
            <a:chOff x="-59869425" y="4102225"/>
            <a:chExt cx="319025" cy="315175"/>
          </a:xfrm>
        </p:grpSpPr>
        <p:sp>
          <p:nvSpPr>
            <p:cNvPr id="7259" name="Google Shape;7259;p5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55"/>
          <p:cNvGrpSpPr/>
          <p:nvPr/>
        </p:nvGrpSpPr>
        <p:grpSpPr>
          <a:xfrm>
            <a:off x="7768209" y="3465403"/>
            <a:ext cx="348568" cy="347715"/>
            <a:chOff x="-59029025" y="3711650"/>
            <a:chExt cx="316650" cy="315875"/>
          </a:xfrm>
        </p:grpSpPr>
        <p:sp>
          <p:nvSpPr>
            <p:cNvPr id="7264" name="Google Shape;7264;p5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74" name="Shape 7274"/>
        <p:cNvGrpSpPr/>
        <p:nvPr/>
      </p:nvGrpSpPr>
      <p:grpSpPr>
        <a:xfrm>
          <a:off x="0" y="0"/>
          <a:ext cx="0" cy="0"/>
          <a:chOff x="0" y="0"/>
          <a:chExt cx="0" cy="0"/>
        </a:xfrm>
      </p:grpSpPr>
      <p:sp>
        <p:nvSpPr>
          <p:cNvPr id="7275" name="Google Shape;7275;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276" name="Google Shape;7276;p56"/>
          <p:cNvGrpSpPr/>
          <p:nvPr/>
        </p:nvGrpSpPr>
        <p:grpSpPr>
          <a:xfrm>
            <a:off x="1095363" y="1685939"/>
            <a:ext cx="336332" cy="336332"/>
            <a:chOff x="-57970450" y="1903275"/>
            <a:chExt cx="318225" cy="318225"/>
          </a:xfrm>
        </p:grpSpPr>
        <p:sp>
          <p:nvSpPr>
            <p:cNvPr id="7277" name="Google Shape;7277;p56"/>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6"/>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56"/>
          <p:cNvGrpSpPr/>
          <p:nvPr/>
        </p:nvGrpSpPr>
        <p:grpSpPr>
          <a:xfrm>
            <a:off x="1115761" y="2101328"/>
            <a:ext cx="295536" cy="334667"/>
            <a:chOff x="-57950750" y="2296300"/>
            <a:chExt cx="279625" cy="316650"/>
          </a:xfrm>
        </p:grpSpPr>
        <p:sp>
          <p:nvSpPr>
            <p:cNvPr id="7282" name="Google Shape;7282;p56"/>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56"/>
          <p:cNvGrpSpPr/>
          <p:nvPr/>
        </p:nvGrpSpPr>
        <p:grpSpPr>
          <a:xfrm>
            <a:off x="1095469" y="2515051"/>
            <a:ext cx="336121" cy="335513"/>
            <a:chOff x="-57969675" y="2687750"/>
            <a:chExt cx="318025" cy="317450"/>
          </a:xfrm>
        </p:grpSpPr>
        <p:sp>
          <p:nvSpPr>
            <p:cNvPr id="7287" name="Google Shape;7287;p56"/>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56"/>
          <p:cNvGrpSpPr/>
          <p:nvPr/>
        </p:nvGrpSpPr>
        <p:grpSpPr>
          <a:xfrm>
            <a:off x="3153180" y="1685939"/>
            <a:ext cx="338842" cy="336332"/>
            <a:chOff x="-56012425" y="1903275"/>
            <a:chExt cx="320600" cy="318225"/>
          </a:xfrm>
        </p:grpSpPr>
        <p:sp>
          <p:nvSpPr>
            <p:cNvPr id="7292" name="Google Shape;7292;p56"/>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56"/>
          <p:cNvGrpSpPr/>
          <p:nvPr/>
        </p:nvGrpSpPr>
        <p:grpSpPr>
          <a:xfrm>
            <a:off x="3154013" y="2099663"/>
            <a:ext cx="337178" cy="337178"/>
            <a:chOff x="-56010850" y="2294725"/>
            <a:chExt cx="319025" cy="319025"/>
          </a:xfrm>
        </p:grpSpPr>
        <p:sp>
          <p:nvSpPr>
            <p:cNvPr id="7295" name="Google Shape;7295;p56"/>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56"/>
          <p:cNvGrpSpPr/>
          <p:nvPr/>
        </p:nvGrpSpPr>
        <p:grpSpPr>
          <a:xfrm>
            <a:off x="3154026" y="2514232"/>
            <a:ext cx="337151" cy="336332"/>
            <a:chOff x="-56010050" y="2686975"/>
            <a:chExt cx="319000" cy="318225"/>
          </a:xfrm>
        </p:grpSpPr>
        <p:sp>
          <p:nvSpPr>
            <p:cNvPr id="7300" name="Google Shape;7300;p56"/>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6"/>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56"/>
          <p:cNvGrpSpPr/>
          <p:nvPr/>
        </p:nvGrpSpPr>
        <p:grpSpPr>
          <a:xfrm>
            <a:off x="5231050" y="1685939"/>
            <a:ext cx="337178" cy="336332"/>
            <a:chOff x="-54081175" y="1903275"/>
            <a:chExt cx="319025" cy="318225"/>
          </a:xfrm>
        </p:grpSpPr>
        <p:sp>
          <p:nvSpPr>
            <p:cNvPr id="7305" name="Google Shape;7305;p56"/>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56"/>
          <p:cNvGrpSpPr/>
          <p:nvPr/>
        </p:nvGrpSpPr>
        <p:grpSpPr>
          <a:xfrm>
            <a:off x="5251871" y="2101328"/>
            <a:ext cx="295536" cy="335513"/>
            <a:chOff x="-54063050" y="2296300"/>
            <a:chExt cx="279625" cy="317450"/>
          </a:xfrm>
        </p:grpSpPr>
        <p:sp>
          <p:nvSpPr>
            <p:cNvPr id="7308" name="Google Shape;7308;p56"/>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6"/>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56"/>
          <p:cNvGrpSpPr/>
          <p:nvPr/>
        </p:nvGrpSpPr>
        <p:grpSpPr>
          <a:xfrm>
            <a:off x="5251871" y="2512620"/>
            <a:ext cx="295536" cy="336279"/>
            <a:chOff x="-54061475" y="2685450"/>
            <a:chExt cx="279625" cy="318175"/>
          </a:xfrm>
        </p:grpSpPr>
        <p:sp>
          <p:nvSpPr>
            <p:cNvPr id="7313" name="Google Shape;7313;p56"/>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56"/>
          <p:cNvGrpSpPr/>
          <p:nvPr/>
        </p:nvGrpSpPr>
        <p:grpSpPr>
          <a:xfrm>
            <a:off x="7350894" y="1695108"/>
            <a:ext cx="256404" cy="337151"/>
            <a:chOff x="-52074300" y="1911950"/>
            <a:chExt cx="242600" cy="319000"/>
          </a:xfrm>
        </p:grpSpPr>
        <p:sp>
          <p:nvSpPr>
            <p:cNvPr id="7318" name="Google Shape;7318;p56"/>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6"/>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56"/>
          <p:cNvGrpSpPr/>
          <p:nvPr/>
        </p:nvGrpSpPr>
        <p:grpSpPr>
          <a:xfrm>
            <a:off x="1495497" y="1686785"/>
            <a:ext cx="337178" cy="336332"/>
            <a:chOff x="-57578225" y="1904075"/>
            <a:chExt cx="319025" cy="318225"/>
          </a:xfrm>
        </p:grpSpPr>
        <p:sp>
          <p:nvSpPr>
            <p:cNvPr id="7323" name="Google Shape;7323;p56"/>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6"/>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56"/>
          <p:cNvGrpSpPr/>
          <p:nvPr/>
        </p:nvGrpSpPr>
        <p:grpSpPr>
          <a:xfrm>
            <a:off x="1516317" y="2099663"/>
            <a:ext cx="295536" cy="336332"/>
            <a:chOff x="-57558525" y="2294725"/>
            <a:chExt cx="279625" cy="318225"/>
          </a:xfrm>
        </p:grpSpPr>
        <p:sp>
          <p:nvSpPr>
            <p:cNvPr id="7328" name="Google Shape;7328;p56"/>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6"/>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6"/>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56"/>
          <p:cNvGrpSpPr/>
          <p:nvPr/>
        </p:nvGrpSpPr>
        <p:grpSpPr>
          <a:xfrm>
            <a:off x="1493832" y="2514232"/>
            <a:ext cx="340507" cy="337151"/>
            <a:chOff x="-57579800" y="2686975"/>
            <a:chExt cx="322175" cy="319000"/>
          </a:xfrm>
        </p:grpSpPr>
        <p:sp>
          <p:nvSpPr>
            <p:cNvPr id="7334" name="Google Shape;7334;p56"/>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56"/>
          <p:cNvGrpSpPr/>
          <p:nvPr/>
        </p:nvGrpSpPr>
        <p:grpSpPr>
          <a:xfrm>
            <a:off x="3566071" y="2099663"/>
            <a:ext cx="342171" cy="336332"/>
            <a:chOff x="-55620975" y="2294725"/>
            <a:chExt cx="323750" cy="318225"/>
          </a:xfrm>
        </p:grpSpPr>
        <p:sp>
          <p:nvSpPr>
            <p:cNvPr id="7337" name="Google Shape;7337;p56"/>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6"/>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56"/>
          <p:cNvGrpSpPr/>
          <p:nvPr/>
        </p:nvGrpSpPr>
        <p:grpSpPr>
          <a:xfrm>
            <a:off x="3568159" y="2514153"/>
            <a:ext cx="337997" cy="336411"/>
            <a:chOff x="-55620175" y="2686900"/>
            <a:chExt cx="319800" cy="318300"/>
          </a:xfrm>
        </p:grpSpPr>
        <p:sp>
          <p:nvSpPr>
            <p:cNvPr id="7344" name="Google Shape;7344;p56"/>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6"/>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56"/>
          <p:cNvGrpSpPr/>
          <p:nvPr/>
        </p:nvGrpSpPr>
        <p:grpSpPr>
          <a:xfrm>
            <a:off x="5645619" y="1685939"/>
            <a:ext cx="337151" cy="336332"/>
            <a:chOff x="-53690500" y="1903275"/>
            <a:chExt cx="319000" cy="318225"/>
          </a:xfrm>
        </p:grpSpPr>
        <p:sp>
          <p:nvSpPr>
            <p:cNvPr id="7349" name="Google Shape;7349;p56"/>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6"/>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56"/>
          <p:cNvGrpSpPr/>
          <p:nvPr/>
        </p:nvGrpSpPr>
        <p:grpSpPr>
          <a:xfrm>
            <a:off x="5666427" y="2101328"/>
            <a:ext cx="295536" cy="334667"/>
            <a:chOff x="-53670800" y="2296300"/>
            <a:chExt cx="279625" cy="316650"/>
          </a:xfrm>
        </p:grpSpPr>
        <p:sp>
          <p:nvSpPr>
            <p:cNvPr id="7354" name="Google Shape;7354;p56"/>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6"/>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56"/>
          <p:cNvGrpSpPr/>
          <p:nvPr/>
        </p:nvGrpSpPr>
        <p:grpSpPr>
          <a:xfrm>
            <a:off x="5645619" y="2513809"/>
            <a:ext cx="337151" cy="336755"/>
            <a:chOff x="-53690500" y="2686575"/>
            <a:chExt cx="319000" cy="318625"/>
          </a:xfrm>
        </p:grpSpPr>
        <p:sp>
          <p:nvSpPr>
            <p:cNvPr id="7359" name="Google Shape;7359;p56"/>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6"/>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56"/>
          <p:cNvGrpSpPr/>
          <p:nvPr/>
        </p:nvGrpSpPr>
        <p:grpSpPr>
          <a:xfrm>
            <a:off x="7331315" y="2108964"/>
            <a:ext cx="295562" cy="336200"/>
            <a:chOff x="-52092425" y="2303525"/>
            <a:chExt cx="279650" cy="318100"/>
          </a:xfrm>
        </p:grpSpPr>
        <p:sp>
          <p:nvSpPr>
            <p:cNvPr id="7364" name="Google Shape;7364;p56"/>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6"/>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56"/>
          <p:cNvGrpSpPr/>
          <p:nvPr/>
        </p:nvGrpSpPr>
        <p:grpSpPr>
          <a:xfrm>
            <a:off x="1905365" y="1687604"/>
            <a:ext cx="338816" cy="336332"/>
            <a:chOff x="-57189125" y="1904850"/>
            <a:chExt cx="320575" cy="318225"/>
          </a:xfrm>
        </p:grpSpPr>
        <p:sp>
          <p:nvSpPr>
            <p:cNvPr id="7370" name="Google Shape;7370;p56"/>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6"/>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6"/>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6"/>
          <p:cNvGrpSpPr/>
          <p:nvPr/>
        </p:nvGrpSpPr>
        <p:grpSpPr>
          <a:xfrm>
            <a:off x="1906197" y="2120484"/>
            <a:ext cx="337151" cy="294717"/>
            <a:chOff x="-57187550" y="2314425"/>
            <a:chExt cx="319000" cy="278850"/>
          </a:xfrm>
        </p:grpSpPr>
        <p:sp>
          <p:nvSpPr>
            <p:cNvPr id="7376" name="Google Shape;7376;p56"/>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6"/>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6"/>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6"/>
          <p:cNvGrpSpPr/>
          <p:nvPr/>
        </p:nvGrpSpPr>
        <p:grpSpPr>
          <a:xfrm>
            <a:off x="1921997" y="2513598"/>
            <a:ext cx="305550" cy="336966"/>
            <a:chOff x="-57172600" y="2686375"/>
            <a:chExt cx="289100" cy="318825"/>
          </a:xfrm>
        </p:grpSpPr>
        <p:sp>
          <p:nvSpPr>
            <p:cNvPr id="7381" name="Google Shape;7381;p56"/>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56"/>
          <p:cNvGrpSpPr/>
          <p:nvPr/>
        </p:nvGrpSpPr>
        <p:grpSpPr>
          <a:xfrm>
            <a:off x="3983124" y="1685939"/>
            <a:ext cx="336332" cy="334667"/>
            <a:chOff x="-55225575" y="1903275"/>
            <a:chExt cx="318225" cy="316650"/>
          </a:xfrm>
        </p:grpSpPr>
        <p:sp>
          <p:nvSpPr>
            <p:cNvPr id="7384" name="Google Shape;7384;p56"/>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6"/>
          <p:cNvGrpSpPr/>
          <p:nvPr/>
        </p:nvGrpSpPr>
        <p:grpSpPr>
          <a:xfrm>
            <a:off x="3993535" y="2101328"/>
            <a:ext cx="315511" cy="334667"/>
            <a:chOff x="-55217700" y="2296300"/>
            <a:chExt cx="298525" cy="316650"/>
          </a:xfrm>
        </p:grpSpPr>
        <p:sp>
          <p:nvSpPr>
            <p:cNvPr id="7390" name="Google Shape;7390;p56"/>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6"/>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6"/>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56"/>
          <p:cNvGrpSpPr/>
          <p:nvPr/>
        </p:nvGrpSpPr>
        <p:grpSpPr>
          <a:xfrm>
            <a:off x="3982292" y="2515897"/>
            <a:ext cx="337997" cy="334667"/>
            <a:chOff x="-55229525" y="2688550"/>
            <a:chExt cx="319800" cy="316650"/>
          </a:xfrm>
        </p:grpSpPr>
        <p:sp>
          <p:nvSpPr>
            <p:cNvPr id="7395" name="Google Shape;7395;p56"/>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6"/>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6"/>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6"/>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56"/>
          <p:cNvGrpSpPr/>
          <p:nvPr/>
        </p:nvGrpSpPr>
        <p:grpSpPr>
          <a:xfrm>
            <a:off x="6069304" y="1685939"/>
            <a:ext cx="315537" cy="336332"/>
            <a:chOff x="-53288825" y="1903275"/>
            <a:chExt cx="298550" cy="318225"/>
          </a:xfrm>
        </p:grpSpPr>
        <p:sp>
          <p:nvSpPr>
            <p:cNvPr id="7400" name="Google Shape;7400;p56"/>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6"/>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6"/>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56"/>
          <p:cNvGrpSpPr/>
          <p:nvPr/>
        </p:nvGrpSpPr>
        <p:grpSpPr>
          <a:xfrm>
            <a:off x="6058484" y="2099663"/>
            <a:ext cx="337178" cy="336332"/>
            <a:chOff x="-53299850" y="2294725"/>
            <a:chExt cx="319025" cy="318225"/>
          </a:xfrm>
        </p:grpSpPr>
        <p:sp>
          <p:nvSpPr>
            <p:cNvPr id="7404" name="Google Shape;7404;p56"/>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6"/>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56"/>
          <p:cNvGrpSpPr/>
          <p:nvPr/>
        </p:nvGrpSpPr>
        <p:grpSpPr>
          <a:xfrm>
            <a:off x="6079715" y="2515051"/>
            <a:ext cx="294717" cy="335513"/>
            <a:chOff x="-53278575" y="2687750"/>
            <a:chExt cx="278850" cy="317450"/>
          </a:xfrm>
        </p:grpSpPr>
        <p:sp>
          <p:nvSpPr>
            <p:cNvPr id="7407" name="Google Shape;7407;p56"/>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6"/>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6"/>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6"/>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56"/>
          <p:cNvGrpSpPr/>
          <p:nvPr/>
        </p:nvGrpSpPr>
        <p:grpSpPr>
          <a:xfrm>
            <a:off x="7310508" y="2514760"/>
            <a:ext cx="337178" cy="337468"/>
            <a:chOff x="-52101875" y="2687475"/>
            <a:chExt cx="319025" cy="319300"/>
          </a:xfrm>
        </p:grpSpPr>
        <p:sp>
          <p:nvSpPr>
            <p:cNvPr id="7412" name="Google Shape;7412;p56"/>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6"/>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6"/>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6"/>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56"/>
          <p:cNvGrpSpPr/>
          <p:nvPr/>
        </p:nvGrpSpPr>
        <p:grpSpPr>
          <a:xfrm>
            <a:off x="2346261" y="1686785"/>
            <a:ext cx="295536" cy="336332"/>
            <a:chOff x="-56774050" y="1904075"/>
            <a:chExt cx="279625" cy="318225"/>
          </a:xfrm>
        </p:grpSpPr>
        <p:sp>
          <p:nvSpPr>
            <p:cNvPr id="7417" name="Google Shape;7417;p56"/>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6"/>
          <p:cNvGrpSpPr/>
          <p:nvPr/>
        </p:nvGrpSpPr>
        <p:grpSpPr>
          <a:xfrm>
            <a:off x="2346261" y="2099663"/>
            <a:ext cx="295536" cy="336332"/>
            <a:chOff x="-56774850" y="2294725"/>
            <a:chExt cx="279625" cy="318225"/>
          </a:xfrm>
        </p:grpSpPr>
        <p:sp>
          <p:nvSpPr>
            <p:cNvPr id="7420" name="Google Shape;7420;p56"/>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6"/>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56"/>
          <p:cNvGrpSpPr/>
          <p:nvPr/>
        </p:nvGrpSpPr>
        <p:grpSpPr>
          <a:xfrm>
            <a:off x="2365827" y="2514232"/>
            <a:ext cx="256404" cy="335486"/>
            <a:chOff x="-56756725" y="2686975"/>
            <a:chExt cx="242600" cy="317425"/>
          </a:xfrm>
        </p:grpSpPr>
        <p:sp>
          <p:nvSpPr>
            <p:cNvPr id="7424" name="Google Shape;7424;p56"/>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6"/>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6"/>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56"/>
          <p:cNvGrpSpPr/>
          <p:nvPr/>
        </p:nvGrpSpPr>
        <p:grpSpPr>
          <a:xfrm>
            <a:off x="4408328" y="1685939"/>
            <a:ext cx="314216" cy="337178"/>
            <a:chOff x="-54826975" y="1903275"/>
            <a:chExt cx="297300" cy="319025"/>
          </a:xfrm>
        </p:grpSpPr>
        <p:sp>
          <p:nvSpPr>
            <p:cNvPr id="7428" name="Google Shape;7428;p56"/>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6"/>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6"/>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56"/>
          <p:cNvGrpSpPr/>
          <p:nvPr/>
        </p:nvGrpSpPr>
        <p:grpSpPr>
          <a:xfrm>
            <a:off x="4396861" y="2101328"/>
            <a:ext cx="337151" cy="334641"/>
            <a:chOff x="-54836500" y="2296300"/>
            <a:chExt cx="319000" cy="316625"/>
          </a:xfrm>
        </p:grpSpPr>
        <p:sp>
          <p:nvSpPr>
            <p:cNvPr id="7432" name="Google Shape;7432;p56"/>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6"/>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6"/>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6"/>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56"/>
          <p:cNvGrpSpPr/>
          <p:nvPr/>
        </p:nvGrpSpPr>
        <p:grpSpPr>
          <a:xfrm>
            <a:off x="4416836" y="2515051"/>
            <a:ext cx="297200" cy="336332"/>
            <a:chOff x="-54817600" y="2687750"/>
            <a:chExt cx="281200" cy="318225"/>
          </a:xfrm>
        </p:grpSpPr>
        <p:sp>
          <p:nvSpPr>
            <p:cNvPr id="7437" name="Google Shape;7437;p56"/>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6"/>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6"/>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6"/>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56"/>
          <p:cNvGrpSpPr/>
          <p:nvPr/>
        </p:nvGrpSpPr>
        <p:grpSpPr>
          <a:xfrm>
            <a:off x="6494706" y="1685939"/>
            <a:ext cx="295536" cy="334667"/>
            <a:chOff x="-52887125" y="1903275"/>
            <a:chExt cx="279625" cy="316650"/>
          </a:xfrm>
        </p:grpSpPr>
        <p:sp>
          <p:nvSpPr>
            <p:cNvPr id="7442" name="Google Shape;7442;p56"/>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56"/>
          <p:cNvGrpSpPr/>
          <p:nvPr/>
        </p:nvGrpSpPr>
        <p:grpSpPr>
          <a:xfrm>
            <a:off x="6474731" y="2098844"/>
            <a:ext cx="335486" cy="337151"/>
            <a:chOff x="-52906025" y="2293950"/>
            <a:chExt cx="317425" cy="319000"/>
          </a:xfrm>
        </p:grpSpPr>
        <p:sp>
          <p:nvSpPr>
            <p:cNvPr id="7445" name="Google Shape;7445;p56"/>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56"/>
          <p:cNvGrpSpPr/>
          <p:nvPr/>
        </p:nvGrpSpPr>
        <p:grpSpPr>
          <a:xfrm>
            <a:off x="6494706" y="2514232"/>
            <a:ext cx="295536" cy="336332"/>
            <a:chOff x="-52887125" y="2686975"/>
            <a:chExt cx="279625" cy="318225"/>
          </a:xfrm>
        </p:grpSpPr>
        <p:sp>
          <p:nvSpPr>
            <p:cNvPr id="7449" name="Google Shape;7449;p56"/>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6"/>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6"/>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56"/>
          <p:cNvGrpSpPr/>
          <p:nvPr/>
        </p:nvGrpSpPr>
        <p:grpSpPr>
          <a:xfrm>
            <a:off x="7742828" y="1698437"/>
            <a:ext cx="296355" cy="334667"/>
            <a:chOff x="-51722225" y="1915100"/>
            <a:chExt cx="280400" cy="316650"/>
          </a:xfrm>
        </p:grpSpPr>
        <p:sp>
          <p:nvSpPr>
            <p:cNvPr id="7454" name="Google Shape;7454;p56"/>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6"/>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56"/>
          <p:cNvGrpSpPr/>
          <p:nvPr/>
        </p:nvGrpSpPr>
        <p:grpSpPr>
          <a:xfrm>
            <a:off x="2733364" y="1685226"/>
            <a:ext cx="345474" cy="336226"/>
            <a:chOff x="-56407800" y="1902600"/>
            <a:chExt cx="326875" cy="318125"/>
          </a:xfrm>
        </p:grpSpPr>
        <p:sp>
          <p:nvSpPr>
            <p:cNvPr id="7459" name="Google Shape;7459;p56"/>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6"/>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6"/>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56"/>
          <p:cNvGrpSpPr/>
          <p:nvPr/>
        </p:nvGrpSpPr>
        <p:grpSpPr>
          <a:xfrm>
            <a:off x="2738768" y="2110496"/>
            <a:ext cx="334667" cy="315511"/>
            <a:chOff x="-56401500" y="2304975"/>
            <a:chExt cx="316650" cy="298525"/>
          </a:xfrm>
        </p:grpSpPr>
        <p:sp>
          <p:nvSpPr>
            <p:cNvPr id="7463" name="Google Shape;7463;p56"/>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6"/>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6"/>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6"/>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56"/>
          <p:cNvGrpSpPr/>
          <p:nvPr/>
        </p:nvGrpSpPr>
        <p:grpSpPr>
          <a:xfrm>
            <a:off x="4835248" y="1684275"/>
            <a:ext cx="298046" cy="336332"/>
            <a:chOff x="-54426150" y="1901700"/>
            <a:chExt cx="282000" cy="318225"/>
          </a:xfrm>
        </p:grpSpPr>
        <p:sp>
          <p:nvSpPr>
            <p:cNvPr id="7468" name="Google Shape;7468;p56"/>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6"/>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6"/>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6"/>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6"/>
          <p:cNvGrpSpPr/>
          <p:nvPr/>
        </p:nvGrpSpPr>
        <p:grpSpPr>
          <a:xfrm>
            <a:off x="4835248" y="2099663"/>
            <a:ext cx="298046" cy="337178"/>
            <a:chOff x="-54426150" y="2294725"/>
            <a:chExt cx="282000" cy="319025"/>
          </a:xfrm>
        </p:grpSpPr>
        <p:sp>
          <p:nvSpPr>
            <p:cNvPr id="7473" name="Google Shape;7473;p56"/>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6"/>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6"/>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6"/>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6"/>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56"/>
          <p:cNvGrpSpPr/>
          <p:nvPr/>
        </p:nvGrpSpPr>
        <p:grpSpPr>
          <a:xfrm>
            <a:off x="4833583" y="2514232"/>
            <a:ext cx="301375" cy="337151"/>
            <a:chOff x="-54427725" y="2686975"/>
            <a:chExt cx="285150" cy="319000"/>
          </a:xfrm>
        </p:grpSpPr>
        <p:sp>
          <p:nvSpPr>
            <p:cNvPr id="7479" name="Google Shape;7479;p56"/>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6"/>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6"/>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6"/>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6"/>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56"/>
          <p:cNvGrpSpPr/>
          <p:nvPr/>
        </p:nvGrpSpPr>
        <p:grpSpPr>
          <a:xfrm>
            <a:off x="6888851" y="1686151"/>
            <a:ext cx="334667" cy="335302"/>
            <a:chOff x="-52513800" y="1903475"/>
            <a:chExt cx="316650" cy="317250"/>
          </a:xfrm>
        </p:grpSpPr>
        <p:sp>
          <p:nvSpPr>
            <p:cNvPr id="7485" name="Google Shape;7485;p56"/>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6"/>
          <p:cNvGrpSpPr/>
          <p:nvPr/>
        </p:nvGrpSpPr>
        <p:grpSpPr>
          <a:xfrm>
            <a:off x="6898006" y="2100509"/>
            <a:ext cx="316357" cy="335486"/>
            <a:chOff x="-52505925" y="2295525"/>
            <a:chExt cx="299325" cy="317425"/>
          </a:xfrm>
        </p:grpSpPr>
        <p:sp>
          <p:nvSpPr>
            <p:cNvPr id="7488" name="Google Shape;7488;p56"/>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6"/>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56"/>
          <p:cNvGrpSpPr/>
          <p:nvPr/>
        </p:nvGrpSpPr>
        <p:grpSpPr>
          <a:xfrm>
            <a:off x="6908417" y="2514232"/>
            <a:ext cx="295536" cy="336332"/>
            <a:chOff x="-52494100" y="2686975"/>
            <a:chExt cx="279625" cy="318225"/>
          </a:xfrm>
        </p:grpSpPr>
        <p:sp>
          <p:nvSpPr>
            <p:cNvPr id="7493" name="Google Shape;7493;p56"/>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6"/>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6"/>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56"/>
          <p:cNvGrpSpPr/>
          <p:nvPr/>
        </p:nvGrpSpPr>
        <p:grpSpPr>
          <a:xfrm>
            <a:off x="7744070" y="2111315"/>
            <a:ext cx="293871" cy="336332"/>
            <a:chOff x="-51708850" y="2305750"/>
            <a:chExt cx="278050" cy="318225"/>
          </a:xfrm>
        </p:grpSpPr>
        <p:sp>
          <p:nvSpPr>
            <p:cNvPr id="7498" name="Google Shape;7498;p56"/>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6"/>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6"/>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56"/>
          <p:cNvGrpSpPr/>
          <p:nvPr/>
        </p:nvGrpSpPr>
        <p:grpSpPr>
          <a:xfrm>
            <a:off x="1094954" y="3054255"/>
            <a:ext cx="337151" cy="337389"/>
            <a:chOff x="-57956275" y="3197925"/>
            <a:chExt cx="319000" cy="319225"/>
          </a:xfrm>
        </p:grpSpPr>
        <p:sp>
          <p:nvSpPr>
            <p:cNvPr id="7502" name="Google Shape;7502;p5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56"/>
          <p:cNvGrpSpPr/>
          <p:nvPr/>
        </p:nvGrpSpPr>
        <p:grpSpPr>
          <a:xfrm>
            <a:off x="1115761" y="3469035"/>
            <a:ext cx="295536" cy="337151"/>
            <a:chOff x="-57940525" y="3590375"/>
            <a:chExt cx="279625" cy="319000"/>
          </a:xfrm>
        </p:grpSpPr>
        <p:sp>
          <p:nvSpPr>
            <p:cNvPr id="7510" name="Google Shape;7510;p5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6"/>
          <p:cNvGrpSpPr/>
          <p:nvPr/>
        </p:nvGrpSpPr>
        <p:grpSpPr>
          <a:xfrm>
            <a:off x="1095363" y="3883578"/>
            <a:ext cx="336332" cy="337178"/>
            <a:chOff x="-57959425" y="3982600"/>
            <a:chExt cx="318225" cy="319025"/>
          </a:xfrm>
        </p:grpSpPr>
        <p:sp>
          <p:nvSpPr>
            <p:cNvPr id="7516" name="Google Shape;7516;p5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56"/>
          <p:cNvGrpSpPr/>
          <p:nvPr/>
        </p:nvGrpSpPr>
        <p:grpSpPr>
          <a:xfrm>
            <a:off x="3154845" y="3055312"/>
            <a:ext cx="335513" cy="335513"/>
            <a:chOff x="-55987225" y="3198925"/>
            <a:chExt cx="317450" cy="317450"/>
          </a:xfrm>
        </p:grpSpPr>
        <p:sp>
          <p:nvSpPr>
            <p:cNvPr id="7521" name="Google Shape;7521;p5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56"/>
          <p:cNvGrpSpPr/>
          <p:nvPr/>
        </p:nvGrpSpPr>
        <p:grpSpPr>
          <a:xfrm>
            <a:off x="3154845" y="3469722"/>
            <a:ext cx="335513" cy="335645"/>
            <a:chOff x="-55987225" y="3591025"/>
            <a:chExt cx="317450" cy="317575"/>
          </a:xfrm>
        </p:grpSpPr>
        <p:sp>
          <p:nvSpPr>
            <p:cNvPr id="7526" name="Google Shape;7526;p5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56"/>
          <p:cNvGrpSpPr/>
          <p:nvPr/>
        </p:nvGrpSpPr>
        <p:grpSpPr>
          <a:xfrm>
            <a:off x="3154013" y="3883578"/>
            <a:ext cx="337178" cy="337178"/>
            <a:chOff x="-55988800" y="3982600"/>
            <a:chExt cx="319025" cy="319025"/>
          </a:xfrm>
        </p:grpSpPr>
        <p:sp>
          <p:nvSpPr>
            <p:cNvPr id="7532" name="Google Shape;7532;p5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56"/>
          <p:cNvGrpSpPr/>
          <p:nvPr/>
        </p:nvGrpSpPr>
        <p:grpSpPr>
          <a:xfrm>
            <a:off x="5232305" y="3048653"/>
            <a:ext cx="334667" cy="337151"/>
            <a:chOff x="-54026025" y="3192625"/>
            <a:chExt cx="316650" cy="319000"/>
          </a:xfrm>
        </p:grpSpPr>
        <p:sp>
          <p:nvSpPr>
            <p:cNvPr id="7538" name="Google Shape;7538;p5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56"/>
          <p:cNvGrpSpPr/>
          <p:nvPr/>
        </p:nvGrpSpPr>
        <p:grpSpPr>
          <a:xfrm>
            <a:off x="5251039" y="3463196"/>
            <a:ext cx="297200" cy="336332"/>
            <a:chOff x="-54007925" y="3584850"/>
            <a:chExt cx="281200" cy="318225"/>
          </a:xfrm>
        </p:grpSpPr>
        <p:sp>
          <p:nvSpPr>
            <p:cNvPr id="7547" name="Google Shape;7547;p5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56"/>
          <p:cNvGrpSpPr/>
          <p:nvPr/>
        </p:nvGrpSpPr>
        <p:grpSpPr>
          <a:xfrm>
            <a:off x="5251039" y="3876153"/>
            <a:ext cx="297200" cy="337098"/>
            <a:chOff x="-54007925" y="3975575"/>
            <a:chExt cx="281200" cy="318950"/>
          </a:xfrm>
        </p:grpSpPr>
        <p:sp>
          <p:nvSpPr>
            <p:cNvPr id="7554" name="Google Shape;7554;p5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56"/>
          <p:cNvGrpSpPr/>
          <p:nvPr/>
        </p:nvGrpSpPr>
        <p:grpSpPr>
          <a:xfrm>
            <a:off x="7350062" y="3064930"/>
            <a:ext cx="258069" cy="336702"/>
            <a:chOff x="-52005775" y="3208025"/>
            <a:chExt cx="244175" cy="318575"/>
          </a:xfrm>
        </p:grpSpPr>
        <p:sp>
          <p:nvSpPr>
            <p:cNvPr id="7559" name="Google Shape;7559;p5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56"/>
          <p:cNvGrpSpPr/>
          <p:nvPr/>
        </p:nvGrpSpPr>
        <p:grpSpPr>
          <a:xfrm>
            <a:off x="1495919" y="3055312"/>
            <a:ext cx="336332" cy="336332"/>
            <a:chOff x="-57568775" y="3198925"/>
            <a:chExt cx="318225" cy="318225"/>
          </a:xfrm>
        </p:grpSpPr>
        <p:sp>
          <p:nvSpPr>
            <p:cNvPr id="7571" name="Google Shape;7571;p5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56"/>
          <p:cNvGrpSpPr/>
          <p:nvPr/>
        </p:nvGrpSpPr>
        <p:grpSpPr>
          <a:xfrm>
            <a:off x="1516317" y="3469035"/>
            <a:ext cx="295536" cy="336332"/>
            <a:chOff x="-57549075" y="3590375"/>
            <a:chExt cx="279625" cy="318225"/>
          </a:xfrm>
        </p:grpSpPr>
        <p:sp>
          <p:nvSpPr>
            <p:cNvPr id="7578" name="Google Shape;7578;p5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56"/>
          <p:cNvGrpSpPr/>
          <p:nvPr/>
        </p:nvGrpSpPr>
        <p:grpSpPr>
          <a:xfrm>
            <a:off x="1495087" y="3883578"/>
            <a:ext cx="337997" cy="337997"/>
            <a:chOff x="-57570350" y="3982600"/>
            <a:chExt cx="319800" cy="319800"/>
          </a:xfrm>
        </p:grpSpPr>
        <p:sp>
          <p:nvSpPr>
            <p:cNvPr id="7583" name="Google Shape;7583;p5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56"/>
          <p:cNvGrpSpPr/>
          <p:nvPr/>
        </p:nvGrpSpPr>
        <p:grpSpPr>
          <a:xfrm>
            <a:off x="3589389" y="3054466"/>
            <a:ext cx="295536" cy="337178"/>
            <a:chOff x="-55576850" y="3198125"/>
            <a:chExt cx="279625" cy="319025"/>
          </a:xfrm>
        </p:grpSpPr>
        <p:sp>
          <p:nvSpPr>
            <p:cNvPr id="7588" name="Google Shape;7588;p5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56"/>
          <p:cNvGrpSpPr/>
          <p:nvPr/>
        </p:nvGrpSpPr>
        <p:grpSpPr>
          <a:xfrm>
            <a:off x="3568159" y="3468824"/>
            <a:ext cx="337997" cy="336543"/>
            <a:chOff x="-55596550" y="3590175"/>
            <a:chExt cx="319800" cy="318425"/>
          </a:xfrm>
        </p:grpSpPr>
        <p:sp>
          <p:nvSpPr>
            <p:cNvPr id="7593" name="Google Shape;7593;p5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6"/>
          <p:cNvGrpSpPr/>
          <p:nvPr/>
        </p:nvGrpSpPr>
        <p:grpSpPr>
          <a:xfrm>
            <a:off x="3568568" y="3883340"/>
            <a:ext cx="337178" cy="337415"/>
            <a:chOff x="-55595775" y="3982375"/>
            <a:chExt cx="319025" cy="319250"/>
          </a:xfrm>
        </p:grpSpPr>
        <p:sp>
          <p:nvSpPr>
            <p:cNvPr id="7598" name="Google Shape;7598;p5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56"/>
          <p:cNvGrpSpPr/>
          <p:nvPr/>
        </p:nvGrpSpPr>
        <p:grpSpPr>
          <a:xfrm>
            <a:off x="5645606" y="3048653"/>
            <a:ext cx="337178" cy="336332"/>
            <a:chOff x="-53635375" y="3192625"/>
            <a:chExt cx="319025" cy="318225"/>
          </a:xfrm>
        </p:grpSpPr>
        <p:sp>
          <p:nvSpPr>
            <p:cNvPr id="7605" name="Google Shape;7605;p5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6"/>
          <p:cNvGrpSpPr/>
          <p:nvPr/>
        </p:nvGrpSpPr>
        <p:grpSpPr>
          <a:xfrm>
            <a:off x="5666427" y="3463196"/>
            <a:ext cx="295536" cy="337178"/>
            <a:chOff x="-53615675" y="3584850"/>
            <a:chExt cx="279625" cy="319025"/>
          </a:xfrm>
        </p:grpSpPr>
        <p:sp>
          <p:nvSpPr>
            <p:cNvPr id="7609" name="Google Shape;7609;p5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56"/>
          <p:cNvGrpSpPr/>
          <p:nvPr/>
        </p:nvGrpSpPr>
        <p:grpSpPr>
          <a:xfrm>
            <a:off x="5645619" y="3877131"/>
            <a:ext cx="337151" cy="336121"/>
            <a:chOff x="-53634575" y="3976500"/>
            <a:chExt cx="319000" cy="318025"/>
          </a:xfrm>
        </p:grpSpPr>
        <p:sp>
          <p:nvSpPr>
            <p:cNvPr id="7613" name="Google Shape;7613;p5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6"/>
          <p:cNvGrpSpPr/>
          <p:nvPr/>
        </p:nvGrpSpPr>
        <p:grpSpPr>
          <a:xfrm>
            <a:off x="7331328" y="3468718"/>
            <a:ext cx="295536" cy="336649"/>
            <a:chOff x="-52023900" y="3590075"/>
            <a:chExt cx="279625" cy="318525"/>
          </a:xfrm>
        </p:grpSpPr>
        <p:sp>
          <p:nvSpPr>
            <p:cNvPr id="7622" name="Google Shape;7622;p5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56"/>
          <p:cNvGrpSpPr/>
          <p:nvPr/>
        </p:nvGrpSpPr>
        <p:grpSpPr>
          <a:xfrm>
            <a:off x="1906197" y="3055312"/>
            <a:ext cx="337151" cy="337151"/>
            <a:chOff x="-57173375" y="3198925"/>
            <a:chExt cx="319000" cy="319000"/>
          </a:xfrm>
        </p:grpSpPr>
        <p:sp>
          <p:nvSpPr>
            <p:cNvPr id="7630" name="Google Shape;7630;p5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56"/>
          <p:cNvGrpSpPr/>
          <p:nvPr/>
        </p:nvGrpSpPr>
        <p:grpSpPr>
          <a:xfrm>
            <a:off x="1907029" y="3489830"/>
            <a:ext cx="335486" cy="295562"/>
            <a:chOff x="-57176525" y="3610050"/>
            <a:chExt cx="317425" cy="279650"/>
          </a:xfrm>
        </p:grpSpPr>
        <p:sp>
          <p:nvSpPr>
            <p:cNvPr id="7635" name="Google Shape;7635;p5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56"/>
          <p:cNvGrpSpPr/>
          <p:nvPr/>
        </p:nvGrpSpPr>
        <p:grpSpPr>
          <a:xfrm>
            <a:off x="1922843" y="3882944"/>
            <a:ext cx="303859" cy="336966"/>
            <a:chOff x="-57162350" y="3982000"/>
            <a:chExt cx="287500" cy="318825"/>
          </a:xfrm>
        </p:grpSpPr>
        <p:sp>
          <p:nvSpPr>
            <p:cNvPr id="7641" name="Google Shape;7641;p5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56"/>
          <p:cNvGrpSpPr/>
          <p:nvPr/>
        </p:nvGrpSpPr>
        <p:grpSpPr>
          <a:xfrm>
            <a:off x="3983124" y="3055312"/>
            <a:ext cx="336332" cy="334667"/>
            <a:chOff x="-55202750" y="3198925"/>
            <a:chExt cx="318225" cy="316650"/>
          </a:xfrm>
        </p:grpSpPr>
        <p:sp>
          <p:nvSpPr>
            <p:cNvPr id="7650" name="Google Shape;7650;p5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56"/>
          <p:cNvGrpSpPr/>
          <p:nvPr/>
        </p:nvGrpSpPr>
        <p:grpSpPr>
          <a:xfrm>
            <a:off x="3993112" y="3469035"/>
            <a:ext cx="316357" cy="336332"/>
            <a:chOff x="-55194875" y="3590375"/>
            <a:chExt cx="299325" cy="318225"/>
          </a:xfrm>
        </p:grpSpPr>
        <p:sp>
          <p:nvSpPr>
            <p:cNvPr id="7653" name="Google Shape;7653;p5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56"/>
          <p:cNvGrpSpPr/>
          <p:nvPr/>
        </p:nvGrpSpPr>
        <p:grpSpPr>
          <a:xfrm>
            <a:off x="3983547" y="3884424"/>
            <a:ext cx="335486" cy="335486"/>
            <a:chOff x="-55203525" y="3983400"/>
            <a:chExt cx="317425" cy="317425"/>
          </a:xfrm>
        </p:grpSpPr>
        <p:sp>
          <p:nvSpPr>
            <p:cNvPr id="7659" name="Google Shape;7659;p5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56"/>
          <p:cNvGrpSpPr/>
          <p:nvPr/>
        </p:nvGrpSpPr>
        <p:grpSpPr>
          <a:xfrm>
            <a:off x="6069317" y="3048653"/>
            <a:ext cx="315511" cy="337151"/>
            <a:chOff x="-53232900" y="3192625"/>
            <a:chExt cx="298525" cy="319000"/>
          </a:xfrm>
        </p:grpSpPr>
        <p:sp>
          <p:nvSpPr>
            <p:cNvPr id="7663" name="Google Shape;7663;p5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56"/>
          <p:cNvGrpSpPr/>
          <p:nvPr/>
        </p:nvGrpSpPr>
        <p:grpSpPr>
          <a:xfrm>
            <a:off x="6059330" y="3463196"/>
            <a:ext cx="335486" cy="334667"/>
            <a:chOff x="-53242350" y="3584850"/>
            <a:chExt cx="317425" cy="316650"/>
          </a:xfrm>
        </p:grpSpPr>
        <p:sp>
          <p:nvSpPr>
            <p:cNvPr id="7672" name="Google Shape;7672;p5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56"/>
          <p:cNvGrpSpPr/>
          <p:nvPr/>
        </p:nvGrpSpPr>
        <p:grpSpPr>
          <a:xfrm>
            <a:off x="6079305" y="3876920"/>
            <a:ext cx="295536" cy="337178"/>
            <a:chOff x="-53224225" y="3976300"/>
            <a:chExt cx="279625" cy="319025"/>
          </a:xfrm>
        </p:grpSpPr>
        <p:sp>
          <p:nvSpPr>
            <p:cNvPr id="7678" name="Google Shape;7678;p5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56"/>
          <p:cNvGrpSpPr/>
          <p:nvPr/>
        </p:nvGrpSpPr>
        <p:grpSpPr>
          <a:xfrm>
            <a:off x="7310521" y="3884133"/>
            <a:ext cx="337151" cy="336623"/>
            <a:chOff x="-52043575" y="3983125"/>
            <a:chExt cx="319000" cy="318500"/>
          </a:xfrm>
        </p:grpSpPr>
        <p:sp>
          <p:nvSpPr>
            <p:cNvPr id="7686" name="Google Shape;7686;p5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56"/>
          <p:cNvGrpSpPr/>
          <p:nvPr/>
        </p:nvGrpSpPr>
        <p:grpSpPr>
          <a:xfrm>
            <a:off x="2346261" y="3055312"/>
            <a:ext cx="295536" cy="337151"/>
            <a:chOff x="-56766175" y="3198925"/>
            <a:chExt cx="279625" cy="319000"/>
          </a:xfrm>
        </p:grpSpPr>
        <p:sp>
          <p:nvSpPr>
            <p:cNvPr id="7696" name="Google Shape;7696;p5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56"/>
          <p:cNvGrpSpPr/>
          <p:nvPr/>
        </p:nvGrpSpPr>
        <p:grpSpPr>
          <a:xfrm>
            <a:off x="2345429" y="3469035"/>
            <a:ext cx="297200" cy="336332"/>
            <a:chOff x="-56766175" y="3590375"/>
            <a:chExt cx="281200" cy="318225"/>
          </a:xfrm>
        </p:grpSpPr>
        <p:sp>
          <p:nvSpPr>
            <p:cNvPr id="7704" name="Google Shape;7704;p5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56"/>
          <p:cNvGrpSpPr/>
          <p:nvPr/>
        </p:nvGrpSpPr>
        <p:grpSpPr>
          <a:xfrm>
            <a:off x="2366237" y="3883578"/>
            <a:ext cx="255585" cy="336332"/>
            <a:chOff x="-56747275" y="3982600"/>
            <a:chExt cx="241825" cy="318225"/>
          </a:xfrm>
        </p:grpSpPr>
        <p:sp>
          <p:nvSpPr>
            <p:cNvPr id="7709" name="Google Shape;7709;p5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56"/>
          <p:cNvGrpSpPr/>
          <p:nvPr/>
        </p:nvGrpSpPr>
        <p:grpSpPr>
          <a:xfrm>
            <a:off x="4417669" y="3055312"/>
            <a:ext cx="295536" cy="337151"/>
            <a:chOff x="-54793175" y="3198925"/>
            <a:chExt cx="279625" cy="319000"/>
          </a:xfrm>
        </p:grpSpPr>
        <p:sp>
          <p:nvSpPr>
            <p:cNvPr id="7717" name="Google Shape;7717;p5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56"/>
          <p:cNvGrpSpPr/>
          <p:nvPr/>
        </p:nvGrpSpPr>
        <p:grpSpPr>
          <a:xfrm>
            <a:off x="4396848" y="3475694"/>
            <a:ext cx="337178" cy="322143"/>
            <a:chOff x="-54812875" y="3596675"/>
            <a:chExt cx="319025" cy="304800"/>
          </a:xfrm>
        </p:grpSpPr>
        <p:sp>
          <p:nvSpPr>
            <p:cNvPr id="7725" name="Google Shape;7725;p5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2" name="Google Shape;7732;p56"/>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6"/>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4" name="Google Shape;7734;p56"/>
          <p:cNvGrpSpPr/>
          <p:nvPr/>
        </p:nvGrpSpPr>
        <p:grpSpPr>
          <a:xfrm>
            <a:off x="4417669" y="3883578"/>
            <a:ext cx="295536" cy="336332"/>
            <a:chOff x="-54793175" y="3982600"/>
            <a:chExt cx="279625" cy="318225"/>
          </a:xfrm>
        </p:grpSpPr>
        <p:sp>
          <p:nvSpPr>
            <p:cNvPr id="7735" name="Google Shape;7735;p5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56"/>
          <p:cNvGrpSpPr/>
          <p:nvPr/>
        </p:nvGrpSpPr>
        <p:grpSpPr>
          <a:xfrm>
            <a:off x="6494706" y="3048653"/>
            <a:ext cx="295536" cy="336332"/>
            <a:chOff x="-52832000" y="3192625"/>
            <a:chExt cx="279625" cy="318225"/>
          </a:xfrm>
        </p:grpSpPr>
        <p:sp>
          <p:nvSpPr>
            <p:cNvPr id="7743" name="Google Shape;7743;p5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56"/>
          <p:cNvGrpSpPr/>
          <p:nvPr/>
        </p:nvGrpSpPr>
        <p:grpSpPr>
          <a:xfrm>
            <a:off x="6473899" y="3464042"/>
            <a:ext cx="337151" cy="335486"/>
            <a:chOff x="-52851675" y="3585650"/>
            <a:chExt cx="319000" cy="317425"/>
          </a:xfrm>
        </p:grpSpPr>
        <p:sp>
          <p:nvSpPr>
            <p:cNvPr id="7752" name="Google Shape;7752;p5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56"/>
          <p:cNvGrpSpPr/>
          <p:nvPr/>
        </p:nvGrpSpPr>
        <p:grpSpPr>
          <a:xfrm>
            <a:off x="6494706" y="3876920"/>
            <a:ext cx="295536" cy="337178"/>
            <a:chOff x="-52832000" y="3976300"/>
            <a:chExt cx="279625" cy="319025"/>
          </a:xfrm>
        </p:grpSpPr>
        <p:sp>
          <p:nvSpPr>
            <p:cNvPr id="7759" name="Google Shape;7759;p5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6"/>
          <p:cNvGrpSpPr/>
          <p:nvPr/>
        </p:nvGrpSpPr>
        <p:grpSpPr>
          <a:xfrm>
            <a:off x="7742405" y="3055312"/>
            <a:ext cx="297200" cy="336332"/>
            <a:chOff x="-51633225" y="3198925"/>
            <a:chExt cx="281200" cy="318225"/>
          </a:xfrm>
        </p:grpSpPr>
        <p:sp>
          <p:nvSpPr>
            <p:cNvPr id="7765" name="Google Shape;7765;p5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56"/>
          <p:cNvGrpSpPr/>
          <p:nvPr/>
        </p:nvGrpSpPr>
        <p:grpSpPr>
          <a:xfrm>
            <a:off x="2734606" y="3056131"/>
            <a:ext cx="342990" cy="335513"/>
            <a:chOff x="-56396775" y="3199700"/>
            <a:chExt cx="324525" cy="317450"/>
          </a:xfrm>
        </p:grpSpPr>
        <p:sp>
          <p:nvSpPr>
            <p:cNvPr id="7773" name="Google Shape;7773;p5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56"/>
          <p:cNvGrpSpPr/>
          <p:nvPr/>
        </p:nvGrpSpPr>
        <p:grpSpPr>
          <a:xfrm>
            <a:off x="2737513" y="3479842"/>
            <a:ext cx="337178" cy="315537"/>
            <a:chOff x="-56394425" y="3600600"/>
            <a:chExt cx="319025" cy="298550"/>
          </a:xfrm>
        </p:grpSpPr>
        <p:sp>
          <p:nvSpPr>
            <p:cNvPr id="7780" name="Google Shape;7780;p5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56"/>
          <p:cNvGrpSpPr/>
          <p:nvPr/>
        </p:nvGrpSpPr>
        <p:grpSpPr>
          <a:xfrm>
            <a:off x="2752507" y="3884424"/>
            <a:ext cx="307188" cy="335486"/>
            <a:chOff x="-56379450" y="3983400"/>
            <a:chExt cx="290650" cy="317425"/>
          </a:xfrm>
        </p:grpSpPr>
        <p:sp>
          <p:nvSpPr>
            <p:cNvPr id="7784" name="Google Shape;7784;p5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6"/>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6"/>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56"/>
          <p:cNvGrpSpPr/>
          <p:nvPr/>
        </p:nvGrpSpPr>
        <p:grpSpPr>
          <a:xfrm>
            <a:off x="4835670" y="3055312"/>
            <a:ext cx="297200" cy="337151"/>
            <a:chOff x="-54401725" y="3198925"/>
            <a:chExt cx="281200" cy="319000"/>
          </a:xfrm>
        </p:grpSpPr>
        <p:sp>
          <p:nvSpPr>
            <p:cNvPr id="7793" name="Google Shape;7793;p5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56"/>
          <p:cNvGrpSpPr/>
          <p:nvPr/>
        </p:nvGrpSpPr>
        <p:grpSpPr>
          <a:xfrm>
            <a:off x="4836503" y="3469035"/>
            <a:ext cx="295536" cy="336332"/>
            <a:chOff x="-54401725" y="3590375"/>
            <a:chExt cx="279625" cy="318225"/>
          </a:xfrm>
        </p:grpSpPr>
        <p:sp>
          <p:nvSpPr>
            <p:cNvPr id="7805" name="Google Shape;7805;p5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56"/>
          <p:cNvGrpSpPr/>
          <p:nvPr/>
        </p:nvGrpSpPr>
        <p:grpSpPr>
          <a:xfrm>
            <a:off x="4834429" y="3883578"/>
            <a:ext cx="299684" cy="336332"/>
            <a:chOff x="-54403300" y="3982600"/>
            <a:chExt cx="283550" cy="318225"/>
          </a:xfrm>
        </p:grpSpPr>
        <p:sp>
          <p:nvSpPr>
            <p:cNvPr id="7812" name="Google Shape;7812;p5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56"/>
          <p:cNvGrpSpPr/>
          <p:nvPr/>
        </p:nvGrpSpPr>
        <p:grpSpPr>
          <a:xfrm>
            <a:off x="6888864" y="3050529"/>
            <a:ext cx="334641" cy="335275"/>
            <a:chOff x="-52458650" y="3194400"/>
            <a:chExt cx="316625" cy="317225"/>
          </a:xfrm>
        </p:grpSpPr>
        <p:sp>
          <p:nvSpPr>
            <p:cNvPr id="7818" name="Google Shape;7818;p5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56"/>
          <p:cNvGrpSpPr/>
          <p:nvPr/>
        </p:nvGrpSpPr>
        <p:grpSpPr>
          <a:xfrm>
            <a:off x="6897597" y="3463196"/>
            <a:ext cx="317176" cy="336094"/>
            <a:chOff x="-52450000" y="3584850"/>
            <a:chExt cx="300100" cy="318000"/>
          </a:xfrm>
        </p:grpSpPr>
        <p:sp>
          <p:nvSpPr>
            <p:cNvPr id="7827" name="Google Shape;7827;p5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56"/>
          <p:cNvGrpSpPr/>
          <p:nvPr/>
        </p:nvGrpSpPr>
        <p:grpSpPr>
          <a:xfrm>
            <a:off x="6908417" y="3878584"/>
            <a:ext cx="295536" cy="335513"/>
            <a:chOff x="-52440550" y="3977875"/>
            <a:chExt cx="279625" cy="317450"/>
          </a:xfrm>
        </p:grpSpPr>
        <p:sp>
          <p:nvSpPr>
            <p:cNvPr id="7835" name="Google Shape;7835;p5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6"/>
          <p:cNvGrpSpPr/>
          <p:nvPr/>
        </p:nvGrpSpPr>
        <p:grpSpPr>
          <a:xfrm>
            <a:off x="7743238" y="3463196"/>
            <a:ext cx="295536" cy="337178"/>
            <a:chOff x="-51623775" y="3584850"/>
            <a:chExt cx="279625" cy="319025"/>
          </a:xfrm>
        </p:grpSpPr>
        <p:sp>
          <p:nvSpPr>
            <p:cNvPr id="7844" name="Google Shape;7844;p5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56"/>
          <p:cNvGrpSpPr/>
          <p:nvPr/>
        </p:nvGrpSpPr>
        <p:grpSpPr>
          <a:xfrm>
            <a:off x="3589004" y="1687377"/>
            <a:ext cx="297204" cy="337241"/>
            <a:chOff x="1044400" y="2917425"/>
            <a:chExt cx="248125" cy="281550"/>
          </a:xfrm>
        </p:grpSpPr>
        <p:sp>
          <p:nvSpPr>
            <p:cNvPr id="7854" name="Google Shape;7854;p56"/>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6"/>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6"/>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6"/>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6"/>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7859" name="Google Shape;7859;p56"/>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7860" name="Google Shape;7860;p56"/>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7861" name="Google Shape;7861;p56"/>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6"/>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3" name="Google Shape;7863;p56"/>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67" name="Shape 7867"/>
        <p:cNvGrpSpPr/>
        <p:nvPr/>
      </p:nvGrpSpPr>
      <p:grpSpPr>
        <a:xfrm>
          <a:off x="0" y="0"/>
          <a:ext cx="0" cy="0"/>
          <a:chOff x="0" y="0"/>
          <a:chExt cx="0" cy="0"/>
        </a:xfrm>
      </p:grpSpPr>
      <p:sp>
        <p:nvSpPr>
          <p:cNvPr id="7868" name="Google Shape;7868;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7869" name="Google Shape;7869;p57"/>
          <p:cNvGrpSpPr/>
          <p:nvPr/>
        </p:nvGrpSpPr>
        <p:grpSpPr>
          <a:xfrm>
            <a:off x="1133421" y="1688547"/>
            <a:ext cx="257794" cy="330743"/>
            <a:chOff x="-50489600" y="1947400"/>
            <a:chExt cx="233150" cy="299125"/>
          </a:xfrm>
        </p:grpSpPr>
        <p:sp>
          <p:nvSpPr>
            <p:cNvPr id="7870" name="Google Shape;7870;p57"/>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7"/>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57"/>
          <p:cNvGrpSpPr/>
          <p:nvPr/>
        </p:nvGrpSpPr>
        <p:grpSpPr>
          <a:xfrm>
            <a:off x="1096836" y="2096108"/>
            <a:ext cx="330964" cy="331821"/>
            <a:chOff x="-50523475" y="2316000"/>
            <a:chExt cx="299325" cy="300100"/>
          </a:xfrm>
        </p:grpSpPr>
        <p:sp>
          <p:nvSpPr>
            <p:cNvPr id="7873" name="Google Shape;7873;p57"/>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7"/>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57"/>
          <p:cNvGrpSpPr/>
          <p:nvPr/>
        </p:nvGrpSpPr>
        <p:grpSpPr>
          <a:xfrm>
            <a:off x="1095537" y="2505383"/>
            <a:ext cx="333562" cy="330991"/>
            <a:chOff x="-50524250" y="2686150"/>
            <a:chExt cx="301675" cy="299350"/>
          </a:xfrm>
        </p:grpSpPr>
        <p:sp>
          <p:nvSpPr>
            <p:cNvPr id="7876" name="Google Shape;7876;p57"/>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7"/>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7"/>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57"/>
          <p:cNvGrpSpPr/>
          <p:nvPr/>
        </p:nvGrpSpPr>
        <p:grpSpPr>
          <a:xfrm>
            <a:off x="3154610" y="1716411"/>
            <a:ext cx="331821" cy="332705"/>
            <a:chOff x="-48633950" y="1972600"/>
            <a:chExt cx="300100" cy="300900"/>
          </a:xfrm>
        </p:grpSpPr>
        <p:sp>
          <p:nvSpPr>
            <p:cNvPr id="7883" name="Google Shape;7883;p57"/>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7"/>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57"/>
          <p:cNvGrpSpPr/>
          <p:nvPr/>
        </p:nvGrpSpPr>
        <p:grpSpPr>
          <a:xfrm>
            <a:off x="3154167" y="2124856"/>
            <a:ext cx="332705" cy="334419"/>
            <a:chOff x="-48634750" y="2342000"/>
            <a:chExt cx="300900" cy="302450"/>
          </a:xfrm>
        </p:grpSpPr>
        <p:sp>
          <p:nvSpPr>
            <p:cNvPr id="7886" name="Google Shape;7886;p57"/>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7"/>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7"/>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7"/>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7"/>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7"/>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7"/>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57"/>
          <p:cNvGrpSpPr/>
          <p:nvPr/>
        </p:nvGrpSpPr>
        <p:grpSpPr>
          <a:xfrm>
            <a:off x="3155038" y="2533274"/>
            <a:ext cx="330964" cy="330964"/>
            <a:chOff x="-48633175" y="2711375"/>
            <a:chExt cx="299325" cy="299325"/>
          </a:xfrm>
        </p:grpSpPr>
        <p:sp>
          <p:nvSpPr>
            <p:cNvPr id="7895" name="Google Shape;7895;p57"/>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7"/>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57"/>
          <p:cNvGrpSpPr/>
          <p:nvPr/>
        </p:nvGrpSpPr>
        <p:grpSpPr>
          <a:xfrm>
            <a:off x="5238891" y="1708560"/>
            <a:ext cx="290882" cy="331848"/>
            <a:chOff x="-46753100" y="1965500"/>
            <a:chExt cx="263075" cy="300125"/>
          </a:xfrm>
        </p:grpSpPr>
        <p:sp>
          <p:nvSpPr>
            <p:cNvPr id="7898" name="Google Shape;7898;p57"/>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7"/>
          <p:cNvGrpSpPr/>
          <p:nvPr/>
        </p:nvGrpSpPr>
        <p:grpSpPr>
          <a:xfrm>
            <a:off x="5217979" y="2134421"/>
            <a:ext cx="332705" cy="292651"/>
            <a:chOff x="-46772025" y="2350650"/>
            <a:chExt cx="300900" cy="264675"/>
          </a:xfrm>
        </p:grpSpPr>
        <p:sp>
          <p:nvSpPr>
            <p:cNvPr id="7901" name="Google Shape;7901;p57"/>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57"/>
          <p:cNvGrpSpPr/>
          <p:nvPr/>
        </p:nvGrpSpPr>
        <p:grpSpPr>
          <a:xfrm>
            <a:off x="5217979" y="2522825"/>
            <a:ext cx="332705" cy="332705"/>
            <a:chOff x="-46772025" y="2701925"/>
            <a:chExt cx="300900" cy="300900"/>
          </a:xfrm>
        </p:grpSpPr>
        <p:sp>
          <p:nvSpPr>
            <p:cNvPr id="7904" name="Google Shape;7904;p57"/>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6" name="Google Shape;7906;p57"/>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7" name="Google Shape;7907;p57"/>
          <p:cNvGrpSpPr/>
          <p:nvPr/>
        </p:nvGrpSpPr>
        <p:grpSpPr>
          <a:xfrm>
            <a:off x="1507602" y="1689404"/>
            <a:ext cx="331821" cy="332705"/>
            <a:chOff x="-50154075" y="1948175"/>
            <a:chExt cx="300100" cy="300900"/>
          </a:xfrm>
        </p:grpSpPr>
        <p:sp>
          <p:nvSpPr>
            <p:cNvPr id="7908" name="Google Shape;7908;p57"/>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7"/>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57"/>
          <p:cNvGrpSpPr/>
          <p:nvPr/>
        </p:nvGrpSpPr>
        <p:grpSpPr>
          <a:xfrm>
            <a:off x="1507602" y="2096965"/>
            <a:ext cx="331821" cy="331848"/>
            <a:chOff x="-50154850" y="2316775"/>
            <a:chExt cx="300100" cy="300125"/>
          </a:xfrm>
        </p:grpSpPr>
        <p:sp>
          <p:nvSpPr>
            <p:cNvPr id="7911" name="Google Shape;7911;p57"/>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7"/>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57"/>
          <p:cNvGrpSpPr/>
          <p:nvPr/>
        </p:nvGrpSpPr>
        <p:grpSpPr>
          <a:xfrm>
            <a:off x="1503690" y="2504112"/>
            <a:ext cx="339643" cy="330300"/>
            <a:chOff x="-50158000" y="2685000"/>
            <a:chExt cx="307175" cy="298725"/>
          </a:xfrm>
        </p:grpSpPr>
        <p:sp>
          <p:nvSpPr>
            <p:cNvPr id="7914" name="Google Shape;7914;p57"/>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57"/>
          <p:cNvGrpSpPr/>
          <p:nvPr/>
        </p:nvGrpSpPr>
        <p:grpSpPr>
          <a:xfrm>
            <a:off x="3572048" y="1717268"/>
            <a:ext cx="334419" cy="331848"/>
            <a:chOff x="-48266125" y="1973375"/>
            <a:chExt cx="302450" cy="300125"/>
          </a:xfrm>
        </p:grpSpPr>
        <p:sp>
          <p:nvSpPr>
            <p:cNvPr id="7917" name="Google Shape;7917;p57"/>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7"/>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7"/>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57"/>
          <p:cNvGrpSpPr/>
          <p:nvPr/>
        </p:nvGrpSpPr>
        <p:grpSpPr>
          <a:xfrm>
            <a:off x="3597286" y="2125575"/>
            <a:ext cx="283944" cy="331959"/>
            <a:chOff x="-48237000" y="2342650"/>
            <a:chExt cx="256800" cy="300225"/>
          </a:xfrm>
        </p:grpSpPr>
        <p:sp>
          <p:nvSpPr>
            <p:cNvPr id="7924" name="Google Shape;7924;p57"/>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7"/>
          <p:cNvGrpSpPr/>
          <p:nvPr/>
        </p:nvGrpSpPr>
        <p:grpSpPr>
          <a:xfrm>
            <a:off x="5630194" y="1709224"/>
            <a:ext cx="334447" cy="329443"/>
            <a:chOff x="-46404975" y="1966100"/>
            <a:chExt cx="302475" cy="297950"/>
          </a:xfrm>
        </p:grpSpPr>
        <p:sp>
          <p:nvSpPr>
            <p:cNvPr id="7928" name="Google Shape;7928;p57"/>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57"/>
          <p:cNvGrpSpPr/>
          <p:nvPr/>
        </p:nvGrpSpPr>
        <p:grpSpPr>
          <a:xfrm>
            <a:off x="5631493" y="2115264"/>
            <a:ext cx="331848" cy="331821"/>
            <a:chOff x="-46401050" y="2333325"/>
            <a:chExt cx="300125" cy="300100"/>
          </a:xfrm>
        </p:grpSpPr>
        <p:sp>
          <p:nvSpPr>
            <p:cNvPr id="7933" name="Google Shape;7933;p57"/>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7"/>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7" name="Google Shape;7937;p57"/>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8" name="Google Shape;7938;p57"/>
          <p:cNvGrpSpPr/>
          <p:nvPr/>
        </p:nvGrpSpPr>
        <p:grpSpPr>
          <a:xfrm>
            <a:off x="7280492" y="2124856"/>
            <a:ext cx="332705" cy="332677"/>
            <a:chOff x="-44914800" y="2342000"/>
            <a:chExt cx="300900" cy="300875"/>
          </a:xfrm>
        </p:grpSpPr>
        <p:sp>
          <p:nvSpPr>
            <p:cNvPr id="7939" name="Google Shape;7939;p57"/>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2" name="Google Shape;7942;p57"/>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3" name="Google Shape;7943;p57"/>
          <p:cNvGrpSpPr/>
          <p:nvPr/>
        </p:nvGrpSpPr>
        <p:grpSpPr>
          <a:xfrm>
            <a:off x="1917775" y="2096827"/>
            <a:ext cx="332705" cy="331102"/>
            <a:chOff x="-49786250" y="2316650"/>
            <a:chExt cx="300900" cy="299450"/>
          </a:xfrm>
        </p:grpSpPr>
        <p:sp>
          <p:nvSpPr>
            <p:cNvPr id="7944" name="Google Shape;7944;p57"/>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7"/>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7"/>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7"/>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7"/>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7"/>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7"/>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1" name="Google Shape;7951;p57"/>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7"/>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3" name="Google Shape;7953;p57"/>
          <p:cNvGrpSpPr/>
          <p:nvPr/>
        </p:nvGrpSpPr>
        <p:grpSpPr>
          <a:xfrm>
            <a:off x="4045921" y="2124856"/>
            <a:ext cx="213400" cy="332677"/>
            <a:chOff x="-47842400" y="2342000"/>
            <a:chExt cx="193000" cy="300875"/>
          </a:xfrm>
        </p:grpSpPr>
        <p:sp>
          <p:nvSpPr>
            <p:cNvPr id="7954" name="Google Shape;7954;p57"/>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7"/>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7"/>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57"/>
          <p:cNvGrpSpPr/>
          <p:nvPr/>
        </p:nvGrpSpPr>
        <p:grpSpPr>
          <a:xfrm>
            <a:off x="3986697" y="2532417"/>
            <a:ext cx="331848" cy="332705"/>
            <a:chOff x="-47896750" y="2710600"/>
            <a:chExt cx="300125" cy="300900"/>
          </a:xfrm>
        </p:grpSpPr>
        <p:sp>
          <p:nvSpPr>
            <p:cNvPr id="7958" name="Google Shape;7958;p57"/>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7"/>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57"/>
          <p:cNvGrpSpPr/>
          <p:nvPr/>
        </p:nvGrpSpPr>
        <p:grpSpPr>
          <a:xfrm>
            <a:off x="6041972" y="1727717"/>
            <a:ext cx="332705" cy="291794"/>
            <a:chOff x="-46033225" y="1982825"/>
            <a:chExt cx="300900" cy="263900"/>
          </a:xfrm>
        </p:grpSpPr>
        <p:sp>
          <p:nvSpPr>
            <p:cNvPr id="7963" name="Google Shape;7963;p57"/>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57"/>
          <p:cNvGrpSpPr/>
          <p:nvPr/>
        </p:nvGrpSpPr>
        <p:grpSpPr>
          <a:xfrm>
            <a:off x="6038932" y="2116564"/>
            <a:ext cx="338786" cy="302133"/>
            <a:chOff x="-46034000" y="2334500"/>
            <a:chExt cx="306400" cy="273250"/>
          </a:xfrm>
        </p:grpSpPr>
        <p:sp>
          <p:nvSpPr>
            <p:cNvPr id="7967" name="Google Shape;7967;p57"/>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7"/>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57"/>
          <p:cNvGrpSpPr/>
          <p:nvPr/>
        </p:nvGrpSpPr>
        <p:grpSpPr>
          <a:xfrm>
            <a:off x="6081598" y="2523599"/>
            <a:ext cx="253454" cy="330190"/>
            <a:chOff x="-45998575" y="2702625"/>
            <a:chExt cx="229225" cy="298625"/>
          </a:xfrm>
        </p:grpSpPr>
        <p:sp>
          <p:nvSpPr>
            <p:cNvPr id="7971" name="Google Shape;7971;p57"/>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7"/>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7"/>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7"/>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7"/>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7"/>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8" name="Google Shape;7978;p57"/>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7"/>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7"/>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7"/>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3" name="Google Shape;7983;p57"/>
          <p:cNvGrpSpPr/>
          <p:nvPr/>
        </p:nvGrpSpPr>
        <p:grpSpPr>
          <a:xfrm>
            <a:off x="2350737" y="2503669"/>
            <a:ext cx="291767" cy="334447"/>
            <a:chOff x="-49398750" y="2684600"/>
            <a:chExt cx="263875" cy="302475"/>
          </a:xfrm>
        </p:grpSpPr>
        <p:sp>
          <p:nvSpPr>
            <p:cNvPr id="7984" name="Google Shape;7984;p57"/>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7"/>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57"/>
          <p:cNvGrpSpPr/>
          <p:nvPr/>
        </p:nvGrpSpPr>
        <p:grpSpPr>
          <a:xfrm>
            <a:off x="4419244" y="1718152"/>
            <a:ext cx="290882" cy="332705"/>
            <a:chOff x="-47509225" y="1974175"/>
            <a:chExt cx="263075" cy="300900"/>
          </a:xfrm>
        </p:grpSpPr>
        <p:sp>
          <p:nvSpPr>
            <p:cNvPr id="7988" name="Google Shape;7988;p57"/>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7"/>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7"/>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7"/>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7"/>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57"/>
          <p:cNvGrpSpPr/>
          <p:nvPr/>
        </p:nvGrpSpPr>
        <p:grpSpPr>
          <a:xfrm>
            <a:off x="4397476" y="2124856"/>
            <a:ext cx="334419" cy="331599"/>
            <a:chOff x="-47529700" y="2342000"/>
            <a:chExt cx="302450" cy="299900"/>
          </a:xfrm>
        </p:grpSpPr>
        <p:sp>
          <p:nvSpPr>
            <p:cNvPr id="7994" name="Google Shape;7994;p57"/>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7"/>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57"/>
          <p:cNvGrpSpPr/>
          <p:nvPr/>
        </p:nvGrpSpPr>
        <p:grpSpPr>
          <a:xfrm>
            <a:off x="4398775" y="2573356"/>
            <a:ext cx="331821" cy="252570"/>
            <a:chOff x="-47527350" y="2747625"/>
            <a:chExt cx="300100" cy="228425"/>
          </a:xfrm>
        </p:grpSpPr>
        <p:sp>
          <p:nvSpPr>
            <p:cNvPr id="7997" name="Google Shape;7997;p57"/>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7"/>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7"/>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7"/>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7"/>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7"/>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3" name="Google Shape;8003;p57"/>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4" name="Google Shape;8004;p57"/>
          <p:cNvGrpSpPr/>
          <p:nvPr/>
        </p:nvGrpSpPr>
        <p:grpSpPr>
          <a:xfrm>
            <a:off x="6457973" y="2136162"/>
            <a:ext cx="331848" cy="291767"/>
            <a:chOff x="-45664625" y="2352225"/>
            <a:chExt cx="300125" cy="263875"/>
          </a:xfrm>
        </p:grpSpPr>
        <p:sp>
          <p:nvSpPr>
            <p:cNvPr id="8005" name="Google Shape;8005;p57"/>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7"/>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7"/>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7"/>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7"/>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7"/>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7"/>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57"/>
          <p:cNvGrpSpPr/>
          <p:nvPr/>
        </p:nvGrpSpPr>
        <p:grpSpPr>
          <a:xfrm>
            <a:off x="6457213" y="2524291"/>
            <a:ext cx="333369" cy="331240"/>
            <a:chOff x="-45665400" y="2703250"/>
            <a:chExt cx="301500" cy="299575"/>
          </a:xfrm>
        </p:grpSpPr>
        <p:sp>
          <p:nvSpPr>
            <p:cNvPr id="8013" name="Google Shape;8013;p57"/>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7"/>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7"/>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7"/>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57"/>
          <p:cNvGrpSpPr/>
          <p:nvPr/>
        </p:nvGrpSpPr>
        <p:grpSpPr>
          <a:xfrm>
            <a:off x="7727678" y="1727717"/>
            <a:ext cx="332705" cy="333590"/>
            <a:chOff x="-44528075" y="1982825"/>
            <a:chExt cx="300900" cy="301700"/>
          </a:xfrm>
        </p:grpSpPr>
        <p:sp>
          <p:nvSpPr>
            <p:cNvPr id="8018" name="Google Shape;8018;p57"/>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7"/>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7"/>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7"/>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7"/>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7"/>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7"/>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5" name="Google Shape;8025;p57"/>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6" name="Google Shape;8026;p57"/>
          <p:cNvGrpSpPr/>
          <p:nvPr/>
        </p:nvGrpSpPr>
        <p:grpSpPr>
          <a:xfrm>
            <a:off x="2742332" y="2096965"/>
            <a:ext cx="331821" cy="331848"/>
            <a:chOff x="-49048250" y="2316775"/>
            <a:chExt cx="300100" cy="300125"/>
          </a:xfrm>
        </p:grpSpPr>
        <p:sp>
          <p:nvSpPr>
            <p:cNvPr id="8027" name="Google Shape;8027;p57"/>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7"/>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7"/>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7"/>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1" name="Google Shape;8031;p57"/>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2" name="Google Shape;8032;p57"/>
          <p:cNvGrpSpPr/>
          <p:nvPr/>
        </p:nvGrpSpPr>
        <p:grpSpPr>
          <a:xfrm>
            <a:off x="4805880" y="1718152"/>
            <a:ext cx="333590" cy="331821"/>
            <a:chOff x="-47160325" y="1974175"/>
            <a:chExt cx="301700" cy="300100"/>
          </a:xfrm>
        </p:grpSpPr>
        <p:sp>
          <p:nvSpPr>
            <p:cNvPr id="8033" name="Google Shape;8033;p57"/>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7"/>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57"/>
          <p:cNvGrpSpPr/>
          <p:nvPr/>
        </p:nvGrpSpPr>
        <p:grpSpPr>
          <a:xfrm>
            <a:off x="4806322" y="2124856"/>
            <a:ext cx="332705" cy="332677"/>
            <a:chOff x="-47159525" y="2342000"/>
            <a:chExt cx="300900" cy="300875"/>
          </a:xfrm>
        </p:grpSpPr>
        <p:sp>
          <p:nvSpPr>
            <p:cNvPr id="8036" name="Google Shape;8036;p57"/>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7"/>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7"/>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7"/>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7"/>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57"/>
          <p:cNvGrpSpPr/>
          <p:nvPr/>
        </p:nvGrpSpPr>
        <p:grpSpPr>
          <a:xfrm>
            <a:off x="4806765" y="2534159"/>
            <a:ext cx="331821" cy="332705"/>
            <a:chOff x="-47157950" y="2712175"/>
            <a:chExt cx="300100" cy="300900"/>
          </a:xfrm>
        </p:grpSpPr>
        <p:sp>
          <p:nvSpPr>
            <p:cNvPr id="8042" name="Google Shape;8042;p57"/>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7"/>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7"/>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7"/>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7"/>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7"/>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7"/>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9" name="Google Shape;8049;p57"/>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0" name="Google Shape;8050;p57"/>
          <p:cNvGrpSpPr/>
          <p:nvPr/>
        </p:nvGrpSpPr>
        <p:grpSpPr>
          <a:xfrm>
            <a:off x="6885257" y="2115264"/>
            <a:ext cx="292624" cy="331821"/>
            <a:chOff x="-45278675" y="2333325"/>
            <a:chExt cx="264650" cy="300100"/>
          </a:xfrm>
        </p:grpSpPr>
        <p:sp>
          <p:nvSpPr>
            <p:cNvPr id="8051" name="Google Shape;8051;p57"/>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7"/>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7"/>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7"/>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57"/>
          <p:cNvGrpSpPr/>
          <p:nvPr/>
        </p:nvGrpSpPr>
        <p:grpSpPr>
          <a:xfrm>
            <a:off x="6894821" y="2522825"/>
            <a:ext cx="273495" cy="331848"/>
            <a:chOff x="-45270025" y="2701925"/>
            <a:chExt cx="247350" cy="300125"/>
          </a:xfrm>
        </p:grpSpPr>
        <p:sp>
          <p:nvSpPr>
            <p:cNvPr id="8056" name="Google Shape;8056;p57"/>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7"/>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7"/>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7"/>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0" name="Google Shape;8060;p57"/>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57"/>
          <p:cNvGrpSpPr/>
          <p:nvPr/>
        </p:nvGrpSpPr>
        <p:grpSpPr>
          <a:xfrm>
            <a:off x="1133422" y="3054944"/>
            <a:ext cx="257794" cy="333728"/>
            <a:chOff x="-50469125" y="3183175"/>
            <a:chExt cx="233150" cy="301825"/>
          </a:xfrm>
        </p:grpSpPr>
        <p:sp>
          <p:nvSpPr>
            <p:cNvPr id="8062" name="Google Shape;8062;p5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57"/>
          <p:cNvGrpSpPr/>
          <p:nvPr/>
        </p:nvGrpSpPr>
        <p:grpSpPr>
          <a:xfrm>
            <a:off x="1095967" y="3461620"/>
            <a:ext cx="332705" cy="331848"/>
            <a:chOff x="-50504575" y="3550975"/>
            <a:chExt cx="300900" cy="300125"/>
          </a:xfrm>
        </p:grpSpPr>
        <p:sp>
          <p:nvSpPr>
            <p:cNvPr id="8066" name="Google Shape;8066;p5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57"/>
          <p:cNvGrpSpPr/>
          <p:nvPr/>
        </p:nvGrpSpPr>
        <p:grpSpPr>
          <a:xfrm>
            <a:off x="1095967" y="3870950"/>
            <a:ext cx="332705" cy="330964"/>
            <a:chOff x="-50503000" y="3921175"/>
            <a:chExt cx="300900" cy="299325"/>
          </a:xfrm>
        </p:grpSpPr>
        <p:sp>
          <p:nvSpPr>
            <p:cNvPr id="8071" name="Google Shape;8071;p5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57"/>
          <p:cNvGrpSpPr/>
          <p:nvPr/>
        </p:nvGrpSpPr>
        <p:grpSpPr>
          <a:xfrm>
            <a:off x="3154610" y="3073215"/>
            <a:ext cx="331821" cy="332705"/>
            <a:chOff x="-48630025" y="3199700"/>
            <a:chExt cx="300100" cy="300900"/>
          </a:xfrm>
        </p:grpSpPr>
        <p:sp>
          <p:nvSpPr>
            <p:cNvPr id="8077" name="Google Shape;8077;p5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57"/>
          <p:cNvGrpSpPr/>
          <p:nvPr/>
        </p:nvGrpSpPr>
        <p:grpSpPr>
          <a:xfrm>
            <a:off x="3154610" y="3481661"/>
            <a:ext cx="331821" cy="331821"/>
            <a:chOff x="-48630025" y="3569100"/>
            <a:chExt cx="300100" cy="300100"/>
          </a:xfrm>
        </p:grpSpPr>
        <p:sp>
          <p:nvSpPr>
            <p:cNvPr id="8081" name="Google Shape;8081;p5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57"/>
          <p:cNvGrpSpPr/>
          <p:nvPr/>
        </p:nvGrpSpPr>
        <p:grpSpPr>
          <a:xfrm>
            <a:off x="3155052" y="3890106"/>
            <a:ext cx="330936" cy="330079"/>
            <a:chOff x="-48629225" y="3938500"/>
            <a:chExt cx="299300" cy="298525"/>
          </a:xfrm>
        </p:grpSpPr>
        <p:sp>
          <p:nvSpPr>
            <p:cNvPr id="8092" name="Google Shape;8092;p5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57"/>
          <p:cNvGrpSpPr/>
          <p:nvPr/>
        </p:nvGrpSpPr>
        <p:grpSpPr>
          <a:xfrm>
            <a:off x="5238877" y="3074100"/>
            <a:ext cx="290910" cy="330964"/>
            <a:chOff x="-46762575" y="3200500"/>
            <a:chExt cx="263100" cy="299325"/>
          </a:xfrm>
        </p:grpSpPr>
        <p:sp>
          <p:nvSpPr>
            <p:cNvPr id="8097" name="Google Shape;8097;p5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57"/>
          <p:cNvGrpSpPr/>
          <p:nvPr/>
        </p:nvGrpSpPr>
        <p:grpSpPr>
          <a:xfrm>
            <a:off x="5218408" y="3502559"/>
            <a:ext cx="331848" cy="291767"/>
            <a:chOff x="-46779900" y="3588000"/>
            <a:chExt cx="300125" cy="263875"/>
          </a:xfrm>
        </p:grpSpPr>
        <p:sp>
          <p:nvSpPr>
            <p:cNvPr id="8103" name="Google Shape;8103;p5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57"/>
          <p:cNvGrpSpPr/>
          <p:nvPr/>
        </p:nvGrpSpPr>
        <p:grpSpPr>
          <a:xfrm>
            <a:off x="5218850" y="3890106"/>
            <a:ext cx="330964" cy="330079"/>
            <a:chOff x="-46779100" y="3938500"/>
            <a:chExt cx="299325" cy="298525"/>
          </a:xfrm>
        </p:grpSpPr>
        <p:sp>
          <p:nvSpPr>
            <p:cNvPr id="8108" name="Google Shape;8108;p5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57"/>
          <p:cNvGrpSpPr/>
          <p:nvPr/>
        </p:nvGrpSpPr>
        <p:grpSpPr>
          <a:xfrm>
            <a:off x="7280934" y="3080181"/>
            <a:ext cx="331821" cy="331848"/>
            <a:chOff x="-44924250" y="3206000"/>
            <a:chExt cx="300100" cy="300125"/>
          </a:xfrm>
        </p:grpSpPr>
        <p:sp>
          <p:nvSpPr>
            <p:cNvPr id="8111" name="Google Shape;8111;p5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57"/>
          <p:cNvGrpSpPr/>
          <p:nvPr/>
        </p:nvGrpSpPr>
        <p:grpSpPr>
          <a:xfrm>
            <a:off x="1507603" y="3054944"/>
            <a:ext cx="331821" cy="331821"/>
            <a:chOff x="-50134375" y="3183175"/>
            <a:chExt cx="300100" cy="300100"/>
          </a:xfrm>
        </p:grpSpPr>
        <p:sp>
          <p:nvSpPr>
            <p:cNvPr id="8117" name="Google Shape;8117;p5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7"/>
          <p:cNvGrpSpPr/>
          <p:nvPr/>
        </p:nvGrpSpPr>
        <p:grpSpPr>
          <a:xfrm>
            <a:off x="1507603" y="3461620"/>
            <a:ext cx="331821" cy="331848"/>
            <a:chOff x="-50134375" y="3550975"/>
            <a:chExt cx="300100" cy="300125"/>
          </a:xfrm>
        </p:grpSpPr>
        <p:sp>
          <p:nvSpPr>
            <p:cNvPr id="8128" name="Google Shape;8128;p5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57"/>
          <p:cNvGrpSpPr/>
          <p:nvPr/>
        </p:nvGrpSpPr>
        <p:grpSpPr>
          <a:xfrm>
            <a:off x="1507603" y="3870287"/>
            <a:ext cx="331821" cy="331627"/>
            <a:chOff x="-50134375" y="3920575"/>
            <a:chExt cx="300100" cy="299925"/>
          </a:xfrm>
        </p:grpSpPr>
        <p:sp>
          <p:nvSpPr>
            <p:cNvPr id="8131" name="Google Shape;8131;p5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57"/>
          <p:cNvGrpSpPr/>
          <p:nvPr/>
        </p:nvGrpSpPr>
        <p:grpSpPr>
          <a:xfrm>
            <a:off x="3572477" y="3074100"/>
            <a:ext cx="333562" cy="331821"/>
            <a:chOff x="-48262200" y="3200500"/>
            <a:chExt cx="301675" cy="300100"/>
          </a:xfrm>
        </p:grpSpPr>
        <p:sp>
          <p:nvSpPr>
            <p:cNvPr id="8135" name="Google Shape;8135;p5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57"/>
          <p:cNvGrpSpPr/>
          <p:nvPr/>
        </p:nvGrpSpPr>
        <p:grpSpPr>
          <a:xfrm>
            <a:off x="3599912" y="3482352"/>
            <a:ext cx="278692" cy="331130"/>
            <a:chOff x="-48233050" y="3569725"/>
            <a:chExt cx="252050" cy="299475"/>
          </a:xfrm>
        </p:grpSpPr>
        <p:sp>
          <p:nvSpPr>
            <p:cNvPr id="8145" name="Google Shape;8145;p5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57"/>
          <p:cNvGrpSpPr/>
          <p:nvPr/>
        </p:nvGrpSpPr>
        <p:grpSpPr>
          <a:xfrm>
            <a:off x="3622109" y="3887480"/>
            <a:ext cx="234298" cy="334447"/>
            <a:chOff x="-48216525" y="3936125"/>
            <a:chExt cx="211900" cy="302475"/>
          </a:xfrm>
        </p:grpSpPr>
        <p:sp>
          <p:nvSpPr>
            <p:cNvPr id="8149" name="Google Shape;8149;p5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57"/>
          <p:cNvGrpSpPr/>
          <p:nvPr/>
        </p:nvGrpSpPr>
        <p:grpSpPr>
          <a:xfrm>
            <a:off x="5631506" y="3074957"/>
            <a:ext cx="331821" cy="331848"/>
            <a:chOff x="-46410500" y="3201275"/>
            <a:chExt cx="300100" cy="300125"/>
          </a:xfrm>
        </p:grpSpPr>
        <p:sp>
          <p:nvSpPr>
            <p:cNvPr id="8154" name="Google Shape;8154;p5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57"/>
          <p:cNvGrpSpPr/>
          <p:nvPr/>
        </p:nvGrpSpPr>
        <p:grpSpPr>
          <a:xfrm>
            <a:off x="5631506" y="3481661"/>
            <a:ext cx="331821" cy="332705"/>
            <a:chOff x="-46409700" y="3569100"/>
            <a:chExt cx="300100" cy="300900"/>
          </a:xfrm>
        </p:grpSpPr>
        <p:sp>
          <p:nvSpPr>
            <p:cNvPr id="8160" name="Google Shape;8160;p5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7"/>
          <p:cNvGrpSpPr/>
          <p:nvPr/>
        </p:nvGrpSpPr>
        <p:grpSpPr>
          <a:xfrm>
            <a:off x="5620187" y="3888365"/>
            <a:ext cx="354460" cy="334447"/>
            <a:chOff x="-46422300" y="3936925"/>
            <a:chExt cx="320575" cy="302475"/>
          </a:xfrm>
        </p:grpSpPr>
        <p:sp>
          <p:nvSpPr>
            <p:cNvPr id="8166" name="Google Shape;8166;p5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57"/>
          <p:cNvGrpSpPr/>
          <p:nvPr/>
        </p:nvGrpSpPr>
        <p:grpSpPr>
          <a:xfrm>
            <a:off x="7280492" y="3472097"/>
            <a:ext cx="332705" cy="331821"/>
            <a:chOff x="-44914800" y="3560450"/>
            <a:chExt cx="300900" cy="300100"/>
          </a:xfrm>
        </p:grpSpPr>
        <p:sp>
          <p:nvSpPr>
            <p:cNvPr id="8169" name="Google Shape;8169;p5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7"/>
          <p:cNvGrpSpPr/>
          <p:nvPr/>
        </p:nvGrpSpPr>
        <p:grpSpPr>
          <a:xfrm>
            <a:off x="1918660" y="3055165"/>
            <a:ext cx="330936" cy="330743"/>
            <a:chOff x="-49764975" y="3183375"/>
            <a:chExt cx="299300" cy="299125"/>
          </a:xfrm>
        </p:grpSpPr>
        <p:sp>
          <p:nvSpPr>
            <p:cNvPr id="8175" name="Google Shape;8175;p5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57"/>
          <p:cNvGrpSpPr/>
          <p:nvPr/>
        </p:nvGrpSpPr>
        <p:grpSpPr>
          <a:xfrm>
            <a:off x="1918660" y="3461897"/>
            <a:ext cx="330936" cy="332429"/>
            <a:chOff x="-49764975" y="3551225"/>
            <a:chExt cx="299300" cy="300650"/>
          </a:xfrm>
        </p:grpSpPr>
        <p:sp>
          <p:nvSpPr>
            <p:cNvPr id="8185" name="Google Shape;8185;p5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57"/>
          <p:cNvGrpSpPr/>
          <p:nvPr/>
        </p:nvGrpSpPr>
        <p:grpSpPr>
          <a:xfrm>
            <a:off x="1916477" y="3869845"/>
            <a:ext cx="335304" cy="332069"/>
            <a:chOff x="-49766550" y="3920175"/>
            <a:chExt cx="303250" cy="300325"/>
          </a:xfrm>
        </p:grpSpPr>
        <p:sp>
          <p:nvSpPr>
            <p:cNvPr id="8197" name="Google Shape;8197;p5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57"/>
          <p:cNvGrpSpPr/>
          <p:nvPr/>
        </p:nvGrpSpPr>
        <p:grpSpPr>
          <a:xfrm>
            <a:off x="3985840" y="3074100"/>
            <a:ext cx="333562" cy="330964"/>
            <a:chOff x="-47892800" y="3200500"/>
            <a:chExt cx="301675" cy="299325"/>
          </a:xfrm>
        </p:grpSpPr>
        <p:sp>
          <p:nvSpPr>
            <p:cNvPr id="8202" name="Google Shape;8202;p5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57"/>
          <p:cNvGrpSpPr/>
          <p:nvPr/>
        </p:nvGrpSpPr>
        <p:grpSpPr>
          <a:xfrm>
            <a:off x="4045493" y="3481661"/>
            <a:ext cx="214257" cy="331821"/>
            <a:chOff x="-47839250" y="3569100"/>
            <a:chExt cx="193775" cy="300100"/>
          </a:xfrm>
        </p:grpSpPr>
        <p:sp>
          <p:nvSpPr>
            <p:cNvPr id="8209" name="Google Shape;8209;p5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57"/>
          <p:cNvGrpSpPr/>
          <p:nvPr/>
        </p:nvGrpSpPr>
        <p:grpSpPr>
          <a:xfrm>
            <a:off x="3986711" y="3889222"/>
            <a:ext cx="331821" cy="332705"/>
            <a:chOff x="-47892800" y="3937700"/>
            <a:chExt cx="300100" cy="300900"/>
          </a:xfrm>
        </p:grpSpPr>
        <p:sp>
          <p:nvSpPr>
            <p:cNvPr id="8216" name="Google Shape;8216;p5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57"/>
          <p:cNvGrpSpPr/>
          <p:nvPr/>
        </p:nvGrpSpPr>
        <p:grpSpPr>
          <a:xfrm>
            <a:off x="6042414" y="3094113"/>
            <a:ext cx="331821" cy="290910"/>
            <a:chOff x="-46042675" y="3218600"/>
            <a:chExt cx="300100" cy="263100"/>
          </a:xfrm>
        </p:grpSpPr>
        <p:sp>
          <p:nvSpPr>
            <p:cNvPr id="8225" name="Google Shape;8225;p5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57"/>
          <p:cNvGrpSpPr/>
          <p:nvPr/>
        </p:nvGrpSpPr>
        <p:grpSpPr>
          <a:xfrm>
            <a:off x="6042414" y="3481219"/>
            <a:ext cx="331821" cy="301801"/>
            <a:chOff x="-46042675" y="3568700"/>
            <a:chExt cx="300100" cy="272950"/>
          </a:xfrm>
        </p:grpSpPr>
        <p:sp>
          <p:nvSpPr>
            <p:cNvPr id="8232" name="Google Shape;8232;p5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57"/>
          <p:cNvGrpSpPr/>
          <p:nvPr/>
        </p:nvGrpSpPr>
        <p:grpSpPr>
          <a:xfrm>
            <a:off x="6081597" y="3889360"/>
            <a:ext cx="253454" cy="332567"/>
            <a:chOff x="-46007225" y="3937825"/>
            <a:chExt cx="229225" cy="300775"/>
          </a:xfrm>
        </p:grpSpPr>
        <p:sp>
          <p:nvSpPr>
            <p:cNvPr id="8237" name="Google Shape;8237;p5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57"/>
          <p:cNvGrpSpPr/>
          <p:nvPr/>
        </p:nvGrpSpPr>
        <p:grpSpPr>
          <a:xfrm>
            <a:off x="7300961" y="3880100"/>
            <a:ext cx="291767" cy="334004"/>
            <a:chOff x="-44895900" y="3929450"/>
            <a:chExt cx="263875" cy="302075"/>
          </a:xfrm>
        </p:grpSpPr>
        <p:sp>
          <p:nvSpPr>
            <p:cNvPr id="8248" name="Google Shape;8248;p5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57"/>
          <p:cNvGrpSpPr/>
          <p:nvPr/>
        </p:nvGrpSpPr>
        <p:grpSpPr>
          <a:xfrm>
            <a:off x="2330269" y="3065392"/>
            <a:ext cx="332705" cy="310923"/>
            <a:chOff x="-49397175" y="3192625"/>
            <a:chExt cx="300900" cy="281200"/>
          </a:xfrm>
        </p:grpSpPr>
        <p:sp>
          <p:nvSpPr>
            <p:cNvPr id="8255" name="Google Shape;8255;p5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57"/>
          <p:cNvGrpSpPr/>
          <p:nvPr/>
        </p:nvGrpSpPr>
        <p:grpSpPr>
          <a:xfrm>
            <a:off x="2354649" y="3461620"/>
            <a:ext cx="283944" cy="332705"/>
            <a:chOff x="-49375900" y="3550975"/>
            <a:chExt cx="256800" cy="300900"/>
          </a:xfrm>
        </p:grpSpPr>
        <p:sp>
          <p:nvSpPr>
            <p:cNvPr id="8263" name="Google Shape;8263;p5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57"/>
          <p:cNvGrpSpPr/>
          <p:nvPr/>
        </p:nvGrpSpPr>
        <p:grpSpPr>
          <a:xfrm>
            <a:off x="2350309" y="3870066"/>
            <a:ext cx="292624" cy="332705"/>
            <a:chOff x="-49378250" y="3920375"/>
            <a:chExt cx="264650" cy="300900"/>
          </a:xfrm>
        </p:grpSpPr>
        <p:sp>
          <p:nvSpPr>
            <p:cNvPr id="8275" name="Google Shape;8275;p5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57"/>
          <p:cNvGrpSpPr/>
          <p:nvPr/>
        </p:nvGrpSpPr>
        <p:grpSpPr>
          <a:xfrm>
            <a:off x="4418802" y="3074100"/>
            <a:ext cx="291767" cy="333562"/>
            <a:chOff x="-47505300" y="3200500"/>
            <a:chExt cx="263875" cy="301675"/>
          </a:xfrm>
        </p:grpSpPr>
        <p:sp>
          <p:nvSpPr>
            <p:cNvPr id="8283" name="Google Shape;8283;p5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57"/>
          <p:cNvGrpSpPr/>
          <p:nvPr/>
        </p:nvGrpSpPr>
        <p:grpSpPr>
          <a:xfrm>
            <a:off x="4398347" y="3481661"/>
            <a:ext cx="332677" cy="331627"/>
            <a:chOff x="-47524975" y="3569100"/>
            <a:chExt cx="300875" cy="299925"/>
          </a:xfrm>
        </p:grpSpPr>
        <p:sp>
          <p:nvSpPr>
            <p:cNvPr id="8297" name="Google Shape;8297;p5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7"/>
          <p:cNvGrpSpPr/>
          <p:nvPr/>
        </p:nvGrpSpPr>
        <p:grpSpPr>
          <a:xfrm>
            <a:off x="4398775" y="3929304"/>
            <a:ext cx="331821" cy="252570"/>
            <a:chOff x="-47523400" y="3973950"/>
            <a:chExt cx="300100" cy="228425"/>
          </a:xfrm>
        </p:grpSpPr>
        <p:sp>
          <p:nvSpPr>
            <p:cNvPr id="8303" name="Google Shape;8303;p5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57"/>
          <p:cNvGrpSpPr/>
          <p:nvPr/>
        </p:nvGrpSpPr>
        <p:grpSpPr>
          <a:xfrm>
            <a:off x="6458415" y="3072801"/>
            <a:ext cx="330964" cy="334004"/>
            <a:chOff x="-45673275" y="3199325"/>
            <a:chExt cx="299325" cy="302075"/>
          </a:xfrm>
        </p:grpSpPr>
        <p:sp>
          <p:nvSpPr>
            <p:cNvPr id="8309" name="Google Shape;8309;p5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57"/>
          <p:cNvGrpSpPr/>
          <p:nvPr/>
        </p:nvGrpSpPr>
        <p:grpSpPr>
          <a:xfrm>
            <a:off x="6457544" y="3500817"/>
            <a:ext cx="332705" cy="293508"/>
            <a:chOff x="-45674075" y="3586425"/>
            <a:chExt cx="300900" cy="265450"/>
          </a:xfrm>
        </p:grpSpPr>
        <p:sp>
          <p:nvSpPr>
            <p:cNvPr id="8313" name="Google Shape;8313;p5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57"/>
          <p:cNvGrpSpPr/>
          <p:nvPr/>
        </p:nvGrpSpPr>
        <p:grpSpPr>
          <a:xfrm>
            <a:off x="6458415" y="3889222"/>
            <a:ext cx="330964" cy="332705"/>
            <a:chOff x="-45673275" y="3937700"/>
            <a:chExt cx="299325" cy="300900"/>
          </a:xfrm>
        </p:grpSpPr>
        <p:sp>
          <p:nvSpPr>
            <p:cNvPr id="8316" name="Google Shape;8316;p5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57"/>
          <p:cNvGrpSpPr/>
          <p:nvPr/>
        </p:nvGrpSpPr>
        <p:grpSpPr>
          <a:xfrm>
            <a:off x="7727679" y="3047093"/>
            <a:ext cx="332705" cy="332705"/>
            <a:chOff x="-44512325" y="3176075"/>
            <a:chExt cx="300900" cy="300900"/>
          </a:xfrm>
        </p:grpSpPr>
        <p:sp>
          <p:nvSpPr>
            <p:cNvPr id="8323" name="Google Shape;8323;p5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57"/>
          <p:cNvGrpSpPr/>
          <p:nvPr/>
        </p:nvGrpSpPr>
        <p:grpSpPr>
          <a:xfrm>
            <a:off x="2742761" y="3054944"/>
            <a:ext cx="330964" cy="330964"/>
            <a:chOff x="-49027775" y="3183175"/>
            <a:chExt cx="299325" cy="299325"/>
          </a:xfrm>
        </p:grpSpPr>
        <p:sp>
          <p:nvSpPr>
            <p:cNvPr id="8327" name="Google Shape;8327;p5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57"/>
          <p:cNvGrpSpPr/>
          <p:nvPr/>
        </p:nvGrpSpPr>
        <p:grpSpPr>
          <a:xfrm>
            <a:off x="2742333" y="3461620"/>
            <a:ext cx="331821" cy="333590"/>
            <a:chOff x="-49027775" y="3550975"/>
            <a:chExt cx="300100" cy="301700"/>
          </a:xfrm>
        </p:grpSpPr>
        <p:sp>
          <p:nvSpPr>
            <p:cNvPr id="8332" name="Google Shape;8332;p5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57"/>
          <p:cNvGrpSpPr/>
          <p:nvPr/>
        </p:nvGrpSpPr>
        <p:grpSpPr>
          <a:xfrm>
            <a:off x="2740536" y="3869845"/>
            <a:ext cx="335414" cy="332069"/>
            <a:chOff x="-49031025" y="3920175"/>
            <a:chExt cx="303350" cy="300325"/>
          </a:xfrm>
        </p:grpSpPr>
        <p:sp>
          <p:nvSpPr>
            <p:cNvPr id="8343" name="Google Shape;8343;p5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57"/>
          <p:cNvGrpSpPr/>
          <p:nvPr/>
        </p:nvGrpSpPr>
        <p:grpSpPr>
          <a:xfrm>
            <a:off x="4806336" y="3074100"/>
            <a:ext cx="332677" cy="330964"/>
            <a:chOff x="-47155575" y="3200500"/>
            <a:chExt cx="300875" cy="299325"/>
          </a:xfrm>
        </p:grpSpPr>
        <p:sp>
          <p:nvSpPr>
            <p:cNvPr id="8350" name="Google Shape;8350;p5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57"/>
          <p:cNvGrpSpPr/>
          <p:nvPr/>
        </p:nvGrpSpPr>
        <p:grpSpPr>
          <a:xfrm>
            <a:off x="4806765" y="3481661"/>
            <a:ext cx="331821" cy="331821"/>
            <a:chOff x="-47154800" y="3569100"/>
            <a:chExt cx="300100" cy="300100"/>
          </a:xfrm>
        </p:grpSpPr>
        <p:sp>
          <p:nvSpPr>
            <p:cNvPr id="8357" name="Google Shape;8357;p5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57"/>
          <p:cNvGrpSpPr/>
          <p:nvPr/>
        </p:nvGrpSpPr>
        <p:grpSpPr>
          <a:xfrm>
            <a:off x="4807207" y="3890963"/>
            <a:ext cx="330936" cy="330107"/>
            <a:chOff x="-47154000" y="3939275"/>
            <a:chExt cx="299300" cy="298550"/>
          </a:xfrm>
        </p:grpSpPr>
        <p:sp>
          <p:nvSpPr>
            <p:cNvPr id="8364" name="Google Shape;8364;p5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57"/>
          <p:cNvGrpSpPr/>
          <p:nvPr/>
        </p:nvGrpSpPr>
        <p:grpSpPr>
          <a:xfrm>
            <a:off x="6885685" y="3074100"/>
            <a:ext cx="291767" cy="330964"/>
            <a:chOff x="-45286550" y="3200500"/>
            <a:chExt cx="263875" cy="299325"/>
          </a:xfrm>
        </p:grpSpPr>
        <p:sp>
          <p:nvSpPr>
            <p:cNvPr id="8369" name="Google Shape;8369;p5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7"/>
          <p:cNvGrpSpPr/>
          <p:nvPr/>
        </p:nvGrpSpPr>
        <p:grpSpPr>
          <a:xfrm>
            <a:off x="6885685" y="3482545"/>
            <a:ext cx="291767" cy="330936"/>
            <a:chOff x="-45286550" y="3569900"/>
            <a:chExt cx="263875" cy="299300"/>
          </a:xfrm>
        </p:grpSpPr>
        <p:sp>
          <p:nvSpPr>
            <p:cNvPr id="8373" name="Google Shape;8373;p5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57"/>
          <p:cNvGrpSpPr/>
          <p:nvPr/>
        </p:nvGrpSpPr>
        <p:grpSpPr>
          <a:xfrm>
            <a:off x="6896134" y="3890106"/>
            <a:ext cx="270869" cy="331821"/>
            <a:chOff x="-45277900" y="3938500"/>
            <a:chExt cx="244975" cy="300100"/>
          </a:xfrm>
        </p:grpSpPr>
        <p:sp>
          <p:nvSpPr>
            <p:cNvPr id="8380" name="Google Shape;8380;p5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57"/>
          <p:cNvGrpSpPr/>
          <p:nvPr/>
        </p:nvGrpSpPr>
        <p:grpSpPr>
          <a:xfrm>
            <a:off x="7728121" y="3490368"/>
            <a:ext cx="331821" cy="331821"/>
            <a:chOff x="-44502875" y="3576975"/>
            <a:chExt cx="300100" cy="300100"/>
          </a:xfrm>
        </p:grpSpPr>
        <p:sp>
          <p:nvSpPr>
            <p:cNvPr id="8385" name="Google Shape;8385;p5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57"/>
          <p:cNvGrpSpPr/>
          <p:nvPr/>
        </p:nvGrpSpPr>
        <p:grpSpPr>
          <a:xfrm>
            <a:off x="2356364" y="2181064"/>
            <a:ext cx="284806" cy="241434"/>
            <a:chOff x="1636184" y="2959225"/>
            <a:chExt cx="232666" cy="197250"/>
          </a:xfrm>
        </p:grpSpPr>
        <p:sp>
          <p:nvSpPr>
            <p:cNvPr id="8389" name="Google Shape;8389;p57"/>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8392" name="Google Shape;8392;p57"/>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8393" name="Google Shape;8393;p57"/>
          <p:cNvGrpSpPr/>
          <p:nvPr/>
        </p:nvGrpSpPr>
        <p:grpSpPr>
          <a:xfrm>
            <a:off x="3623760" y="2531111"/>
            <a:ext cx="239502" cy="338262"/>
            <a:chOff x="-47300587" y="123275"/>
            <a:chExt cx="190975" cy="269725"/>
          </a:xfrm>
        </p:grpSpPr>
        <p:sp>
          <p:nvSpPr>
            <p:cNvPr id="8394" name="Google Shape;8394;p57"/>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02" name="Shape 8402"/>
        <p:cNvGrpSpPr/>
        <p:nvPr/>
      </p:nvGrpSpPr>
      <p:grpSpPr>
        <a:xfrm>
          <a:off x="0" y="0"/>
          <a:ext cx="0" cy="0"/>
          <a:chOff x="0" y="0"/>
          <a:chExt cx="0" cy="0"/>
        </a:xfrm>
      </p:grpSpPr>
      <p:sp>
        <p:nvSpPr>
          <p:cNvPr id="8403" name="Google Shape;8403;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8404" name="Google Shape;8404;p58"/>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8"/>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8"/>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7" name="Google Shape;8407;p58"/>
          <p:cNvGrpSpPr/>
          <p:nvPr/>
        </p:nvGrpSpPr>
        <p:grpSpPr>
          <a:xfrm>
            <a:off x="3151213" y="1709564"/>
            <a:ext cx="342129" cy="343862"/>
            <a:chOff x="-41270450" y="1973375"/>
            <a:chExt cx="315850" cy="317450"/>
          </a:xfrm>
        </p:grpSpPr>
        <p:sp>
          <p:nvSpPr>
            <p:cNvPr id="8408" name="Google Shape;8408;p58"/>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8"/>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8"/>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8"/>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58"/>
          <p:cNvGrpSpPr/>
          <p:nvPr/>
        </p:nvGrpSpPr>
        <p:grpSpPr>
          <a:xfrm>
            <a:off x="3140177" y="2105636"/>
            <a:ext cx="364199" cy="342318"/>
            <a:chOff x="-41291625" y="2339025"/>
            <a:chExt cx="336225" cy="316025"/>
          </a:xfrm>
        </p:grpSpPr>
        <p:sp>
          <p:nvSpPr>
            <p:cNvPr id="8413" name="Google Shape;8413;p58"/>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8"/>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5" name="Google Shape;8415;p58"/>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8"/>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8"/>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8"/>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8"/>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8"/>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1" name="Google Shape;8421;p58"/>
          <p:cNvGrpSpPr/>
          <p:nvPr/>
        </p:nvGrpSpPr>
        <p:grpSpPr>
          <a:xfrm>
            <a:off x="1533687" y="1683811"/>
            <a:ext cx="365174" cy="343293"/>
            <a:chOff x="-42804750" y="1949600"/>
            <a:chExt cx="337125" cy="316925"/>
          </a:xfrm>
        </p:grpSpPr>
        <p:sp>
          <p:nvSpPr>
            <p:cNvPr id="8422" name="Google Shape;8422;p58"/>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8"/>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8"/>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58"/>
          <p:cNvGrpSpPr/>
          <p:nvPr/>
        </p:nvGrpSpPr>
        <p:grpSpPr>
          <a:xfrm>
            <a:off x="1564049" y="2085164"/>
            <a:ext cx="308847" cy="335115"/>
            <a:chOff x="-42778750" y="2320125"/>
            <a:chExt cx="285125" cy="309375"/>
          </a:xfrm>
        </p:grpSpPr>
        <p:sp>
          <p:nvSpPr>
            <p:cNvPr id="8426" name="Google Shape;8426;p58"/>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8"/>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58"/>
          <p:cNvGrpSpPr/>
          <p:nvPr/>
        </p:nvGrpSpPr>
        <p:grpSpPr>
          <a:xfrm>
            <a:off x="1543503" y="2475712"/>
            <a:ext cx="345541" cy="344701"/>
            <a:chOff x="-42796875" y="2680675"/>
            <a:chExt cx="319000" cy="318225"/>
          </a:xfrm>
        </p:grpSpPr>
        <p:sp>
          <p:nvSpPr>
            <p:cNvPr id="8429" name="Google Shape;8429;p58"/>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8"/>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8"/>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8"/>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8"/>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4" name="Google Shape;8434;p58"/>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8"/>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8"/>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8"/>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8"/>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9" name="Google Shape;8439;p58"/>
          <p:cNvGrpSpPr/>
          <p:nvPr/>
        </p:nvGrpSpPr>
        <p:grpSpPr>
          <a:xfrm>
            <a:off x="5583876" y="2080668"/>
            <a:ext cx="359189" cy="340016"/>
            <a:chOff x="-39055650" y="2315975"/>
            <a:chExt cx="331600" cy="313900"/>
          </a:xfrm>
        </p:grpSpPr>
        <p:sp>
          <p:nvSpPr>
            <p:cNvPr id="8440" name="Google Shape;8440;p58"/>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8"/>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2" name="Google Shape;8442;p58"/>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8"/>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4" name="Google Shape;8444;p58"/>
          <p:cNvGrpSpPr/>
          <p:nvPr/>
        </p:nvGrpSpPr>
        <p:grpSpPr>
          <a:xfrm>
            <a:off x="1929543" y="1683974"/>
            <a:ext cx="349819" cy="342047"/>
            <a:chOff x="-42430625" y="1949750"/>
            <a:chExt cx="322950" cy="315775"/>
          </a:xfrm>
        </p:grpSpPr>
        <p:sp>
          <p:nvSpPr>
            <p:cNvPr id="8445" name="Google Shape;8445;p58"/>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8"/>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8"/>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8"/>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9" name="Google Shape;8449;p58"/>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8"/>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8"/>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8"/>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8"/>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8"/>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5" name="Google Shape;8455;p58"/>
          <p:cNvGrpSpPr/>
          <p:nvPr/>
        </p:nvGrpSpPr>
        <p:grpSpPr>
          <a:xfrm>
            <a:off x="6002652" y="2078962"/>
            <a:ext cx="342995" cy="342291"/>
            <a:chOff x="-38686275" y="2314400"/>
            <a:chExt cx="316650" cy="316000"/>
          </a:xfrm>
        </p:grpSpPr>
        <p:sp>
          <p:nvSpPr>
            <p:cNvPr id="8456" name="Google Shape;8456;p58"/>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8"/>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8"/>
          <p:cNvGrpSpPr/>
          <p:nvPr/>
        </p:nvGrpSpPr>
        <p:grpSpPr>
          <a:xfrm>
            <a:off x="6001366" y="2477418"/>
            <a:ext cx="345568" cy="343835"/>
            <a:chOff x="-38686275" y="2682250"/>
            <a:chExt cx="319025" cy="317425"/>
          </a:xfrm>
        </p:grpSpPr>
        <p:sp>
          <p:nvSpPr>
            <p:cNvPr id="8459" name="Google Shape;8459;p58"/>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8"/>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58"/>
          <p:cNvGrpSpPr/>
          <p:nvPr/>
        </p:nvGrpSpPr>
        <p:grpSpPr>
          <a:xfrm>
            <a:off x="7214268" y="2462063"/>
            <a:ext cx="360056" cy="346516"/>
            <a:chOff x="-37534750" y="2668075"/>
            <a:chExt cx="332400" cy="319900"/>
          </a:xfrm>
        </p:grpSpPr>
        <p:sp>
          <p:nvSpPr>
            <p:cNvPr id="8462" name="Google Shape;8462;p58"/>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8"/>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4" name="Google Shape;8464;p58"/>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5" name="Google Shape;8465;p58"/>
          <p:cNvGrpSpPr/>
          <p:nvPr/>
        </p:nvGrpSpPr>
        <p:grpSpPr>
          <a:xfrm>
            <a:off x="2336367" y="2080696"/>
            <a:ext cx="345541" cy="344133"/>
            <a:chOff x="-42062025" y="2316000"/>
            <a:chExt cx="319000" cy="317700"/>
          </a:xfrm>
        </p:grpSpPr>
        <p:sp>
          <p:nvSpPr>
            <p:cNvPr id="8466" name="Google Shape;8466;p58"/>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8"/>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8" name="Google Shape;8468;p58"/>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58"/>
          <p:cNvGrpSpPr/>
          <p:nvPr/>
        </p:nvGrpSpPr>
        <p:grpSpPr>
          <a:xfrm>
            <a:off x="4395630" y="1713843"/>
            <a:ext cx="303729" cy="338717"/>
            <a:chOff x="-40150450" y="1977325"/>
            <a:chExt cx="280400" cy="312700"/>
          </a:xfrm>
        </p:grpSpPr>
        <p:sp>
          <p:nvSpPr>
            <p:cNvPr id="8470" name="Google Shape;8470;p58"/>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8"/>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8"/>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8"/>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58"/>
          <p:cNvGrpSpPr/>
          <p:nvPr/>
        </p:nvGrpSpPr>
        <p:grpSpPr>
          <a:xfrm>
            <a:off x="4390079" y="2106286"/>
            <a:ext cx="314832" cy="342995"/>
            <a:chOff x="-40160700" y="2339625"/>
            <a:chExt cx="290650" cy="316650"/>
          </a:xfrm>
        </p:grpSpPr>
        <p:sp>
          <p:nvSpPr>
            <p:cNvPr id="8475" name="Google Shape;8475;p58"/>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8"/>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8"/>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8"/>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58"/>
          <p:cNvGrpSpPr/>
          <p:nvPr/>
        </p:nvGrpSpPr>
        <p:grpSpPr>
          <a:xfrm>
            <a:off x="4373357" y="2503008"/>
            <a:ext cx="345541" cy="342995"/>
            <a:chOff x="-40171725" y="2705875"/>
            <a:chExt cx="319000" cy="316650"/>
          </a:xfrm>
        </p:grpSpPr>
        <p:sp>
          <p:nvSpPr>
            <p:cNvPr id="8480" name="Google Shape;8480;p58"/>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8"/>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58"/>
          <p:cNvGrpSpPr/>
          <p:nvPr/>
        </p:nvGrpSpPr>
        <p:grpSpPr>
          <a:xfrm>
            <a:off x="6450332" y="1680561"/>
            <a:ext cx="250869" cy="343862"/>
            <a:chOff x="-38275925" y="1946600"/>
            <a:chExt cx="231600" cy="317450"/>
          </a:xfrm>
        </p:grpSpPr>
        <p:sp>
          <p:nvSpPr>
            <p:cNvPr id="8483" name="Google Shape;8483;p58"/>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8"/>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5" name="Google Shape;8485;p58"/>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8"/>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7" name="Google Shape;8487;p58"/>
          <p:cNvGrpSpPr/>
          <p:nvPr/>
        </p:nvGrpSpPr>
        <p:grpSpPr>
          <a:xfrm>
            <a:off x="7635833" y="1685680"/>
            <a:ext cx="351525" cy="342156"/>
            <a:chOff x="-37190575" y="1951325"/>
            <a:chExt cx="324525" cy="315875"/>
          </a:xfrm>
        </p:grpSpPr>
        <p:sp>
          <p:nvSpPr>
            <p:cNvPr id="8488" name="Google Shape;8488;p58"/>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8"/>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8"/>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8"/>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8"/>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3" name="Google Shape;8493;p58"/>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4" name="Google Shape;8494;p58"/>
          <p:cNvGrpSpPr/>
          <p:nvPr/>
        </p:nvGrpSpPr>
        <p:grpSpPr>
          <a:xfrm>
            <a:off x="2743418" y="2153216"/>
            <a:ext cx="343835" cy="269608"/>
            <a:chOff x="-41694200" y="2382950"/>
            <a:chExt cx="317425" cy="248900"/>
          </a:xfrm>
        </p:grpSpPr>
        <p:sp>
          <p:nvSpPr>
            <p:cNvPr id="8495" name="Google Shape;8495;p58"/>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8"/>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8"/>
          <p:cNvGrpSpPr/>
          <p:nvPr/>
        </p:nvGrpSpPr>
        <p:grpSpPr>
          <a:xfrm>
            <a:off x="2740496" y="2478257"/>
            <a:ext cx="345541" cy="343862"/>
            <a:chOff x="-41695775" y="2683025"/>
            <a:chExt cx="319000" cy="317450"/>
          </a:xfrm>
        </p:grpSpPr>
        <p:sp>
          <p:nvSpPr>
            <p:cNvPr id="8498" name="Google Shape;8498;p58"/>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8"/>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8"/>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58"/>
          <p:cNvGrpSpPr/>
          <p:nvPr/>
        </p:nvGrpSpPr>
        <p:grpSpPr>
          <a:xfrm>
            <a:off x="4797389" y="1707858"/>
            <a:ext cx="314832" cy="345568"/>
            <a:chOff x="-39792875" y="1971800"/>
            <a:chExt cx="290650" cy="319025"/>
          </a:xfrm>
        </p:grpSpPr>
        <p:sp>
          <p:nvSpPr>
            <p:cNvPr id="8502" name="Google Shape;8502;p58"/>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8"/>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58"/>
          <p:cNvGrpSpPr/>
          <p:nvPr/>
        </p:nvGrpSpPr>
        <p:grpSpPr>
          <a:xfrm>
            <a:off x="4805486" y="2104445"/>
            <a:ext cx="298638" cy="344837"/>
            <a:chOff x="-39783425" y="2337925"/>
            <a:chExt cx="275700" cy="318350"/>
          </a:xfrm>
        </p:grpSpPr>
        <p:sp>
          <p:nvSpPr>
            <p:cNvPr id="8505" name="Google Shape;8505;p58"/>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8"/>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7" name="Google Shape;8507;p58"/>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8" name="Google Shape;8508;p58"/>
          <p:cNvGrpSpPr/>
          <p:nvPr/>
        </p:nvGrpSpPr>
        <p:grpSpPr>
          <a:xfrm>
            <a:off x="6800271" y="1682268"/>
            <a:ext cx="353232" cy="342806"/>
            <a:chOff x="-37956150" y="1948175"/>
            <a:chExt cx="326100" cy="316475"/>
          </a:xfrm>
        </p:grpSpPr>
        <p:sp>
          <p:nvSpPr>
            <p:cNvPr id="8509" name="Google Shape;8509;p58"/>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8"/>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8"/>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58"/>
          <p:cNvGrpSpPr/>
          <p:nvPr/>
        </p:nvGrpSpPr>
        <p:grpSpPr>
          <a:xfrm>
            <a:off x="6807188" y="2148937"/>
            <a:ext cx="345568" cy="223572"/>
            <a:chOff x="-37953000" y="2379000"/>
            <a:chExt cx="319025" cy="206400"/>
          </a:xfrm>
        </p:grpSpPr>
        <p:sp>
          <p:nvSpPr>
            <p:cNvPr id="8513" name="Google Shape;8513;p58"/>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8"/>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8"/>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8"/>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8"/>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8" name="Google Shape;8518;p58"/>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8"/>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0" name="Google Shape;8520;p58"/>
          <p:cNvGrpSpPr/>
          <p:nvPr/>
        </p:nvGrpSpPr>
        <p:grpSpPr>
          <a:xfrm>
            <a:off x="1177056" y="3057552"/>
            <a:ext cx="298611" cy="343510"/>
            <a:chOff x="-42971725" y="3217825"/>
            <a:chExt cx="275675" cy="317125"/>
          </a:xfrm>
        </p:grpSpPr>
        <p:sp>
          <p:nvSpPr>
            <p:cNvPr id="8521" name="Google Shape;8521;p58"/>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8"/>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8"/>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58"/>
          <p:cNvGrpSpPr/>
          <p:nvPr/>
        </p:nvGrpSpPr>
        <p:grpSpPr>
          <a:xfrm>
            <a:off x="1151019" y="3485173"/>
            <a:ext cx="350686" cy="312936"/>
            <a:chOff x="-42996150" y="3612600"/>
            <a:chExt cx="323750" cy="288900"/>
          </a:xfrm>
        </p:grpSpPr>
        <p:sp>
          <p:nvSpPr>
            <p:cNvPr id="8525" name="Google Shape;8525;p5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8"/>
          <p:cNvGrpSpPr/>
          <p:nvPr/>
        </p:nvGrpSpPr>
        <p:grpSpPr>
          <a:xfrm>
            <a:off x="1153578" y="3850969"/>
            <a:ext cx="345568" cy="343862"/>
            <a:chOff x="-42994575" y="3950300"/>
            <a:chExt cx="319025" cy="317450"/>
          </a:xfrm>
        </p:grpSpPr>
        <p:sp>
          <p:nvSpPr>
            <p:cNvPr id="8529" name="Google Shape;8529;p58"/>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8"/>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8"/>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58"/>
          <p:cNvGrpSpPr/>
          <p:nvPr/>
        </p:nvGrpSpPr>
        <p:grpSpPr>
          <a:xfrm>
            <a:off x="3149945" y="3080597"/>
            <a:ext cx="344674" cy="343835"/>
            <a:chOff x="-41111350" y="3239100"/>
            <a:chExt cx="318200" cy="317425"/>
          </a:xfrm>
        </p:grpSpPr>
        <p:sp>
          <p:nvSpPr>
            <p:cNvPr id="8533" name="Google Shape;8533;p58"/>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8"/>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8"/>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8"/>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58"/>
          <p:cNvGrpSpPr/>
          <p:nvPr/>
        </p:nvGrpSpPr>
        <p:grpSpPr>
          <a:xfrm>
            <a:off x="3146533" y="3477509"/>
            <a:ext cx="351498" cy="343916"/>
            <a:chOff x="-41117650" y="3605525"/>
            <a:chExt cx="324500" cy="317500"/>
          </a:xfrm>
        </p:grpSpPr>
        <p:sp>
          <p:nvSpPr>
            <p:cNvPr id="8538" name="Google Shape;8538;p58"/>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8"/>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8"/>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1" name="Google Shape;8541;p58"/>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2" name="Google Shape;8542;p58"/>
          <p:cNvGrpSpPr/>
          <p:nvPr/>
        </p:nvGrpSpPr>
        <p:grpSpPr>
          <a:xfrm>
            <a:off x="5257001" y="3060098"/>
            <a:ext cx="200500" cy="344701"/>
            <a:chOff x="-39205300" y="3220175"/>
            <a:chExt cx="185100" cy="318225"/>
          </a:xfrm>
        </p:grpSpPr>
        <p:sp>
          <p:nvSpPr>
            <p:cNvPr id="8543" name="Google Shape;8543;p58"/>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8"/>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58"/>
          <p:cNvGrpSpPr/>
          <p:nvPr/>
        </p:nvGrpSpPr>
        <p:grpSpPr>
          <a:xfrm>
            <a:off x="5218181" y="3459176"/>
            <a:ext cx="278139" cy="342345"/>
            <a:chOff x="-39248625" y="3588600"/>
            <a:chExt cx="256775" cy="316050"/>
          </a:xfrm>
        </p:grpSpPr>
        <p:sp>
          <p:nvSpPr>
            <p:cNvPr id="8546" name="Google Shape;8546;p58"/>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8"/>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8" name="Google Shape;8548;p58"/>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8"/>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58"/>
          <p:cNvGrpSpPr/>
          <p:nvPr/>
        </p:nvGrpSpPr>
        <p:grpSpPr>
          <a:xfrm>
            <a:off x="1517188" y="3057552"/>
            <a:ext cx="398184" cy="343835"/>
            <a:chOff x="-42651700" y="3217825"/>
            <a:chExt cx="367600" cy="317425"/>
          </a:xfrm>
        </p:grpSpPr>
        <p:sp>
          <p:nvSpPr>
            <p:cNvPr id="8551" name="Google Shape;8551;p58"/>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8"/>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8"/>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8"/>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58"/>
          <p:cNvGrpSpPr/>
          <p:nvPr/>
        </p:nvGrpSpPr>
        <p:grpSpPr>
          <a:xfrm>
            <a:off x="1550036" y="3458282"/>
            <a:ext cx="332488" cy="336740"/>
            <a:chOff x="-42617300" y="3587775"/>
            <a:chExt cx="306950" cy="310875"/>
          </a:xfrm>
        </p:grpSpPr>
        <p:sp>
          <p:nvSpPr>
            <p:cNvPr id="8556" name="Google Shape;8556;p5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8" name="Google Shape;8558;p58"/>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9" name="Google Shape;8559;p58"/>
          <p:cNvGrpSpPr/>
          <p:nvPr/>
        </p:nvGrpSpPr>
        <p:grpSpPr>
          <a:xfrm>
            <a:off x="3563493" y="3080164"/>
            <a:ext cx="349440" cy="343320"/>
            <a:chOff x="-40748275" y="3238700"/>
            <a:chExt cx="322600" cy="316950"/>
          </a:xfrm>
        </p:grpSpPr>
        <p:sp>
          <p:nvSpPr>
            <p:cNvPr id="8560" name="Google Shape;8560;p5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8"/>
          <p:cNvGrpSpPr/>
          <p:nvPr/>
        </p:nvGrpSpPr>
        <p:grpSpPr>
          <a:xfrm>
            <a:off x="3565862" y="3507162"/>
            <a:ext cx="344701" cy="313993"/>
            <a:chOff x="-40745125" y="3632900"/>
            <a:chExt cx="318225" cy="289875"/>
          </a:xfrm>
        </p:grpSpPr>
        <p:sp>
          <p:nvSpPr>
            <p:cNvPr id="8567" name="Google Shape;8567;p58"/>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8"/>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8"/>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8"/>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8"/>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8"/>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8"/>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8"/>
          <p:cNvGrpSpPr/>
          <p:nvPr/>
        </p:nvGrpSpPr>
        <p:grpSpPr>
          <a:xfrm>
            <a:off x="3569708" y="3874664"/>
            <a:ext cx="337011" cy="343185"/>
            <a:chOff x="-40742750" y="3972175"/>
            <a:chExt cx="311125" cy="316825"/>
          </a:xfrm>
        </p:grpSpPr>
        <p:sp>
          <p:nvSpPr>
            <p:cNvPr id="8575" name="Google Shape;8575;p58"/>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8"/>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58"/>
          <p:cNvGrpSpPr/>
          <p:nvPr/>
        </p:nvGrpSpPr>
        <p:grpSpPr>
          <a:xfrm>
            <a:off x="5639761" y="3061804"/>
            <a:ext cx="247430" cy="342995"/>
            <a:chOff x="-38860325" y="3221750"/>
            <a:chExt cx="228425" cy="316650"/>
          </a:xfrm>
        </p:grpSpPr>
        <p:sp>
          <p:nvSpPr>
            <p:cNvPr id="8578" name="Google Shape;8578;p58"/>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8"/>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8"/>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8"/>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58"/>
          <p:cNvGrpSpPr/>
          <p:nvPr/>
        </p:nvGrpSpPr>
        <p:grpSpPr>
          <a:xfrm>
            <a:off x="5587293" y="3462723"/>
            <a:ext cx="352365" cy="340341"/>
            <a:chOff x="-38905225" y="3591875"/>
            <a:chExt cx="325300" cy="314200"/>
          </a:xfrm>
        </p:grpSpPr>
        <p:sp>
          <p:nvSpPr>
            <p:cNvPr id="8583" name="Google Shape;8583;p58"/>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8"/>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8"/>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6" name="Google Shape;8586;p58"/>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7" name="Google Shape;8587;p58"/>
          <p:cNvGrpSpPr/>
          <p:nvPr/>
        </p:nvGrpSpPr>
        <p:grpSpPr>
          <a:xfrm>
            <a:off x="7262295" y="3448891"/>
            <a:ext cx="269608" cy="342779"/>
            <a:chOff x="-37370925" y="3579105"/>
            <a:chExt cx="248900" cy="316450"/>
          </a:xfrm>
        </p:grpSpPr>
        <p:sp>
          <p:nvSpPr>
            <p:cNvPr id="8588" name="Google Shape;8588;p58"/>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8"/>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0" name="Google Shape;8590;p58"/>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8"/>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2" name="Google Shape;8592;p58"/>
          <p:cNvGrpSpPr/>
          <p:nvPr/>
        </p:nvGrpSpPr>
        <p:grpSpPr>
          <a:xfrm>
            <a:off x="1932108" y="3851836"/>
            <a:ext cx="344701" cy="342995"/>
            <a:chOff x="-42259725" y="3951100"/>
            <a:chExt cx="318225" cy="316650"/>
          </a:xfrm>
        </p:grpSpPr>
        <p:sp>
          <p:nvSpPr>
            <p:cNvPr id="8593" name="Google Shape;8593;p58"/>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8"/>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58"/>
          <p:cNvGrpSpPr/>
          <p:nvPr/>
        </p:nvGrpSpPr>
        <p:grpSpPr>
          <a:xfrm>
            <a:off x="3970164" y="3111306"/>
            <a:ext cx="343835" cy="313126"/>
            <a:chOff x="-40378075" y="3267450"/>
            <a:chExt cx="317425" cy="289075"/>
          </a:xfrm>
        </p:grpSpPr>
        <p:sp>
          <p:nvSpPr>
            <p:cNvPr id="8596" name="Google Shape;8596;p5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58"/>
          <p:cNvGrpSpPr/>
          <p:nvPr/>
        </p:nvGrpSpPr>
        <p:grpSpPr>
          <a:xfrm>
            <a:off x="3973563" y="3476453"/>
            <a:ext cx="337038" cy="342995"/>
            <a:chOff x="-40372575" y="3604550"/>
            <a:chExt cx="311150" cy="316650"/>
          </a:xfrm>
        </p:grpSpPr>
        <p:sp>
          <p:nvSpPr>
            <p:cNvPr id="8601" name="Google Shape;8601;p58"/>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8"/>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8"/>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4" name="Google Shape;8604;p58"/>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5" name="Google Shape;8605;p58"/>
          <p:cNvGrpSpPr/>
          <p:nvPr/>
        </p:nvGrpSpPr>
        <p:grpSpPr>
          <a:xfrm>
            <a:off x="5989185" y="3060098"/>
            <a:ext cx="369940" cy="345026"/>
            <a:chOff x="-38542250" y="3220175"/>
            <a:chExt cx="341525" cy="318525"/>
          </a:xfrm>
        </p:grpSpPr>
        <p:sp>
          <p:nvSpPr>
            <p:cNvPr id="8606" name="Google Shape;8606;p58"/>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8"/>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8"/>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58"/>
          <p:cNvGrpSpPr/>
          <p:nvPr/>
        </p:nvGrpSpPr>
        <p:grpSpPr>
          <a:xfrm>
            <a:off x="6002657" y="3458526"/>
            <a:ext cx="342995" cy="342156"/>
            <a:chOff x="-38537400" y="3588000"/>
            <a:chExt cx="316650" cy="315875"/>
          </a:xfrm>
        </p:grpSpPr>
        <p:sp>
          <p:nvSpPr>
            <p:cNvPr id="8610" name="Google Shape;8610;p58"/>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8"/>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8"/>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8"/>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58"/>
          <p:cNvGrpSpPr/>
          <p:nvPr/>
        </p:nvGrpSpPr>
        <p:grpSpPr>
          <a:xfrm>
            <a:off x="6001804" y="3855248"/>
            <a:ext cx="344701" cy="342995"/>
            <a:chOff x="-38538975" y="3954250"/>
            <a:chExt cx="318225" cy="316650"/>
          </a:xfrm>
        </p:grpSpPr>
        <p:sp>
          <p:nvSpPr>
            <p:cNvPr id="8615" name="Google Shape;8615;p58"/>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8"/>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58"/>
          <p:cNvGrpSpPr/>
          <p:nvPr/>
        </p:nvGrpSpPr>
        <p:grpSpPr>
          <a:xfrm>
            <a:off x="7223057" y="3850545"/>
            <a:ext cx="348086" cy="344701"/>
            <a:chOff x="-37385100" y="3949908"/>
            <a:chExt cx="321350" cy="318225"/>
          </a:xfrm>
        </p:grpSpPr>
        <p:sp>
          <p:nvSpPr>
            <p:cNvPr id="8618" name="Google Shape;8618;p58"/>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8"/>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58"/>
          <p:cNvGrpSpPr/>
          <p:nvPr/>
        </p:nvGrpSpPr>
        <p:grpSpPr>
          <a:xfrm>
            <a:off x="2339986" y="3056902"/>
            <a:ext cx="343862" cy="343645"/>
            <a:chOff x="-41895050" y="3217225"/>
            <a:chExt cx="317450" cy="317250"/>
          </a:xfrm>
        </p:grpSpPr>
        <p:sp>
          <p:nvSpPr>
            <p:cNvPr id="8621" name="Google Shape;8621;p58"/>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8"/>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8"/>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8"/>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8"/>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58"/>
          <p:cNvGrpSpPr/>
          <p:nvPr/>
        </p:nvGrpSpPr>
        <p:grpSpPr>
          <a:xfrm>
            <a:off x="2339567" y="3455114"/>
            <a:ext cx="344701" cy="342995"/>
            <a:chOff x="-41893475" y="3584850"/>
            <a:chExt cx="318225" cy="316650"/>
          </a:xfrm>
        </p:grpSpPr>
        <p:sp>
          <p:nvSpPr>
            <p:cNvPr id="8627" name="Google Shape;8627;p58"/>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8"/>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8"/>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8"/>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58"/>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8"/>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3" name="Google Shape;8633;p58"/>
          <p:cNvGrpSpPr/>
          <p:nvPr/>
        </p:nvGrpSpPr>
        <p:grpSpPr>
          <a:xfrm>
            <a:off x="4391046" y="3477292"/>
            <a:ext cx="312909" cy="343862"/>
            <a:chOff x="-39998250" y="3605325"/>
            <a:chExt cx="288875" cy="317450"/>
          </a:xfrm>
        </p:grpSpPr>
        <p:sp>
          <p:nvSpPr>
            <p:cNvPr id="8634" name="Google Shape;8634;p58"/>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8"/>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58"/>
          <p:cNvGrpSpPr/>
          <p:nvPr/>
        </p:nvGrpSpPr>
        <p:grpSpPr>
          <a:xfrm>
            <a:off x="4376003" y="3874881"/>
            <a:ext cx="342995" cy="342968"/>
            <a:chOff x="-40011050" y="3972375"/>
            <a:chExt cx="316650" cy="316625"/>
          </a:xfrm>
        </p:grpSpPr>
        <p:sp>
          <p:nvSpPr>
            <p:cNvPr id="8637" name="Google Shape;8637;p58"/>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8"/>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8"/>
          <p:cNvGrpSpPr/>
          <p:nvPr/>
        </p:nvGrpSpPr>
        <p:grpSpPr>
          <a:xfrm>
            <a:off x="6452043" y="3062671"/>
            <a:ext cx="247457" cy="342129"/>
            <a:chOff x="-38129425" y="3222550"/>
            <a:chExt cx="228450" cy="315850"/>
          </a:xfrm>
        </p:grpSpPr>
        <p:sp>
          <p:nvSpPr>
            <p:cNvPr id="8640" name="Google Shape;8640;p58"/>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8"/>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58"/>
          <p:cNvGrpSpPr/>
          <p:nvPr/>
        </p:nvGrpSpPr>
        <p:grpSpPr>
          <a:xfrm>
            <a:off x="6403434" y="3458526"/>
            <a:ext cx="344674" cy="342995"/>
            <a:chOff x="-38172725" y="3588000"/>
            <a:chExt cx="318200" cy="316650"/>
          </a:xfrm>
        </p:grpSpPr>
        <p:sp>
          <p:nvSpPr>
            <p:cNvPr id="8643" name="Google Shape;8643;p58"/>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8"/>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8"/>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8"/>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8"/>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8"/>
          <p:cNvGrpSpPr/>
          <p:nvPr/>
        </p:nvGrpSpPr>
        <p:grpSpPr>
          <a:xfrm>
            <a:off x="6473802" y="3856087"/>
            <a:ext cx="203939" cy="342995"/>
            <a:chOff x="-38109725" y="3955025"/>
            <a:chExt cx="188275" cy="316650"/>
          </a:xfrm>
        </p:grpSpPr>
        <p:sp>
          <p:nvSpPr>
            <p:cNvPr id="8652" name="Google Shape;8652;p58"/>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8"/>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4" name="Google Shape;8654;p58"/>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5" name="Google Shape;8655;p58"/>
          <p:cNvGrpSpPr/>
          <p:nvPr/>
        </p:nvGrpSpPr>
        <p:grpSpPr>
          <a:xfrm>
            <a:off x="2740068" y="3058609"/>
            <a:ext cx="346407" cy="342156"/>
            <a:chOff x="-41530375" y="3218800"/>
            <a:chExt cx="319800" cy="315875"/>
          </a:xfrm>
        </p:grpSpPr>
        <p:sp>
          <p:nvSpPr>
            <p:cNvPr id="8656" name="Google Shape;8656;p58"/>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8"/>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58"/>
          <p:cNvGrpSpPr/>
          <p:nvPr/>
        </p:nvGrpSpPr>
        <p:grpSpPr>
          <a:xfrm>
            <a:off x="2742194" y="3529340"/>
            <a:ext cx="342156" cy="267930"/>
            <a:chOff x="-41526450" y="3653375"/>
            <a:chExt cx="315875" cy="247350"/>
          </a:xfrm>
        </p:grpSpPr>
        <p:sp>
          <p:nvSpPr>
            <p:cNvPr id="8659" name="Google Shape;8659;p58"/>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8"/>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58"/>
          <p:cNvGrpSpPr/>
          <p:nvPr/>
        </p:nvGrpSpPr>
        <p:grpSpPr>
          <a:xfrm>
            <a:off x="2743480" y="3851836"/>
            <a:ext cx="339583" cy="342995"/>
            <a:chOff x="-41526450" y="3951100"/>
            <a:chExt cx="313500" cy="316650"/>
          </a:xfrm>
        </p:grpSpPr>
        <p:sp>
          <p:nvSpPr>
            <p:cNvPr id="8662" name="Google Shape;8662;p58"/>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8"/>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8"/>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58"/>
          <p:cNvGrpSpPr/>
          <p:nvPr/>
        </p:nvGrpSpPr>
        <p:grpSpPr>
          <a:xfrm>
            <a:off x="4797395" y="3079731"/>
            <a:ext cx="314832" cy="344701"/>
            <a:chOff x="-39625900" y="3238300"/>
            <a:chExt cx="290650" cy="318225"/>
          </a:xfrm>
        </p:grpSpPr>
        <p:sp>
          <p:nvSpPr>
            <p:cNvPr id="8666" name="Google Shape;8666;p58"/>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8"/>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8" name="Google Shape;8668;p58"/>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9" name="Google Shape;8669;p58"/>
          <p:cNvGrpSpPr/>
          <p:nvPr/>
        </p:nvGrpSpPr>
        <p:grpSpPr>
          <a:xfrm>
            <a:off x="4785019" y="3874475"/>
            <a:ext cx="339583" cy="343429"/>
            <a:chOff x="-39647175" y="3972000"/>
            <a:chExt cx="313500" cy="317050"/>
          </a:xfrm>
        </p:grpSpPr>
        <p:sp>
          <p:nvSpPr>
            <p:cNvPr id="8670" name="Google Shape;8670;p58"/>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8"/>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58"/>
          <p:cNvGrpSpPr/>
          <p:nvPr/>
        </p:nvGrpSpPr>
        <p:grpSpPr>
          <a:xfrm>
            <a:off x="6802835" y="3061614"/>
            <a:ext cx="348113" cy="343835"/>
            <a:chOff x="-37808850" y="3221575"/>
            <a:chExt cx="321375" cy="317425"/>
          </a:xfrm>
        </p:grpSpPr>
        <p:sp>
          <p:nvSpPr>
            <p:cNvPr id="8674" name="Google Shape;8674;p58"/>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8"/>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58"/>
          <p:cNvGrpSpPr/>
          <p:nvPr/>
        </p:nvGrpSpPr>
        <p:grpSpPr>
          <a:xfrm>
            <a:off x="6804108" y="3518134"/>
            <a:ext cx="345568" cy="223572"/>
            <a:chOff x="-37806500" y="3643030"/>
            <a:chExt cx="319025" cy="206400"/>
          </a:xfrm>
        </p:grpSpPr>
        <p:sp>
          <p:nvSpPr>
            <p:cNvPr id="8677" name="Google Shape;8677;p58"/>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58"/>
          <p:cNvGrpSpPr/>
          <p:nvPr/>
        </p:nvGrpSpPr>
        <p:grpSpPr>
          <a:xfrm>
            <a:off x="6806247" y="3854381"/>
            <a:ext cx="341289" cy="344701"/>
            <a:chOff x="-37804925" y="3953450"/>
            <a:chExt cx="315075" cy="318225"/>
          </a:xfrm>
        </p:grpSpPr>
        <p:sp>
          <p:nvSpPr>
            <p:cNvPr id="8680" name="Google Shape;8680;p58"/>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8"/>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8"/>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3" name="Google Shape;8683;p58"/>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87" name="Shape 8687"/>
        <p:cNvGrpSpPr/>
        <p:nvPr/>
      </p:nvGrpSpPr>
      <p:grpSpPr>
        <a:xfrm>
          <a:off x="0" y="0"/>
          <a:ext cx="0" cy="0"/>
          <a:chOff x="0" y="0"/>
          <a:chExt cx="0" cy="0"/>
        </a:xfrm>
      </p:grpSpPr>
      <p:sp>
        <p:nvSpPr>
          <p:cNvPr id="8688" name="Google Shape;8688;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8689" name="Google Shape;8689;p59"/>
          <p:cNvGrpSpPr/>
          <p:nvPr/>
        </p:nvGrpSpPr>
        <p:grpSpPr>
          <a:xfrm>
            <a:off x="1055960" y="1681536"/>
            <a:ext cx="276267" cy="336065"/>
            <a:chOff x="-35830350" y="1912725"/>
            <a:chExt cx="241050" cy="293225"/>
          </a:xfrm>
        </p:grpSpPr>
        <p:sp>
          <p:nvSpPr>
            <p:cNvPr id="8690" name="Google Shape;8690;p59"/>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9"/>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59"/>
          <p:cNvGrpSpPr/>
          <p:nvPr/>
        </p:nvGrpSpPr>
        <p:grpSpPr>
          <a:xfrm>
            <a:off x="1026190" y="2108631"/>
            <a:ext cx="335807" cy="334031"/>
            <a:chOff x="-35854750" y="2272675"/>
            <a:chExt cx="293000" cy="291450"/>
          </a:xfrm>
        </p:grpSpPr>
        <p:sp>
          <p:nvSpPr>
            <p:cNvPr id="8693" name="Google Shape;8693;p59"/>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9"/>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9"/>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59"/>
          <p:cNvGrpSpPr/>
          <p:nvPr/>
        </p:nvGrpSpPr>
        <p:grpSpPr>
          <a:xfrm>
            <a:off x="1025731" y="2502659"/>
            <a:ext cx="336724" cy="334948"/>
            <a:chOff x="-35853975" y="2631825"/>
            <a:chExt cx="293800" cy="292250"/>
          </a:xfrm>
        </p:grpSpPr>
        <p:sp>
          <p:nvSpPr>
            <p:cNvPr id="8697" name="Google Shape;8697;p59"/>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9"/>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9"/>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9"/>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9"/>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59"/>
          <p:cNvGrpSpPr/>
          <p:nvPr/>
        </p:nvGrpSpPr>
        <p:grpSpPr>
          <a:xfrm>
            <a:off x="3140521" y="1682553"/>
            <a:ext cx="334031" cy="334031"/>
            <a:chOff x="-34032200" y="1916675"/>
            <a:chExt cx="291450" cy="291450"/>
          </a:xfrm>
        </p:grpSpPr>
        <p:sp>
          <p:nvSpPr>
            <p:cNvPr id="8703" name="Google Shape;8703;p59"/>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9"/>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9"/>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9"/>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7" name="Google Shape;8707;p59"/>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8" name="Google Shape;8708;p59"/>
          <p:cNvGrpSpPr/>
          <p:nvPr/>
        </p:nvGrpSpPr>
        <p:grpSpPr>
          <a:xfrm>
            <a:off x="3140077" y="2502659"/>
            <a:ext cx="334919" cy="334948"/>
            <a:chOff x="-34032200" y="2634975"/>
            <a:chExt cx="292225" cy="292250"/>
          </a:xfrm>
        </p:grpSpPr>
        <p:sp>
          <p:nvSpPr>
            <p:cNvPr id="8709" name="Google Shape;8709;p59"/>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9"/>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9"/>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9"/>
          <p:cNvGrpSpPr/>
          <p:nvPr/>
        </p:nvGrpSpPr>
        <p:grpSpPr>
          <a:xfrm>
            <a:off x="5239889" y="1682108"/>
            <a:ext cx="338558" cy="334919"/>
            <a:chOff x="-32245875" y="1938725"/>
            <a:chExt cx="295400" cy="292225"/>
          </a:xfrm>
        </p:grpSpPr>
        <p:sp>
          <p:nvSpPr>
            <p:cNvPr id="8713" name="Google Shape;8713;p59"/>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9"/>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9"/>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59"/>
          <p:cNvGrpSpPr/>
          <p:nvPr/>
        </p:nvGrpSpPr>
        <p:grpSpPr>
          <a:xfrm>
            <a:off x="5236737" y="2109303"/>
            <a:ext cx="344861" cy="332684"/>
            <a:chOff x="-32243500" y="2299850"/>
            <a:chExt cx="300900" cy="290275"/>
          </a:xfrm>
        </p:grpSpPr>
        <p:sp>
          <p:nvSpPr>
            <p:cNvPr id="8717" name="Google Shape;8717;p59"/>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9"/>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9" name="Google Shape;8719;p59"/>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0" name="Google Shape;8720;p59"/>
          <p:cNvGrpSpPr/>
          <p:nvPr/>
        </p:nvGrpSpPr>
        <p:grpSpPr>
          <a:xfrm>
            <a:off x="1449401" y="1681651"/>
            <a:ext cx="334919" cy="335836"/>
            <a:chOff x="-35495600" y="1912725"/>
            <a:chExt cx="292225" cy="293025"/>
          </a:xfrm>
        </p:grpSpPr>
        <p:sp>
          <p:nvSpPr>
            <p:cNvPr id="8721" name="Google Shape;8721;p59"/>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9"/>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9"/>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4" name="Google Shape;8724;p59"/>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5" name="Google Shape;8725;p59"/>
          <p:cNvGrpSpPr/>
          <p:nvPr/>
        </p:nvGrpSpPr>
        <p:grpSpPr>
          <a:xfrm>
            <a:off x="1449401" y="2503118"/>
            <a:ext cx="334919" cy="334031"/>
            <a:chOff x="-35495600" y="2631825"/>
            <a:chExt cx="292225" cy="291450"/>
          </a:xfrm>
        </p:grpSpPr>
        <p:sp>
          <p:nvSpPr>
            <p:cNvPr id="8726" name="Google Shape;8726;p59"/>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9"/>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9"/>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9"/>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59"/>
          <p:cNvGrpSpPr/>
          <p:nvPr/>
        </p:nvGrpSpPr>
        <p:grpSpPr>
          <a:xfrm>
            <a:off x="3563288" y="1682553"/>
            <a:ext cx="334031" cy="334031"/>
            <a:chOff x="-33673825" y="1916675"/>
            <a:chExt cx="291450" cy="291450"/>
          </a:xfrm>
        </p:grpSpPr>
        <p:sp>
          <p:nvSpPr>
            <p:cNvPr id="8731" name="Google Shape;8731;p59"/>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9"/>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9"/>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9"/>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59"/>
          <p:cNvGrpSpPr/>
          <p:nvPr/>
        </p:nvGrpSpPr>
        <p:grpSpPr>
          <a:xfrm>
            <a:off x="3561039" y="2107743"/>
            <a:ext cx="338529" cy="335807"/>
            <a:chOff x="-33676975" y="2275050"/>
            <a:chExt cx="295375" cy="293000"/>
          </a:xfrm>
        </p:grpSpPr>
        <p:sp>
          <p:nvSpPr>
            <p:cNvPr id="8736" name="Google Shape;8736;p59"/>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9"/>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9"/>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59"/>
          <p:cNvGrpSpPr/>
          <p:nvPr/>
        </p:nvGrpSpPr>
        <p:grpSpPr>
          <a:xfrm>
            <a:off x="3563288" y="2502444"/>
            <a:ext cx="334031" cy="335378"/>
            <a:chOff x="-33673825" y="2634975"/>
            <a:chExt cx="291450" cy="292625"/>
          </a:xfrm>
        </p:grpSpPr>
        <p:sp>
          <p:nvSpPr>
            <p:cNvPr id="8740" name="Google Shape;8740;p59"/>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9"/>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59"/>
          <p:cNvGrpSpPr/>
          <p:nvPr/>
        </p:nvGrpSpPr>
        <p:grpSpPr>
          <a:xfrm>
            <a:off x="5679739" y="1682524"/>
            <a:ext cx="311453" cy="334088"/>
            <a:chOff x="-31874100" y="1939525"/>
            <a:chExt cx="271750" cy="291500"/>
          </a:xfrm>
        </p:grpSpPr>
        <p:sp>
          <p:nvSpPr>
            <p:cNvPr id="8743" name="Google Shape;8743;p59"/>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9"/>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5" name="Google Shape;8745;p59"/>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6" name="Google Shape;8746;p59"/>
          <p:cNvGrpSpPr/>
          <p:nvPr/>
        </p:nvGrpSpPr>
        <p:grpSpPr>
          <a:xfrm>
            <a:off x="5662132" y="2503504"/>
            <a:ext cx="346667" cy="333257"/>
            <a:chOff x="-31889075" y="2658950"/>
            <a:chExt cx="302475" cy="290775"/>
          </a:xfrm>
        </p:grpSpPr>
        <p:sp>
          <p:nvSpPr>
            <p:cNvPr id="8747" name="Google Shape;8747;p59"/>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9"/>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9" name="Google Shape;8749;p59"/>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0" name="Google Shape;8750;p59"/>
          <p:cNvGrpSpPr/>
          <p:nvPr/>
        </p:nvGrpSpPr>
        <p:grpSpPr>
          <a:xfrm>
            <a:off x="1872611" y="1681651"/>
            <a:ext cx="334919" cy="335836"/>
            <a:chOff x="-35136450" y="1912725"/>
            <a:chExt cx="292225" cy="293025"/>
          </a:xfrm>
        </p:grpSpPr>
        <p:sp>
          <p:nvSpPr>
            <p:cNvPr id="8751" name="Google Shape;8751;p59"/>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9"/>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9"/>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59"/>
          <p:cNvGrpSpPr/>
          <p:nvPr/>
        </p:nvGrpSpPr>
        <p:grpSpPr>
          <a:xfrm>
            <a:off x="1873055" y="2108387"/>
            <a:ext cx="334031" cy="334518"/>
            <a:chOff x="-35134875" y="2272675"/>
            <a:chExt cx="291450" cy="291875"/>
          </a:xfrm>
        </p:grpSpPr>
        <p:sp>
          <p:nvSpPr>
            <p:cNvPr id="8755" name="Google Shape;8755;p59"/>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9"/>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9"/>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9"/>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59"/>
          <p:cNvGrpSpPr/>
          <p:nvPr/>
        </p:nvGrpSpPr>
        <p:grpSpPr>
          <a:xfrm>
            <a:off x="1912324" y="2503118"/>
            <a:ext cx="255494" cy="334031"/>
            <a:chOff x="-35101800" y="2631050"/>
            <a:chExt cx="222925" cy="291450"/>
          </a:xfrm>
        </p:grpSpPr>
        <p:sp>
          <p:nvSpPr>
            <p:cNvPr id="8760" name="Google Shape;8760;p59"/>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9"/>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9"/>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9"/>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4" name="Google Shape;8764;p59"/>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5" name="Google Shape;8765;p59"/>
          <p:cNvGrpSpPr/>
          <p:nvPr/>
        </p:nvGrpSpPr>
        <p:grpSpPr>
          <a:xfrm>
            <a:off x="3979357" y="2107743"/>
            <a:ext cx="334031" cy="335807"/>
            <a:chOff x="-33314675" y="2275050"/>
            <a:chExt cx="291450" cy="293000"/>
          </a:xfrm>
        </p:grpSpPr>
        <p:sp>
          <p:nvSpPr>
            <p:cNvPr id="8766" name="Google Shape;8766;p59"/>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9"/>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9"/>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9" name="Google Shape;8769;p59"/>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0" name="Google Shape;8770;p59"/>
          <p:cNvGrpSpPr/>
          <p:nvPr/>
        </p:nvGrpSpPr>
        <p:grpSpPr>
          <a:xfrm>
            <a:off x="6090314" y="1682567"/>
            <a:ext cx="334031" cy="334002"/>
            <a:chOff x="-31523625" y="1939525"/>
            <a:chExt cx="291450" cy="291425"/>
          </a:xfrm>
        </p:grpSpPr>
        <p:sp>
          <p:nvSpPr>
            <p:cNvPr id="8771" name="Google Shape;8771;p59"/>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9"/>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9"/>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9"/>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9"/>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9"/>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9"/>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9"/>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9"/>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9"/>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9"/>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59"/>
          <p:cNvGrpSpPr/>
          <p:nvPr/>
        </p:nvGrpSpPr>
        <p:grpSpPr>
          <a:xfrm>
            <a:off x="6089411" y="2108630"/>
            <a:ext cx="335836" cy="334031"/>
            <a:chOff x="-31523625" y="2298675"/>
            <a:chExt cx="293025" cy="291450"/>
          </a:xfrm>
        </p:grpSpPr>
        <p:sp>
          <p:nvSpPr>
            <p:cNvPr id="8783" name="Google Shape;8783;p59"/>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9"/>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9"/>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6" name="Google Shape;8786;p59"/>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9"/>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8" name="Google Shape;8788;p59"/>
          <p:cNvGrpSpPr/>
          <p:nvPr/>
        </p:nvGrpSpPr>
        <p:grpSpPr>
          <a:xfrm>
            <a:off x="2305764" y="1682568"/>
            <a:ext cx="313258" cy="334002"/>
            <a:chOff x="-34767825" y="1914325"/>
            <a:chExt cx="273325" cy="291425"/>
          </a:xfrm>
        </p:grpSpPr>
        <p:sp>
          <p:nvSpPr>
            <p:cNvPr id="8789" name="Google Shape;8789;p59"/>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9"/>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9"/>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59"/>
          <p:cNvGrpSpPr/>
          <p:nvPr/>
        </p:nvGrpSpPr>
        <p:grpSpPr>
          <a:xfrm>
            <a:off x="2294031" y="2107728"/>
            <a:ext cx="336724" cy="335836"/>
            <a:chOff x="-34778075" y="2272675"/>
            <a:chExt cx="293800" cy="293025"/>
          </a:xfrm>
        </p:grpSpPr>
        <p:sp>
          <p:nvSpPr>
            <p:cNvPr id="8793" name="Google Shape;8793;p59"/>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9"/>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9"/>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9"/>
          <p:cNvGrpSpPr/>
          <p:nvPr/>
        </p:nvGrpSpPr>
        <p:grpSpPr>
          <a:xfrm>
            <a:off x="2295378" y="2503118"/>
            <a:ext cx="334031" cy="334031"/>
            <a:chOff x="-34776500" y="2631825"/>
            <a:chExt cx="291450" cy="291450"/>
          </a:xfrm>
        </p:grpSpPr>
        <p:sp>
          <p:nvSpPr>
            <p:cNvPr id="8797" name="Google Shape;8797;p59"/>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9"/>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9"/>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59"/>
          <p:cNvGrpSpPr/>
          <p:nvPr/>
        </p:nvGrpSpPr>
        <p:grpSpPr>
          <a:xfrm>
            <a:off x="4403027" y="1680304"/>
            <a:ext cx="334919" cy="338529"/>
            <a:chOff x="-32956300" y="1915900"/>
            <a:chExt cx="292225" cy="295375"/>
          </a:xfrm>
        </p:grpSpPr>
        <p:sp>
          <p:nvSpPr>
            <p:cNvPr id="8801" name="Google Shape;8801;p59"/>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9"/>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3" name="Google Shape;8803;p59"/>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9"/>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5" name="Google Shape;8805;p59"/>
          <p:cNvGrpSpPr/>
          <p:nvPr/>
        </p:nvGrpSpPr>
        <p:grpSpPr>
          <a:xfrm>
            <a:off x="6507301" y="1682567"/>
            <a:ext cx="336724" cy="334002"/>
            <a:chOff x="-31166825" y="1939525"/>
            <a:chExt cx="293800" cy="291425"/>
          </a:xfrm>
        </p:grpSpPr>
        <p:sp>
          <p:nvSpPr>
            <p:cNvPr id="8806" name="Google Shape;8806;p59"/>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9"/>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9"/>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9"/>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9"/>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9"/>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9"/>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9"/>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9"/>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9"/>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9"/>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59"/>
          <p:cNvGrpSpPr/>
          <p:nvPr/>
        </p:nvGrpSpPr>
        <p:grpSpPr>
          <a:xfrm>
            <a:off x="6508203" y="2108372"/>
            <a:ext cx="334919" cy="334547"/>
            <a:chOff x="-31165250" y="2298675"/>
            <a:chExt cx="292225" cy="291900"/>
          </a:xfrm>
        </p:grpSpPr>
        <p:sp>
          <p:nvSpPr>
            <p:cNvPr id="8818" name="Google Shape;8818;p59"/>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9"/>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9"/>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59"/>
          <p:cNvGrpSpPr/>
          <p:nvPr/>
        </p:nvGrpSpPr>
        <p:grpSpPr>
          <a:xfrm>
            <a:off x="6508662" y="2503131"/>
            <a:ext cx="334002" cy="334002"/>
            <a:chOff x="-31164450" y="2657050"/>
            <a:chExt cx="291425" cy="291425"/>
          </a:xfrm>
        </p:grpSpPr>
        <p:sp>
          <p:nvSpPr>
            <p:cNvPr id="8822" name="Google Shape;8822;p59"/>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9"/>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9"/>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9"/>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6" name="Google Shape;8826;p59"/>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7" name="Google Shape;8827;p59"/>
          <p:cNvGrpSpPr/>
          <p:nvPr/>
        </p:nvGrpSpPr>
        <p:grpSpPr>
          <a:xfrm>
            <a:off x="2709198" y="1682224"/>
            <a:ext cx="338529" cy="334690"/>
            <a:chOff x="-34421275" y="1912725"/>
            <a:chExt cx="295375" cy="292025"/>
          </a:xfrm>
        </p:grpSpPr>
        <p:sp>
          <p:nvSpPr>
            <p:cNvPr id="8828" name="Google Shape;8828;p59"/>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9"/>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59"/>
          <p:cNvGrpSpPr/>
          <p:nvPr/>
        </p:nvGrpSpPr>
        <p:grpSpPr>
          <a:xfrm>
            <a:off x="2708296" y="2107728"/>
            <a:ext cx="340334" cy="335836"/>
            <a:chOff x="-34418125" y="2271100"/>
            <a:chExt cx="296950" cy="293025"/>
          </a:xfrm>
        </p:grpSpPr>
        <p:sp>
          <p:nvSpPr>
            <p:cNvPr id="8831" name="Google Shape;8831;p59"/>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9"/>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9"/>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9"/>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9"/>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9"/>
          <p:cNvGrpSpPr/>
          <p:nvPr/>
        </p:nvGrpSpPr>
        <p:grpSpPr>
          <a:xfrm>
            <a:off x="2709198" y="2503118"/>
            <a:ext cx="338529" cy="334031"/>
            <a:chOff x="-34421275" y="2631050"/>
            <a:chExt cx="295375" cy="291450"/>
          </a:xfrm>
        </p:grpSpPr>
        <p:sp>
          <p:nvSpPr>
            <p:cNvPr id="8837" name="Google Shape;8837;p5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1" name="Google Shape;8841;p59"/>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9"/>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9"/>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4" name="Google Shape;8844;p59"/>
          <p:cNvGrpSpPr/>
          <p:nvPr/>
        </p:nvGrpSpPr>
        <p:grpSpPr>
          <a:xfrm>
            <a:off x="6938569" y="1683011"/>
            <a:ext cx="334031" cy="333114"/>
            <a:chOff x="-30805300" y="1938725"/>
            <a:chExt cx="291450" cy="290650"/>
          </a:xfrm>
        </p:grpSpPr>
        <p:sp>
          <p:nvSpPr>
            <p:cNvPr id="8845" name="Google Shape;8845;p59"/>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9"/>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59"/>
          <p:cNvGrpSpPr/>
          <p:nvPr/>
        </p:nvGrpSpPr>
        <p:grpSpPr>
          <a:xfrm>
            <a:off x="6939028" y="2108816"/>
            <a:ext cx="333114" cy="333658"/>
            <a:chOff x="-30805300" y="2298675"/>
            <a:chExt cx="290650" cy="291125"/>
          </a:xfrm>
        </p:grpSpPr>
        <p:sp>
          <p:nvSpPr>
            <p:cNvPr id="8848" name="Google Shape;8848;p59"/>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9"/>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9"/>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9"/>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59"/>
          <p:cNvGrpSpPr/>
          <p:nvPr/>
        </p:nvGrpSpPr>
        <p:grpSpPr>
          <a:xfrm>
            <a:off x="6938584" y="2503131"/>
            <a:ext cx="334002" cy="334002"/>
            <a:chOff x="-30806075" y="2657050"/>
            <a:chExt cx="291425" cy="291425"/>
          </a:xfrm>
        </p:grpSpPr>
        <p:sp>
          <p:nvSpPr>
            <p:cNvPr id="8853" name="Google Shape;8853;p59"/>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9"/>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9"/>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9"/>
          <p:cNvGrpSpPr/>
          <p:nvPr/>
        </p:nvGrpSpPr>
        <p:grpSpPr>
          <a:xfrm>
            <a:off x="7780406" y="2108643"/>
            <a:ext cx="334002" cy="334002"/>
            <a:chOff x="-30064925" y="2332550"/>
            <a:chExt cx="291425" cy="291425"/>
          </a:xfrm>
        </p:grpSpPr>
        <p:sp>
          <p:nvSpPr>
            <p:cNvPr id="8857" name="Google Shape;8857;p59"/>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9"/>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9"/>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59"/>
          <p:cNvGrpSpPr/>
          <p:nvPr/>
        </p:nvGrpSpPr>
        <p:grpSpPr>
          <a:xfrm>
            <a:off x="1055057" y="3057139"/>
            <a:ext cx="278073" cy="334031"/>
            <a:chOff x="-35814600" y="3202075"/>
            <a:chExt cx="242625" cy="291450"/>
          </a:xfrm>
        </p:grpSpPr>
        <p:sp>
          <p:nvSpPr>
            <p:cNvPr id="8861" name="Google Shape;8861;p59"/>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9"/>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9"/>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9"/>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9"/>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9"/>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9"/>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59"/>
          <p:cNvGrpSpPr/>
          <p:nvPr/>
        </p:nvGrpSpPr>
        <p:grpSpPr>
          <a:xfrm>
            <a:off x="1027077" y="3473603"/>
            <a:ext cx="334031" cy="334260"/>
            <a:chOff x="-35839800" y="3561025"/>
            <a:chExt cx="291450" cy="291650"/>
          </a:xfrm>
        </p:grpSpPr>
        <p:sp>
          <p:nvSpPr>
            <p:cNvPr id="8869" name="Google Shape;8869;p59"/>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9"/>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9"/>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9"/>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9"/>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9"/>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9"/>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6" name="Google Shape;8876;p59"/>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59"/>
          <p:cNvGrpSpPr/>
          <p:nvPr/>
        </p:nvGrpSpPr>
        <p:grpSpPr>
          <a:xfrm>
            <a:off x="3140520" y="3057138"/>
            <a:ext cx="334031" cy="334031"/>
            <a:chOff x="-34003850" y="3227275"/>
            <a:chExt cx="291450" cy="291450"/>
          </a:xfrm>
        </p:grpSpPr>
        <p:sp>
          <p:nvSpPr>
            <p:cNvPr id="8878" name="Google Shape;8878;p59"/>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9"/>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9"/>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9"/>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9"/>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9"/>
          <p:cNvGrpSpPr/>
          <p:nvPr/>
        </p:nvGrpSpPr>
        <p:grpSpPr>
          <a:xfrm>
            <a:off x="3140076" y="3473387"/>
            <a:ext cx="334919" cy="334690"/>
            <a:chOff x="-34004625" y="3585850"/>
            <a:chExt cx="292225" cy="292025"/>
          </a:xfrm>
        </p:grpSpPr>
        <p:sp>
          <p:nvSpPr>
            <p:cNvPr id="8884" name="Google Shape;8884;p59"/>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9"/>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9"/>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9"/>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9"/>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59"/>
          <p:cNvGrpSpPr/>
          <p:nvPr/>
        </p:nvGrpSpPr>
        <p:grpSpPr>
          <a:xfrm>
            <a:off x="3139617" y="3884450"/>
            <a:ext cx="335836" cy="334948"/>
            <a:chOff x="-34005425" y="3945575"/>
            <a:chExt cx="293025" cy="292250"/>
          </a:xfrm>
        </p:grpSpPr>
        <p:sp>
          <p:nvSpPr>
            <p:cNvPr id="8890" name="Google Shape;8890;p59"/>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9"/>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9"/>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59"/>
          <p:cNvGrpSpPr/>
          <p:nvPr/>
        </p:nvGrpSpPr>
        <p:grpSpPr>
          <a:xfrm>
            <a:off x="5239900" y="3056237"/>
            <a:ext cx="338529" cy="335836"/>
            <a:chOff x="-32174975" y="3192625"/>
            <a:chExt cx="295375" cy="293025"/>
          </a:xfrm>
        </p:grpSpPr>
        <p:sp>
          <p:nvSpPr>
            <p:cNvPr id="8894" name="Google Shape;8894;p59"/>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9"/>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9"/>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9"/>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8" name="Google Shape;8898;p59"/>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9"/>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0" name="Google Shape;8900;p59"/>
          <p:cNvGrpSpPr/>
          <p:nvPr/>
        </p:nvGrpSpPr>
        <p:grpSpPr>
          <a:xfrm>
            <a:off x="7354858" y="3057140"/>
            <a:ext cx="334919" cy="334031"/>
            <a:chOff x="-30345325" y="3184750"/>
            <a:chExt cx="292225" cy="291450"/>
          </a:xfrm>
        </p:grpSpPr>
        <p:sp>
          <p:nvSpPr>
            <p:cNvPr id="8901" name="Google Shape;8901;p59"/>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9"/>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9"/>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9"/>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9"/>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59"/>
          <p:cNvGrpSpPr/>
          <p:nvPr/>
        </p:nvGrpSpPr>
        <p:grpSpPr>
          <a:xfrm>
            <a:off x="1449844" y="3057139"/>
            <a:ext cx="334031" cy="334031"/>
            <a:chOff x="-35481425" y="3202075"/>
            <a:chExt cx="291450" cy="291450"/>
          </a:xfrm>
        </p:grpSpPr>
        <p:sp>
          <p:nvSpPr>
            <p:cNvPr id="8907" name="Google Shape;8907;p59"/>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9"/>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9"/>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9"/>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9"/>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9"/>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9"/>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59"/>
          <p:cNvGrpSpPr/>
          <p:nvPr/>
        </p:nvGrpSpPr>
        <p:grpSpPr>
          <a:xfrm>
            <a:off x="1449400" y="3474176"/>
            <a:ext cx="334919" cy="333114"/>
            <a:chOff x="-35482200" y="3561225"/>
            <a:chExt cx="292225" cy="290650"/>
          </a:xfrm>
        </p:grpSpPr>
        <p:sp>
          <p:nvSpPr>
            <p:cNvPr id="8915" name="Google Shape;8915;p59"/>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9"/>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9"/>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59"/>
          <p:cNvGrpSpPr/>
          <p:nvPr/>
        </p:nvGrpSpPr>
        <p:grpSpPr>
          <a:xfrm>
            <a:off x="1449844" y="3884924"/>
            <a:ext cx="334031" cy="334002"/>
            <a:chOff x="-35481425" y="3919600"/>
            <a:chExt cx="291450" cy="291425"/>
          </a:xfrm>
        </p:grpSpPr>
        <p:sp>
          <p:nvSpPr>
            <p:cNvPr id="8919" name="Google Shape;8919;p59"/>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9"/>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9"/>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9"/>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9"/>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9"/>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9"/>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9"/>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59"/>
          <p:cNvGrpSpPr/>
          <p:nvPr/>
        </p:nvGrpSpPr>
        <p:grpSpPr>
          <a:xfrm>
            <a:off x="3561481" y="3057596"/>
            <a:ext cx="337641" cy="333114"/>
            <a:chOff x="-33645475" y="3228075"/>
            <a:chExt cx="294600" cy="290650"/>
          </a:xfrm>
        </p:grpSpPr>
        <p:sp>
          <p:nvSpPr>
            <p:cNvPr id="8928" name="Google Shape;8928;p59"/>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9"/>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9"/>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9"/>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9"/>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9"/>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9"/>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59"/>
          <p:cNvGrpSpPr/>
          <p:nvPr/>
        </p:nvGrpSpPr>
        <p:grpSpPr>
          <a:xfrm>
            <a:off x="3562398" y="3473272"/>
            <a:ext cx="335807" cy="334919"/>
            <a:chOff x="-33646250" y="3586425"/>
            <a:chExt cx="293000" cy="292225"/>
          </a:xfrm>
        </p:grpSpPr>
        <p:sp>
          <p:nvSpPr>
            <p:cNvPr id="8936" name="Google Shape;8936;p59"/>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9"/>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59"/>
          <p:cNvGrpSpPr/>
          <p:nvPr/>
        </p:nvGrpSpPr>
        <p:grpSpPr>
          <a:xfrm>
            <a:off x="3562842" y="3884006"/>
            <a:ext cx="334919" cy="335836"/>
            <a:chOff x="-33645475" y="3944800"/>
            <a:chExt cx="292225" cy="293025"/>
          </a:xfrm>
        </p:grpSpPr>
        <p:sp>
          <p:nvSpPr>
            <p:cNvPr id="8939" name="Google Shape;8939;p59"/>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9"/>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9"/>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9"/>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9"/>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9"/>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9"/>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9"/>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9"/>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9"/>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59"/>
          <p:cNvGrpSpPr/>
          <p:nvPr/>
        </p:nvGrpSpPr>
        <p:grpSpPr>
          <a:xfrm>
            <a:off x="5668905" y="3056323"/>
            <a:ext cx="333114" cy="335664"/>
            <a:chOff x="-31809525" y="3192625"/>
            <a:chExt cx="290650" cy="292875"/>
          </a:xfrm>
        </p:grpSpPr>
        <p:sp>
          <p:nvSpPr>
            <p:cNvPr id="8950" name="Google Shape;8950;p59"/>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9"/>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9"/>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9"/>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59"/>
          <p:cNvGrpSpPr/>
          <p:nvPr/>
        </p:nvGrpSpPr>
        <p:grpSpPr>
          <a:xfrm>
            <a:off x="5668446" y="3472816"/>
            <a:ext cx="334031" cy="335836"/>
            <a:chOff x="-31811100" y="3550975"/>
            <a:chExt cx="291450" cy="293025"/>
          </a:xfrm>
        </p:grpSpPr>
        <p:sp>
          <p:nvSpPr>
            <p:cNvPr id="8955" name="Google Shape;8955;p59"/>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9"/>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9"/>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9"/>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9"/>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9"/>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9"/>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59"/>
          <p:cNvGrpSpPr/>
          <p:nvPr/>
        </p:nvGrpSpPr>
        <p:grpSpPr>
          <a:xfrm>
            <a:off x="5662587" y="3883406"/>
            <a:ext cx="345750" cy="337039"/>
            <a:chOff x="-31817400" y="3910025"/>
            <a:chExt cx="301675" cy="294075"/>
          </a:xfrm>
        </p:grpSpPr>
        <p:sp>
          <p:nvSpPr>
            <p:cNvPr id="8963" name="Google Shape;8963;p59"/>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9"/>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9"/>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59"/>
          <p:cNvGrpSpPr/>
          <p:nvPr/>
        </p:nvGrpSpPr>
        <p:grpSpPr>
          <a:xfrm>
            <a:off x="7354844" y="3473273"/>
            <a:ext cx="334948" cy="334919"/>
            <a:chOff x="-30354000" y="3569100"/>
            <a:chExt cx="292250" cy="292225"/>
          </a:xfrm>
        </p:grpSpPr>
        <p:sp>
          <p:nvSpPr>
            <p:cNvPr id="8967" name="Google Shape;8967;p59"/>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9"/>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9"/>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9"/>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9"/>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9"/>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59"/>
          <p:cNvGrpSpPr/>
          <p:nvPr/>
        </p:nvGrpSpPr>
        <p:grpSpPr>
          <a:xfrm>
            <a:off x="1878484" y="3057139"/>
            <a:ext cx="323172" cy="334031"/>
            <a:chOff x="-35118325" y="3202075"/>
            <a:chExt cx="281975" cy="291450"/>
          </a:xfrm>
        </p:grpSpPr>
        <p:sp>
          <p:nvSpPr>
            <p:cNvPr id="8974" name="Google Shape;8974;p59"/>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9"/>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9"/>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9"/>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59"/>
          <p:cNvGrpSpPr/>
          <p:nvPr/>
        </p:nvGrpSpPr>
        <p:grpSpPr>
          <a:xfrm>
            <a:off x="1872611" y="3473918"/>
            <a:ext cx="334919" cy="333630"/>
            <a:chOff x="-35123050" y="3561225"/>
            <a:chExt cx="292225" cy="291100"/>
          </a:xfrm>
        </p:grpSpPr>
        <p:sp>
          <p:nvSpPr>
            <p:cNvPr id="8979" name="Google Shape;8979;p59"/>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9"/>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59"/>
          <p:cNvGrpSpPr/>
          <p:nvPr/>
        </p:nvGrpSpPr>
        <p:grpSpPr>
          <a:xfrm>
            <a:off x="1912337" y="3884924"/>
            <a:ext cx="255466" cy="334002"/>
            <a:chOff x="-35089175" y="3919600"/>
            <a:chExt cx="222900" cy="291425"/>
          </a:xfrm>
        </p:grpSpPr>
        <p:sp>
          <p:nvSpPr>
            <p:cNvPr id="8982" name="Google Shape;8982;p59"/>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9"/>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59"/>
          <p:cNvGrpSpPr/>
          <p:nvPr/>
        </p:nvGrpSpPr>
        <p:grpSpPr>
          <a:xfrm>
            <a:off x="3987479" y="3056908"/>
            <a:ext cx="317785" cy="334489"/>
            <a:chOff x="-33277650" y="3226875"/>
            <a:chExt cx="277275" cy="291850"/>
          </a:xfrm>
        </p:grpSpPr>
        <p:sp>
          <p:nvSpPr>
            <p:cNvPr id="8985" name="Google Shape;8985;p59"/>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9"/>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9"/>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9"/>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9"/>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9"/>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9"/>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59"/>
          <p:cNvGrpSpPr/>
          <p:nvPr/>
        </p:nvGrpSpPr>
        <p:grpSpPr>
          <a:xfrm>
            <a:off x="3979356" y="3473717"/>
            <a:ext cx="334031" cy="334031"/>
            <a:chOff x="-33286325" y="3586425"/>
            <a:chExt cx="291450" cy="291450"/>
          </a:xfrm>
        </p:grpSpPr>
        <p:sp>
          <p:nvSpPr>
            <p:cNvPr id="8993" name="Google Shape;8993;p59"/>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9"/>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9"/>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9"/>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9"/>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9"/>
          <p:cNvGrpSpPr/>
          <p:nvPr/>
        </p:nvGrpSpPr>
        <p:grpSpPr>
          <a:xfrm>
            <a:off x="3979356" y="3884006"/>
            <a:ext cx="334031" cy="335836"/>
            <a:chOff x="-33286325" y="3944800"/>
            <a:chExt cx="291450" cy="293025"/>
          </a:xfrm>
        </p:grpSpPr>
        <p:sp>
          <p:nvSpPr>
            <p:cNvPr id="8999" name="Google Shape;8999;p59"/>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9"/>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9"/>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9"/>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59"/>
          <p:cNvGrpSpPr/>
          <p:nvPr/>
        </p:nvGrpSpPr>
        <p:grpSpPr>
          <a:xfrm>
            <a:off x="6090310" y="3055778"/>
            <a:ext cx="334031" cy="336753"/>
            <a:chOff x="-31452725" y="3191825"/>
            <a:chExt cx="291450" cy="293825"/>
          </a:xfrm>
        </p:grpSpPr>
        <p:sp>
          <p:nvSpPr>
            <p:cNvPr id="9004" name="Google Shape;9004;p59"/>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9"/>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9"/>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9"/>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59"/>
          <p:cNvGrpSpPr/>
          <p:nvPr/>
        </p:nvGrpSpPr>
        <p:grpSpPr>
          <a:xfrm>
            <a:off x="6089866" y="3473274"/>
            <a:ext cx="334919" cy="334919"/>
            <a:chOff x="-31452725" y="3551775"/>
            <a:chExt cx="292225" cy="292225"/>
          </a:xfrm>
        </p:grpSpPr>
        <p:sp>
          <p:nvSpPr>
            <p:cNvPr id="9009" name="Google Shape;9009;p59"/>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9"/>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9"/>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9"/>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59"/>
          <p:cNvGrpSpPr/>
          <p:nvPr/>
        </p:nvGrpSpPr>
        <p:grpSpPr>
          <a:xfrm>
            <a:off x="6088505" y="3883563"/>
            <a:ext cx="337641" cy="336724"/>
            <a:chOff x="-31455100" y="3909350"/>
            <a:chExt cx="294600" cy="293800"/>
          </a:xfrm>
        </p:grpSpPr>
        <p:sp>
          <p:nvSpPr>
            <p:cNvPr id="9014" name="Google Shape;9014;p59"/>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9"/>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59"/>
          <p:cNvGrpSpPr/>
          <p:nvPr/>
        </p:nvGrpSpPr>
        <p:grpSpPr>
          <a:xfrm>
            <a:off x="7355302" y="3884466"/>
            <a:ext cx="334031" cy="334919"/>
            <a:chOff x="-30345325" y="3918800"/>
            <a:chExt cx="291450" cy="292225"/>
          </a:xfrm>
        </p:grpSpPr>
        <p:sp>
          <p:nvSpPr>
            <p:cNvPr id="9017" name="Google Shape;9017;p59"/>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9"/>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9"/>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9"/>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9"/>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59"/>
          <p:cNvGrpSpPr/>
          <p:nvPr/>
        </p:nvGrpSpPr>
        <p:grpSpPr>
          <a:xfrm>
            <a:off x="2305320" y="3057139"/>
            <a:ext cx="314146" cy="334031"/>
            <a:chOff x="-34755225" y="3202075"/>
            <a:chExt cx="274100" cy="291450"/>
          </a:xfrm>
        </p:grpSpPr>
        <p:sp>
          <p:nvSpPr>
            <p:cNvPr id="9023" name="Google Shape;9023;p59"/>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9"/>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9"/>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9"/>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9"/>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9"/>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9"/>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59"/>
          <p:cNvGrpSpPr/>
          <p:nvPr/>
        </p:nvGrpSpPr>
        <p:grpSpPr>
          <a:xfrm>
            <a:off x="2295377" y="3473718"/>
            <a:ext cx="334031" cy="334031"/>
            <a:chOff x="-34763900" y="3561225"/>
            <a:chExt cx="291450" cy="291450"/>
          </a:xfrm>
        </p:grpSpPr>
        <p:sp>
          <p:nvSpPr>
            <p:cNvPr id="9031" name="Google Shape;9031;p59"/>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9"/>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9"/>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4" name="Google Shape;9034;p59"/>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5" name="Google Shape;9035;p59"/>
          <p:cNvGrpSpPr/>
          <p:nvPr/>
        </p:nvGrpSpPr>
        <p:grpSpPr>
          <a:xfrm>
            <a:off x="4403025" y="3056693"/>
            <a:ext cx="334919" cy="334919"/>
            <a:chOff x="-32927950" y="3227275"/>
            <a:chExt cx="292225" cy="292225"/>
          </a:xfrm>
        </p:grpSpPr>
        <p:sp>
          <p:nvSpPr>
            <p:cNvPr id="9036" name="Google Shape;9036;p59"/>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9"/>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9"/>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9"/>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9"/>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59"/>
          <p:cNvGrpSpPr/>
          <p:nvPr/>
        </p:nvGrpSpPr>
        <p:grpSpPr>
          <a:xfrm>
            <a:off x="4402567" y="3473717"/>
            <a:ext cx="335836" cy="334031"/>
            <a:chOff x="-32927950" y="3586425"/>
            <a:chExt cx="293025" cy="291450"/>
          </a:xfrm>
        </p:grpSpPr>
        <p:sp>
          <p:nvSpPr>
            <p:cNvPr id="9042" name="Google Shape;9042;p59"/>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9"/>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9"/>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9"/>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9"/>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9"/>
          <p:cNvGrpSpPr/>
          <p:nvPr/>
        </p:nvGrpSpPr>
        <p:grpSpPr>
          <a:xfrm>
            <a:off x="4403025" y="3884006"/>
            <a:ext cx="334919" cy="335836"/>
            <a:chOff x="-32927950" y="3944800"/>
            <a:chExt cx="292225" cy="293025"/>
          </a:xfrm>
        </p:grpSpPr>
        <p:sp>
          <p:nvSpPr>
            <p:cNvPr id="9048" name="Google Shape;9048;p59"/>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9"/>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9"/>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9"/>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9"/>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9"/>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9"/>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9"/>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9"/>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59"/>
          <p:cNvGrpSpPr/>
          <p:nvPr/>
        </p:nvGrpSpPr>
        <p:grpSpPr>
          <a:xfrm>
            <a:off x="6508199" y="3057025"/>
            <a:ext cx="334919" cy="334260"/>
            <a:chOff x="-31094350" y="3194000"/>
            <a:chExt cx="292225" cy="291650"/>
          </a:xfrm>
        </p:grpSpPr>
        <p:sp>
          <p:nvSpPr>
            <p:cNvPr id="9058" name="Google Shape;9058;p59"/>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9"/>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9"/>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9"/>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9"/>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9"/>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9"/>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9"/>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59"/>
          <p:cNvGrpSpPr/>
          <p:nvPr/>
        </p:nvGrpSpPr>
        <p:grpSpPr>
          <a:xfrm>
            <a:off x="6508644" y="3473460"/>
            <a:ext cx="334031" cy="334547"/>
            <a:chOff x="-31093575" y="3552550"/>
            <a:chExt cx="291450" cy="291900"/>
          </a:xfrm>
        </p:grpSpPr>
        <p:sp>
          <p:nvSpPr>
            <p:cNvPr id="9067" name="Google Shape;9067;p59"/>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9"/>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9"/>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9"/>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59"/>
          <p:cNvGrpSpPr/>
          <p:nvPr/>
        </p:nvGrpSpPr>
        <p:grpSpPr>
          <a:xfrm>
            <a:off x="6508644" y="3884924"/>
            <a:ext cx="334031" cy="334002"/>
            <a:chOff x="-31093575" y="3911725"/>
            <a:chExt cx="291450" cy="291425"/>
          </a:xfrm>
        </p:grpSpPr>
        <p:sp>
          <p:nvSpPr>
            <p:cNvPr id="9072" name="Google Shape;9072;p59"/>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9"/>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59"/>
          <p:cNvGrpSpPr/>
          <p:nvPr/>
        </p:nvGrpSpPr>
        <p:grpSpPr>
          <a:xfrm>
            <a:off x="7779039" y="3056695"/>
            <a:ext cx="336724" cy="334919"/>
            <a:chOff x="-29946000" y="3183175"/>
            <a:chExt cx="293800" cy="292225"/>
          </a:xfrm>
        </p:grpSpPr>
        <p:sp>
          <p:nvSpPr>
            <p:cNvPr id="9075" name="Google Shape;9075;p59"/>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9"/>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9"/>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9"/>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9"/>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9"/>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59"/>
          <p:cNvGrpSpPr/>
          <p:nvPr/>
        </p:nvGrpSpPr>
        <p:grpSpPr>
          <a:xfrm>
            <a:off x="2709198" y="3056895"/>
            <a:ext cx="338529" cy="334518"/>
            <a:chOff x="-34408675" y="3202075"/>
            <a:chExt cx="295375" cy="291875"/>
          </a:xfrm>
        </p:grpSpPr>
        <p:sp>
          <p:nvSpPr>
            <p:cNvPr id="9082" name="Google Shape;9082;p59"/>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9"/>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9"/>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9"/>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59"/>
          <p:cNvGrpSpPr/>
          <p:nvPr/>
        </p:nvGrpSpPr>
        <p:grpSpPr>
          <a:xfrm>
            <a:off x="2711003" y="3472486"/>
            <a:ext cx="334919" cy="336495"/>
            <a:chOff x="-34405525" y="3558075"/>
            <a:chExt cx="292225" cy="293600"/>
          </a:xfrm>
        </p:grpSpPr>
        <p:sp>
          <p:nvSpPr>
            <p:cNvPr id="9087" name="Google Shape;9087;p59"/>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9"/>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9"/>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59"/>
          <p:cNvGrpSpPr/>
          <p:nvPr/>
        </p:nvGrpSpPr>
        <p:grpSpPr>
          <a:xfrm>
            <a:off x="2710544" y="3884924"/>
            <a:ext cx="335836" cy="334002"/>
            <a:chOff x="-34406325" y="3919600"/>
            <a:chExt cx="293025" cy="291425"/>
          </a:xfrm>
        </p:grpSpPr>
        <p:sp>
          <p:nvSpPr>
            <p:cNvPr id="9091" name="Google Shape;9091;p59"/>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9"/>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9"/>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9"/>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9"/>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9"/>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9"/>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59"/>
          <p:cNvGrpSpPr/>
          <p:nvPr/>
        </p:nvGrpSpPr>
        <p:grpSpPr>
          <a:xfrm>
            <a:off x="4826694" y="3062553"/>
            <a:ext cx="334031" cy="323200"/>
            <a:chOff x="-32568800" y="3232000"/>
            <a:chExt cx="291450" cy="282000"/>
          </a:xfrm>
        </p:grpSpPr>
        <p:sp>
          <p:nvSpPr>
            <p:cNvPr id="9099" name="Google Shape;9099;p59"/>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9"/>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59"/>
          <p:cNvGrpSpPr/>
          <p:nvPr/>
        </p:nvGrpSpPr>
        <p:grpSpPr>
          <a:xfrm>
            <a:off x="4826250" y="3473717"/>
            <a:ext cx="334919" cy="334031"/>
            <a:chOff x="-32569575" y="3586425"/>
            <a:chExt cx="292225" cy="291450"/>
          </a:xfrm>
        </p:grpSpPr>
        <p:sp>
          <p:nvSpPr>
            <p:cNvPr id="9102" name="Google Shape;9102;p59"/>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9"/>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59"/>
          <p:cNvGrpSpPr/>
          <p:nvPr/>
        </p:nvGrpSpPr>
        <p:grpSpPr>
          <a:xfrm>
            <a:off x="4817669" y="3884579"/>
            <a:ext cx="352082" cy="334690"/>
            <a:chOff x="-32576675" y="3944600"/>
            <a:chExt cx="307200" cy="292025"/>
          </a:xfrm>
        </p:grpSpPr>
        <p:sp>
          <p:nvSpPr>
            <p:cNvPr id="9105" name="Google Shape;9105;p59"/>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9"/>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59"/>
          <p:cNvGrpSpPr/>
          <p:nvPr/>
        </p:nvGrpSpPr>
        <p:grpSpPr>
          <a:xfrm>
            <a:off x="6938122" y="3056695"/>
            <a:ext cx="334919" cy="334919"/>
            <a:chOff x="-30735200" y="3192625"/>
            <a:chExt cx="292225" cy="292225"/>
          </a:xfrm>
        </p:grpSpPr>
        <p:sp>
          <p:nvSpPr>
            <p:cNvPr id="9108" name="Google Shape;9108;p59"/>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9"/>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9"/>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9"/>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9"/>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9"/>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9"/>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59"/>
          <p:cNvGrpSpPr/>
          <p:nvPr/>
        </p:nvGrpSpPr>
        <p:grpSpPr>
          <a:xfrm>
            <a:off x="6938122" y="3474019"/>
            <a:ext cx="334919" cy="333429"/>
            <a:chOff x="-30735200" y="3552550"/>
            <a:chExt cx="292225" cy="290925"/>
          </a:xfrm>
        </p:grpSpPr>
        <p:sp>
          <p:nvSpPr>
            <p:cNvPr id="9116" name="Google Shape;9116;p59"/>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9"/>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59"/>
          <p:cNvGrpSpPr/>
          <p:nvPr/>
        </p:nvGrpSpPr>
        <p:grpSpPr>
          <a:xfrm>
            <a:off x="6938122" y="3884910"/>
            <a:ext cx="334919" cy="334031"/>
            <a:chOff x="-30735200" y="3910925"/>
            <a:chExt cx="292225" cy="291450"/>
          </a:xfrm>
        </p:grpSpPr>
        <p:sp>
          <p:nvSpPr>
            <p:cNvPr id="9119" name="Google Shape;9119;p59"/>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9"/>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1" name="Google Shape;9121;p59"/>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2" name="Google Shape;9122;p59"/>
          <p:cNvGrpSpPr/>
          <p:nvPr/>
        </p:nvGrpSpPr>
        <p:grpSpPr>
          <a:xfrm>
            <a:off x="7360282" y="1678487"/>
            <a:ext cx="329539" cy="328617"/>
            <a:chOff x="2821450" y="2957850"/>
            <a:chExt cx="259275" cy="258550"/>
          </a:xfrm>
        </p:grpSpPr>
        <p:sp>
          <p:nvSpPr>
            <p:cNvPr id="9123" name="Google Shape;9123;p59"/>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9"/>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9"/>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29" name="Shape 9129"/>
        <p:cNvGrpSpPr/>
        <p:nvPr/>
      </p:nvGrpSpPr>
      <p:grpSpPr>
        <a:xfrm>
          <a:off x="0" y="0"/>
          <a:ext cx="0" cy="0"/>
          <a:chOff x="0" y="0"/>
          <a:chExt cx="0" cy="0"/>
        </a:xfrm>
      </p:grpSpPr>
      <p:sp>
        <p:nvSpPr>
          <p:cNvPr id="9130" name="Google Shape;9130;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131" name="Google Shape;9131;p60"/>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2" name="Google Shape;9132;p60"/>
          <p:cNvGrpSpPr/>
          <p:nvPr/>
        </p:nvGrpSpPr>
        <p:grpSpPr>
          <a:xfrm>
            <a:off x="1022516" y="2111640"/>
            <a:ext cx="334886" cy="335791"/>
            <a:chOff x="-28467625" y="2331750"/>
            <a:chExt cx="296150" cy="296950"/>
          </a:xfrm>
        </p:grpSpPr>
        <p:sp>
          <p:nvSpPr>
            <p:cNvPr id="9133" name="Google Shape;9133;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0"/>
          <p:cNvGrpSpPr/>
          <p:nvPr/>
        </p:nvGrpSpPr>
        <p:grpSpPr>
          <a:xfrm>
            <a:off x="1035873" y="2530673"/>
            <a:ext cx="308171" cy="332257"/>
            <a:chOff x="-28461325" y="2701925"/>
            <a:chExt cx="272525" cy="293825"/>
          </a:xfrm>
        </p:grpSpPr>
        <p:sp>
          <p:nvSpPr>
            <p:cNvPr id="9136" name="Google Shape;9136;p6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0"/>
          <p:cNvGrpSpPr/>
          <p:nvPr/>
        </p:nvGrpSpPr>
        <p:grpSpPr>
          <a:xfrm>
            <a:off x="3139340" y="1749163"/>
            <a:ext cx="334886" cy="214654"/>
            <a:chOff x="-26585200" y="2025375"/>
            <a:chExt cx="296150" cy="189825"/>
          </a:xfrm>
        </p:grpSpPr>
        <p:sp>
          <p:nvSpPr>
            <p:cNvPr id="9140" name="Google Shape;9140;p6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0"/>
          <p:cNvGrpSpPr/>
          <p:nvPr/>
        </p:nvGrpSpPr>
        <p:grpSpPr>
          <a:xfrm>
            <a:off x="3139779" y="2112531"/>
            <a:ext cx="334010" cy="334010"/>
            <a:chOff x="-26584425" y="2340425"/>
            <a:chExt cx="295375" cy="295375"/>
          </a:xfrm>
        </p:grpSpPr>
        <p:sp>
          <p:nvSpPr>
            <p:cNvPr id="9146" name="Google Shape;9146;p6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0"/>
          <p:cNvGrpSpPr/>
          <p:nvPr/>
        </p:nvGrpSpPr>
        <p:grpSpPr>
          <a:xfrm>
            <a:off x="3134888" y="2529683"/>
            <a:ext cx="343791" cy="334236"/>
            <a:chOff x="-26585200" y="2710400"/>
            <a:chExt cx="304025" cy="295575"/>
          </a:xfrm>
        </p:grpSpPr>
        <p:sp>
          <p:nvSpPr>
            <p:cNvPr id="9152" name="Google Shape;9152;p6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0"/>
          <p:cNvGrpSpPr/>
          <p:nvPr/>
        </p:nvGrpSpPr>
        <p:grpSpPr>
          <a:xfrm>
            <a:off x="5239477" y="1689471"/>
            <a:ext cx="334915" cy="334038"/>
            <a:chOff x="-24709875" y="1970225"/>
            <a:chExt cx="296175" cy="295400"/>
          </a:xfrm>
        </p:grpSpPr>
        <p:sp>
          <p:nvSpPr>
            <p:cNvPr id="9165" name="Google Shape;9165;p6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0"/>
          <p:cNvGrpSpPr/>
          <p:nvPr/>
        </p:nvGrpSpPr>
        <p:grpSpPr>
          <a:xfrm>
            <a:off x="5269754" y="2112093"/>
            <a:ext cx="274360" cy="334886"/>
            <a:chOff x="-24683100" y="2340425"/>
            <a:chExt cx="242625" cy="296150"/>
          </a:xfrm>
        </p:grpSpPr>
        <p:sp>
          <p:nvSpPr>
            <p:cNvPr id="9168" name="Google Shape;9168;p6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2" name="Google Shape;9172;p60"/>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3" name="Google Shape;9173;p60"/>
          <p:cNvGrpSpPr/>
          <p:nvPr/>
        </p:nvGrpSpPr>
        <p:grpSpPr>
          <a:xfrm>
            <a:off x="7356246" y="1689471"/>
            <a:ext cx="341134" cy="334038"/>
            <a:chOff x="-22881800" y="1971800"/>
            <a:chExt cx="301675" cy="295400"/>
          </a:xfrm>
        </p:grpSpPr>
        <p:sp>
          <p:nvSpPr>
            <p:cNvPr id="9174" name="Google Shape;9174;p6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0" name="Google Shape;9180;p60"/>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0"/>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2" name="Google Shape;9182;p60"/>
          <p:cNvGrpSpPr/>
          <p:nvPr/>
        </p:nvGrpSpPr>
        <p:grpSpPr>
          <a:xfrm>
            <a:off x="1498540" y="2529344"/>
            <a:ext cx="215559" cy="334915"/>
            <a:chOff x="-28043900" y="2701925"/>
            <a:chExt cx="190625" cy="296175"/>
          </a:xfrm>
        </p:grpSpPr>
        <p:sp>
          <p:nvSpPr>
            <p:cNvPr id="9183" name="Google Shape;9183;p6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0"/>
          <p:cNvGrpSpPr/>
          <p:nvPr/>
        </p:nvGrpSpPr>
        <p:grpSpPr>
          <a:xfrm>
            <a:off x="3553468" y="1689485"/>
            <a:ext cx="334915" cy="334010"/>
            <a:chOff x="-26215025" y="1971025"/>
            <a:chExt cx="296175" cy="295375"/>
          </a:xfrm>
        </p:grpSpPr>
        <p:sp>
          <p:nvSpPr>
            <p:cNvPr id="9189" name="Google Shape;9189;p6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60"/>
          <p:cNvGrpSpPr/>
          <p:nvPr/>
        </p:nvGrpSpPr>
        <p:grpSpPr>
          <a:xfrm>
            <a:off x="3553015" y="2112969"/>
            <a:ext cx="335819" cy="333134"/>
            <a:chOff x="-26215825" y="2341200"/>
            <a:chExt cx="296975" cy="294600"/>
          </a:xfrm>
        </p:grpSpPr>
        <p:sp>
          <p:nvSpPr>
            <p:cNvPr id="9198" name="Google Shape;9198;p6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0"/>
          <p:cNvGrpSpPr/>
          <p:nvPr/>
        </p:nvGrpSpPr>
        <p:grpSpPr>
          <a:xfrm>
            <a:off x="3583307" y="2529796"/>
            <a:ext cx="275237" cy="334010"/>
            <a:chOff x="-26179575" y="2710600"/>
            <a:chExt cx="243400" cy="295375"/>
          </a:xfrm>
        </p:grpSpPr>
        <p:sp>
          <p:nvSpPr>
            <p:cNvPr id="9201" name="Google Shape;9201;p6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60"/>
          <p:cNvGrpSpPr/>
          <p:nvPr/>
        </p:nvGrpSpPr>
        <p:grpSpPr>
          <a:xfrm>
            <a:off x="5672692" y="1689485"/>
            <a:ext cx="318886" cy="334010"/>
            <a:chOff x="-24328675" y="1971025"/>
            <a:chExt cx="282000" cy="295375"/>
          </a:xfrm>
        </p:grpSpPr>
        <p:sp>
          <p:nvSpPr>
            <p:cNvPr id="9205" name="Google Shape;9205;p6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60"/>
          <p:cNvGrpSpPr/>
          <p:nvPr/>
        </p:nvGrpSpPr>
        <p:grpSpPr>
          <a:xfrm>
            <a:off x="5674926" y="2112531"/>
            <a:ext cx="314419" cy="334010"/>
            <a:chOff x="-24330250" y="2340425"/>
            <a:chExt cx="278050" cy="295375"/>
          </a:xfrm>
        </p:grpSpPr>
        <p:sp>
          <p:nvSpPr>
            <p:cNvPr id="9208" name="Google Shape;9208;p6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60"/>
          <p:cNvGrpSpPr/>
          <p:nvPr/>
        </p:nvGrpSpPr>
        <p:grpSpPr>
          <a:xfrm>
            <a:off x="5665130" y="2529796"/>
            <a:ext cx="334010" cy="334010"/>
            <a:chOff x="-24338900" y="2710600"/>
            <a:chExt cx="295375" cy="295375"/>
          </a:xfrm>
        </p:grpSpPr>
        <p:sp>
          <p:nvSpPr>
            <p:cNvPr id="9216" name="Google Shape;9216;p6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0"/>
          <p:cNvGrpSpPr/>
          <p:nvPr/>
        </p:nvGrpSpPr>
        <p:grpSpPr>
          <a:xfrm>
            <a:off x="7358918" y="2113096"/>
            <a:ext cx="335791" cy="332879"/>
            <a:chOff x="-22859750" y="2335900"/>
            <a:chExt cx="296950" cy="294375"/>
          </a:xfrm>
        </p:grpSpPr>
        <p:sp>
          <p:nvSpPr>
            <p:cNvPr id="9219" name="Google Shape;9219;p6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0"/>
          <p:cNvGrpSpPr/>
          <p:nvPr/>
        </p:nvGrpSpPr>
        <p:grpSpPr>
          <a:xfrm>
            <a:off x="1882340" y="1689470"/>
            <a:ext cx="294828" cy="334038"/>
            <a:chOff x="-27710725" y="1959200"/>
            <a:chExt cx="260725" cy="295400"/>
          </a:xfrm>
        </p:grpSpPr>
        <p:sp>
          <p:nvSpPr>
            <p:cNvPr id="9223" name="Google Shape;9223;p6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60"/>
          <p:cNvGrpSpPr/>
          <p:nvPr/>
        </p:nvGrpSpPr>
        <p:grpSpPr>
          <a:xfrm>
            <a:off x="1861406" y="2170414"/>
            <a:ext cx="336696" cy="218244"/>
            <a:chOff x="-27728850" y="2382950"/>
            <a:chExt cx="297750" cy="193000"/>
          </a:xfrm>
        </p:grpSpPr>
        <p:sp>
          <p:nvSpPr>
            <p:cNvPr id="9226" name="Google Shape;9226;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9" name="Google Shape;9229;p60"/>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0"/>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1" name="Google Shape;9231;p60"/>
          <p:cNvGrpSpPr/>
          <p:nvPr/>
        </p:nvGrpSpPr>
        <p:grpSpPr>
          <a:xfrm>
            <a:off x="3971638" y="2121436"/>
            <a:ext cx="334915" cy="316200"/>
            <a:chOff x="-25844850" y="2357750"/>
            <a:chExt cx="296175" cy="279625"/>
          </a:xfrm>
        </p:grpSpPr>
        <p:sp>
          <p:nvSpPr>
            <p:cNvPr id="9232" name="Google Shape;9232;p6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8" name="Google Shape;9238;p60"/>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9" name="Google Shape;9239;p60"/>
          <p:cNvGrpSpPr/>
          <p:nvPr/>
        </p:nvGrpSpPr>
        <p:grpSpPr>
          <a:xfrm>
            <a:off x="6145995" y="1689471"/>
            <a:ext cx="216463" cy="334038"/>
            <a:chOff x="-23917525" y="1970225"/>
            <a:chExt cx="191425" cy="295400"/>
          </a:xfrm>
        </p:grpSpPr>
        <p:sp>
          <p:nvSpPr>
            <p:cNvPr id="9240" name="Google Shape;9240;p6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60"/>
          <p:cNvGrpSpPr/>
          <p:nvPr/>
        </p:nvGrpSpPr>
        <p:grpSpPr>
          <a:xfrm>
            <a:off x="6103703" y="2112093"/>
            <a:ext cx="301047" cy="334886"/>
            <a:chOff x="-23952175" y="2340425"/>
            <a:chExt cx="266225" cy="296150"/>
          </a:xfrm>
        </p:grpSpPr>
        <p:sp>
          <p:nvSpPr>
            <p:cNvPr id="9244" name="Google Shape;9244;p6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6" name="Google Shape;9246;p60"/>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7" name="Google Shape;9247;p60"/>
          <p:cNvGrpSpPr/>
          <p:nvPr/>
        </p:nvGrpSpPr>
        <p:grpSpPr>
          <a:xfrm>
            <a:off x="7413691" y="2528453"/>
            <a:ext cx="226245" cy="336696"/>
            <a:chOff x="-22811700" y="2700350"/>
            <a:chExt cx="200075" cy="297750"/>
          </a:xfrm>
        </p:grpSpPr>
        <p:sp>
          <p:nvSpPr>
            <p:cNvPr id="9248" name="Google Shape;9248;p6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60"/>
          <p:cNvGrpSpPr/>
          <p:nvPr/>
        </p:nvGrpSpPr>
        <p:grpSpPr>
          <a:xfrm>
            <a:off x="2286183" y="1689032"/>
            <a:ext cx="335791" cy="334915"/>
            <a:chOff x="-27358650" y="1961575"/>
            <a:chExt cx="296950" cy="296175"/>
          </a:xfrm>
        </p:grpSpPr>
        <p:sp>
          <p:nvSpPr>
            <p:cNvPr id="9252" name="Google Shape;9252;p6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4" name="Google Shape;9254;p60"/>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0"/>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0"/>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7" name="Google Shape;9257;p60"/>
          <p:cNvGrpSpPr/>
          <p:nvPr/>
        </p:nvGrpSpPr>
        <p:grpSpPr>
          <a:xfrm>
            <a:off x="4399008" y="2122327"/>
            <a:ext cx="337572" cy="314419"/>
            <a:chOff x="-25477800" y="2357750"/>
            <a:chExt cx="298525" cy="278050"/>
          </a:xfrm>
        </p:grpSpPr>
        <p:sp>
          <p:nvSpPr>
            <p:cNvPr id="9258" name="Google Shape;9258;p6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0" name="Google Shape;9260;p60"/>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1" name="Google Shape;9261;p60"/>
          <p:cNvGrpSpPr/>
          <p:nvPr/>
        </p:nvGrpSpPr>
        <p:grpSpPr>
          <a:xfrm>
            <a:off x="6512437" y="1689485"/>
            <a:ext cx="334915" cy="334010"/>
            <a:chOff x="-23599325" y="1971025"/>
            <a:chExt cx="296175" cy="295375"/>
          </a:xfrm>
        </p:grpSpPr>
        <p:sp>
          <p:nvSpPr>
            <p:cNvPr id="9262" name="Google Shape;9262;p6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4" name="Google Shape;9264;p60"/>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0"/>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0"/>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7" name="Google Shape;9267;p60"/>
          <p:cNvGrpSpPr/>
          <p:nvPr/>
        </p:nvGrpSpPr>
        <p:grpSpPr>
          <a:xfrm>
            <a:off x="2705151" y="1689145"/>
            <a:ext cx="341134" cy="334689"/>
            <a:chOff x="-26993200" y="1961775"/>
            <a:chExt cx="301675" cy="295975"/>
          </a:xfrm>
        </p:grpSpPr>
        <p:sp>
          <p:nvSpPr>
            <p:cNvPr id="9268" name="Google Shape;9268;p6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60"/>
          <p:cNvGrpSpPr/>
          <p:nvPr/>
        </p:nvGrpSpPr>
        <p:grpSpPr>
          <a:xfrm>
            <a:off x="2728756" y="2112531"/>
            <a:ext cx="293923" cy="334010"/>
            <a:chOff x="-26970350" y="2332550"/>
            <a:chExt cx="259925" cy="295375"/>
          </a:xfrm>
        </p:grpSpPr>
        <p:sp>
          <p:nvSpPr>
            <p:cNvPr id="9272" name="Google Shape;9272;p6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60"/>
          <p:cNvGrpSpPr/>
          <p:nvPr/>
        </p:nvGrpSpPr>
        <p:grpSpPr>
          <a:xfrm>
            <a:off x="2709165" y="2559635"/>
            <a:ext cx="333105" cy="274332"/>
            <a:chOff x="-26986100" y="2735800"/>
            <a:chExt cx="294575" cy="242600"/>
          </a:xfrm>
        </p:grpSpPr>
        <p:sp>
          <p:nvSpPr>
            <p:cNvPr id="9275" name="Google Shape;9275;p6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7" name="Google Shape;9277;p60"/>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8" name="Google Shape;9278;p60"/>
          <p:cNvGrpSpPr/>
          <p:nvPr/>
        </p:nvGrpSpPr>
        <p:grpSpPr>
          <a:xfrm>
            <a:off x="4817616" y="2112093"/>
            <a:ext cx="334010" cy="334886"/>
            <a:chOff x="-25104475" y="2340425"/>
            <a:chExt cx="295375" cy="296150"/>
          </a:xfrm>
        </p:grpSpPr>
        <p:sp>
          <p:nvSpPr>
            <p:cNvPr id="9279" name="Google Shape;9279;p6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60"/>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60"/>
          <p:cNvGrpSpPr/>
          <p:nvPr/>
        </p:nvGrpSpPr>
        <p:grpSpPr>
          <a:xfrm>
            <a:off x="6935871" y="1689032"/>
            <a:ext cx="335791" cy="334915"/>
            <a:chOff x="-23229925" y="1970225"/>
            <a:chExt cx="296950" cy="296175"/>
          </a:xfrm>
        </p:grpSpPr>
        <p:sp>
          <p:nvSpPr>
            <p:cNvPr id="9290" name="Google Shape;9290;p6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60"/>
          <p:cNvGrpSpPr/>
          <p:nvPr/>
        </p:nvGrpSpPr>
        <p:grpSpPr>
          <a:xfrm>
            <a:off x="6975944" y="2111641"/>
            <a:ext cx="255646" cy="335791"/>
            <a:chOff x="-23177950" y="2340425"/>
            <a:chExt cx="226075" cy="296950"/>
          </a:xfrm>
        </p:grpSpPr>
        <p:sp>
          <p:nvSpPr>
            <p:cNvPr id="9295" name="Google Shape;9295;p6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60"/>
          <p:cNvGrpSpPr/>
          <p:nvPr/>
        </p:nvGrpSpPr>
        <p:grpSpPr>
          <a:xfrm>
            <a:off x="6936309" y="2529344"/>
            <a:ext cx="334915" cy="334915"/>
            <a:chOff x="-23229150" y="2710600"/>
            <a:chExt cx="296175" cy="296175"/>
          </a:xfrm>
        </p:grpSpPr>
        <p:sp>
          <p:nvSpPr>
            <p:cNvPr id="9298" name="Google Shape;9298;p6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0" name="Google Shape;9300;p60"/>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1" name="Google Shape;9301;p60"/>
          <p:cNvGrpSpPr/>
          <p:nvPr/>
        </p:nvGrpSpPr>
        <p:grpSpPr>
          <a:xfrm>
            <a:off x="1021159" y="3058276"/>
            <a:ext cx="337600" cy="293047"/>
            <a:chOff x="-28462125" y="3199700"/>
            <a:chExt cx="298550" cy="259150"/>
          </a:xfrm>
        </p:grpSpPr>
        <p:sp>
          <p:nvSpPr>
            <p:cNvPr id="9302" name="Google Shape;9302;p6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0"/>
          <p:cNvGrpSpPr/>
          <p:nvPr/>
        </p:nvGrpSpPr>
        <p:grpSpPr>
          <a:xfrm>
            <a:off x="1022064" y="3449815"/>
            <a:ext cx="335791" cy="334915"/>
            <a:chOff x="-28461325" y="3545475"/>
            <a:chExt cx="296950" cy="296175"/>
          </a:xfrm>
        </p:grpSpPr>
        <p:sp>
          <p:nvSpPr>
            <p:cNvPr id="9306" name="Google Shape;9306;p6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0"/>
          <p:cNvGrpSpPr/>
          <p:nvPr/>
        </p:nvGrpSpPr>
        <p:grpSpPr>
          <a:xfrm>
            <a:off x="1018487" y="3884028"/>
            <a:ext cx="342943" cy="334886"/>
            <a:chOff x="-28463700" y="3914875"/>
            <a:chExt cx="303275" cy="296150"/>
          </a:xfrm>
        </p:grpSpPr>
        <p:sp>
          <p:nvSpPr>
            <p:cNvPr id="9313" name="Google Shape;9313;p6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0"/>
          <p:cNvGrpSpPr/>
          <p:nvPr/>
        </p:nvGrpSpPr>
        <p:grpSpPr>
          <a:xfrm>
            <a:off x="3139779" y="3097020"/>
            <a:ext cx="334010" cy="215559"/>
            <a:chOff x="-26573400" y="3224125"/>
            <a:chExt cx="295375" cy="190625"/>
          </a:xfrm>
        </p:grpSpPr>
        <p:sp>
          <p:nvSpPr>
            <p:cNvPr id="9316" name="Google Shape;9316;p6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60"/>
          <p:cNvGrpSpPr/>
          <p:nvPr/>
        </p:nvGrpSpPr>
        <p:grpSpPr>
          <a:xfrm>
            <a:off x="3139779" y="3450254"/>
            <a:ext cx="334010" cy="334038"/>
            <a:chOff x="-26573400" y="3546250"/>
            <a:chExt cx="295375" cy="295400"/>
          </a:xfrm>
        </p:grpSpPr>
        <p:sp>
          <p:nvSpPr>
            <p:cNvPr id="9319" name="Google Shape;9319;p6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60"/>
          <p:cNvGrpSpPr/>
          <p:nvPr/>
        </p:nvGrpSpPr>
        <p:grpSpPr>
          <a:xfrm>
            <a:off x="3128655" y="3884339"/>
            <a:ext cx="356259" cy="334264"/>
            <a:chOff x="-26583625" y="3917025"/>
            <a:chExt cx="315050" cy="295600"/>
          </a:xfrm>
        </p:grpSpPr>
        <p:sp>
          <p:nvSpPr>
            <p:cNvPr id="9325" name="Google Shape;9325;p6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60"/>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60"/>
          <p:cNvGrpSpPr/>
          <p:nvPr/>
        </p:nvGrpSpPr>
        <p:grpSpPr>
          <a:xfrm>
            <a:off x="5269754" y="3449815"/>
            <a:ext cx="274360" cy="334915"/>
            <a:chOff x="-24694925" y="3518700"/>
            <a:chExt cx="242625" cy="296175"/>
          </a:xfrm>
        </p:grpSpPr>
        <p:sp>
          <p:nvSpPr>
            <p:cNvPr id="9331" name="Google Shape;9331;p6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0"/>
          <p:cNvGrpSpPr/>
          <p:nvPr/>
        </p:nvGrpSpPr>
        <p:grpSpPr>
          <a:xfrm>
            <a:off x="5269315" y="3884014"/>
            <a:ext cx="275237" cy="334915"/>
            <a:chOff x="-24709100" y="3888875"/>
            <a:chExt cx="243400" cy="296175"/>
          </a:xfrm>
        </p:grpSpPr>
        <p:sp>
          <p:nvSpPr>
            <p:cNvPr id="9336" name="Google Shape;9336;p6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60"/>
          <p:cNvGrpSpPr/>
          <p:nvPr/>
        </p:nvGrpSpPr>
        <p:grpSpPr>
          <a:xfrm>
            <a:off x="7357589" y="3038896"/>
            <a:ext cx="338448" cy="331805"/>
            <a:chOff x="-22863675" y="3131775"/>
            <a:chExt cx="299300" cy="293425"/>
          </a:xfrm>
        </p:grpSpPr>
        <p:sp>
          <p:nvSpPr>
            <p:cNvPr id="9340" name="Google Shape;9340;p6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60"/>
          <p:cNvGrpSpPr/>
          <p:nvPr/>
        </p:nvGrpSpPr>
        <p:grpSpPr>
          <a:xfrm>
            <a:off x="1458906" y="3037356"/>
            <a:ext cx="294828" cy="334886"/>
            <a:chOff x="-28069875" y="3175300"/>
            <a:chExt cx="260725" cy="296150"/>
          </a:xfrm>
        </p:grpSpPr>
        <p:sp>
          <p:nvSpPr>
            <p:cNvPr id="9344" name="Google Shape;9344;p6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3" name="Google Shape;9353;p60"/>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4" name="Google Shape;9354;p60"/>
          <p:cNvGrpSpPr/>
          <p:nvPr/>
        </p:nvGrpSpPr>
        <p:grpSpPr>
          <a:xfrm>
            <a:off x="1498088" y="3884467"/>
            <a:ext cx="216463" cy="334010"/>
            <a:chOff x="-28032075" y="3916450"/>
            <a:chExt cx="191425" cy="295375"/>
          </a:xfrm>
        </p:grpSpPr>
        <p:sp>
          <p:nvSpPr>
            <p:cNvPr id="9355" name="Google Shape;9355;p6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0"/>
          <p:cNvGrpSpPr/>
          <p:nvPr/>
        </p:nvGrpSpPr>
        <p:grpSpPr>
          <a:xfrm>
            <a:off x="3553468" y="3037342"/>
            <a:ext cx="334915" cy="334915"/>
            <a:chOff x="-26201650" y="3176075"/>
            <a:chExt cx="296175" cy="296175"/>
          </a:xfrm>
        </p:grpSpPr>
        <p:sp>
          <p:nvSpPr>
            <p:cNvPr id="9359" name="Google Shape;9359;p6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60"/>
          <p:cNvGrpSpPr/>
          <p:nvPr/>
        </p:nvGrpSpPr>
        <p:grpSpPr>
          <a:xfrm>
            <a:off x="3553016" y="3450268"/>
            <a:ext cx="335819" cy="334010"/>
            <a:chOff x="-26204800" y="3547050"/>
            <a:chExt cx="296975" cy="295375"/>
          </a:xfrm>
        </p:grpSpPr>
        <p:sp>
          <p:nvSpPr>
            <p:cNvPr id="9362" name="Google Shape;9362;p6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4" name="Google Shape;9364;p60"/>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5" name="Google Shape;9365;p60"/>
          <p:cNvGrpSpPr/>
          <p:nvPr/>
        </p:nvGrpSpPr>
        <p:grpSpPr>
          <a:xfrm>
            <a:off x="5668240" y="3037342"/>
            <a:ext cx="327791" cy="334915"/>
            <a:chOff x="-24353875" y="3147725"/>
            <a:chExt cx="289875" cy="296175"/>
          </a:xfrm>
        </p:grpSpPr>
        <p:sp>
          <p:nvSpPr>
            <p:cNvPr id="9366" name="Google Shape;9366;p6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60"/>
          <p:cNvGrpSpPr/>
          <p:nvPr/>
        </p:nvGrpSpPr>
        <p:grpSpPr>
          <a:xfrm>
            <a:off x="5675816" y="3450253"/>
            <a:ext cx="312638" cy="334038"/>
            <a:chOff x="-24344425" y="3519475"/>
            <a:chExt cx="276475" cy="295400"/>
          </a:xfrm>
        </p:grpSpPr>
        <p:sp>
          <p:nvSpPr>
            <p:cNvPr id="9369" name="Google Shape;9369;p6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0"/>
          <p:cNvGrpSpPr/>
          <p:nvPr/>
        </p:nvGrpSpPr>
        <p:grpSpPr>
          <a:xfrm>
            <a:off x="5666020" y="3886247"/>
            <a:ext cx="332229" cy="330448"/>
            <a:chOff x="-24353075" y="3891250"/>
            <a:chExt cx="293800" cy="292225"/>
          </a:xfrm>
        </p:grpSpPr>
        <p:sp>
          <p:nvSpPr>
            <p:cNvPr id="9372" name="Google Shape;9372;p6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60"/>
          <p:cNvGrpSpPr/>
          <p:nvPr/>
        </p:nvGrpSpPr>
        <p:grpSpPr>
          <a:xfrm>
            <a:off x="7358918" y="3450465"/>
            <a:ext cx="335791" cy="333614"/>
            <a:chOff x="-22845575" y="3504075"/>
            <a:chExt cx="296950" cy="295025"/>
          </a:xfrm>
        </p:grpSpPr>
        <p:sp>
          <p:nvSpPr>
            <p:cNvPr id="9375" name="Google Shape;9375;p6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60"/>
          <p:cNvGrpSpPr/>
          <p:nvPr/>
        </p:nvGrpSpPr>
        <p:grpSpPr>
          <a:xfrm>
            <a:off x="1887683" y="3037794"/>
            <a:ext cx="284142" cy="334010"/>
            <a:chOff x="-27691025" y="3175300"/>
            <a:chExt cx="251275" cy="295375"/>
          </a:xfrm>
        </p:grpSpPr>
        <p:sp>
          <p:nvSpPr>
            <p:cNvPr id="9378" name="Google Shape;9378;p6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0"/>
          <p:cNvGrpSpPr/>
          <p:nvPr/>
        </p:nvGrpSpPr>
        <p:grpSpPr>
          <a:xfrm>
            <a:off x="1861406" y="3509055"/>
            <a:ext cx="336696" cy="216435"/>
            <a:chOff x="-27721750" y="3598250"/>
            <a:chExt cx="297750" cy="191400"/>
          </a:xfrm>
        </p:grpSpPr>
        <p:sp>
          <p:nvSpPr>
            <p:cNvPr id="9383" name="Google Shape;9383;p6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60"/>
          <p:cNvGrpSpPr/>
          <p:nvPr/>
        </p:nvGrpSpPr>
        <p:grpSpPr>
          <a:xfrm>
            <a:off x="1862735" y="3889640"/>
            <a:ext cx="334038" cy="323663"/>
            <a:chOff x="-27719400" y="3925600"/>
            <a:chExt cx="295400" cy="286225"/>
          </a:xfrm>
        </p:grpSpPr>
        <p:sp>
          <p:nvSpPr>
            <p:cNvPr id="9386" name="Google Shape;9386;p6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60"/>
          <p:cNvGrpSpPr/>
          <p:nvPr/>
        </p:nvGrpSpPr>
        <p:grpSpPr>
          <a:xfrm>
            <a:off x="3971200" y="3036904"/>
            <a:ext cx="335791" cy="335791"/>
            <a:chOff x="-25834600" y="3176875"/>
            <a:chExt cx="296950" cy="296950"/>
          </a:xfrm>
        </p:grpSpPr>
        <p:sp>
          <p:nvSpPr>
            <p:cNvPr id="9389" name="Google Shape;9389;p6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60"/>
          <p:cNvGrpSpPr/>
          <p:nvPr/>
        </p:nvGrpSpPr>
        <p:grpSpPr>
          <a:xfrm>
            <a:off x="3971200" y="3460064"/>
            <a:ext cx="335791" cy="314419"/>
            <a:chOff x="-25834600" y="3564375"/>
            <a:chExt cx="296950" cy="278050"/>
          </a:xfrm>
        </p:grpSpPr>
        <p:sp>
          <p:nvSpPr>
            <p:cNvPr id="9395" name="Google Shape;9395;p6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60"/>
          <p:cNvGrpSpPr/>
          <p:nvPr/>
        </p:nvGrpSpPr>
        <p:grpSpPr>
          <a:xfrm>
            <a:off x="3969419" y="3884127"/>
            <a:ext cx="339353" cy="334689"/>
            <a:chOff x="-25834600" y="3915850"/>
            <a:chExt cx="300100" cy="295975"/>
          </a:xfrm>
        </p:grpSpPr>
        <p:sp>
          <p:nvSpPr>
            <p:cNvPr id="9404" name="Google Shape;9404;p6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60"/>
          <p:cNvGrpSpPr/>
          <p:nvPr/>
        </p:nvGrpSpPr>
        <p:grpSpPr>
          <a:xfrm>
            <a:off x="6145557" y="3038218"/>
            <a:ext cx="217340" cy="333162"/>
            <a:chOff x="-23930925" y="3149300"/>
            <a:chExt cx="192200" cy="294625"/>
          </a:xfrm>
        </p:grpSpPr>
        <p:sp>
          <p:nvSpPr>
            <p:cNvPr id="9408" name="Google Shape;9408;p6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60"/>
          <p:cNvGrpSpPr/>
          <p:nvPr/>
        </p:nvGrpSpPr>
        <p:grpSpPr>
          <a:xfrm>
            <a:off x="6104579" y="3450253"/>
            <a:ext cx="299294" cy="334038"/>
            <a:chOff x="-23962425" y="3519475"/>
            <a:chExt cx="264675" cy="295400"/>
          </a:xfrm>
        </p:grpSpPr>
        <p:sp>
          <p:nvSpPr>
            <p:cNvPr id="9413" name="Google Shape;9413;p6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5" name="Google Shape;9415;p60"/>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6" name="Google Shape;9416;p60"/>
          <p:cNvGrpSpPr/>
          <p:nvPr/>
        </p:nvGrpSpPr>
        <p:grpSpPr>
          <a:xfrm>
            <a:off x="7413239" y="3884466"/>
            <a:ext cx="227149" cy="334010"/>
            <a:chOff x="-22788075" y="3904625"/>
            <a:chExt cx="200875" cy="295375"/>
          </a:xfrm>
        </p:grpSpPr>
        <p:sp>
          <p:nvSpPr>
            <p:cNvPr id="9417" name="Google Shape;9417;p6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60"/>
          <p:cNvGrpSpPr/>
          <p:nvPr/>
        </p:nvGrpSpPr>
        <p:grpSpPr>
          <a:xfrm>
            <a:off x="2285731" y="3037356"/>
            <a:ext cx="336696" cy="334886"/>
            <a:chOff x="-27351575" y="3175300"/>
            <a:chExt cx="297750" cy="296150"/>
          </a:xfrm>
        </p:grpSpPr>
        <p:sp>
          <p:nvSpPr>
            <p:cNvPr id="9422" name="Google Shape;9422;p6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60"/>
          <p:cNvGrpSpPr/>
          <p:nvPr/>
        </p:nvGrpSpPr>
        <p:grpSpPr>
          <a:xfrm>
            <a:off x="2326270" y="3449702"/>
            <a:ext cx="255617" cy="335141"/>
            <a:chOff x="-27313750" y="3545275"/>
            <a:chExt cx="226050" cy="296375"/>
          </a:xfrm>
        </p:grpSpPr>
        <p:sp>
          <p:nvSpPr>
            <p:cNvPr id="9427" name="Google Shape;9427;p6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60"/>
          <p:cNvGrpSpPr/>
          <p:nvPr/>
        </p:nvGrpSpPr>
        <p:grpSpPr>
          <a:xfrm>
            <a:off x="2285731" y="3882233"/>
            <a:ext cx="336696" cy="338477"/>
            <a:chOff x="-27351575" y="3915650"/>
            <a:chExt cx="297750" cy="299325"/>
          </a:xfrm>
        </p:grpSpPr>
        <p:sp>
          <p:nvSpPr>
            <p:cNvPr id="9431" name="Google Shape;9431;p6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60"/>
          <p:cNvGrpSpPr/>
          <p:nvPr/>
        </p:nvGrpSpPr>
        <p:grpSpPr>
          <a:xfrm>
            <a:off x="4416366" y="3037243"/>
            <a:ext cx="302857" cy="335113"/>
            <a:chOff x="-25445525" y="3175900"/>
            <a:chExt cx="267825" cy="296350"/>
          </a:xfrm>
        </p:grpSpPr>
        <p:sp>
          <p:nvSpPr>
            <p:cNvPr id="9434" name="Google Shape;9434;p6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0"/>
          <p:cNvGrpSpPr/>
          <p:nvPr/>
        </p:nvGrpSpPr>
        <p:grpSpPr>
          <a:xfrm>
            <a:off x="4399008" y="3460516"/>
            <a:ext cx="337572" cy="313514"/>
            <a:chOff x="-25465200" y="3565175"/>
            <a:chExt cx="298525" cy="277250"/>
          </a:xfrm>
        </p:grpSpPr>
        <p:sp>
          <p:nvSpPr>
            <p:cNvPr id="9438" name="Google Shape;9438;p6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0"/>
          <p:cNvGrpSpPr/>
          <p:nvPr/>
        </p:nvGrpSpPr>
        <p:grpSpPr>
          <a:xfrm>
            <a:off x="4398570" y="3884749"/>
            <a:ext cx="338448" cy="333445"/>
            <a:chOff x="-25465200" y="3916150"/>
            <a:chExt cx="299300" cy="294875"/>
          </a:xfrm>
        </p:grpSpPr>
        <p:sp>
          <p:nvSpPr>
            <p:cNvPr id="9441" name="Google Shape;9441;p6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0"/>
          <p:cNvGrpSpPr/>
          <p:nvPr/>
        </p:nvGrpSpPr>
        <p:grpSpPr>
          <a:xfrm>
            <a:off x="6512889" y="3037356"/>
            <a:ext cx="334010" cy="334886"/>
            <a:chOff x="-23615075" y="3148525"/>
            <a:chExt cx="295375" cy="296150"/>
          </a:xfrm>
        </p:grpSpPr>
        <p:sp>
          <p:nvSpPr>
            <p:cNvPr id="9444" name="Google Shape;9444;p6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8" name="Google Shape;9448;p60"/>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9" name="Google Shape;9449;p60"/>
          <p:cNvGrpSpPr/>
          <p:nvPr/>
        </p:nvGrpSpPr>
        <p:grpSpPr>
          <a:xfrm>
            <a:off x="6512437" y="3893810"/>
            <a:ext cx="334915" cy="315324"/>
            <a:chOff x="-23615075" y="3906200"/>
            <a:chExt cx="296175" cy="278850"/>
          </a:xfrm>
        </p:grpSpPr>
        <p:sp>
          <p:nvSpPr>
            <p:cNvPr id="9450" name="Google Shape;9450;p6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3" name="Google Shape;9453;p60"/>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60"/>
          <p:cNvGrpSpPr/>
          <p:nvPr/>
        </p:nvGrpSpPr>
        <p:grpSpPr>
          <a:xfrm>
            <a:off x="2707822" y="3037469"/>
            <a:ext cx="335791" cy="334660"/>
            <a:chOff x="-26980600" y="3175500"/>
            <a:chExt cx="296950" cy="295950"/>
          </a:xfrm>
        </p:grpSpPr>
        <p:sp>
          <p:nvSpPr>
            <p:cNvPr id="9455" name="Google Shape;9455;p6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60"/>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9" name="Google Shape;9459;p60"/>
          <p:cNvGrpSpPr/>
          <p:nvPr/>
        </p:nvGrpSpPr>
        <p:grpSpPr>
          <a:xfrm>
            <a:off x="2708275" y="3914292"/>
            <a:ext cx="334886" cy="274360"/>
            <a:chOff x="-26981375" y="3951875"/>
            <a:chExt cx="296150" cy="242625"/>
          </a:xfrm>
        </p:grpSpPr>
        <p:sp>
          <p:nvSpPr>
            <p:cNvPr id="9460" name="Google Shape;9460;p6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60"/>
          <p:cNvGrpSpPr/>
          <p:nvPr/>
        </p:nvGrpSpPr>
        <p:grpSpPr>
          <a:xfrm>
            <a:off x="4817602" y="3036451"/>
            <a:ext cx="334038" cy="336696"/>
            <a:chOff x="-25094250" y="3176075"/>
            <a:chExt cx="295400" cy="297750"/>
          </a:xfrm>
        </p:grpSpPr>
        <p:sp>
          <p:nvSpPr>
            <p:cNvPr id="9464" name="Google Shape;9464;p6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60"/>
          <p:cNvGrpSpPr/>
          <p:nvPr/>
        </p:nvGrpSpPr>
        <p:grpSpPr>
          <a:xfrm>
            <a:off x="4817602" y="3450268"/>
            <a:ext cx="334038" cy="334010"/>
            <a:chOff x="-25094250" y="3547050"/>
            <a:chExt cx="295400" cy="295375"/>
          </a:xfrm>
        </p:grpSpPr>
        <p:sp>
          <p:nvSpPr>
            <p:cNvPr id="9468" name="Google Shape;9468;p6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3" name="Google Shape;9473;p60"/>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4" name="Google Shape;9474;p60"/>
          <p:cNvGrpSpPr/>
          <p:nvPr/>
        </p:nvGrpSpPr>
        <p:grpSpPr>
          <a:xfrm>
            <a:off x="6936323" y="3037356"/>
            <a:ext cx="334886" cy="334886"/>
            <a:chOff x="-23245675" y="3148525"/>
            <a:chExt cx="296150" cy="296150"/>
          </a:xfrm>
        </p:grpSpPr>
        <p:sp>
          <p:nvSpPr>
            <p:cNvPr id="9475" name="Google Shape;9475;p6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8" name="Google Shape;9478;p60"/>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9" name="Google Shape;9479;p60"/>
          <p:cNvGrpSpPr/>
          <p:nvPr/>
        </p:nvGrpSpPr>
        <p:grpSpPr>
          <a:xfrm>
            <a:off x="6936762" y="3884028"/>
            <a:ext cx="334010" cy="334886"/>
            <a:chOff x="-23244900" y="3888100"/>
            <a:chExt cx="295375" cy="296150"/>
          </a:xfrm>
        </p:grpSpPr>
        <p:sp>
          <p:nvSpPr>
            <p:cNvPr id="9480" name="Google Shape;9480;p6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1" name="Google Shape;9491;p60"/>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95" name="Shape 9495"/>
        <p:cNvGrpSpPr/>
        <p:nvPr/>
      </p:nvGrpSpPr>
      <p:grpSpPr>
        <a:xfrm>
          <a:off x="0" y="0"/>
          <a:ext cx="0" cy="0"/>
          <a:chOff x="0" y="0"/>
          <a:chExt cx="0" cy="0"/>
        </a:xfrm>
      </p:grpSpPr>
      <p:sp>
        <p:nvSpPr>
          <p:cNvPr id="9496" name="Google Shape;9496;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9497" name="Google Shape;9497;p61"/>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8" name="Google Shape;9498;p61"/>
          <p:cNvGrpSpPr/>
          <p:nvPr/>
        </p:nvGrpSpPr>
        <p:grpSpPr>
          <a:xfrm>
            <a:off x="1032281" y="2096112"/>
            <a:ext cx="341820" cy="341736"/>
            <a:chOff x="-21298675" y="2414425"/>
            <a:chExt cx="306400" cy="306325"/>
          </a:xfrm>
        </p:grpSpPr>
        <p:sp>
          <p:nvSpPr>
            <p:cNvPr id="9499" name="Google Shape;9499;p61"/>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61"/>
          <p:cNvGrpSpPr/>
          <p:nvPr/>
        </p:nvGrpSpPr>
        <p:grpSpPr>
          <a:xfrm>
            <a:off x="1031834" y="2520890"/>
            <a:ext cx="342712" cy="319647"/>
            <a:chOff x="-21299475" y="2798025"/>
            <a:chExt cx="307200" cy="286525"/>
          </a:xfrm>
        </p:grpSpPr>
        <p:sp>
          <p:nvSpPr>
            <p:cNvPr id="9503" name="Google Shape;9503;p61"/>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1"/>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5" name="Google Shape;9515;p61"/>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8" name="Google Shape;9518;p61"/>
          <p:cNvGrpSpPr/>
          <p:nvPr/>
        </p:nvGrpSpPr>
        <p:grpSpPr>
          <a:xfrm>
            <a:off x="5243755" y="1676827"/>
            <a:ext cx="297029" cy="339198"/>
            <a:chOff x="-17545650" y="2051350"/>
            <a:chExt cx="266250" cy="304050"/>
          </a:xfrm>
        </p:grpSpPr>
        <p:sp>
          <p:nvSpPr>
            <p:cNvPr id="9519" name="Google Shape;9519;p61"/>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1"/>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1"/>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61"/>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4" name="Google Shape;9524;p61"/>
          <p:cNvGrpSpPr/>
          <p:nvPr/>
        </p:nvGrpSpPr>
        <p:grpSpPr>
          <a:xfrm>
            <a:off x="5222670" y="2521211"/>
            <a:ext cx="339198" cy="319006"/>
            <a:chOff x="-17565350" y="2809825"/>
            <a:chExt cx="304050" cy="285950"/>
          </a:xfrm>
        </p:grpSpPr>
        <p:sp>
          <p:nvSpPr>
            <p:cNvPr id="9525" name="Google Shape;9525;p61"/>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0" name="Google Shape;9530;p61"/>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3" name="Google Shape;9533;p61"/>
          <p:cNvGrpSpPr/>
          <p:nvPr/>
        </p:nvGrpSpPr>
        <p:grpSpPr>
          <a:xfrm>
            <a:off x="1471646" y="2510683"/>
            <a:ext cx="298730" cy="340063"/>
            <a:chOff x="-20904875" y="2788575"/>
            <a:chExt cx="267775" cy="304825"/>
          </a:xfrm>
        </p:grpSpPr>
        <p:sp>
          <p:nvSpPr>
            <p:cNvPr id="9534" name="Google Shape;9534;p61"/>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61"/>
          <p:cNvGrpSpPr/>
          <p:nvPr/>
        </p:nvGrpSpPr>
        <p:grpSpPr>
          <a:xfrm>
            <a:off x="3581724" y="2097812"/>
            <a:ext cx="258373" cy="338334"/>
            <a:chOff x="-19006700" y="2434925"/>
            <a:chExt cx="231600" cy="303275"/>
          </a:xfrm>
        </p:grpSpPr>
        <p:sp>
          <p:nvSpPr>
            <p:cNvPr id="9537" name="Google Shape;9537;p61"/>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1" name="Google Shape;9541;p61"/>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1"/>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3" name="Google Shape;9543;p61"/>
          <p:cNvGrpSpPr/>
          <p:nvPr/>
        </p:nvGrpSpPr>
        <p:grpSpPr>
          <a:xfrm>
            <a:off x="5647441" y="2107491"/>
            <a:ext cx="340063" cy="318978"/>
            <a:chOff x="-17190425" y="2435725"/>
            <a:chExt cx="304825" cy="285925"/>
          </a:xfrm>
        </p:grpSpPr>
        <p:sp>
          <p:nvSpPr>
            <p:cNvPr id="9544" name="Google Shape;9544;p61"/>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7" name="Google Shape;9547;p61"/>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8" name="Google Shape;9548;p61"/>
          <p:cNvGrpSpPr/>
          <p:nvPr/>
        </p:nvGrpSpPr>
        <p:grpSpPr>
          <a:xfrm>
            <a:off x="7319127" y="2096516"/>
            <a:ext cx="341820" cy="340927"/>
            <a:chOff x="-15719925" y="2416825"/>
            <a:chExt cx="306400" cy="305600"/>
          </a:xfrm>
        </p:grpSpPr>
        <p:sp>
          <p:nvSpPr>
            <p:cNvPr id="9549" name="Google Shape;9549;p61"/>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2" name="Google Shape;9552;p61"/>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1"/>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4" name="Google Shape;9554;p61"/>
          <p:cNvGrpSpPr/>
          <p:nvPr/>
        </p:nvGrpSpPr>
        <p:grpSpPr>
          <a:xfrm>
            <a:off x="1873533" y="2511115"/>
            <a:ext cx="344442" cy="339198"/>
            <a:chOff x="-20550425" y="2789350"/>
            <a:chExt cx="308750" cy="304050"/>
          </a:xfrm>
        </p:grpSpPr>
        <p:sp>
          <p:nvSpPr>
            <p:cNvPr id="9555" name="Google Shape;9555;p61"/>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61"/>
          <p:cNvGrpSpPr/>
          <p:nvPr/>
        </p:nvGrpSpPr>
        <p:grpSpPr>
          <a:xfrm>
            <a:off x="3965636" y="1676283"/>
            <a:ext cx="340091" cy="340286"/>
            <a:chOff x="-18666450" y="2059825"/>
            <a:chExt cx="304850" cy="305025"/>
          </a:xfrm>
        </p:grpSpPr>
        <p:sp>
          <p:nvSpPr>
            <p:cNvPr id="9558" name="Google Shape;9558;p61"/>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1"/>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1"/>
          <p:cNvGrpSpPr/>
          <p:nvPr/>
        </p:nvGrpSpPr>
        <p:grpSpPr>
          <a:xfrm>
            <a:off x="3965204" y="2097826"/>
            <a:ext cx="340955" cy="338306"/>
            <a:chOff x="-18668025" y="2435725"/>
            <a:chExt cx="305625" cy="303250"/>
          </a:xfrm>
        </p:grpSpPr>
        <p:sp>
          <p:nvSpPr>
            <p:cNvPr id="9561" name="Google Shape;9561;p61"/>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1"/>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61"/>
          <p:cNvGrpSpPr/>
          <p:nvPr/>
        </p:nvGrpSpPr>
        <p:grpSpPr>
          <a:xfrm>
            <a:off x="3964771" y="2510682"/>
            <a:ext cx="341820" cy="340063"/>
            <a:chOff x="-18668800" y="2807475"/>
            <a:chExt cx="306400" cy="304825"/>
          </a:xfrm>
        </p:grpSpPr>
        <p:sp>
          <p:nvSpPr>
            <p:cNvPr id="9564" name="Google Shape;9564;p61"/>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1"/>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1"/>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61"/>
          <p:cNvGrpSpPr/>
          <p:nvPr/>
        </p:nvGrpSpPr>
        <p:grpSpPr>
          <a:xfrm>
            <a:off x="6084575" y="1675949"/>
            <a:ext cx="298786" cy="340955"/>
            <a:chOff x="-16798200" y="2050575"/>
            <a:chExt cx="267825" cy="305625"/>
          </a:xfrm>
        </p:grpSpPr>
        <p:sp>
          <p:nvSpPr>
            <p:cNvPr id="9574" name="Google Shape;9574;p61"/>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61"/>
          <p:cNvGrpSpPr/>
          <p:nvPr/>
        </p:nvGrpSpPr>
        <p:grpSpPr>
          <a:xfrm>
            <a:off x="6063490" y="2511561"/>
            <a:ext cx="340955" cy="338306"/>
            <a:chOff x="-16817100" y="2801175"/>
            <a:chExt cx="305625" cy="303250"/>
          </a:xfrm>
        </p:grpSpPr>
        <p:sp>
          <p:nvSpPr>
            <p:cNvPr id="9578" name="Google Shape;9578;p61"/>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1"/>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1"/>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61"/>
          <p:cNvGrpSpPr/>
          <p:nvPr/>
        </p:nvGrpSpPr>
        <p:grpSpPr>
          <a:xfrm>
            <a:off x="7319127" y="2510237"/>
            <a:ext cx="341820" cy="340955"/>
            <a:chOff x="-15717575" y="2786200"/>
            <a:chExt cx="306400" cy="305625"/>
          </a:xfrm>
        </p:grpSpPr>
        <p:sp>
          <p:nvSpPr>
            <p:cNvPr id="9587" name="Google Shape;9587;p61"/>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1"/>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1"/>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61"/>
          <p:cNvGrpSpPr/>
          <p:nvPr/>
        </p:nvGrpSpPr>
        <p:grpSpPr>
          <a:xfrm>
            <a:off x="2292218" y="1676381"/>
            <a:ext cx="340955" cy="340091"/>
            <a:chOff x="-20173175" y="2038750"/>
            <a:chExt cx="305625" cy="304850"/>
          </a:xfrm>
        </p:grpSpPr>
        <p:sp>
          <p:nvSpPr>
            <p:cNvPr id="9595" name="Google Shape;9595;p61"/>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7" name="Google Shape;9597;p61"/>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61"/>
          <p:cNvGrpSpPr/>
          <p:nvPr/>
        </p:nvGrpSpPr>
        <p:grpSpPr>
          <a:xfrm>
            <a:off x="2293096" y="2510237"/>
            <a:ext cx="339198" cy="340955"/>
            <a:chOff x="-20173175" y="2787775"/>
            <a:chExt cx="304050" cy="305625"/>
          </a:xfrm>
        </p:grpSpPr>
        <p:sp>
          <p:nvSpPr>
            <p:cNvPr id="9599" name="Google Shape;9599;p61"/>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1"/>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1"/>
          <p:cNvGrpSpPr/>
          <p:nvPr/>
        </p:nvGrpSpPr>
        <p:grpSpPr>
          <a:xfrm>
            <a:off x="4392101" y="2097812"/>
            <a:ext cx="340063" cy="338334"/>
            <a:chOff x="-18294675" y="2434925"/>
            <a:chExt cx="304825" cy="303275"/>
          </a:xfrm>
        </p:grpSpPr>
        <p:sp>
          <p:nvSpPr>
            <p:cNvPr id="9607" name="Google Shape;9607;p61"/>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61"/>
          <p:cNvGrpSpPr/>
          <p:nvPr/>
        </p:nvGrpSpPr>
        <p:grpSpPr>
          <a:xfrm>
            <a:off x="4432513" y="2511546"/>
            <a:ext cx="259238" cy="338334"/>
            <a:chOff x="-18258450" y="2809825"/>
            <a:chExt cx="232375" cy="303275"/>
          </a:xfrm>
        </p:grpSpPr>
        <p:sp>
          <p:nvSpPr>
            <p:cNvPr id="9611" name="Google Shape;9611;p61"/>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1"/>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4" name="Google Shape;9614;p61"/>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5" name="Google Shape;9615;p61"/>
          <p:cNvGrpSpPr/>
          <p:nvPr/>
        </p:nvGrpSpPr>
        <p:grpSpPr>
          <a:xfrm>
            <a:off x="6502814" y="2096934"/>
            <a:ext cx="297893" cy="340091"/>
            <a:chOff x="-16422500" y="2425450"/>
            <a:chExt cx="267025" cy="304850"/>
          </a:xfrm>
        </p:grpSpPr>
        <p:sp>
          <p:nvSpPr>
            <p:cNvPr id="9616" name="Google Shape;9616;p61"/>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61"/>
          <p:cNvGrpSpPr/>
          <p:nvPr/>
        </p:nvGrpSpPr>
        <p:grpSpPr>
          <a:xfrm>
            <a:off x="6481715" y="2511115"/>
            <a:ext cx="340091" cy="339198"/>
            <a:chOff x="-16442200" y="2801175"/>
            <a:chExt cx="304850" cy="304050"/>
          </a:xfrm>
        </p:grpSpPr>
        <p:sp>
          <p:nvSpPr>
            <p:cNvPr id="9620" name="Google Shape;9620;p61"/>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3" name="Google Shape;9623;p61"/>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5" name="Google Shape;9625;p61"/>
          <p:cNvGrpSpPr/>
          <p:nvPr/>
        </p:nvGrpSpPr>
        <p:grpSpPr>
          <a:xfrm>
            <a:off x="2702117" y="2098371"/>
            <a:ext cx="345362" cy="337218"/>
            <a:chOff x="-19802200" y="2416025"/>
            <a:chExt cx="309575" cy="302275"/>
          </a:xfrm>
        </p:grpSpPr>
        <p:sp>
          <p:nvSpPr>
            <p:cNvPr id="9626" name="Google Shape;9626;p61"/>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61"/>
          <p:cNvGrpSpPr/>
          <p:nvPr/>
        </p:nvGrpSpPr>
        <p:grpSpPr>
          <a:xfrm>
            <a:off x="2704320" y="2511115"/>
            <a:ext cx="340955" cy="339198"/>
            <a:chOff x="-19801400" y="2788575"/>
            <a:chExt cx="305625" cy="304050"/>
          </a:xfrm>
        </p:grpSpPr>
        <p:sp>
          <p:nvSpPr>
            <p:cNvPr id="9632" name="Google Shape;9632;p61"/>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61"/>
          <p:cNvGrpSpPr/>
          <p:nvPr/>
        </p:nvGrpSpPr>
        <p:grpSpPr>
          <a:xfrm>
            <a:off x="4824919" y="1676827"/>
            <a:ext cx="303164" cy="339198"/>
            <a:chOff x="-17903225" y="2060800"/>
            <a:chExt cx="271750" cy="304050"/>
          </a:xfrm>
        </p:grpSpPr>
        <p:sp>
          <p:nvSpPr>
            <p:cNvPr id="9639" name="Google Shape;9639;p61"/>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1"/>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61"/>
          <p:cNvGrpSpPr/>
          <p:nvPr/>
        </p:nvGrpSpPr>
        <p:grpSpPr>
          <a:xfrm>
            <a:off x="4806470" y="2097380"/>
            <a:ext cx="340063" cy="339198"/>
            <a:chOff x="-17918975" y="2435725"/>
            <a:chExt cx="304825" cy="304050"/>
          </a:xfrm>
        </p:grpSpPr>
        <p:sp>
          <p:nvSpPr>
            <p:cNvPr id="9643" name="Google Shape;9643;p61"/>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61"/>
          <p:cNvGrpSpPr/>
          <p:nvPr/>
        </p:nvGrpSpPr>
        <p:grpSpPr>
          <a:xfrm>
            <a:off x="4827109" y="2511993"/>
            <a:ext cx="298786" cy="337441"/>
            <a:chOff x="-17899300" y="2810625"/>
            <a:chExt cx="267825" cy="302475"/>
          </a:xfrm>
        </p:grpSpPr>
        <p:sp>
          <p:nvSpPr>
            <p:cNvPr id="9646" name="Google Shape;9646;p61"/>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61"/>
          <p:cNvGrpSpPr/>
          <p:nvPr/>
        </p:nvGrpSpPr>
        <p:grpSpPr>
          <a:xfrm>
            <a:off x="6899981" y="1687802"/>
            <a:ext cx="339198" cy="317249"/>
            <a:chOff x="-16066500" y="2060800"/>
            <a:chExt cx="304050" cy="284375"/>
          </a:xfrm>
        </p:grpSpPr>
        <p:sp>
          <p:nvSpPr>
            <p:cNvPr id="9650" name="Google Shape;9650;p61"/>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5" name="Google Shape;9655;p61"/>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9" name="Google Shape;9659;p61"/>
          <p:cNvGrpSpPr/>
          <p:nvPr/>
        </p:nvGrpSpPr>
        <p:grpSpPr>
          <a:xfrm>
            <a:off x="1032281" y="3453878"/>
            <a:ext cx="341820" cy="339310"/>
            <a:chOff x="-21322300" y="3693325"/>
            <a:chExt cx="306400" cy="304150"/>
          </a:xfrm>
        </p:grpSpPr>
        <p:sp>
          <p:nvSpPr>
            <p:cNvPr id="9660" name="Google Shape;9660;p61"/>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61"/>
          <p:cNvGrpSpPr/>
          <p:nvPr/>
        </p:nvGrpSpPr>
        <p:grpSpPr>
          <a:xfrm>
            <a:off x="1031835" y="3881711"/>
            <a:ext cx="342712" cy="318978"/>
            <a:chOff x="-21322300" y="4077125"/>
            <a:chExt cx="307200" cy="285925"/>
          </a:xfrm>
        </p:grpSpPr>
        <p:sp>
          <p:nvSpPr>
            <p:cNvPr id="9665" name="Google Shape;9665;p61"/>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1"/>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1"/>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61"/>
          <p:cNvGrpSpPr/>
          <p:nvPr/>
        </p:nvGrpSpPr>
        <p:grpSpPr>
          <a:xfrm>
            <a:off x="3128343" y="3035374"/>
            <a:ext cx="340955" cy="339868"/>
            <a:chOff x="-19394200" y="3333800"/>
            <a:chExt cx="305625" cy="304650"/>
          </a:xfrm>
        </p:grpSpPr>
        <p:sp>
          <p:nvSpPr>
            <p:cNvPr id="9678" name="Google Shape;9678;p61"/>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1"/>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1"/>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1"/>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61"/>
          <p:cNvGrpSpPr/>
          <p:nvPr/>
        </p:nvGrpSpPr>
        <p:grpSpPr>
          <a:xfrm>
            <a:off x="3127465" y="3453933"/>
            <a:ext cx="342712" cy="339198"/>
            <a:chOff x="-19396575" y="3708500"/>
            <a:chExt cx="307200" cy="304050"/>
          </a:xfrm>
        </p:grpSpPr>
        <p:sp>
          <p:nvSpPr>
            <p:cNvPr id="9688" name="Google Shape;9688;p61"/>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1"/>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1"/>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61"/>
          <p:cNvGrpSpPr/>
          <p:nvPr/>
        </p:nvGrpSpPr>
        <p:grpSpPr>
          <a:xfrm>
            <a:off x="3123072" y="3871307"/>
            <a:ext cx="351498" cy="339784"/>
            <a:chOff x="-19394200" y="4084200"/>
            <a:chExt cx="315075" cy="304575"/>
          </a:xfrm>
        </p:grpSpPr>
        <p:sp>
          <p:nvSpPr>
            <p:cNvPr id="9692" name="Google Shape;9692;p61"/>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1"/>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61"/>
          <p:cNvGrpSpPr/>
          <p:nvPr/>
        </p:nvGrpSpPr>
        <p:grpSpPr>
          <a:xfrm>
            <a:off x="5241119" y="3035277"/>
            <a:ext cx="302300" cy="340063"/>
            <a:chOff x="-17526750" y="3309200"/>
            <a:chExt cx="270975" cy="304825"/>
          </a:xfrm>
        </p:grpSpPr>
        <p:sp>
          <p:nvSpPr>
            <p:cNvPr id="9699" name="Google Shape;9699;p61"/>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61"/>
          <p:cNvGrpSpPr/>
          <p:nvPr/>
        </p:nvGrpSpPr>
        <p:grpSpPr>
          <a:xfrm>
            <a:off x="5223116" y="3454380"/>
            <a:ext cx="338306" cy="338306"/>
            <a:chOff x="-17542500" y="3684100"/>
            <a:chExt cx="303250" cy="303250"/>
          </a:xfrm>
        </p:grpSpPr>
        <p:sp>
          <p:nvSpPr>
            <p:cNvPr id="9705" name="Google Shape;9705;p61"/>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61"/>
          <p:cNvGrpSpPr/>
          <p:nvPr/>
        </p:nvGrpSpPr>
        <p:grpSpPr>
          <a:xfrm>
            <a:off x="5222669" y="3882143"/>
            <a:ext cx="339198" cy="318113"/>
            <a:chOff x="-17542500" y="4068450"/>
            <a:chExt cx="304050" cy="285150"/>
          </a:xfrm>
        </p:grpSpPr>
        <p:sp>
          <p:nvSpPr>
            <p:cNvPr id="9713" name="Google Shape;9713;p61"/>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61"/>
          <p:cNvGrpSpPr/>
          <p:nvPr/>
        </p:nvGrpSpPr>
        <p:grpSpPr>
          <a:xfrm>
            <a:off x="7360417" y="3035709"/>
            <a:ext cx="259238" cy="339198"/>
            <a:chOff x="-15652200" y="3335975"/>
            <a:chExt cx="232375" cy="304050"/>
          </a:xfrm>
        </p:grpSpPr>
        <p:sp>
          <p:nvSpPr>
            <p:cNvPr id="9720" name="Google Shape;9720;p61"/>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1"/>
          <p:cNvGrpSpPr/>
          <p:nvPr/>
        </p:nvGrpSpPr>
        <p:grpSpPr>
          <a:xfrm>
            <a:off x="1450980" y="3035709"/>
            <a:ext cx="340063" cy="339198"/>
            <a:chOff x="-20946600" y="3317850"/>
            <a:chExt cx="304825" cy="304050"/>
          </a:xfrm>
        </p:grpSpPr>
        <p:sp>
          <p:nvSpPr>
            <p:cNvPr id="9730" name="Google Shape;9730;p61"/>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1"/>
          <p:cNvGrpSpPr/>
          <p:nvPr/>
        </p:nvGrpSpPr>
        <p:grpSpPr>
          <a:xfrm>
            <a:off x="1451412" y="3454045"/>
            <a:ext cx="339198" cy="338975"/>
            <a:chOff x="-20945825" y="3692175"/>
            <a:chExt cx="304050" cy="303850"/>
          </a:xfrm>
        </p:grpSpPr>
        <p:sp>
          <p:nvSpPr>
            <p:cNvPr id="9734" name="Google Shape;9734;p61"/>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1"/>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61"/>
          <p:cNvGrpSpPr/>
          <p:nvPr/>
        </p:nvGrpSpPr>
        <p:grpSpPr>
          <a:xfrm>
            <a:off x="1470740" y="3872047"/>
            <a:ext cx="300543" cy="338306"/>
            <a:chOff x="-20930075" y="4066100"/>
            <a:chExt cx="269400" cy="303250"/>
          </a:xfrm>
        </p:grpSpPr>
        <p:sp>
          <p:nvSpPr>
            <p:cNvPr id="9739" name="Google Shape;9739;p61"/>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61"/>
          <p:cNvGrpSpPr/>
          <p:nvPr/>
        </p:nvGrpSpPr>
        <p:grpSpPr>
          <a:xfrm>
            <a:off x="3570302" y="3035918"/>
            <a:ext cx="281215" cy="338780"/>
            <a:chOff x="-18994100" y="3334775"/>
            <a:chExt cx="252075" cy="303675"/>
          </a:xfrm>
        </p:grpSpPr>
        <p:sp>
          <p:nvSpPr>
            <p:cNvPr id="9742" name="Google Shape;9742;p61"/>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61"/>
          <p:cNvGrpSpPr/>
          <p:nvPr/>
        </p:nvGrpSpPr>
        <p:grpSpPr>
          <a:xfrm>
            <a:off x="3581291" y="3454812"/>
            <a:ext cx="259238" cy="337441"/>
            <a:chOff x="-18983850" y="3710075"/>
            <a:chExt cx="232375" cy="302475"/>
          </a:xfrm>
        </p:grpSpPr>
        <p:sp>
          <p:nvSpPr>
            <p:cNvPr id="9747" name="Google Shape;9747;p61"/>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1"/>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1"/>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61"/>
          <p:cNvGrpSpPr/>
          <p:nvPr/>
        </p:nvGrpSpPr>
        <p:grpSpPr>
          <a:xfrm>
            <a:off x="3540878" y="3872032"/>
            <a:ext cx="340063" cy="338334"/>
            <a:chOff x="-19020075" y="4084200"/>
            <a:chExt cx="304825" cy="303275"/>
          </a:xfrm>
        </p:grpSpPr>
        <p:sp>
          <p:nvSpPr>
            <p:cNvPr id="9752" name="Google Shape;9752;p61"/>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1"/>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1"/>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61"/>
          <p:cNvGrpSpPr/>
          <p:nvPr/>
        </p:nvGrpSpPr>
        <p:grpSpPr>
          <a:xfrm>
            <a:off x="5667647" y="3035277"/>
            <a:ext cx="299650" cy="340063"/>
            <a:chOff x="-17149475" y="3309200"/>
            <a:chExt cx="268600" cy="304825"/>
          </a:xfrm>
        </p:grpSpPr>
        <p:sp>
          <p:nvSpPr>
            <p:cNvPr id="9762" name="Google Shape;9762;p61"/>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1"/>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61"/>
          <p:cNvGrpSpPr/>
          <p:nvPr/>
        </p:nvGrpSpPr>
        <p:grpSpPr>
          <a:xfrm>
            <a:off x="5647873" y="3464909"/>
            <a:ext cx="339198" cy="317249"/>
            <a:chOff x="-17168375" y="3692750"/>
            <a:chExt cx="304050" cy="284375"/>
          </a:xfrm>
        </p:grpSpPr>
        <p:sp>
          <p:nvSpPr>
            <p:cNvPr id="9765" name="Google Shape;9765;p61"/>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1"/>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61"/>
          <p:cNvGrpSpPr/>
          <p:nvPr/>
        </p:nvGrpSpPr>
        <p:grpSpPr>
          <a:xfrm>
            <a:off x="5645237" y="3871601"/>
            <a:ext cx="344469" cy="339198"/>
            <a:chOff x="-17170750" y="4058800"/>
            <a:chExt cx="308775" cy="304050"/>
          </a:xfrm>
        </p:grpSpPr>
        <p:sp>
          <p:nvSpPr>
            <p:cNvPr id="9773" name="Google Shape;9773;p61"/>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1"/>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1"/>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1"/>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61"/>
          <p:cNvGrpSpPr/>
          <p:nvPr/>
        </p:nvGrpSpPr>
        <p:grpSpPr>
          <a:xfrm>
            <a:off x="7320004" y="3454812"/>
            <a:ext cx="340063" cy="337441"/>
            <a:chOff x="-15688425" y="3707725"/>
            <a:chExt cx="304825" cy="302475"/>
          </a:xfrm>
        </p:grpSpPr>
        <p:sp>
          <p:nvSpPr>
            <p:cNvPr id="9791" name="Google Shape;9791;p61"/>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1"/>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1"/>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61"/>
          <p:cNvGrpSpPr/>
          <p:nvPr/>
        </p:nvGrpSpPr>
        <p:grpSpPr>
          <a:xfrm>
            <a:off x="1875277" y="3036365"/>
            <a:ext cx="340955" cy="337887"/>
            <a:chOff x="-20572500" y="3319025"/>
            <a:chExt cx="305625" cy="302875"/>
          </a:xfrm>
        </p:grpSpPr>
        <p:sp>
          <p:nvSpPr>
            <p:cNvPr id="9798" name="Google Shape;9798;p61"/>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1"/>
          <p:cNvGrpSpPr/>
          <p:nvPr/>
        </p:nvGrpSpPr>
        <p:grpSpPr>
          <a:xfrm>
            <a:off x="1876155" y="3500608"/>
            <a:ext cx="339198" cy="245850"/>
            <a:chOff x="-20571700" y="3722875"/>
            <a:chExt cx="304050" cy="220375"/>
          </a:xfrm>
        </p:grpSpPr>
        <p:sp>
          <p:nvSpPr>
            <p:cNvPr id="9801" name="Google Shape;9801;p61"/>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61"/>
          <p:cNvGrpSpPr/>
          <p:nvPr/>
        </p:nvGrpSpPr>
        <p:grpSpPr>
          <a:xfrm>
            <a:off x="1875723" y="3871168"/>
            <a:ext cx="340063" cy="340063"/>
            <a:chOff x="-20571700" y="4066875"/>
            <a:chExt cx="304825" cy="304825"/>
          </a:xfrm>
        </p:grpSpPr>
        <p:sp>
          <p:nvSpPr>
            <p:cNvPr id="9809" name="Google Shape;9809;p61"/>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1"/>
          <p:cNvGrpSpPr/>
          <p:nvPr/>
        </p:nvGrpSpPr>
        <p:grpSpPr>
          <a:xfrm>
            <a:off x="3964324" y="3034719"/>
            <a:ext cx="342712" cy="341178"/>
            <a:chOff x="-18645175" y="3334200"/>
            <a:chExt cx="307200" cy="305825"/>
          </a:xfrm>
        </p:grpSpPr>
        <p:sp>
          <p:nvSpPr>
            <p:cNvPr id="9816" name="Google Shape;9816;p61"/>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1"/>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61"/>
          <p:cNvGrpSpPr/>
          <p:nvPr/>
        </p:nvGrpSpPr>
        <p:grpSpPr>
          <a:xfrm>
            <a:off x="3964771" y="3453487"/>
            <a:ext cx="341820" cy="340091"/>
            <a:chOff x="-18645175" y="3708500"/>
            <a:chExt cx="306400" cy="304850"/>
          </a:xfrm>
        </p:grpSpPr>
        <p:sp>
          <p:nvSpPr>
            <p:cNvPr id="9822" name="Google Shape;9822;p61"/>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1"/>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1"/>
          <p:cNvGrpSpPr/>
          <p:nvPr/>
        </p:nvGrpSpPr>
        <p:grpSpPr>
          <a:xfrm>
            <a:off x="3963014" y="3870680"/>
            <a:ext cx="345334" cy="341039"/>
            <a:chOff x="-18647525" y="4082625"/>
            <a:chExt cx="309550" cy="305700"/>
          </a:xfrm>
        </p:grpSpPr>
        <p:sp>
          <p:nvSpPr>
            <p:cNvPr id="9830" name="Google Shape;9830;p61"/>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1"/>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1"/>
          <p:cNvGrpSpPr/>
          <p:nvPr/>
        </p:nvGrpSpPr>
        <p:grpSpPr>
          <a:xfrm>
            <a:off x="6084588" y="3035724"/>
            <a:ext cx="298758" cy="339170"/>
            <a:chOff x="-16775350" y="3309200"/>
            <a:chExt cx="267800" cy="304025"/>
          </a:xfrm>
        </p:grpSpPr>
        <p:sp>
          <p:nvSpPr>
            <p:cNvPr id="9835" name="Google Shape;9835;p61"/>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1"/>
          <p:cNvGrpSpPr/>
          <p:nvPr/>
        </p:nvGrpSpPr>
        <p:grpSpPr>
          <a:xfrm>
            <a:off x="6084588" y="3452609"/>
            <a:ext cx="298758" cy="341848"/>
            <a:chOff x="-16775350" y="3683300"/>
            <a:chExt cx="267800" cy="306425"/>
          </a:xfrm>
        </p:grpSpPr>
        <p:sp>
          <p:nvSpPr>
            <p:cNvPr id="9839" name="Google Shape;9839;p61"/>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61"/>
          <p:cNvGrpSpPr/>
          <p:nvPr/>
        </p:nvGrpSpPr>
        <p:grpSpPr>
          <a:xfrm>
            <a:off x="6063490" y="3871615"/>
            <a:ext cx="340955" cy="339170"/>
            <a:chOff x="-16794250" y="4058225"/>
            <a:chExt cx="305625" cy="304025"/>
          </a:xfrm>
        </p:grpSpPr>
        <p:sp>
          <p:nvSpPr>
            <p:cNvPr id="9843" name="Google Shape;9843;p61"/>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1"/>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1"/>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1"/>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2" name="Google Shape;9852;p61"/>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3" name="Google Shape;9853;p61"/>
          <p:cNvGrpSpPr/>
          <p:nvPr/>
        </p:nvGrpSpPr>
        <p:grpSpPr>
          <a:xfrm>
            <a:off x="2290029" y="3035709"/>
            <a:ext cx="345334" cy="339198"/>
            <a:chOff x="-20199150" y="3317850"/>
            <a:chExt cx="309550" cy="304050"/>
          </a:xfrm>
        </p:grpSpPr>
        <p:sp>
          <p:nvSpPr>
            <p:cNvPr id="9854" name="Google Shape;9854;p61"/>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1"/>
          <p:cNvGrpSpPr/>
          <p:nvPr/>
        </p:nvGrpSpPr>
        <p:grpSpPr>
          <a:xfrm>
            <a:off x="2291786" y="3453390"/>
            <a:ext cx="341820" cy="340286"/>
            <a:chOff x="-20199150" y="3693150"/>
            <a:chExt cx="306400" cy="305025"/>
          </a:xfrm>
        </p:grpSpPr>
        <p:sp>
          <p:nvSpPr>
            <p:cNvPr id="9862" name="Google Shape;9862;p61"/>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1"/>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61"/>
          <p:cNvGrpSpPr/>
          <p:nvPr/>
        </p:nvGrpSpPr>
        <p:grpSpPr>
          <a:xfrm>
            <a:off x="2292218" y="3870722"/>
            <a:ext cx="340955" cy="340955"/>
            <a:chOff x="-20197575" y="4066875"/>
            <a:chExt cx="305625" cy="305625"/>
          </a:xfrm>
        </p:grpSpPr>
        <p:sp>
          <p:nvSpPr>
            <p:cNvPr id="9869" name="Google Shape;9869;p61"/>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1"/>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61"/>
          <p:cNvGrpSpPr/>
          <p:nvPr/>
        </p:nvGrpSpPr>
        <p:grpSpPr>
          <a:xfrm>
            <a:off x="4392532" y="3034161"/>
            <a:ext cx="339198" cy="342294"/>
            <a:chOff x="-18271050" y="3333200"/>
            <a:chExt cx="304050" cy="306825"/>
          </a:xfrm>
        </p:grpSpPr>
        <p:sp>
          <p:nvSpPr>
            <p:cNvPr id="9878" name="Google Shape;9878;p61"/>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1"/>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1"/>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61"/>
          <p:cNvGrpSpPr/>
          <p:nvPr/>
        </p:nvGrpSpPr>
        <p:grpSpPr>
          <a:xfrm>
            <a:off x="4392965" y="3454379"/>
            <a:ext cx="338334" cy="338306"/>
            <a:chOff x="-18270275" y="3710875"/>
            <a:chExt cx="303275" cy="303250"/>
          </a:xfrm>
        </p:grpSpPr>
        <p:sp>
          <p:nvSpPr>
            <p:cNvPr id="9884" name="Google Shape;9884;p61"/>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61"/>
          <p:cNvGrpSpPr/>
          <p:nvPr/>
        </p:nvGrpSpPr>
        <p:grpSpPr>
          <a:xfrm>
            <a:off x="4433391" y="3872032"/>
            <a:ext cx="257480" cy="338334"/>
            <a:chOff x="-18234025" y="4084200"/>
            <a:chExt cx="230800" cy="303275"/>
          </a:xfrm>
        </p:grpSpPr>
        <p:sp>
          <p:nvSpPr>
            <p:cNvPr id="9891" name="Google Shape;9891;p61"/>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1"/>
          <p:cNvGrpSpPr/>
          <p:nvPr/>
        </p:nvGrpSpPr>
        <p:grpSpPr>
          <a:xfrm>
            <a:off x="6482160" y="3035277"/>
            <a:ext cx="339198" cy="340063"/>
            <a:chOff x="-16419350" y="3308400"/>
            <a:chExt cx="304050" cy="304825"/>
          </a:xfrm>
        </p:grpSpPr>
        <p:sp>
          <p:nvSpPr>
            <p:cNvPr id="9895" name="Google Shape;9895;p61"/>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1"/>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61"/>
          <p:cNvGrpSpPr/>
          <p:nvPr/>
        </p:nvGrpSpPr>
        <p:grpSpPr>
          <a:xfrm>
            <a:off x="6502381" y="3452596"/>
            <a:ext cx="298758" cy="341876"/>
            <a:chOff x="-16401225" y="3683275"/>
            <a:chExt cx="267800" cy="306450"/>
          </a:xfrm>
        </p:grpSpPr>
        <p:sp>
          <p:nvSpPr>
            <p:cNvPr id="9903" name="Google Shape;9903;p61"/>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1"/>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1"/>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1"/>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61"/>
          <p:cNvGrpSpPr/>
          <p:nvPr/>
        </p:nvGrpSpPr>
        <p:grpSpPr>
          <a:xfrm>
            <a:off x="6481728" y="3872033"/>
            <a:ext cx="340063" cy="338334"/>
            <a:chOff x="-16419350" y="4058200"/>
            <a:chExt cx="304825" cy="303275"/>
          </a:xfrm>
        </p:grpSpPr>
        <p:sp>
          <p:nvSpPr>
            <p:cNvPr id="9911" name="Google Shape;9911;p61"/>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61"/>
          <p:cNvGrpSpPr/>
          <p:nvPr/>
        </p:nvGrpSpPr>
        <p:grpSpPr>
          <a:xfrm>
            <a:off x="7738242" y="3036364"/>
            <a:ext cx="340091" cy="337887"/>
            <a:chOff x="-15296200" y="3326900"/>
            <a:chExt cx="304850" cy="302875"/>
          </a:xfrm>
        </p:grpSpPr>
        <p:sp>
          <p:nvSpPr>
            <p:cNvPr id="9919" name="Google Shape;9919;p61"/>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61"/>
          <p:cNvGrpSpPr/>
          <p:nvPr/>
        </p:nvGrpSpPr>
        <p:grpSpPr>
          <a:xfrm>
            <a:off x="2691143" y="3048776"/>
            <a:ext cx="367311" cy="313065"/>
            <a:chOff x="-19835275" y="3330250"/>
            <a:chExt cx="329250" cy="280625"/>
          </a:xfrm>
        </p:grpSpPr>
        <p:sp>
          <p:nvSpPr>
            <p:cNvPr id="9925" name="Google Shape;9925;p61"/>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1"/>
          <p:cNvGrpSpPr/>
          <p:nvPr/>
        </p:nvGrpSpPr>
        <p:grpSpPr>
          <a:xfrm>
            <a:off x="2704753" y="3453850"/>
            <a:ext cx="340091" cy="339366"/>
            <a:chOff x="-19822675" y="3692750"/>
            <a:chExt cx="304850" cy="304200"/>
          </a:xfrm>
        </p:grpSpPr>
        <p:sp>
          <p:nvSpPr>
            <p:cNvPr id="9929" name="Google Shape;9929;p61"/>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61"/>
          <p:cNvGrpSpPr/>
          <p:nvPr/>
        </p:nvGrpSpPr>
        <p:grpSpPr>
          <a:xfrm>
            <a:off x="2705200" y="3871168"/>
            <a:ext cx="339198" cy="340063"/>
            <a:chOff x="-19822675" y="4066875"/>
            <a:chExt cx="304050" cy="304825"/>
          </a:xfrm>
        </p:grpSpPr>
        <p:sp>
          <p:nvSpPr>
            <p:cNvPr id="9935" name="Google Shape;9935;p61"/>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1"/>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1"/>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61"/>
          <p:cNvGrpSpPr/>
          <p:nvPr/>
        </p:nvGrpSpPr>
        <p:grpSpPr>
          <a:xfrm>
            <a:off x="4825783" y="3035709"/>
            <a:ext cx="301435" cy="339198"/>
            <a:chOff x="-17878825" y="3334400"/>
            <a:chExt cx="270200" cy="304050"/>
          </a:xfrm>
        </p:grpSpPr>
        <p:sp>
          <p:nvSpPr>
            <p:cNvPr id="9942" name="Google Shape;9942;p61"/>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1"/>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1"/>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1"/>
          <p:cNvGrpSpPr/>
          <p:nvPr/>
        </p:nvGrpSpPr>
        <p:grpSpPr>
          <a:xfrm>
            <a:off x="4806023" y="3453055"/>
            <a:ext cx="340955" cy="340955"/>
            <a:chOff x="-17896150" y="3709300"/>
            <a:chExt cx="305625" cy="305625"/>
          </a:xfrm>
        </p:grpSpPr>
        <p:sp>
          <p:nvSpPr>
            <p:cNvPr id="9950" name="Google Shape;9950;p61"/>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61"/>
          <p:cNvGrpSpPr/>
          <p:nvPr/>
        </p:nvGrpSpPr>
        <p:grpSpPr>
          <a:xfrm>
            <a:off x="4827108" y="3870721"/>
            <a:ext cx="298786" cy="340955"/>
            <a:chOff x="-17878025" y="4082625"/>
            <a:chExt cx="267825" cy="305625"/>
          </a:xfrm>
        </p:grpSpPr>
        <p:sp>
          <p:nvSpPr>
            <p:cNvPr id="9955" name="Google Shape;9955;p61"/>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61"/>
          <p:cNvGrpSpPr/>
          <p:nvPr/>
        </p:nvGrpSpPr>
        <p:grpSpPr>
          <a:xfrm>
            <a:off x="6899534" y="3045374"/>
            <a:ext cx="340091" cy="319870"/>
            <a:chOff x="-16044450" y="3317850"/>
            <a:chExt cx="304850" cy="286725"/>
          </a:xfrm>
        </p:grpSpPr>
        <p:sp>
          <p:nvSpPr>
            <p:cNvPr id="9963" name="Google Shape;9963;p61"/>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7" name="Google Shape;9967;p61"/>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8" name="Google Shape;9968;p61"/>
          <p:cNvGrpSpPr/>
          <p:nvPr/>
        </p:nvGrpSpPr>
        <p:grpSpPr>
          <a:xfrm>
            <a:off x="6928540" y="3871713"/>
            <a:ext cx="282079" cy="338975"/>
            <a:chOff x="-16018450" y="4058400"/>
            <a:chExt cx="252850" cy="303850"/>
          </a:xfrm>
        </p:grpSpPr>
        <p:sp>
          <p:nvSpPr>
            <p:cNvPr id="9969" name="Google Shape;9969;p61"/>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3" name="Google Shape;9973;p61"/>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4" name="Google Shape;9974;p61"/>
          <p:cNvGrpSpPr/>
          <p:nvPr/>
        </p:nvGrpSpPr>
        <p:grpSpPr>
          <a:xfrm>
            <a:off x="6112322" y="2113746"/>
            <a:ext cx="264341" cy="300905"/>
            <a:chOff x="4995050" y="3245650"/>
            <a:chExt cx="236950" cy="269725"/>
          </a:xfrm>
        </p:grpSpPr>
        <p:sp>
          <p:nvSpPr>
            <p:cNvPr id="9975" name="Google Shape;9975;p61"/>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8" name="Google Shape;9978;p61"/>
            <p:cNvGrpSpPr/>
            <p:nvPr/>
          </p:nvGrpSpPr>
          <p:grpSpPr>
            <a:xfrm>
              <a:off x="4995050" y="3245650"/>
              <a:ext cx="236950" cy="269725"/>
              <a:chOff x="4995050" y="3245650"/>
              <a:chExt cx="236950" cy="269725"/>
            </a:xfrm>
          </p:grpSpPr>
          <p:sp>
            <p:nvSpPr>
              <p:cNvPr id="9979" name="Google Shape;9979;p61"/>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1" name="Google Shape;9981;p61"/>
          <p:cNvGrpSpPr/>
          <p:nvPr/>
        </p:nvGrpSpPr>
        <p:grpSpPr>
          <a:xfrm>
            <a:off x="4389657" y="1677273"/>
            <a:ext cx="347129" cy="345366"/>
            <a:chOff x="4724650" y="2885700"/>
            <a:chExt cx="270750" cy="269375"/>
          </a:xfrm>
        </p:grpSpPr>
        <p:sp>
          <p:nvSpPr>
            <p:cNvPr id="9982" name="Google Shape;9982;p61"/>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1"/>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1"/>
          <p:cNvGrpSpPr/>
          <p:nvPr/>
        </p:nvGrpSpPr>
        <p:grpSpPr>
          <a:xfrm>
            <a:off x="3577077" y="1673302"/>
            <a:ext cx="279462" cy="335722"/>
            <a:chOff x="4459350" y="2882125"/>
            <a:chExt cx="228375" cy="274350"/>
          </a:xfrm>
        </p:grpSpPr>
        <p:sp>
          <p:nvSpPr>
            <p:cNvPr id="9990" name="Google Shape;9990;p61"/>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1"/>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1"/>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9995" name="Google Shape;9995;p61"/>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99" name="Shape 9999"/>
        <p:cNvGrpSpPr/>
        <p:nvPr/>
      </p:nvGrpSpPr>
      <p:grpSpPr>
        <a:xfrm>
          <a:off x="0" y="0"/>
          <a:ext cx="0" cy="0"/>
          <a:chOff x="0" y="0"/>
          <a:chExt cx="0" cy="0"/>
        </a:xfrm>
      </p:grpSpPr>
      <p:sp>
        <p:nvSpPr>
          <p:cNvPr id="10000" name="Google Shape;10000;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10001" name="Google Shape;10001;p62"/>
          <p:cNvGrpSpPr/>
          <p:nvPr/>
        </p:nvGrpSpPr>
        <p:grpSpPr>
          <a:xfrm>
            <a:off x="1624426" y="1670551"/>
            <a:ext cx="342328" cy="339793"/>
            <a:chOff x="-13966675" y="1639700"/>
            <a:chExt cx="354450" cy="351825"/>
          </a:xfrm>
        </p:grpSpPr>
        <p:sp>
          <p:nvSpPr>
            <p:cNvPr id="10002" name="Google Shape;10002;p62"/>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2"/>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2"/>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2"/>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7" name="Google Shape;10007;p62"/>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9" name="Google Shape;10009;p62"/>
          <p:cNvGrpSpPr/>
          <p:nvPr/>
        </p:nvGrpSpPr>
        <p:grpSpPr>
          <a:xfrm>
            <a:off x="3336047" y="1670237"/>
            <a:ext cx="340034" cy="340420"/>
            <a:chOff x="-12199250" y="1662675"/>
            <a:chExt cx="352075" cy="352475"/>
          </a:xfrm>
        </p:grpSpPr>
        <p:sp>
          <p:nvSpPr>
            <p:cNvPr id="10010" name="Google Shape;10010;p62"/>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2"/>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2"/>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62"/>
          <p:cNvGrpSpPr/>
          <p:nvPr/>
        </p:nvGrpSpPr>
        <p:grpSpPr>
          <a:xfrm>
            <a:off x="3334900" y="2077104"/>
            <a:ext cx="342328" cy="342328"/>
            <a:chOff x="-12199250" y="2096250"/>
            <a:chExt cx="354450" cy="354450"/>
          </a:xfrm>
        </p:grpSpPr>
        <p:sp>
          <p:nvSpPr>
            <p:cNvPr id="10014" name="Google Shape;10014;p62"/>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2"/>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2"/>
          <p:cNvGrpSpPr/>
          <p:nvPr/>
        </p:nvGrpSpPr>
        <p:grpSpPr>
          <a:xfrm>
            <a:off x="3763489" y="2507658"/>
            <a:ext cx="340034" cy="341579"/>
            <a:chOff x="-12199250" y="2530225"/>
            <a:chExt cx="352075" cy="353675"/>
          </a:xfrm>
        </p:grpSpPr>
        <p:sp>
          <p:nvSpPr>
            <p:cNvPr id="10017" name="Google Shape;10017;p62"/>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2"/>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2"/>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1" name="Google Shape;10021;p62"/>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2" name="Google Shape;10022;p62"/>
          <p:cNvGrpSpPr/>
          <p:nvPr/>
        </p:nvGrpSpPr>
        <p:grpSpPr>
          <a:xfrm>
            <a:off x="5042451" y="2078613"/>
            <a:ext cx="342328" cy="339310"/>
            <a:chOff x="-10462550" y="2057650"/>
            <a:chExt cx="354450" cy="351325"/>
          </a:xfrm>
        </p:grpSpPr>
        <p:sp>
          <p:nvSpPr>
            <p:cNvPr id="10023" name="Google Shape;10023;p62"/>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5" name="Google Shape;10025;p62"/>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6" name="Google Shape;10026;p62"/>
          <p:cNvGrpSpPr/>
          <p:nvPr/>
        </p:nvGrpSpPr>
        <p:grpSpPr>
          <a:xfrm>
            <a:off x="6735937" y="1670176"/>
            <a:ext cx="375044" cy="340541"/>
            <a:chOff x="-8692750" y="1622100"/>
            <a:chExt cx="388325" cy="352600"/>
          </a:xfrm>
        </p:grpSpPr>
        <p:sp>
          <p:nvSpPr>
            <p:cNvPr id="10027" name="Google Shape;10027;p62"/>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62"/>
          <p:cNvGrpSpPr/>
          <p:nvPr/>
        </p:nvGrpSpPr>
        <p:grpSpPr>
          <a:xfrm>
            <a:off x="2049214" y="1669657"/>
            <a:ext cx="341555" cy="341579"/>
            <a:chOff x="-13529550" y="1639425"/>
            <a:chExt cx="353650" cy="353675"/>
          </a:xfrm>
        </p:grpSpPr>
        <p:sp>
          <p:nvSpPr>
            <p:cNvPr id="10030" name="Google Shape;10030;p62"/>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2"/>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2"/>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2"/>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2"/>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2"/>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2"/>
          <p:cNvGrpSpPr/>
          <p:nvPr/>
        </p:nvGrpSpPr>
        <p:grpSpPr>
          <a:xfrm>
            <a:off x="2048067" y="2078239"/>
            <a:ext cx="343849" cy="340058"/>
            <a:chOff x="-13531925" y="2075775"/>
            <a:chExt cx="356025" cy="352100"/>
          </a:xfrm>
        </p:grpSpPr>
        <p:sp>
          <p:nvSpPr>
            <p:cNvPr id="10039" name="Google Shape;10039;p62"/>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2"/>
          <p:cNvGrpSpPr/>
          <p:nvPr/>
        </p:nvGrpSpPr>
        <p:grpSpPr>
          <a:xfrm>
            <a:off x="2477030" y="2508044"/>
            <a:ext cx="340807" cy="340807"/>
            <a:chOff x="-13528775" y="2507400"/>
            <a:chExt cx="352875" cy="352875"/>
          </a:xfrm>
        </p:grpSpPr>
        <p:sp>
          <p:nvSpPr>
            <p:cNvPr id="10042" name="Google Shape;10042;p62"/>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2"/>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2"/>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5" name="Google Shape;10045;p62"/>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7" name="Google Shape;10047;p62"/>
          <p:cNvGrpSpPr/>
          <p:nvPr/>
        </p:nvGrpSpPr>
        <p:grpSpPr>
          <a:xfrm>
            <a:off x="4203464" y="2507658"/>
            <a:ext cx="308090" cy="341579"/>
            <a:chOff x="-11747150" y="2530225"/>
            <a:chExt cx="319000" cy="353675"/>
          </a:xfrm>
        </p:grpSpPr>
        <p:sp>
          <p:nvSpPr>
            <p:cNvPr id="10048" name="Google Shape;10048;p62"/>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62"/>
          <p:cNvGrpSpPr/>
          <p:nvPr/>
        </p:nvGrpSpPr>
        <p:grpSpPr>
          <a:xfrm>
            <a:off x="5472870" y="1670044"/>
            <a:ext cx="340807" cy="340807"/>
            <a:chOff x="-10027775" y="1622900"/>
            <a:chExt cx="352875" cy="352875"/>
          </a:xfrm>
        </p:grpSpPr>
        <p:sp>
          <p:nvSpPr>
            <p:cNvPr id="10051" name="Google Shape;10051;p62"/>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2"/>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2"/>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7" name="Google Shape;10057;p62"/>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8" name="Google Shape;10058;p62"/>
          <p:cNvGrpSpPr/>
          <p:nvPr/>
        </p:nvGrpSpPr>
        <p:grpSpPr>
          <a:xfrm>
            <a:off x="5909439" y="2507283"/>
            <a:ext cx="322553" cy="342328"/>
            <a:chOff x="-10019125" y="2490075"/>
            <a:chExt cx="333975" cy="354450"/>
          </a:xfrm>
        </p:grpSpPr>
        <p:sp>
          <p:nvSpPr>
            <p:cNvPr id="10059" name="Google Shape;10059;p62"/>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2"/>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2"/>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2"/>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62"/>
          <p:cNvGrpSpPr/>
          <p:nvPr/>
        </p:nvGrpSpPr>
        <p:grpSpPr>
          <a:xfrm>
            <a:off x="6747346" y="2076718"/>
            <a:ext cx="352227" cy="343100"/>
            <a:chOff x="-8684100" y="2032450"/>
            <a:chExt cx="364700" cy="355250"/>
          </a:xfrm>
        </p:grpSpPr>
        <p:sp>
          <p:nvSpPr>
            <p:cNvPr id="10064" name="Google Shape;10064;p62"/>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2"/>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2"/>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7" name="Google Shape;10067;p62"/>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8" name="Google Shape;10068;p62"/>
          <p:cNvGrpSpPr/>
          <p:nvPr/>
        </p:nvGrpSpPr>
        <p:grpSpPr>
          <a:xfrm>
            <a:off x="2479634" y="2077406"/>
            <a:ext cx="343849" cy="341724"/>
            <a:chOff x="-13095575" y="2073400"/>
            <a:chExt cx="356025" cy="353825"/>
          </a:xfrm>
        </p:grpSpPr>
        <p:sp>
          <p:nvSpPr>
            <p:cNvPr id="10069" name="Google Shape;10069;p62"/>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2"/>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7" name="Google Shape;10077;p62"/>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8" name="Google Shape;10078;p62"/>
          <p:cNvGrpSpPr/>
          <p:nvPr/>
        </p:nvGrpSpPr>
        <p:grpSpPr>
          <a:xfrm>
            <a:off x="4189710" y="1669235"/>
            <a:ext cx="343100" cy="342424"/>
            <a:chOff x="-11332875" y="1660700"/>
            <a:chExt cx="355250" cy="354550"/>
          </a:xfrm>
        </p:grpSpPr>
        <p:sp>
          <p:nvSpPr>
            <p:cNvPr id="10079" name="Google Shape;10079;p62"/>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2"/>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3" name="Google Shape;10083;p62"/>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2"/>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5" name="Google Shape;10085;p62"/>
          <p:cNvGrpSpPr/>
          <p:nvPr/>
        </p:nvGrpSpPr>
        <p:grpSpPr>
          <a:xfrm>
            <a:off x="5916673" y="1668522"/>
            <a:ext cx="299736" cy="343849"/>
            <a:chOff x="-9570950" y="1622100"/>
            <a:chExt cx="310350" cy="356025"/>
          </a:xfrm>
        </p:grpSpPr>
        <p:sp>
          <p:nvSpPr>
            <p:cNvPr id="10086" name="Google Shape;10086;p62"/>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2"/>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2"/>
          <p:cNvGrpSpPr/>
          <p:nvPr/>
        </p:nvGrpSpPr>
        <p:grpSpPr>
          <a:xfrm>
            <a:off x="5895377" y="2077478"/>
            <a:ext cx="342328" cy="341579"/>
            <a:chOff x="-9594575" y="2056875"/>
            <a:chExt cx="354450" cy="353675"/>
          </a:xfrm>
        </p:grpSpPr>
        <p:sp>
          <p:nvSpPr>
            <p:cNvPr id="10089" name="Google Shape;10089;p62"/>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2"/>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2" name="Google Shape;10092;p62"/>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3" name="Google Shape;10093;p62"/>
          <p:cNvGrpSpPr/>
          <p:nvPr/>
        </p:nvGrpSpPr>
        <p:grpSpPr>
          <a:xfrm>
            <a:off x="2902515" y="1670043"/>
            <a:ext cx="342328" cy="340807"/>
            <a:chOff x="-12661600" y="1640225"/>
            <a:chExt cx="354450" cy="352875"/>
          </a:xfrm>
        </p:grpSpPr>
        <p:sp>
          <p:nvSpPr>
            <p:cNvPr id="10094" name="Google Shape;10094;p62"/>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2"/>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2"/>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62"/>
          <p:cNvGrpSpPr/>
          <p:nvPr/>
        </p:nvGrpSpPr>
        <p:grpSpPr>
          <a:xfrm>
            <a:off x="2902889" y="2098581"/>
            <a:ext cx="341579" cy="299374"/>
            <a:chOff x="-12660025" y="2096250"/>
            <a:chExt cx="353675" cy="309975"/>
          </a:xfrm>
        </p:grpSpPr>
        <p:sp>
          <p:nvSpPr>
            <p:cNvPr id="10098" name="Google Shape;10098;p62"/>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2"/>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2"/>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2"/>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2"/>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2"/>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62"/>
          <p:cNvGrpSpPr/>
          <p:nvPr/>
        </p:nvGrpSpPr>
        <p:grpSpPr>
          <a:xfrm>
            <a:off x="3328809" y="2507477"/>
            <a:ext cx="344622" cy="341941"/>
            <a:chOff x="-12663175" y="2506800"/>
            <a:chExt cx="356825" cy="354050"/>
          </a:xfrm>
        </p:grpSpPr>
        <p:sp>
          <p:nvSpPr>
            <p:cNvPr id="10105" name="Google Shape;10105;p62"/>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2"/>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2"/>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2"/>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62"/>
          <p:cNvGrpSpPr/>
          <p:nvPr/>
        </p:nvGrpSpPr>
        <p:grpSpPr>
          <a:xfrm>
            <a:off x="4612603" y="1669657"/>
            <a:ext cx="340807" cy="341579"/>
            <a:chOff x="-10896525" y="1663050"/>
            <a:chExt cx="352875" cy="353675"/>
          </a:xfrm>
        </p:grpSpPr>
        <p:sp>
          <p:nvSpPr>
            <p:cNvPr id="10110" name="Google Shape;10110;p62"/>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2"/>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2" name="Google Shape;10112;p62"/>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3" name="Google Shape;10113;p62"/>
          <p:cNvGrpSpPr/>
          <p:nvPr/>
        </p:nvGrpSpPr>
        <p:grpSpPr>
          <a:xfrm>
            <a:off x="5039658" y="2518692"/>
            <a:ext cx="341579" cy="319511"/>
            <a:chOff x="-10898100" y="2542050"/>
            <a:chExt cx="353675" cy="330825"/>
          </a:xfrm>
        </p:grpSpPr>
        <p:sp>
          <p:nvSpPr>
            <p:cNvPr id="10114" name="Google Shape;10114;p62"/>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2"/>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2"/>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2"/>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2"/>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2"/>
          <p:cNvGrpSpPr/>
          <p:nvPr/>
        </p:nvGrpSpPr>
        <p:grpSpPr>
          <a:xfrm>
            <a:off x="6322049" y="1670732"/>
            <a:ext cx="340058" cy="339430"/>
            <a:chOff x="-9157450" y="1622750"/>
            <a:chExt cx="352100" cy="351450"/>
          </a:xfrm>
        </p:grpSpPr>
        <p:sp>
          <p:nvSpPr>
            <p:cNvPr id="10121" name="Google Shape;10121;p62"/>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2"/>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62"/>
          <p:cNvGrpSpPr/>
          <p:nvPr/>
        </p:nvGrpSpPr>
        <p:grpSpPr>
          <a:xfrm>
            <a:off x="6360089" y="2078999"/>
            <a:ext cx="263977" cy="338537"/>
            <a:chOff x="-9119650" y="2056875"/>
            <a:chExt cx="273325" cy="350525"/>
          </a:xfrm>
        </p:grpSpPr>
        <p:sp>
          <p:nvSpPr>
            <p:cNvPr id="10124" name="Google Shape;10124;p62"/>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2"/>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6" name="Google Shape;10126;p62"/>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2"/>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8" name="Google Shape;10128;p62"/>
          <p:cNvGrpSpPr/>
          <p:nvPr/>
        </p:nvGrpSpPr>
        <p:grpSpPr>
          <a:xfrm>
            <a:off x="1624800" y="3048000"/>
            <a:ext cx="341579" cy="340348"/>
            <a:chOff x="-13947000" y="3212800"/>
            <a:chExt cx="353675" cy="352400"/>
          </a:xfrm>
        </p:grpSpPr>
        <p:sp>
          <p:nvSpPr>
            <p:cNvPr id="10129" name="Google Shape;10129;p62"/>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2"/>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2"/>
          <p:cNvGrpSpPr/>
          <p:nvPr/>
        </p:nvGrpSpPr>
        <p:grpSpPr>
          <a:xfrm>
            <a:off x="1624812" y="3470706"/>
            <a:ext cx="341555" cy="340058"/>
            <a:chOff x="-13946200" y="3647075"/>
            <a:chExt cx="353650" cy="352100"/>
          </a:xfrm>
        </p:grpSpPr>
        <p:sp>
          <p:nvSpPr>
            <p:cNvPr id="10132" name="Google Shape;10132;p62"/>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2"/>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2"/>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2"/>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2"/>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2"/>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8" name="Google Shape;10138;p62"/>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9" name="Google Shape;10139;p62"/>
          <p:cNvGrpSpPr/>
          <p:nvPr/>
        </p:nvGrpSpPr>
        <p:grpSpPr>
          <a:xfrm>
            <a:off x="3334900" y="3048338"/>
            <a:ext cx="342328" cy="339672"/>
            <a:chOff x="-12163025" y="3214275"/>
            <a:chExt cx="354450" cy="351700"/>
          </a:xfrm>
        </p:grpSpPr>
        <p:sp>
          <p:nvSpPr>
            <p:cNvPr id="10140" name="Google Shape;10140;p62"/>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2"/>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2"/>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62"/>
          <p:cNvGrpSpPr/>
          <p:nvPr/>
        </p:nvGrpSpPr>
        <p:grpSpPr>
          <a:xfrm>
            <a:off x="3335649" y="3469958"/>
            <a:ext cx="340831" cy="341555"/>
            <a:chOff x="-12160675" y="3647875"/>
            <a:chExt cx="352900" cy="353650"/>
          </a:xfrm>
        </p:grpSpPr>
        <p:sp>
          <p:nvSpPr>
            <p:cNvPr id="10144" name="Google Shape;10144;p62"/>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2"/>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2"/>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2"/>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2"/>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2"/>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2"/>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62"/>
          <p:cNvGrpSpPr/>
          <p:nvPr/>
        </p:nvGrpSpPr>
        <p:grpSpPr>
          <a:xfrm>
            <a:off x="3769149" y="3889187"/>
            <a:ext cx="340058" cy="341555"/>
            <a:chOff x="-12160675" y="4081850"/>
            <a:chExt cx="352100" cy="353650"/>
          </a:xfrm>
        </p:grpSpPr>
        <p:sp>
          <p:nvSpPr>
            <p:cNvPr id="10152" name="Google Shape;10152;p62"/>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2"/>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2"/>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2"/>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2"/>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2"/>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62"/>
          <p:cNvGrpSpPr/>
          <p:nvPr/>
        </p:nvGrpSpPr>
        <p:grpSpPr>
          <a:xfrm>
            <a:off x="5043212" y="3047674"/>
            <a:ext cx="340807" cy="341000"/>
            <a:chOff x="-10391650" y="3180600"/>
            <a:chExt cx="352875" cy="353075"/>
          </a:xfrm>
        </p:grpSpPr>
        <p:sp>
          <p:nvSpPr>
            <p:cNvPr id="10159" name="Google Shape;10159;p62"/>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2"/>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2"/>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2"/>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2"/>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2"/>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62"/>
          <p:cNvGrpSpPr/>
          <p:nvPr/>
        </p:nvGrpSpPr>
        <p:grpSpPr>
          <a:xfrm>
            <a:off x="5043586" y="3471081"/>
            <a:ext cx="340058" cy="339310"/>
            <a:chOff x="-10390875" y="3616350"/>
            <a:chExt cx="352100" cy="351325"/>
          </a:xfrm>
        </p:grpSpPr>
        <p:sp>
          <p:nvSpPr>
            <p:cNvPr id="10166" name="Google Shape;10166;p62"/>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2"/>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2"/>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2"/>
          <p:cNvGrpSpPr/>
          <p:nvPr/>
        </p:nvGrpSpPr>
        <p:grpSpPr>
          <a:xfrm>
            <a:off x="5496860" y="3889936"/>
            <a:ext cx="299736" cy="340058"/>
            <a:chOff x="-10370400" y="4049550"/>
            <a:chExt cx="310350" cy="352100"/>
          </a:xfrm>
        </p:grpSpPr>
        <p:sp>
          <p:nvSpPr>
            <p:cNvPr id="10170" name="Google Shape;10170;p62"/>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2"/>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2"/>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2"/>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2"/>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2"/>
          <p:cNvGrpSpPr/>
          <p:nvPr/>
        </p:nvGrpSpPr>
        <p:grpSpPr>
          <a:xfrm>
            <a:off x="6741635" y="3048060"/>
            <a:ext cx="363648" cy="340227"/>
            <a:chOff x="-8674650" y="3210975"/>
            <a:chExt cx="376525" cy="352275"/>
          </a:xfrm>
        </p:grpSpPr>
        <p:sp>
          <p:nvSpPr>
            <p:cNvPr id="10176" name="Google Shape;10176;p62"/>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2"/>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2"/>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2"/>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2"/>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2"/>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62"/>
          <p:cNvGrpSpPr/>
          <p:nvPr/>
        </p:nvGrpSpPr>
        <p:grpSpPr>
          <a:xfrm>
            <a:off x="2049202" y="3047384"/>
            <a:ext cx="341579" cy="341579"/>
            <a:chOff x="-13512225" y="3211525"/>
            <a:chExt cx="353675" cy="353675"/>
          </a:xfrm>
        </p:grpSpPr>
        <p:sp>
          <p:nvSpPr>
            <p:cNvPr id="10183" name="Google Shape;10183;p62"/>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2"/>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2"/>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2"/>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2"/>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62"/>
          <p:cNvGrpSpPr/>
          <p:nvPr/>
        </p:nvGrpSpPr>
        <p:grpSpPr>
          <a:xfrm>
            <a:off x="2049202" y="3470706"/>
            <a:ext cx="341579" cy="340058"/>
            <a:chOff x="-13512225" y="3647075"/>
            <a:chExt cx="353675" cy="352100"/>
          </a:xfrm>
        </p:grpSpPr>
        <p:sp>
          <p:nvSpPr>
            <p:cNvPr id="10189" name="Google Shape;10189;p62"/>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2"/>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2"/>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2"/>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2"/>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2"/>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2"/>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2"/>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2"/>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2"/>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62"/>
          <p:cNvGrpSpPr/>
          <p:nvPr/>
        </p:nvGrpSpPr>
        <p:grpSpPr>
          <a:xfrm>
            <a:off x="2482315" y="3889562"/>
            <a:ext cx="341579" cy="340807"/>
            <a:chOff x="-13512225" y="4080275"/>
            <a:chExt cx="353675" cy="352875"/>
          </a:xfrm>
        </p:grpSpPr>
        <p:sp>
          <p:nvSpPr>
            <p:cNvPr id="10200" name="Google Shape;10200;p62"/>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2"/>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2"/>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2"/>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2"/>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2"/>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2"/>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2"/>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2"/>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2"/>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2"/>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2"/>
          <p:cNvGrpSpPr/>
          <p:nvPr/>
        </p:nvGrpSpPr>
        <p:grpSpPr>
          <a:xfrm>
            <a:off x="3759290" y="3078966"/>
            <a:ext cx="341555" cy="278416"/>
            <a:chOff x="-11728250" y="3245400"/>
            <a:chExt cx="353650" cy="288275"/>
          </a:xfrm>
        </p:grpSpPr>
        <p:sp>
          <p:nvSpPr>
            <p:cNvPr id="10212" name="Google Shape;10212;p62"/>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2"/>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2"/>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2"/>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2"/>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62"/>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8" name="Google Shape;10218;p62"/>
          <p:cNvGrpSpPr/>
          <p:nvPr/>
        </p:nvGrpSpPr>
        <p:grpSpPr>
          <a:xfrm>
            <a:off x="3758144" y="3469282"/>
            <a:ext cx="343849" cy="342907"/>
            <a:chOff x="-11729050" y="3646475"/>
            <a:chExt cx="356025" cy="355050"/>
          </a:xfrm>
        </p:grpSpPr>
        <p:sp>
          <p:nvSpPr>
            <p:cNvPr id="10219" name="Google Shape;10219;p62"/>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2"/>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2"/>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2"/>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2"/>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2"/>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2"/>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2"/>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2"/>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2"/>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2"/>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62"/>
          <p:cNvGrpSpPr/>
          <p:nvPr/>
        </p:nvGrpSpPr>
        <p:grpSpPr>
          <a:xfrm>
            <a:off x="4213688" y="3889562"/>
            <a:ext cx="298988" cy="340807"/>
            <a:chOff x="-11703850" y="4081850"/>
            <a:chExt cx="309575" cy="352875"/>
          </a:xfrm>
        </p:grpSpPr>
        <p:sp>
          <p:nvSpPr>
            <p:cNvPr id="10231" name="Google Shape;10231;p62"/>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2"/>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2"/>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2"/>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2"/>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2"/>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2"/>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2"/>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62"/>
          <p:cNvGrpSpPr/>
          <p:nvPr/>
        </p:nvGrpSpPr>
        <p:grpSpPr>
          <a:xfrm>
            <a:off x="5472110" y="3047770"/>
            <a:ext cx="342328" cy="340807"/>
            <a:chOff x="-9958475" y="3180025"/>
            <a:chExt cx="354450" cy="352875"/>
          </a:xfrm>
        </p:grpSpPr>
        <p:sp>
          <p:nvSpPr>
            <p:cNvPr id="10240" name="Google Shape;10240;p62"/>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2"/>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2"/>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2"/>
          <p:cNvGrpSpPr/>
          <p:nvPr/>
        </p:nvGrpSpPr>
        <p:grpSpPr>
          <a:xfrm>
            <a:off x="5481237" y="3470392"/>
            <a:ext cx="324074" cy="340686"/>
            <a:chOff x="-9949025" y="3615575"/>
            <a:chExt cx="335550" cy="352750"/>
          </a:xfrm>
        </p:grpSpPr>
        <p:sp>
          <p:nvSpPr>
            <p:cNvPr id="10244" name="Google Shape;10244;p62"/>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2"/>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2"/>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62"/>
          <p:cNvGrpSpPr/>
          <p:nvPr/>
        </p:nvGrpSpPr>
        <p:grpSpPr>
          <a:xfrm>
            <a:off x="5903702" y="3888137"/>
            <a:ext cx="345370" cy="343656"/>
            <a:chOff x="-9961625" y="4048175"/>
            <a:chExt cx="357600" cy="355825"/>
          </a:xfrm>
        </p:grpSpPr>
        <p:sp>
          <p:nvSpPr>
            <p:cNvPr id="10248" name="Google Shape;10248;p62"/>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2"/>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2"/>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2"/>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2"/>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2"/>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62"/>
          <p:cNvGrpSpPr/>
          <p:nvPr/>
        </p:nvGrpSpPr>
        <p:grpSpPr>
          <a:xfrm>
            <a:off x="6748480" y="3469451"/>
            <a:ext cx="349958" cy="342569"/>
            <a:chOff x="-8680950" y="3624225"/>
            <a:chExt cx="362350" cy="354700"/>
          </a:xfrm>
        </p:grpSpPr>
        <p:sp>
          <p:nvSpPr>
            <p:cNvPr id="10255" name="Google Shape;10255;p62"/>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2"/>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2"/>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2"/>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2"/>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2"/>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62"/>
          <p:cNvGrpSpPr/>
          <p:nvPr/>
        </p:nvGrpSpPr>
        <p:grpSpPr>
          <a:xfrm>
            <a:off x="2501316" y="3047758"/>
            <a:ext cx="300485" cy="340831"/>
            <a:chOff x="-13056975" y="3212300"/>
            <a:chExt cx="311125" cy="352900"/>
          </a:xfrm>
        </p:grpSpPr>
        <p:sp>
          <p:nvSpPr>
            <p:cNvPr id="10262" name="Google Shape;10262;p62"/>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2"/>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2"/>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2"/>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62"/>
          <p:cNvGrpSpPr/>
          <p:nvPr/>
        </p:nvGrpSpPr>
        <p:grpSpPr>
          <a:xfrm>
            <a:off x="2479634" y="3470392"/>
            <a:ext cx="343849" cy="340686"/>
            <a:chOff x="-13077450" y="3647075"/>
            <a:chExt cx="356025" cy="352750"/>
          </a:xfrm>
        </p:grpSpPr>
        <p:sp>
          <p:nvSpPr>
            <p:cNvPr id="10267" name="Google Shape;10267;p62"/>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2"/>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2"/>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62"/>
          <p:cNvGrpSpPr/>
          <p:nvPr/>
        </p:nvGrpSpPr>
        <p:grpSpPr>
          <a:xfrm>
            <a:off x="2913508" y="3888801"/>
            <a:ext cx="342328" cy="342328"/>
            <a:chOff x="-13079025" y="4079475"/>
            <a:chExt cx="354450" cy="354450"/>
          </a:xfrm>
        </p:grpSpPr>
        <p:sp>
          <p:nvSpPr>
            <p:cNvPr id="10271" name="Google Shape;10271;p62"/>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2"/>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2"/>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2"/>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62"/>
          <p:cNvGrpSpPr/>
          <p:nvPr/>
        </p:nvGrpSpPr>
        <p:grpSpPr>
          <a:xfrm>
            <a:off x="4190471" y="3048145"/>
            <a:ext cx="341579" cy="340058"/>
            <a:chOff x="-11292700" y="3213875"/>
            <a:chExt cx="353675" cy="352100"/>
          </a:xfrm>
        </p:grpSpPr>
        <p:sp>
          <p:nvSpPr>
            <p:cNvPr id="10276" name="Google Shape;10276;p62"/>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2"/>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2"/>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2"/>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2"/>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2"/>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2"/>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62"/>
          <p:cNvGrpSpPr/>
          <p:nvPr/>
        </p:nvGrpSpPr>
        <p:grpSpPr>
          <a:xfrm>
            <a:off x="4184772" y="3469958"/>
            <a:ext cx="352976" cy="341555"/>
            <a:chOff x="-11299000" y="3647875"/>
            <a:chExt cx="365475" cy="353650"/>
          </a:xfrm>
        </p:grpSpPr>
        <p:sp>
          <p:nvSpPr>
            <p:cNvPr id="10284" name="Google Shape;10284;p62"/>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2"/>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2"/>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2"/>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2"/>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2"/>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62"/>
          <p:cNvGrpSpPr/>
          <p:nvPr/>
        </p:nvGrpSpPr>
        <p:grpSpPr>
          <a:xfrm>
            <a:off x="4622823" y="3900210"/>
            <a:ext cx="343100" cy="319511"/>
            <a:chOff x="-11295075" y="4092875"/>
            <a:chExt cx="355250" cy="330825"/>
          </a:xfrm>
        </p:grpSpPr>
        <p:sp>
          <p:nvSpPr>
            <p:cNvPr id="10291" name="Google Shape;10291;p62"/>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2"/>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2"/>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2"/>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2"/>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62"/>
          <p:cNvGrpSpPr/>
          <p:nvPr/>
        </p:nvGrpSpPr>
        <p:grpSpPr>
          <a:xfrm>
            <a:off x="5916673" y="3047770"/>
            <a:ext cx="299736" cy="340807"/>
            <a:chOff x="-9500075" y="3180800"/>
            <a:chExt cx="310350" cy="352875"/>
          </a:xfrm>
        </p:grpSpPr>
        <p:sp>
          <p:nvSpPr>
            <p:cNvPr id="10297" name="Google Shape;10297;p62"/>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2"/>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2"/>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2"/>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2"/>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2"/>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2"/>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2"/>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2"/>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2"/>
          <p:cNvGrpSpPr/>
          <p:nvPr/>
        </p:nvGrpSpPr>
        <p:grpSpPr>
          <a:xfrm>
            <a:off x="5895751" y="3469946"/>
            <a:ext cx="341579" cy="341579"/>
            <a:chOff x="-9523700" y="3614000"/>
            <a:chExt cx="353675" cy="353675"/>
          </a:xfrm>
        </p:grpSpPr>
        <p:sp>
          <p:nvSpPr>
            <p:cNvPr id="10307" name="Google Shape;10307;p62"/>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2"/>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2"/>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2"/>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2"/>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2"/>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2"/>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2"/>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2"/>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62"/>
          <p:cNvGrpSpPr/>
          <p:nvPr/>
        </p:nvGrpSpPr>
        <p:grpSpPr>
          <a:xfrm>
            <a:off x="6328865" y="3889936"/>
            <a:ext cx="341579" cy="340058"/>
            <a:chOff x="-9523700" y="4049550"/>
            <a:chExt cx="353675" cy="352100"/>
          </a:xfrm>
        </p:grpSpPr>
        <p:sp>
          <p:nvSpPr>
            <p:cNvPr id="10317" name="Google Shape;10317;p62"/>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2"/>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2"/>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2"/>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2"/>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2"/>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2"/>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62"/>
          <p:cNvGrpSpPr/>
          <p:nvPr/>
        </p:nvGrpSpPr>
        <p:grpSpPr>
          <a:xfrm>
            <a:off x="7181694" y="3491628"/>
            <a:ext cx="342328" cy="298215"/>
            <a:chOff x="-8209150" y="3659675"/>
            <a:chExt cx="354450" cy="308775"/>
          </a:xfrm>
        </p:grpSpPr>
        <p:sp>
          <p:nvSpPr>
            <p:cNvPr id="10325" name="Google Shape;10325;p62"/>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2"/>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2"/>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2"/>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2"/>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2"/>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2"/>
          <p:cNvGrpSpPr/>
          <p:nvPr/>
        </p:nvGrpSpPr>
        <p:grpSpPr>
          <a:xfrm>
            <a:off x="2902889" y="3047758"/>
            <a:ext cx="341579" cy="340831"/>
            <a:chOff x="-12643475" y="3212300"/>
            <a:chExt cx="353675" cy="352900"/>
          </a:xfrm>
        </p:grpSpPr>
        <p:sp>
          <p:nvSpPr>
            <p:cNvPr id="10332" name="Google Shape;10332;p62"/>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2"/>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2"/>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2"/>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2"/>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2"/>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2"/>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2"/>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2"/>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2"/>
          <p:cNvGrpSpPr/>
          <p:nvPr/>
        </p:nvGrpSpPr>
        <p:grpSpPr>
          <a:xfrm>
            <a:off x="2902889" y="3480920"/>
            <a:ext cx="341579" cy="319632"/>
            <a:chOff x="-12643475" y="3657325"/>
            <a:chExt cx="353675" cy="330950"/>
          </a:xfrm>
        </p:grpSpPr>
        <p:sp>
          <p:nvSpPr>
            <p:cNvPr id="10342" name="Google Shape;10342;p62"/>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2"/>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2"/>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2"/>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2"/>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2"/>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62"/>
          <p:cNvGrpSpPr/>
          <p:nvPr/>
        </p:nvGrpSpPr>
        <p:grpSpPr>
          <a:xfrm>
            <a:off x="3336002" y="3890709"/>
            <a:ext cx="341579" cy="338513"/>
            <a:chOff x="-12643475" y="4081850"/>
            <a:chExt cx="353675" cy="350500"/>
          </a:xfrm>
        </p:grpSpPr>
        <p:sp>
          <p:nvSpPr>
            <p:cNvPr id="10349" name="Google Shape;10349;p62"/>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2"/>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2"/>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2"/>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2"/>
          <p:cNvGrpSpPr/>
          <p:nvPr/>
        </p:nvGrpSpPr>
        <p:grpSpPr>
          <a:xfrm>
            <a:off x="4612603" y="3048145"/>
            <a:ext cx="340807" cy="340058"/>
            <a:chOff x="-10857925" y="3213875"/>
            <a:chExt cx="352875" cy="352100"/>
          </a:xfrm>
        </p:grpSpPr>
        <p:sp>
          <p:nvSpPr>
            <p:cNvPr id="10354" name="Google Shape;10354;p62"/>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2"/>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2"/>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2"/>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2"/>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2"/>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2"/>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2"/>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2"/>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2"/>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4" name="Google Shape;10364;p62"/>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5" name="Google Shape;10365;p62"/>
          <p:cNvGrpSpPr/>
          <p:nvPr/>
        </p:nvGrpSpPr>
        <p:grpSpPr>
          <a:xfrm>
            <a:off x="5045330" y="3900210"/>
            <a:ext cx="341579" cy="319511"/>
            <a:chOff x="-10858725" y="4092875"/>
            <a:chExt cx="353675" cy="330825"/>
          </a:xfrm>
        </p:grpSpPr>
        <p:sp>
          <p:nvSpPr>
            <p:cNvPr id="10366" name="Google Shape;10366;p62"/>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2"/>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2"/>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2"/>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2"/>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2"/>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62"/>
          <p:cNvGrpSpPr/>
          <p:nvPr/>
        </p:nvGrpSpPr>
        <p:grpSpPr>
          <a:xfrm>
            <a:off x="6321349" y="3048241"/>
            <a:ext cx="341459" cy="339865"/>
            <a:chOff x="-9089725" y="3180200"/>
            <a:chExt cx="353550" cy="351900"/>
          </a:xfrm>
        </p:grpSpPr>
        <p:sp>
          <p:nvSpPr>
            <p:cNvPr id="10373" name="Google Shape;10373;p62"/>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2"/>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62"/>
          <p:cNvGrpSpPr/>
          <p:nvPr/>
        </p:nvGrpSpPr>
        <p:grpSpPr>
          <a:xfrm>
            <a:off x="6371124" y="3470332"/>
            <a:ext cx="241909" cy="340807"/>
            <a:chOff x="-9039300" y="3614000"/>
            <a:chExt cx="250475" cy="352875"/>
          </a:xfrm>
        </p:grpSpPr>
        <p:sp>
          <p:nvSpPr>
            <p:cNvPr id="10376" name="Google Shape;10376;p62"/>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2"/>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62"/>
          <p:cNvGrpSpPr/>
          <p:nvPr/>
        </p:nvGrpSpPr>
        <p:grpSpPr>
          <a:xfrm>
            <a:off x="6753430" y="3889936"/>
            <a:ext cx="340058" cy="340058"/>
            <a:chOff x="-9088150" y="4049550"/>
            <a:chExt cx="352100" cy="352100"/>
          </a:xfrm>
        </p:grpSpPr>
        <p:sp>
          <p:nvSpPr>
            <p:cNvPr id="10379" name="Google Shape;10379;p62"/>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2"/>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2"/>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2"/>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2"/>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2"/>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62"/>
          <p:cNvGrpSpPr/>
          <p:nvPr/>
        </p:nvGrpSpPr>
        <p:grpSpPr>
          <a:xfrm>
            <a:off x="7201469" y="3048145"/>
            <a:ext cx="302778" cy="340058"/>
            <a:chOff x="-8191825" y="3174500"/>
            <a:chExt cx="313500" cy="352100"/>
          </a:xfrm>
        </p:grpSpPr>
        <p:sp>
          <p:nvSpPr>
            <p:cNvPr id="10386" name="Google Shape;10386;p62"/>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2"/>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2"/>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62"/>
          <p:cNvGrpSpPr/>
          <p:nvPr/>
        </p:nvGrpSpPr>
        <p:grpSpPr>
          <a:xfrm>
            <a:off x="6330362" y="2508154"/>
            <a:ext cx="343094" cy="341569"/>
            <a:chOff x="6001575" y="3119050"/>
            <a:chExt cx="315025" cy="313625"/>
          </a:xfrm>
        </p:grpSpPr>
        <p:sp>
          <p:nvSpPr>
            <p:cNvPr id="10390" name="Google Shape;10390;p62"/>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2"/>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95" name="Shape 10395"/>
        <p:cNvGrpSpPr/>
        <p:nvPr/>
      </p:nvGrpSpPr>
      <p:grpSpPr>
        <a:xfrm>
          <a:off x="0" y="0"/>
          <a:ext cx="0" cy="0"/>
          <a:chOff x="0" y="0"/>
          <a:chExt cx="0" cy="0"/>
        </a:xfrm>
      </p:grpSpPr>
      <p:sp>
        <p:nvSpPr>
          <p:cNvPr id="10396" name="Google Shape;10396;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397" name="Google Shape;10397;p63"/>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8" name="Google Shape;10398;p63"/>
          <p:cNvGrpSpPr/>
          <p:nvPr/>
        </p:nvGrpSpPr>
        <p:grpSpPr>
          <a:xfrm>
            <a:off x="1297056" y="1996893"/>
            <a:ext cx="306629" cy="302554"/>
            <a:chOff x="-6713450" y="2397900"/>
            <a:chExt cx="295375" cy="291450"/>
          </a:xfrm>
        </p:grpSpPr>
        <p:sp>
          <p:nvSpPr>
            <p:cNvPr id="10399" name="Google Shape;10399;p63"/>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1" name="Google Shape;10401;p63"/>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2" name="Google Shape;10402;p63"/>
          <p:cNvGrpSpPr/>
          <p:nvPr/>
        </p:nvGrpSpPr>
        <p:grpSpPr>
          <a:xfrm>
            <a:off x="3241793" y="1630911"/>
            <a:ext cx="304189" cy="302347"/>
            <a:chOff x="-4932650" y="2046625"/>
            <a:chExt cx="293025" cy="291250"/>
          </a:xfrm>
        </p:grpSpPr>
        <p:sp>
          <p:nvSpPr>
            <p:cNvPr id="10403" name="Google Shape;10403;p63"/>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5" name="Google Shape;10405;p63"/>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6" name="Google Shape;10406;p63"/>
          <p:cNvGrpSpPr/>
          <p:nvPr/>
        </p:nvGrpSpPr>
        <p:grpSpPr>
          <a:xfrm>
            <a:off x="3250372" y="2371167"/>
            <a:ext cx="304189" cy="302554"/>
            <a:chOff x="-4931075" y="2765725"/>
            <a:chExt cx="293025" cy="291450"/>
          </a:xfrm>
        </p:grpSpPr>
        <p:sp>
          <p:nvSpPr>
            <p:cNvPr id="10407" name="Google Shape;10407;p63"/>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63"/>
          <p:cNvGrpSpPr/>
          <p:nvPr/>
        </p:nvGrpSpPr>
        <p:grpSpPr>
          <a:xfrm>
            <a:off x="5195689" y="1648805"/>
            <a:ext cx="302554" cy="266558"/>
            <a:chOff x="-3137650" y="2067900"/>
            <a:chExt cx="291450" cy="256775"/>
          </a:xfrm>
        </p:grpSpPr>
        <p:sp>
          <p:nvSpPr>
            <p:cNvPr id="10410" name="Google Shape;10410;p63"/>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63"/>
          <p:cNvGrpSpPr/>
          <p:nvPr/>
        </p:nvGrpSpPr>
        <p:grpSpPr>
          <a:xfrm>
            <a:off x="5195689" y="1996543"/>
            <a:ext cx="302554" cy="303255"/>
            <a:chOff x="-3137650" y="2408950"/>
            <a:chExt cx="291450" cy="292125"/>
          </a:xfrm>
        </p:grpSpPr>
        <p:sp>
          <p:nvSpPr>
            <p:cNvPr id="10414" name="Google Shape;10414;p63"/>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3"/>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3"/>
          <p:cNvGrpSpPr/>
          <p:nvPr/>
        </p:nvGrpSpPr>
        <p:grpSpPr>
          <a:xfrm>
            <a:off x="5204268" y="2388750"/>
            <a:ext cx="302554" cy="267389"/>
            <a:chOff x="-3137650" y="2787000"/>
            <a:chExt cx="291450" cy="257575"/>
          </a:xfrm>
        </p:grpSpPr>
        <p:sp>
          <p:nvSpPr>
            <p:cNvPr id="10420" name="Google Shape;10420;p63"/>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8" name="Google Shape;10428;p63"/>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1" name="Google Shape;10431;p63"/>
          <p:cNvGrpSpPr/>
          <p:nvPr/>
        </p:nvGrpSpPr>
        <p:grpSpPr>
          <a:xfrm>
            <a:off x="1694212" y="2370764"/>
            <a:ext cx="303359" cy="303359"/>
            <a:chOff x="-6354300" y="2757075"/>
            <a:chExt cx="292225" cy="292225"/>
          </a:xfrm>
        </p:grpSpPr>
        <p:sp>
          <p:nvSpPr>
            <p:cNvPr id="10432" name="Google Shape;10432;p63"/>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63"/>
          <p:cNvGrpSpPr/>
          <p:nvPr/>
        </p:nvGrpSpPr>
        <p:grpSpPr>
          <a:xfrm>
            <a:off x="3631214" y="1629587"/>
            <a:ext cx="304994" cy="304994"/>
            <a:chOff x="-4573475" y="2045850"/>
            <a:chExt cx="293800" cy="293800"/>
          </a:xfrm>
        </p:grpSpPr>
        <p:sp>
          <p:nvSpPr>
            <p:cNvPr id="10437" name="Google Shape;10437;p63"/>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63"/>
          <p:cNvGrpSpPr/>
          <p:nvPr/>
        </p:nvGrpSpPr>
        <p:grpSpPr>
          <a:xfrm>
            <a:off x="3630799" y="1995660"/>
            <a:ext cx="305824" cy="305020"/>
            <a:chOff x="-4570325" y="2405775"/>
            <a:chExt cx="294600" cy="293825"/>
          </a:xfrm>
        </p:grpSpPr>
        <p:sp>
          <p:nvSpPr>
            <p:cNvPr id="10440" name="Google Shape;10440;p63"/>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63"/>
          <p:cNvGrpSpPr/>
          <p:nvPr/>
        </p:nvGrpSpPr>
        <p:grpSpPr>
          <a:xfrm>
            <a:off x="3640195" y="2370362"/>
            <a:ext cx="304189" cy="304163"/>
            <a:chOff x="-4572700" y="2764950"/>
            <a:chExt cx="293025" cy="293000"/>
          </a:xfrm>
        </p:grpSpPr>
        <p:sp>
          <p:nvSpPr>
            <p:cNvPr id="10443" name="Google Shape;10443;p63"/>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3"/>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3"/>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63"/>
          <p:cNvGrpSpPr/>
          <p:nvPr/>
        </p:nvGrpSpPr>
        <p:grpSpPr>
          <a:xfrm>
            <a:off x="5587584" y="1630794"/>
            <a:ext cx="298272" cy="302580"/>
            <a:chOff x="-2777700" y="2049775"/>
            <a:chExt cx="287325" cy="291475"/>
          </a:xfrm>
        </p:grpSpPr>
        <p:sp>
          <p:nvSpPr>
            <p:cNvPr id="10449" name="Google Shape;10449;p63"/>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3"/>
          <p:cNvGrpSpPr/>
          <p:nvPr/>
        </p:nvGrpSpPr>
        <p:grpSpPr>
          <a:xfrm>
            <a:off x="5585051" y="1996906"/>
            <a:ext cx="303359" cy="302528"/>
            <a:chOff x="-2571737" y="2403625"/>
            <a:chExt cx="292225" cy="291425"/>
          </a:xfrm>
        </p:grpSpPr>
        <p:sp>
          <p:nvSpPr>
            <p:cNvPr id="10453" name="Google Shape;10453;p63"/>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3"/>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3"/>
          <p:cNvGrpSpPr/>
          <p:nvPr/>
        </p:nvGrpSpPr>
        <p:grpSpPr>
          <a:xfrm>
            <a:off x="5593630" y="2371582"/>
            <a:ext cx="303359" cy="301724"/>
            <a:chOff x="-2571737" y="2764550"/>
            <a:chExt cx="292225" cy="290650"/>
          </a:xfrm>
        </p:grpSpPr>
        <p:sp>
          <p:nvSpPr>
            <p:cNvPr id="10461" name="Google Shape;10461;p63"/>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3"/>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63"/>
          <p:cNvGrpSpPr/>
          <p:nvPr/>
        </p:nvGrpSpPr>
        <p:grpSpPr>
          <a:xfrm>
            <a:off x="7145411" y="1995788"/>
            <a:ext cx="303359" cy="304760"/>
            <a:chOff x="-1333975" y="2365850"/>
            <a:chExt cx="292225" cy="293575"/>
          </a:xfrm>
        </p:grpSpPr>
        <p:sp>
          <p:nvSpPr>
            <p:cNvPr id="10465" name="Google Shape;10465;p63"/>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3"/>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3"/>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3"/>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3"/>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3"/>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3"/>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3"/>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3"/>
          <p:cNvGrpSpPr/>
          <p:nvPr/>
        </p:nvGrpSpPr>
        <p:grpSpPr>
          <a:xfrm>
            <a:off x="2093040" y="2370764"/>
            <a:ext cx="286178" cy="303359"/>
            <a:chOff x="-5995925" y="2757850"/>
            <a:chExt cx="275675" cy="292225"/>
          </a:xfrm>
        </p:grpSpPr>
        <p:sp>
          <p:nvSpPr>
            <p:cNvPr id="10474" name="Google Shape;10474;p63"/>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3"/>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3"/>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3"/>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3"/>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63"/>
          <p:cNvGrpSpPr/>
          <p:nvPr/>
        </p:nvGrpSpPr>
        <p:grpSpPr>
          <a:xfrm>
            <a:off x="4020181" y="1631209"/>
            <a:ext cx="303385" cy="301750"/>
            <a:chOff x="-4211975" y="2046625"/>
            <a:chExt cx="292250" cy="290675"/>
          </a:xfrm>
        </p:grpSpPr>
        <p:sp>
          <p:nvSpPr>
            <p:cNvPr id="10484" name="Google Shape;10484;p63"/>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3"/>
          <p:cNvGrpSpPr/>
          <p:nvPr/>
        </p:nvGrpSpPr>
        <p:grpSpPr>
          <a:xfrm>
            <a:off x="4056164" y="1995660"/>
            <a:ext cx="231418" cy="305020"/>
            <a:chOff x="-4178875" y="2405775"/>
            <a:chExt cx="222925" cy="293825"/>
          </a:xfrm>
        </p:grpSpPr>
        <p:sp>
          <p:nvSpPr>
            <p:cNvPr id="10487" name="Google Shape;10487;p63"/>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63"/>
          <p:cNvGrpSpPr/>
          <p:nvPr/>
        </p:nvGrpSpPr>
        <p:grpSpPr>
          <a:xfrm>
            <a:off x="4029175" y="2380173"/>
            <a:ext cx="302554" cy="284543"/>
            <a:chOff x="-4211975" y="2783850"/>
            <a:chExt cx="291450" cy="274100"/>
          </a:xfrm>
        </p:grpSpPr>
        <p:sp>
          <p:nvSpPr>
            <p:cNvPr id="10491" name="Google Shape;10491;p63"/>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3"/>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4" name="Google Shape;10494;p63"/>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5" name="Google Shape;10495;p63"/>
          <p:cNvGrpSpPr/>
          <p:nvPr/>
        </p:nvGrpSpPr>
        <p:grpSpPr>
          <a:xfrm>
            <a:off x="5974033" y="1996893"/>
            <a:ext cx="302554" cy="302554"/>
            <a:chOff x="-2419325" y="2408150"/>
            <a:chExt cx="291450" cy="291450"/>
          </a:xfrm>
        </p:grpSpPr>
        <p:sp>
          <p:nvSpPr>
            <p:cNvPr id="10496" name="Google Shape;10496;p63"/>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3"/>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3" name="Google Shape;10503;p63"/>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4" name="Google Shape;10504;p63"/>
          <p:cNvGrpSpPr/>
          <p:nvPr/>
        </p:nvGrpSpPr>
        <p:grpSpPr>
          <a:xfrm>
            <a:off x="7154392" y="2370765"/>
            <a:ext cx="302554" cy="303359"/>
            <a:chOff x="-1333200" y="2770450"/>
            <a:chExt cx="291450" cy="292225"/>
          </a:xfrm>
        </p:grpSpPr>
        <p:sp>
          <p:nvSpPr>
            <p:cNvPr id="10505" name="Google Shape;10505;p63"/>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3"/>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63"/>
          <p:cNvGrpSpPr/>
          <p:nvPr/>
        </p:nvGrpSpPr>
        <p:grpSpPr>
          <a:xfrm>
            <a:off x="2463949" y="1630806"/>
            <a:ext cx="304189" cy="302554"/>
            <a:chOff x="-5635200" y="2037975"/>
            <a:chExt cx="293025" cy="291450"/>
          </a:xfrm>
        </p:grpSpPr>
        <p:sp>
          <p:nvSpPr>
            <p:cNvPr id="10508" name="Google Shape;10508;p63"/>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63"/>
          <p:cNvGrpSpPr/>
          <p:nvPr/>
        </p:nvGrpSpPr>
        <p:grpSpPr>
          <a:xfrm>
            <a:off x="2462716" y="1996893"/>
            <a:ext cx="306655" cy="302554"/>
            <a:chOff x="-5637575" y="2397900"/>
            <a:chExt cx="295400" cy="291450"/>
          </a:xfrm>
        </p:grpSpPr>
        <p:sp>
          <p:nvSpPr>
            <p:cNvPr id="10511" name="Google Shape;10511;p63"/>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3"/>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3"/>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63"/>
          <p:cNvGrpSpPr/>
          <p:nvPr/>
        </p:nvGrpSpPr>
        <p:grpSpPr>
          <a:xfrm>
            <a:off x="2472540" y="2370764"/>
            <a:ext cx="304163" cy="303359"/>
            <a:chOff x="-5635975" y="2757075"/>
            <a:chExt cx="293000" cy="292225"/>
          </a:xfrm>
        </p:grpSpPr>
        <p:sp>
          <p:nvSpPr>
            <p:cNvPr id="10516" name="Google Shape;10516;p63"/>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3"/>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63"/>
          <p:cNvGrpSpPr/>
          <p:nvPr/>
        </p:nvGrpSpPr>
        <p:grpSpPr>
          <a:xfrm>
            <a:off x="4402304" y="1630807"/>
            <a:ext cx="304189" cy="302554"/>
            <a:chOff x="-3854375" y="2046625"/>
            <a:chExt cx="293025" cy="291450"/>
          </a:xfrm>
        </p:grpSpPr>
        <p:sp>
          <p:nvSpPr>
            <p:cNvPr id="10519" name="Google Shape;10519;p63"/>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63"/>
          <p:cNvGrpSpPr/>
          <p:nvPr/>
        </p:nvGrpSpPr>
        <p:grpSpPr>
          <a:xfrm>
            <a:off x="4401486" y="1995673"/>
            <a:ext cx="305824" cy="304994"/>
            <a:chOff x="-3854375" y="2405000"/>
            <a:chExt cx="294600" cy="293800"/>
          </a:xfrm>
        </p:grpSpPr>
        <p:sp>
          <p:nvSpPr>
            <p:cNvPr id="10522" name="Google Shape;10522;p63"/>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3"/>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3"/>
          <p:cNvGrpSpPr/>
          <p:nvPr/>
        </p:nvGrpSpPr>
        <p:grpSpPr>
          <a:xfrm>
            <a:off x="4411700" y="2370362"/>
            <a:ext cx="302554" cy="304163"/>
            <a:chOff x="-3852025" y="2764950"/>
            <a:chExt cx="291450" cy="293000"/>
          </a:xfrm>
        </p:grpSpPr>
        <p:sp>
          <p:nvSpPr>
            <p:cNvPr id="10525" name="Google Shape;10525;p63"/>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3"/>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7" name="Google Shape;10527;p63"/>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3"/>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9" name="Google Shape;10529;p63"/>
          <p:cNvGrpSpPr/>
          <p:nvPr/>
        </p:nvGrpSpPr>
        <p:grpSpPr>
          <a:xfrm>
            <a:off x="6375254" y="2370765"/>
            <a:ext cx="302554" cy="303359"/>
            <a:chOff x="-2060175" y="2768875"/>
            <a:chExt cx="291450" cy="292225"/>
          </a:xfrm>
        </p:grpSpPr>
        <p:sp>
          <p:nvSpPr>
            <p:cNvPr id="10530" name="Google Shape;10530;p63"/>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3"/>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63"/>
          <p:cNvGrpSpPr/>
          <p:nvPr/>
        </p:nvGrpSpPr>
        <p:grpSpPr>
          <a:xfrm>
            <a:off x="7545660" y="1630808"/>
            <a:ext cx="303359" cy="302554"/>
            <a:chOff x="-937025" y="2064750"/>
            <a:chExt cx="292225" cy="291450"/>
          </a:xfrm>
        </p:grpSpPr>
        <p:sp>
          <p:nvSpPr>
            <p:cNvPr id="10533" name="Google Shape;10533;p63"/>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3"/>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3"/>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63"/>
          <p:cNvGrpSpPr/>
          <p:nvPr/>
        </p:nvGrpSpPr>
        <p:grpSpPr>
          <a:xfrm>
            <a:off x="2858189" y="1630404"/>
            <a:ext cx="303385" cy="303359"/>
            <a:chOff x="-5276050" y="2037975"/>
            <a:chExt cx="292250" cy="292225"/>
          </a:xfrm>
        </p:grpSpPr>
        <p:sp>
          <p:nvSpPr>
            <p:cNvPr id="10537" name="Google Shape;10537;p63"/>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3"/>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3"/>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0" name="Google Shape;10540;p63"/>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3"/>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2" name="Google Shape;10542;p63"/>
          <p:cNvGrpSpPr/>
          <p:nvPr/>
        </p:nvGrpSpPr>
        <p:grpSpPr>
          <a:xfrm>
            <a:off x="4841790" y="1630807"/>
            <a:ext cx="233053" cy="302554"/>
            <a:chOff x="-3462150" y="2046625"/>
            <a:chExt cx="224500" cy="291450"/>
          </a:xfrm>
        </p:grpSpPr>
        <p:sp>
          <p:nvSpPr>
            <p:cNvPr id="10543" name="Google Shape;10543;p63"/>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3"/>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3"/>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3"/>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3"/>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3"/>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3"/>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3"/>
          <p:cNvGrpSpPr/>
          <p:nvPr/>
        </p:nvGrpSpPr>
        <p:grpSpPr>
          <a:xfrm>
            <a:off x="4824221" y="1996076"/>
            <a:ext cx="268193" cy="304189"/>
            <a:chOff x="-3478675" y="2405775"/>
            <a:chExt cx="258350" cy="293025"/>
          </a:xfrm>
        </p:grpSpPr>
        <p:sp>
          <p:nvSpPr>
            <p:cNvPr id="10551" name="Google Shape;10551;p63"/>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3"/>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3"/>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3"/>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63"/>
          <p:cNvGrpSpPr/>
          <p:nvPr/>
        </p:nvGrpSpPr>
        <p:grpSpPr>
          <a:xfrm>
            <a:off x="4869171" y="2370765"/>
            <a:ext cx="195448" cy="303359"/>
            <a:chOff x="-3443250" y="2765725"/>
            <a:chExt cx="188275" cy="292225"/>
          </a:xfrm>
        </p:grpSpPr>
        <p:sp>
          <p:nvSpPr>
            <p:cNvPr id="10556" name="Google Shape;10556;p63"/>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3"/>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3"/>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3"/>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63"/>
          <p:cNvGrpSpPr/>
          <p:nvPr/>
        </p:nvGrpSpPr>
        <p:grpSpPr>
          <a:xfrm>
            <a:off x="6775572" y="1629989"/>
            <a:ext cx="267389" cy="304189"/>
            <a:chOff x="-1684475" y="2049000"/>
            <a:chExt cx="257575" cy="293025"/>
          </a:xfrm>
        </p:grpSpPr>
        <p:sp>
          <p:nvSpPr>
            <p:cNvPr id="10561" name="Google Shape;10561;p63"/>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3"/>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3"/>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3"/>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5" name="Google Shape;10565;p63"/>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6" name="Google Shape;10566;p63"/>
          <p:cNvGrpSpPr/>
          <p:nvPr/>
        </p:nvGrpSpPr>
        <p:grpSpPr>
          <a:xfrm>
            <a:off x="6766568" y="2370765"/>
            <a:ext cx="302554" cy="303359"/>
            <a:chOff x="-1700225" y="2768875"/>
            <a:chExt cx="291450" cy="292225"/>
          </a:xfrm>
        </p:grpSpPr>
        <p:sp>
          <p:nvSpPr>
            <p:cNvPr id="10567" name="Google Shape;10567;p63"/>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3"/>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3"/>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3"/>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3"/>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3"/>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63"/>
          <p:cNvGrpSpPr/>
          <p:nvPr/>
        </p:nvGrpSpPr>
        <p:grpSpPr>
          <a:xfrm>
            <a:off x="7563645" y="1996076"/>
            <a:ext cx="267389" cy="304189"/>
            <a:chOff x="-919700" y="2420750"/>
            <a:chExt cx="257575" cy="293025"/>
          </a:xfrm>
        </p:grpSpPr>
        <p:sp>
          <p:nvSpPr>
            <p:cNvPr id="10574" name="Google Shape;10574;p63"/>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3"/>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3"/>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63"/>
          <p:cNvGrpSpPr/>
          <p:nvPr/>
        </p:nvGrpSpPr>
        <p:grpSpPr>
          <a:xfrm>
            <a:off x="1292857" y="3269120"/>
            <a:ext cx="318904" cy="302528"/>
            <a:chOff x="-6696925" y="3272575"/>
            <a:chExt cx="307200" cy="291425"/>
          </a:xfrm>
        </p:grpSpPr>
        <p:sp>
          <p:nvSpPr>
            <p:cNvPr id="10578" name="Google Shape;10578;p63"/>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3"/>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63"/>
          <p:cNvGrpSpPr/>
          <p:nvPr/>
        </p:nvGrpSpPr>
        <p:grpSpPr>
          <a:xfrm>
            <a:off x="1292844" y="3640695"/>
            <a:ext cx="318930" cy="303359"/>
            <a:chOff x="-6690625" y="3631325"/>
            <a:chExt cx="307225" cy="292225"/>
          </a:xfrm>
        </p:grpSpPr>
        <p:sp>
          <p:nvSpPr>
            <p:cNvPr id="10581" name="Google Shape;10581;p63"/>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3"/>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3"/>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3"/>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3"/>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63"/>
          <p:cNvGrpSpPr/>
          <p:nvPr/>
        </p:nvGrpSpPr>
        <p:grpSpPr>
          <a:xfrm>
            <a:off x="1308793" y="4038903"/>
            <a:ext cx="304189" cy="302347"/>
            <a:chOff x="-6689825" y="3992050"/>
            <a:chExt cx="293025" cy="291250"/>
          </a:xfrm>
        </p:grpSpPr>
        <p:sp>
          <p:nvSpPr>
            <p:cNvPr id="10587" name="Google Shape;10587;p63"/>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3"/>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3"/>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3"/>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3"/>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3"/>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3"/>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3"/>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3"/>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3"/>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3"/>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3"/>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9" name="Google Shape;10599;p63"/>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0" name="Google Shape;10600;p63"/>
          <p:cNvGrpSpPr/>
          <p:nvPr/>
        </p:nvGrpSpPr>
        <p:grpSpPr>
          <a:xfrm>
            <a:off x="3243334" y="3641096"/>
            <a:ext cx="304994" cy="302554"/>
            <a:chOff x="-4837325" y="3612425"/>
            <a:chExt cx="293800" cy="291450"/>
          </a:xfrm>
        </p:grpSpPr>
        <p:sp>
          <p:nvSpPr>
            <p:cNvPr id="10601" name="Google Shape;10601;p63"/>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3"/>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3"/>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63"/>
          <p:cNvGrpSpPr/>
          <p:nvPr/>
        </p:nvGrpSpPr>
        <p:grpSpPr>
          <a:xfrm>
            <a:off x="3252729" y="4038799"/>
            <a:ext cx="303359" cy="302554"/>
            <a:chOff x="-4837325" y="3971575"/>
            <a:chExt cx="292225" cy="291450"/>
          </a:xfrm>
        </p:grpSpPr>
        <p:sp>
          <p:nvSpPr>
            <p:cNvPr id="10605" name="Google Shape;10605;p63"/>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3"/>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3"/>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3"/>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3"/>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3"/>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63"/>
          <p:cNvGrpSpPr/>
          <p:nvPr/>
        </p:nvGrpSpPr>
        <p:grpSpPr>
          <a:xfrm>
            <a:off x="5193545" y="3287103"/>
            <a:ext cx="310729" cy="266558"/>
            <a:chOff x="-3037625" y="3254850"/>
            <a:chExt cx="299325" cy="256775"/>
          </a:xfrm>
        </p:grpSpPr>
        <p:sp>
          <p:nvSpPr>
            <p:cNvPr id="10612" name="Google Shape;10612;p63"/>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3"/>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3"/>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3"/>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63"/>
          <p:cNvGrpSpPr/>
          <p:nvPr/>
        </p:nvGrpSpPr>
        <p:grpSpPr>
          <a:xfrm>
            <a:off x="5196400" y="3640680"/>
            <a:ext cx="305020" cy="303385"/>
            <a:chOff x="-3031325" y="3597450"/>
            <a:chExt cx="293825" cy="292250"/>
          </a:xfrm>
        </p:grpSpPr>
        <p:sp>
          <p:nvSpPr>
            <p:cNvPr id="10617" name="Google Shape;10617;p63"/>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3"/>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3"/>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3"/>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63"/>
          <p:cNvGrpSpPr/>
          <p:nvPr/>
        </p:nvGrpSpPr>
        <p:grpSpPr>
          <a:xfrm>
            <a:off x="5205393" y="4056380"/>
            <a:ext cx="304189" cy="267389"/>
            <a:chOff x="-3030525" y="3973150"/>
            <a:chExt cx="293025" cy="257575"/>
          </a:xfrm>
        </p:grpSpPr>
        <p:sp>
          <p:nvSpPr>
            <p:cNvPr id="10622" name="Google Shape;10622;p63"/>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3"/>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3"/>
          <p:cNvGrpSpPr/>
          <p:nvPr/>
        </p:nvGrpSpPr>
        <p:grpSpPr>
          <a:xfrm>
            <a:off x="7146940" y="3313250"/>
            <a:ext cx="304189" cy="214264"/>
            <a:chOff x="-1199300" y="3279250"/>
            <a:chExt cx="293025" cy="206400"/>
          </a:xfrm>
        </p:grpSpPr>
        <p:sp>
          <p:nvSpPr>
            <p:cNvPr id="10625" name="Google Shape;10625;p63"/>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3"/>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3"/>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3"/>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63"/>
          <p:cNvGrpSpPr/>
          <p:nvPr/>
        </p:nvGrpSpPr>
        <p:grpSpPr>
          <a:xfrm>
            <a:off x="1678982" y="3268783"/>
            <a:ext cx="320539" cy="303203"/>
            <a:chOff x="-6338550" y="3272950"/>
            <a:chExt cx="308775" cy="292075"/>
          </a:xfrm>
        </p:grpSpPr>
        <p:sp>
          <p:nvSpPr>
            <p:cNvPr id="10630" name="Google Shape;10630;p63"/>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3"/>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3"/>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63"/>
          <p:cNvGrpSpPr/>
          <p:nvPr/>
        </p:nvGrpSpPr>
        <p:grpSpPr>
          <a:xfrm>
            <a:off x="1687157" y="3641097"/>
            <a:ext cx="304189" cy="302554"/>
            <a:chOff x="-6329100" y="3632100"/>
            <a:chExt cx="293025" cy="291450"/>
          </a:xfrm>
        </p:grpSpPr>
        <p:sp>
          <p:nvSpPr>
            <p:cNvPr id="10634" name="Google Shape;10634;p63"/>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3"/>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3"/>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3"/>
          <p:cNvGrpSpPr/>
          <p:nvPr/>
        </p:nvGrpSpPr>
        <p:grpSpPr>
          <a:xfrm>
            <a:off x="1696566" y="4038800"/>
            <a:ext cx="302528" cy="302554"/>
            <a:chOff x="-6329875" y="3992050"/>
            <a:chExt cx="291425" cy="291450"/>
          </a:xfrm>
        </p:grpSpPr>
        <p:sp>
          <p:nvSpPr>
            <p:cNvPr id="10638" name="Google Shape;10638;p63"/>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3"/>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3"/>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3"/>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3"/>
          <p:cNvGrpSpPr/>
          <p:nvPr/>
        </p:nvGrpSpPr>
        <p:grpSpPr>
          <a:xfrm>
            <a:off x="3633144" y="3267886"/>
            <a:ext cx="305020" cy="304994"/>
            <a:chOff x="-4478975" y="3251700"/>
            <a:chExt cx="293825" cy="293800"/>
          </a:xfrm>
        </p:grpSpPr>
        <p:sp>
          <p:nvSpPr>
            <p:cNvPr id="10643" name="Google Shape;10643;p63"/>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3"/>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3"/>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63"/>
          <p:cNvGrpSpPr/>
          <p:nvPr/>
        </p:nvGrpSpPr>
        <p:grpSpPr>
          <a:xfrm>
            <a:off x="3633144" y="3641096"/>
            <a:ext cx="305020" cy="302554"/>
            <a:chOff x="-4475825" y="3612425"/>
            <a:chExt cx="293825" cy="291450"/>
          </a:xfrm>
        </p:grpSpPr>
        <p:sp>
          <p:nvSpPr>
            <p:cNvPr id="10647" name="Google Shape;10647;p63"/>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3"/>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3"/>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63"/>
          <p:cNvGrpSpPr/>
          <p:nvPr/>
        </p:nvGrpSpPr>
        <p:grpSpPr>
          <a:xfrm>
            <a:off x="3639685" y="4038811"/>
            <a:ext cx="309094" cy="302528"/>
            <a:chOff x="-4480550" y="3970800"/>
            <a:chExt cx="297750" cy="291425"/>
          </a:xfrm>
        </p:grpSpPr>
        <p:sp>
          <p:nvSpPr>
            <p:cNvPr id="10651" name="Google Shape;10651;p63"/>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3"/>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63"/>
          <p:cNvGrpSpPr/>
          <p:nvPr/>
        </p:nvGrpSpPr>
        <p:grpSpPr>
          <a:xfrm>
            <a:off x="5589021" y="3269105"/>
            <a:ext cx="299284" cy="302554"/>
            <a:chOff x="-2668225" y="3239075"/>
            <a:chExt cx="288300" cy="291450"/>
          </a:xfrm>
        </p:grpSpPr>
        <p:sp>
          <p:nvSpPr>
            <p:cNvPr id="10654" name="Google Shape;10654;p63"/>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3"/>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3"/>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3"/>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3"/>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3"/>
          <p:cNvGrpSpPr/>
          <p:nvPr/>
        </p:nvGrpSpPr>
        <p:grpSpPr>
          <a:xfrm>
            <a:off x="5586970" y="3641095"/>
            <a:ext cx="303385" cy="302554"/>
            <a:chOff x="-2671375" y="3597450"/>
            <a:chExt cx="292250" cy="291450"/>
          </a:xfrm>
        </p:grpSpPr>
        <p:sp>
          <p:nvSpPr>
            <p:cNvPr id="10660" name="Google Shape;10660;p63"/>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3"/>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63"/>
          <p:cNvGrpSpPr/>
          <p:nvPr/>
        </p:nvGrpSpPr>
        <p:grpSpPr>
          <a:xfrm>
            <a:off x="5594744" y="4037980"/>
            <a:ext cx="304994" cy="304189"/>
            <a:chOff x="-2670575" y="3956600"/>
            <a:chExt cx="293800" cy="293025"/>
          </a:xfrm>
        </p:grpSpPr>
        <p:sp>
          <p:nvSpPr>
            <p:cNvPr id="10663" name="Google Shape;10663;p63"/>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3"/>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3"/>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3"/>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63"/>
          <p:cNvGrpSpPr/>
          <p:nvPr/>
        </p:nvGrpSpPr>
        <p:grpSpPr>
          <a:xfrm>
            <a:off x="7145306" y="3641562"/>
            <a:ext cx="307459" cy="301620"/>
            <a:chOff x="-1183550" y="3586525"/>
            <a:chExt cx="296175" cy="290550"/>
          </a:xfrm>
        </p:grpSpPr>
        <p:sp>
          <p:nvSpPr>
            <p:cNvPr id="10668" name="Google Shape;10668;p63"/>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3"/>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3"/>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3"/>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3"/>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3"/>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3"/>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3"/>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3"/>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63"/>
          <p:cNvGrpSpPr/>
          <p:nvPr/>
        </p:nvGrpSpPr>
        <p:grpSpPr>
          <a:xfrm>
            <a:off x="2077310" y="3269523"/>
            <a:ext cx="303385" cy="301724"/>
            <a:chOff x="-5971525" y="3273750"/>
            <a:chExt cx="292250" cy="290650"/>
          </a:xfrm>
        </p:grpSpPr>
        <p:sp>
          <p:nvSpPr>
            <p:cNvPr id="10678" name="Google Shape;10678;p63"/>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3"/>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63"/>
          <p:cNvGrpSpPr/>
          <p:nvPr/>
        </p:nvGrpSpPr>
        <p:grpSpPr>
          <a:xfrm>
            <a:off x="2073223" y="3640111"/>
            <a:ext cx="311560" cy="304527"/>
            <a:chOff x="-5974675" y="3632100"/>
            <a:chExt cx="300125" cy="293350"/>
          </a:xfrm>
        </p:grpSpPr>
        <p:sp>
          <p:nvSpPr>
            <p:cNvPr id="10681" name="Google Shape;10681;p63"/>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3"/>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3"/>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63"/>
          <p:cNvGrpSpPr/>
          <p:nvPr/>
        </p:nvGrpSpPr>
        <p:grpSpPr>
          <a:xfrm>
            <a:off x="2094881" y="4037982"/>
            <a:ext cx="285400" cy="304189"/>
            <a:chOff x="-5971525" y="3990475"/>
            <a:chExt cx="274925" cy="293025"/>
          </a:xfrm>
        </p:grpSpPr>
        <p:sp>
          <p:nvSpPr>
            <p:cNvPr id="10685" name="Google Shape;10685;p63"/>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3"/>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3"/>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3"/>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63"/>
          <p:cNvGrpSpPr/>
          <p:nvPr/>
        </p:nvGrpSpPr>
        <p:grpSpPr>
          <a:xfrm>
            <a:off x="4022136" y="3269521"/>
            <a:ext cx="303359" cy="301724"/>
            <a:chOff x="-4118225" y="3253275"/>
            <a:chExt cx="292225" cy="290650"/>
          </a:xfrm>
        </p:grpSpPr>
        <p:sp>
          <p:nvSpPr>
            <p:cNvPr id="10690" name="Google Shape;10690;p63"/>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3"/>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63"/>
          <p:cNvGrpSpPr/>
          <p:nvPr/>
        </p:nvGrpSpPr>
        <p:grpSpPr>
          <a:xfrm>
            <a:off x="4058509" y="3640902"/>
            <a:ext cx="230614" cy="302944"/>
            <a:chOff x="-4082800" y="3612425"/>
            <a:chExt cx="222150" cy="291825"/>
          </a:xfrm>
        </p:grpSpPr>
        <p:sp>
          <p:nvSpPr>
            <p:cNvPr id="10693" name="Google Shape;10693;p63"/>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3"/>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3"/>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63"/>
          <p:cNvGrpSpPr/>
          <p:nvPr/>
        </p:nvGrpSpPr>
        <p:grpSpPr>
          <a:xfrm>
            <a:off x="4030715" y="4048207"/>
            <a:ext cx="303359" cy="283739"/>
            <a:chOff x="-4118225" y="3990475"/>
            <a:chExt cx="292225" cy="273325"/>
          </a:xfrm>
        </p:grpSpPr>
        <p:sp>
          <p:nvSpPr>
            <p:cNvPr id="10697" name="Google Shape;10697;p63"/>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3"/>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3"/>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3"/>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63"/>
          <p:cNvGrpSpPr/>
          <p:nvPr/>
        </p:nvGrpSpPr>
        <p:grpSpPr>
          <a:xfrm>
            <a:off x="5984968" y="3268288"/>
            <a:ext cx="284569" cy="304189"/>
            <a:chOff x="-2312225" y="3238300"/>
            <a:chExt cx="274125" cy="293025"/>
          </a:xfrm>
        </p:grpSpPr>
        <p:sp>
          <p:nvSpPr>
            <p:cNvPr id="10702" name="Google Shape;10702;p63"/>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3"/>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63"/>
          <p:cNvGrpSpPr/>
          <p:nvPr/>
        </p:nvGrpSpPr>
        <p:grpSpPr>
          <a:xfrm>
            <a:off x="5975561" y="3603891"/>
            <a:ext cx="303385" cy="376960"/>
            <a:chOff x="-2310650" y="3525775"/>
            <a:chExt cx="292250" cy="363125"/>
          </a:xfrm>
        </p:grpSpPr>
        <p:sp>
          <p:nvSpPr>
            <p:cNvPr id="10705" name="Google Shape;10705;p63"/>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3"/>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3"/>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3"/>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3"/>
          <p:cNvGrpSpPr/>
          <p:nvPr/>
        </p:nvGrpSpPr>
        <p:grpSpPr>
          <a:xfrm>
            <a:off x="5983322" y="4038798"/>
            <a:ext cx="305020" cy="302554"/>
            <a:chOff x="-2310650" y="3958175"/>
            <a:chExt cx="293825" cy="291450"/>
          </a:xfrm>
        </p:grpSpPr>
        <p:sp>
          <p:nvSpPr>
            <p:cNvPr id="10710" name="Google Shape;10710;p63"/>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3"/>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63"/>
          <p:cNvGrpSpPr/>
          <p:nvPr/>
        </p:nvGrpSpPr>
        <p:grpSpPr>
          <a:xfrm>
            <a:off x="7154715" y="4038798"/>
            <a:ext cx="305798" cy="302554"/>
            <a:chOff x="-1182750" y="3962900"/>
            <a:chExt cx="294575" cy="291450"/>
          </a:xfrm>
        </p:grpSpPr>
        <p:sp>
          <p:nvSpPr>
            <p:cNvPr id="10713" name="Google Shape;10713;p63"/>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3"/>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3"/>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3"/>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3"/>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3"/>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3"/>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63"/>
          <p:cNvGrpSpPr/>
          <p:nvPr/>
        </p:nvGrpSpPr>
        <p:grpSpPr>
          <a:xfrm>
            <a:off x="2465070" y="3269107"/>
            <a:ext cx="305824" cy="302554"/>
            <a:chOff x="-5611575" y="3272950"/>
            <a:chExt cx="294600" cy="291450"/>
          </a:xfrm>
        </p:grpSpPr>
        <p:sp>
          <p:nvSpPr>
            <p:cNvPr id="10721" name="Google Shape;10721;p63"/>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3"/>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3"/>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3"/>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3"/>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63"/>
          <p:cNvGrpSpPr/>
          <p:nvPr/>
        </p:nvGrpSpPr>
        <p:grpSpPr>
          <a:xfrm>
            <a:off x="2465070" y="3641513"/>
            <a:ext cx="305824" cy="301724"/>
            <a:chOff x="-5613150" y="3632900"/>
            <a:chExt cx="294600" cy="290650"/>
          </a:xfrm>
        </p:grpSpPr>
        <p:sp>
          <p:nvSpPr>
            <p:cNvPr id="10727" name="Google Shape;10727;p63"/>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3"/>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63"/>
          <p:cNvGrpSpPr/>
          <p:nvPr/>
        </p:nvGrpSpPr>
        <p:grpSpPr>
          <a:xfrm>
            <a:off x="2473648" y="4038397"/>
            <a:ext cx="305824" cy="303359"/>
            <a:chOff x="-5613150" y="3991275"/>
            <a:chExt cx="294600" cy="292225"/>
          </a:xfrm>
        </p:grpSpPr>
        <p:sp>
          <p:nvSpPr>
            <p:cNvPr id="10730" name="Google Shape;10730;p63"/>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3"/>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3"/>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3"/>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3"/>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3"/>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3"/>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3"/>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3"/>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63"/>
          <p:cNvGrpSpPr/>
          <p:nvPr/>
        </p:nvGrpSpPr>
        <p:grpSpPr>
          <a:xfrm>
            <a:off x="4399665" y="3269262"/>
            <a:ext cx="313350" cy="302243"/>
            <a:chOff x="-3768700" y="3253275"/>
            <a:chExt cx="301850" cy="291150"/>
          </a:xfrm>
        </p:grpSpPr>
        <p:sp>
          <p:nvSpPr>
            <p:cNvPr id="10740" name="Google Shape;10740;p63"/>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3"/>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3"/>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63"/>
          <p:cNvGrpSpPr/>
          <p:nvPr/>
        </p:nvGrpSpPr>
        <p:grpSpPr>
          <a:xfrm>
            <a:off x="4402609" y="3649674"/>
            <a:ext cx="307459" cy="285400"/>
            <a:chOff x="-3808700" y="3628950"/>
            <a:chExt cx="296175" cy="274925"/>
          </a:xfrm>
        </p:grpSpPr>
        <p:sp>
          <p:nvSpPr>
            <p:cNvPr id="10744" name="Google Shape;10744;p63"/>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3"/>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3"/>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3"/>
          <p:cNvGrpSpPr/>
          <p:nvPr/>
        </p:nvGrpSpPr>
        <p:grpSpPr>
          <a:xfrm>
            <a:off x="4449623" y="4038500"/>
            <a:ext cx="302399" cy="303151"/>
            <a:chOff x="-3771675" y="3971775"/>
            <a:chExt cx="291300" cy="292025"/>
          </a:xfrm>
        </p:grpSpPr>
        <p:sp>
          <p:nvSpPr>
            <p:cNvPr id="10748" name="Google Shape;10748;p63"/>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3"/>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3"/>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3"/>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3"/>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63"/>
          <p:cNvGrpSpPr/>
          <p:nvPr/>
        </p:nvGrpSpPr>
        <p:grpSpPr>
          <a:xfrm>
            <a:off x="6368398" y="3304751"/>
            <a:ext cx="302995" cy="231263"/>
            <a:chOff x="-1951475" y="3273100"/>
            <a:chExt cx="291875" cy="222775"/>
          </a:xfrm>
        </p:grpSpPr>
        <p:sp>
          <p:nvSpPr>
            <p:cNvPr id="10754" name="Google Shape;10754;p63"/>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3"/>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3"/>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63"/>
          <p:cNvGrpSpPr/>
          <p:nvPr/>
        </p:nvGrpSpPr>
        <p:grpSpPr>
          <a:xfrm>
            <a:off x="6366582" y="3641095"/>
            <a:ext cx="306629" cy="302554"/>
            <a:chOff x="-1951475" y="3597450"/>
            <a:chExt cx="295375" cy="291450"/>
          </a:xfrm>
        </p:grpSpPr>
        <p:sp>
          <p:nvSpPr>
            <p:cNvPr id="10758" name="Google Shape;10758;p63"/>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3"/>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3"/>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3"/>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63"/>
          <p:cNvGrpSpPr/>
          <p:nvPr/>
        </p:nvGrpSpPr>
        <p:grpSpPr>
          <a:xfrm>
            <a:off x="6368205" y="4038798"/>
            <a:ext cx="320539" cy="302554"/>
            <a:chOff x="-1960150" y="3956600"/>
            <a:chExt cx="308775" cy="291450"/>
          </a:xfrm>
        </p:grpSpPr>
        <p:sp>
          <p:nvSpPr>
            <p:cNvPr id="10763" name="Google Shape;10763;p63"/>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3"/>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63"/>
          <p:cNvGrpSpPr/>
          <p:nvPr/>
        </p:nvGrpSpPr>
        <p:grpSpPr>
          <a:xfrm>
            <a:off x="7547604" y="3268702"/>
            <a:ext cx="303359" cy="303359"/>
            <a:chOff x="-804700" y="3226500"/>
            <a:chExt cx="292225" cy="292225"/>
          </a:xfrm>
        </p:grpSpPr>
        <p:sp>
          <p:nvSpPr>
            <p:cNvPr id="10766" name="Google Shape;10766;p63"/>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3"/>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3"/>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3"/>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3"/>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3"/>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3"/>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63"/>
          <p:cNvGrpSpPr/>
          <p:nvPr/>
        </p:nvGrpSpPr>
        <p:grpSpPr>
          <a:xfrm>
            <a:off x="2860141" y="3268692"/>
            <a:ext cx="303359" cy="303385"/>
            <a:chOff x="-5251625" y="3272950"/>
            <a:chExt cx="292225" cy="292250"/>
          </a:xfrm>
        </p:grpSpPr>
        <p:sp>
          <p:nvSpPr>
            <p:cNvPr id="10774" name="Google Shape;10774;p63"/>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3"/>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3"/>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63"/>
          <p:cNvGrpSpPr/>
          <p:nvPr/>
        </p:nvGrpSpPr>
        <p:grpSpPr>
          <a:xfrm>
            <a:off x="2857689" y="3640488"/>
            <a:ext cx="308264" cy="303774"/>
            <a:chOff x="-5254775" y="3631325"/>
            <a:chExt cx="296950" cy="292625"/>
          </a:xfrm>
        </p:grpSpPr>
        <p:sp>
          <p:nvSpPr>
            <p:cNvPr id="10778" name="Google Shape;10778;p63"/>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3"/>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3"/>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3"/>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3"/>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3"/>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3"/>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63"/>
          <p:cNvGrpSpPr/>
          <p:nvPr/>
        </p:nvGrpSpPr>
        <p:grpSpPr>
          <a:xfrm>
            <a:off x="2869122" y="4038397"/>
            <a:ext cx="302554" cy="303359"/>
            <a:chOff x="-5251625" y="3991275"/>
            <a:chExt cx="291450" cy="292225"/>
          </a:xfrm>
        </p:grpSpPr>
        <p:sp>
          <p:nvSpPr>
            <p:cNvPr id="10786" name="Google Shape;10786;p63"/>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3"/>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3"/>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3"/>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3"/>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63"/>
          <p:cNvGrpSpPr/>
          <p:nvPr/>
        </p:nvGrpSpPr>
        <p:grpSpPr>
          <a:xfrm>
            <a:off x="4844953" y="3269119"/>
            <a:ext cx="230614" cy="302528"/>
            <a:chOff x="-3365275" y="3253275"/>
            <a:chExt cx="222150" cy="291425"/>
          </a:xfrm>
        </p:grpSpPr>
        <p:sp>
          <p:nvSpPr>
            <p:cNvPr id="10792" name="Google Shape;10792;p63"/>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3"/>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63"/>
          <p:cNvGrpSpPr/>
          <p:nvPr/>
        </p:nvGrpSpPr>
        <p:grpSpPr>
          <a:xfrm>
            <a:off x="4826163" y="3640279"/>
            <a:ext cx="268193" cy="304189"/>
            <a:chOff x="-3383375" y="3611625"/>
            <a:chExt cx="258350" cy="293025"/>
          </a:xfrm>
        </p:grpSpPr>
        <p:sp>
          <p:nvSpPr>
            <p:cNvPr id="10795" name="Google Shape;10795;p63"/>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3"/>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63"/>
          <p:cNvGrpSpPr/>
          <p:nvPr/>
        </p:nvGrpSpPr>
        <p:grpSpPr>
          <a:xfrm>
            <a:off x="4871114" y="4038799"/>
            <a:ext cx="195448" cy="302554"/>
            <a:chOff x="-3347950" y="3971575"/>
            <a:chExt cx="188275" cy="291450"/>
          </a:xfrm>
        </p:grpSpPr>
        <p:sp>
          <p:nvSpPr>
            <p:cNvPr id="10798" name="Google Shape;10798;p63"/>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3"/>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3"/>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63"/>
          <p:cNvGrpSpPr/>
          <p:nvPr/>
        </p:nvGrpSpPr>
        <p:grpSpPr>
          <a:xfrm>
            <a:off x="6777113" y="3268288"/>
            <a:ext cx="268193" cy="304189"/>
            <a:chOff x="-1575775" y="3238300"/>
            <a:chExt cx="258350" cy="293025"/>
          </a:xfrm>
        </p:grpSpPr>
        <p:sp>
          <p:nvSpPr>
            <p:cNvPr id="10802" name="Google Shape;10802;p63"/>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3"/>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3"/>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3"/>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3"/>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63"/>
          <p:cNvGrpSpPr/>
          <p:nvPr/>
        </p:nvGrpSpPr>
        <p:grpSpPr>
          <a:xfrm>
            <a:off x="6758700" y="3639474"/>
            <a:ext cx="305020" cy="305798"/>
            <a:chOff x="-1591550" y="3597475"/>
            <a:chExt cx="293825" cy="294575"/>
          </a:xfrm>
        </p:grpSpPr>
        <p:sp>
          <p:nvSpPr>
            <p:cNvPr id="10808" name="Google Shape;10808;p63"/>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3"/>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3"/>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3"/>
          <p:cNvGrpSpPr/>
          <p:nvPr/>
        </p:nvGrpSpPr>
        <p:grpSpPr>
          <a:xfrm>
            <a:off x="6767694" y="4046155"/>
            <a:ext cx="304189" cy="287839"/>
            <a:chOff x="-1592325" y="3957400"/>
            <a:chExt cx="293025" cy="277275"/>
          </a:xfrm>
        </p:grpSpPr>
        <p:sp>
          <p:nvSpPr>
            <p:cNvPr id="10812" name="Google Shape;10812;p63"/>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3"/>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3"/>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3"/>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63"/>
          <p:cNvGrpSpPr/>
          <p:nvPr/>
        </p:nvGrpSpPr>
        <p:grpSpPr>
          <a:xfrm>
            <a:off x="7566005" y="3640694"/>
            <a:ext cx="266558" cy="303359"/>
            <a:chOff x="-778700" y="3612425"/>
            <a:chExt cx="256775" cy="292225"/>
          </a:xfrm>
        </p:grpSpPr>
        <p:sp>
          <p:nvSpPr>
            <p:cNvPr id="10817" name="Google Shape;10817;p63"/>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3"/>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3"/>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3"/>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3"/>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3"/>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63"/>
          <p:cNvGrpSpPr/>
          <p:nvPr/>
        </p:nvGrpSpPr>
        <p:grpSpPr>
          <a:xfrm>
            <a:off x="2080850" y="1641166"/>
            <a:ext cx="294442" cy="295215"/>
            <a:chOff x="6679825" y="2693700"/>
            <a:chExt cx="257875" cy="258575"/>
          </a:xfrm>
        </p:grpSpPr>
        <p:sp>
          <p:nvSpPr>
            <p:cNvPr id="10824" name="Google Shape;10824;p63"/>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3"/>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63"/>
          <p:cNvGrpSpPr/>
          <p:nvPr/>
        </p:nvGrpSpPr>
        <p:grpSpPr>
          <a:xfrm>
            <a:off x="2073922" y="1998089"/>
            <a:ext cx="302373" cy="300011"/>
            <a:chOff x="6790450" y="3119050"/>
            <a:chExt cx="262750" cy="260675"/>
          </a:xfrm>
        </p:grpSpPr>
        <p:sp>
          <p:nvSpPr>
            <p:cNvPr id="10827" name="Google Shape;10827;p63"/>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3"/>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63"/>
          <p:cNvGrpSpPr/>
          <p:nvPr/>
        </p:nvGrpSpPr>
        <p:grpSpPr>
          <a:xfrm>
            <a:off x="6586588" y="4426561"/>
            <a:ext cx="245642" cy="279461"/>
            <a:chOff x="7728464" y="1561258"/>
            <a:chExt cx="349719" cy="397866"/>
          </a:xfrm>
        </p:grpSpPr>
        <p:sp>
          <p:nvSpPr>
            <p:cNvPr id="10830" name="Google Shape;10830;p63"/>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3"/>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63"/>
          <p:cNvGrpSpPr/>
          <p:nvPr/>
        </p:nvGrpSpPr>
        <p:grpSpPr>
          <a:xfrm>
            <a:off x="5089198" y="4426561"/>
            <a:ext cx="279490" cy="279461"/>
            <a:chOff x="5611350" y="1561258"/>
            <a:chExt cx="397907" cy="397866"/>
          </a:xfrm>
        </p:grpSpPr>
        <p:sp>
          <p:nvSpPr>
            <p:cNvPr id="10833" name="Google Shape;10833;p63"/>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3"/>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3"/>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3"/>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63"/>
          <p:cNvGrpSpPr/>
          <p:nvPr/>
        </p:nvGrpSpPr>
        <p:grpSpPr>
          <a:xfrm>
            <a:off x="5463566" y="4496683"/>
            <a:ext cx="279439" cy="139217"/>
            <a:chOff x="6140660" y="1661097"/>
            <a:chExt cx="397835" cy="198202"/>
          </a:xfrm>
        </p:grpSpPr>
        <p:sp>
          <p:nvSpPr>
            <p:cNvPr id="10838" name="Google Shape;10838;p63"/>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3"/>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3"/>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3"/>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63"/>
          <p:cNvGrpSpPr/>
          <p:nvPr/>
        </p:nvGrpSpPr>
        <p:grpSpPr>
          <a:xfrm>
            <a:off x="5837882" y="4426561"/>
            <a:ext cx="279490" cy="279461"/>
            <a:chOff x="6669907" y="1561258"/>
            <a:chExt cx="397907" cy="397866"/>
          </a:xfrm>
        </p:grpSpPr>
        <p:sp>
          <p:nvSpPr>
            <p:cNvPr id="10843" name="Google Shape;10843;p63"/>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3"/>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3"/>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3"/>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3"/>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63"/>
          <p:cNvGrpSpPr/>
          <p:nvPr/>
        </p:nvGrpSpPr>
        <p:grpSpPr>
          <a:xfrm>
            <a:off x="6212250" y="4426561"/>
            <a:ext cx="279461" cy="279461"/>
            <a:chOff x="7199196" y="1561258"/>
            <a:chExt cx="397866" cy="397866"/>
          </a:xfrm>
        </p:grpSpPr>
        <p:sp>
          <p:nvSpPr>
            <p:cNvPr id="10849" name="Google Shape;10849;p63"/>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3"/>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3"/>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3"/>
          <p:cNvGrpSpPr/>
          <p:nvPr/>
        </p:nvGrpSpPr>
        <p:grpSpPr>
          <a:xfrm>
            <a:off x="3592360" y="4468039"/>
            <a:ext cx="279490" cy="196505"/>
            <a:chOff x="3386036" y="1746339"/>
            <a:chExt cx="397907" cy="279762"/>
          </a:xfrm>
        </p:grpSpPr>
        <p:sp>
          <p:nvSpPr>
            <p:cNvPr id="10853" name="Google Shape;10853;p63"/>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3"/>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63"/>
          <p:cNvGrpSpPr/>
          <p:nvPr/>
        </p:nvGrpSpPr>
        <p:grpSpPr>
          <a:xfrm>
            <a:off x="4340466" y="4426546"/>
            <a:ext cx="279490" cy="279490"/>
            <a:chOff x="4417380" y="1687279"/>
            <a:chExt cx="397907" cy="397907"/>
          </a:xfrm>
        </p:grpSpPr>
        <p:sp>
          <p:nvSpPr>
            <p:cNvPr id="10856" name="Google Shape;10856;p63"/>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3"/>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63"/>
          <p:cNvGrpSpPr/>
          <p:nvPr/>
        </p:nvGrpSpPr>
        <p:grpSpPr>
          <a:xfrm>
            <a:off x="3218007" y="4426553"/>
            <a:ext cx="279476" cy="279476"/>
            <a:chOff x="2869999" y="1687279"/>
            <a:chExt cx="397887" cy="397887"/>
          </a:xfrm>
        </p:grpSpPr>
        <p:sp>
          <p:nvSpPr>
            <p:cNvPr id="10859" name="Google Shape;10859;p63"/>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3"/>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63"/>
          <p:cNvGrpSpPr/>
          <p:nvPr/>
        </p:nvGrpSpPr>
        <p:grpSpPr>
          <a:xfrm>
            <a:off x="3966728" y="4426817"/>
            <a:ext cx="278860" cy="278948"/>
            <a:chOff x="3902887" y="1687655"/>
            <a:chExt cx="397010" cy="397135"/>
          </a:xfrm>
        </p:grpSpPr>
        <p:sp>
          <p:nvSpPr>
            <p:cNvPr id="10862" name="Google Shape;10862;p63"/>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3"/>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3"/>
          <p:cNvGrpSpPr/>
          <p:nvPr/>
        </p:nvGrpSpPr>
        <p:grpSpPr>
          <a:xfrm>
            <a:off x="4714834" y="4426546"/>
            <a:ext cx="279490" cy="279490"/>
            <a:chOff x="4933458" y="1687279"/>
            <a:chExt cx="397907" cy="397907"/>
          </a:xfrm>
        </p:grpSpPr>
        <p:sp>
          <p:nvSpPr>
            <p:cNvPr id="10865" name="Google Shape;10865;p63"/>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3"/>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63"/>
          <p:cNvGrpSpPr/>
          <p:nvPr/>
        </p:nvGrpSpPr>
        <p:grpSpPr>
          <a:xfrm>
            <a:off x="2094198" y="4426553"/>
            <a:ext cx="279476" cy="279476"/>
            <a:chOff x="1379798" y="1723250"/>
            <a:chExt cx="397887" cy="397887"/>
          </a:xfrm>
        </p:grpSpPr>
        <p:sp>
          <p:nvSpPr>
            <p:cNvPr id="10868" name="Google Shape;10868;p6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63"/>
          <p:cNvGrpSpPr/>
          <p:nvPr/>
        </p:nvGrpSpPr>
        <p:grpSpPr>
          <a:xfrm>
            <a:off x="1345493" y="4426553"/>
            <a:ext cx="279490" cy="279476"/>
            <a:chOff x="266768" y="1721375"/>
            <a:chExt cx="397907" cy="397887"/>
          </a:xfrm>
        </p:grpSpPr>
        <p:sp>
          <p:nvSpPr>
            <p:cNvPr id="10873" name="Google Shape;10873;p6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63"/>
          <p:cNvGrpSpPr/>
          <p:nvPr/>
        </p:nvGrpSpPr>
        <p:grpSpPr>
          <a:xfrm>
            <a:off x="1719859" y="4426553"/>
            <a:ext cx="279461" cy="279476"/>
            <a:chOff x="864491" y="1723250"/>
            <a:chExt cx="397866" cy="397887"/>
          </a:xfrm>
        </p:grpSpPr>
        <p:sp>
          <p:nvSpPr>
            <p:cNvPr id="10876" name="Google Shape;10876;p6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9" name="Google Shape;10879;p63"/>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0" name="Google Shape;10880;p63"/>
          <p:cNvGrpSpPr/>
          <p:nvPr/>
        </p:nvGrpSpPr>
        <p:grpSpPr>
          <a:xfrm>
            <a:off x="2843740" y="4426832"/>
            <a:ext cx="279388" cy="278918"/>
            <a:chOff x="2408992" y="1722875"/>
            <a:chExt cx="397761" cy="397093"/>
          </a:xfrm>
        </p:grpSpPr>
        <p:sp>
          <p:nvSpPr>
            <p:cNvPr id="10881" name="Google Shape;10881;p63"/>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3"/>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63"/>
          <p:cNvGrpSpPr/>
          <p:nvPr/>
        </p:nvGrpSpPr>
        <p:grpSpPr>
          <a:xfrm>
            <a:off x="6576454" y="2738015"/>
            <a:ext cx="257472" cy="292918"/>
            <a:chOff x="7660859" y="2571753"/>
            <a:chExt cx="366561" cy="417024"/>
          </a:xfrm>
        </p:grpSpPr>
        <p:sp>
          <p:nvSpPr>
            <p:cNvPr id="10884" name="Google Shape;10884;p63"/>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3"/>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3"/>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63"/>
          <p:cNvGrpSpPr/>
          <p:nvPr/>
        </p:nvGrpSpPr>
        <p:grpSpPr>
          <a:xfrm>
            <a:off x="5079333" y="2738015"/>
            <a:ext cx="292918" cy="292918"/>
            <a:chOff x="5566722" y="2571753"/>
            <a:chExt cx="417024" cy="417024"/>
          </a:xfrm>
        </p:grpSpPr>
        <p:sp>
          <p:nvSpPr>
            <p:cNvPr id="10888" name="Google Shape;10888;p63"/>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3"/>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63"/>
          <p:cNvGrpSpPr/>
          <p:nvPr/>
        </p:nvGrpSpPr>
        <p:grpSpPr>
          <a:xfrm>
            <a:off x="5453615" y="2811538"/>
            <a:ext cx="292910" cy="145873"/>
            <a:chOff x="6090251" y="2676413"/>
            <a:chExt cx="417014" cy="207677"/>
          </a:xfrm>
        </p:grpSpPr>
        <p:sp>
          <p:nvSpPr>
            <p:cNvPr id="10891" name="Google Shape;10891;p63"/>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3"/>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3"/>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3"/>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63"/>
          <p:cNvGrpSpPr/>
          <p:nvPr/>
        </p:nvGrpSpPr>
        <p:grpSpPr>
          <a:xfrm>
            <a:off x="6202172" y="2738015"/>
            <a:ext cx="292918" cy="292918"/>
            <a:chOff x="7137330" y="2571753"/>
            <a:chExt cx="417024" cy="417024"/>
          </a:xfrm>
        </p:grpSpPr>
        <p:sp>
          <p:nvSpPr>
            <p:cNvPr id="10896" name="Google Shape;10896;p63"/>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3"/>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3"/>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3"/>
          <p:cNvGrpSpPr/>
          <p:nvPr/>
        </p:nvGrpSpPr>
        <p:grpSpPr>
          <a:xfrm>
            <a:off x="5827890" y="2738015"/>
            <a:ext cx="292918" cy="292918"/>
            <a:chOff x="6613801" y="2571753"/>
            <a:chExt cx="417024" cy="417024"/>
          </a:xfrm>
        </p:grpSpPr>
        <p:sp>
          <p:nvSpPr>
            <p:cNvPr id="10900" name="Google Shape;10900;p63"/>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3"/>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3"/>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3"/>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3"/>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3"/>
          <p:cNvGrpSpPr/>
          <p:nvPr/>
        </p:nvGrpSpPr>
        <p:grpSpPr>
          <a:xfrm>
            <a:off x="3207894" y="2738008"/>
            <a:ext cx="292933" cy="292933"/>
            <a:chOff x="2964567" y="2571753"/>
            <a:chExt cx="417045" cy="417045"/>
          </a:xfrm>
        </p:grpSpPr>
        <p:sp>
          <p:nvSpPr>
            <p:cNvPr id="10906" name="Google Shape;10906;p63"/>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3"/>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63"/>
          <p:cNvGrpSpPr/>
          <p:nvPr/>
        </p:nvGrpSpPr>
        <p:grpSpPr>
          <a:xfrm>
            <a:off x="3582191" y="2781487"/>
            <a:ext cx="292918" cy="205975"/>
            <a:chOff x="3476576" y="2633631"/>
            <a:chExt cx="417024" cy="293244"/>
          </a:xfrm>
        </p:grpSpPr>
        <p:sp>
          <p:nvSpPr>
            <p:cNvPr id="10909" name="Google Shape;10909;p63"/>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3"/>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63"/>
          <p:cNvGrpSpPr/>
          <p:nvPr/>
        </p:nvGrpSpPr>
        <p:grpSpPr>
          <a:xfrm>
            <a:off x="3956473" y="2738067"/>
            <a:ext cx="292933" cy="292815"/>
            <a:chOff x="3988564" y="2571836"/>
            <a:chExt cx="417045" cy="416878"/>
          </a:xfrm>
        </p:grpSpPr>
        <p:sp>
          <p:nvSpPr>
            <p:cNvPr id="10912" name="Google Shape;10912;p63"/>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3"/>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63"/>
          <p:cNvGrpSpPr/>
          <p:nvPr/>
        </p:nvGrpSpPr>
        <p:grpSpPr>
          <a:xfrm>
            <a:off x="4330770" y="2738015"/>
            <a:ext cx="292918" cy="292918"/>
            <a:chOff x="4500573" y="2571753"/>
            <a:chExt cx="417024" cy="417024"/>
          </a:xfrm>
        </p:grpSpPr>
        <p:sp>
          <p:nvSpPr>
            <p:cNvPr id="10915" name="Google Shape;10915;p63"/>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3"/>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63"/>
          <p:cNvGrpSpPr/>
          <p:nvPr/>
        </p:nvGrpSpPr>
        <p:grpSpPr>
          <a:xfrm>
            <a:off x="4705052" y="2738015"/>
            <a:ext cx="292918" cy="292918"/>
            <a:chOff x="5012603" y="2571753"/>
            <a:chExt cx="417024" cy="417024"/>
          </a:xfrm>
        </p:grpSpPr>
        <p:sp>
          <p:nvSpPr>
            <p:cNvPr id="10918" name="Google Shape;10918;p63"/>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3"/>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0" name="Google Shape;10920;p63"/>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1" name="Google Shape;10921;p63"/>
          <p:cNvGrpSpPr/>
          <p:nvPr/>
        </p:nvGrpSpPr>
        <p:grpSpPr>
          <a:xfrm>
            <a:off x="1708832" y="2738015"/>
            <a:ext cx="292947" cy="292918"/>
            <a:chOff x="812101" y="2571761"/>
            <a:chExt cx="417066" cy="417024"/>
          </a:xfrm>
        </p:grpSpPr>
        <p:sp>
          <p:nvSpPr>
            <p:cNvPr id="10922" name="Google Shape;10922;p63"/>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3"/>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3"/>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3"/>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63"/>
          <p:cNvGrpSpPr/>
          <p:nvPr/>
        </p:nvGrpSpPr>
        <p:grpSpPr>
          <a:xfrm>
            <a:off x="2083144" y="2738015"/>
            <a:ext cx="292918" cy="292918"/>
            <a:chOff x="1323129" y="2571761"/>
            <a:chExt cx="417024" cy="417024"/>
          </a:xfrm>
        </p:grpSpPr>
        <p:sp>
          <p:nvSpPr>
            <p:cNvPr id="10927" name="Google Shape;10927;p6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1" name="Google Shape;10931;p63"/>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2" name="Google Shape;10932;p63"/>
          <p:cNvGrpSpPr/>
          <p:nvPr/>
        </p:nvGrpSpPr>
        <p:grpSpPr>
          <a:xfrm>
            <a:off x="2833159" y="2738008"/>
            <a:ext cx="293372" cy="292933"/>
            <a:chOff x="2344476" y="2571761"/>
            <a:chExt cx="417671" cy="417045"/>
          </a:xfrm>
        </p:grpSpPr>
        <p:sp>
          <p:nvSpPr>
            <p:cNvPr id="10933" name="Google Shape;10933;p63"/>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3"/>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38" name="Shape 10938"/>
        <p:cNvGrpSpPr/>
        <p:nvPr/>
      </p:nvGrpSpPr>
      <p:grpSpPr>
        <a:xfrm>
          <a:off x="0" y="0"/>
          <a:ext cx="0" cy="0"/>
          <a:chOff x="0" y="0"/>
          <a:chExt cx="0" cy="0"/>
        </a:xfrm>
      </p:grpSpPr>
      <p:sp>
        <p:nvSpPr>
          <p:cNvPr id="10939" name="Google Shape;10939;p64"/>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940" name="Google Shape;10940;p64"/>
          <p:cNvGrpSpPr/>
          <p:nvPr/>
        </p:nvGrpSpPr>
        <p:grpSpPr>
          <a:xfrm>
            <a:off x="1049401" y="1688535"/>
            <a:ext cx="334346" cy="329068"/>
            <a:chOff x="683125" y="1955275"/>
            <a:chExt cx="299325" cy="294600"/>
          </a:xfrm>
        </p:grpSpPr>
        <p:sp>
          <p:nvSpPr>
            <p:cNvPr id="10941" name="Google Shape;10941;p64"/>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64"/>
          <p:cNvGrpSpPr/>
          <p:nvPr/>
        </p:nvGrpSpPr>
        <p:grpSpPr>
          <a:xfrm>
            <a:off x="1050281" y="2079583"/>
            <a:ext cx="332587" cy="330855"/>
            <a:chOff x="685475" y="2318350"/>
            <a:chExt cx="297750" cy="296200"/>
          </a:xfrm>
        </p:grpSpPr>
        <p:sp>
          <p:nvSpPr>
            <p:cNvPr id="10946" name="Google Shape;10946;p64"/>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9" name="Google Shape;10949;p64"/>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0" name="Google Shape;10950;p64"/>
          <p:cNvGrpSpPr/>
          <p:nvPr/>
        </p:nvGrpSpPr>
        <p:grpSpPr>
          <a:xfrm>
            <a:off x="3159658" y="1688312"/>
            <a:ext cx="293017" cy="329515"/>
            <a:chOff x="2523000" y="1954875"/>
            <a:chExt cx="262325" cy="295000"/>
          </a:xfrm>
        </p:grpSpPr>
        <p:sp>
          <p:nvSpPr>
            <p:cNvPr id="10951" name="Google Shape;10951;p64"/>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64"/>
          <p:cNvGrpSpPr/>
          <p:nvPr/>
        </p:nvGrpSpPr>
        <p:grpSpPr>
          <a:xfrm>
            <a:off x="3139873" y="2080030"/>
            <a:ext cx="332587" cy="329962"/>
            <a:chOff x="2508825" y="2318350"/>
            <a:chExt cx="297750" cy="295400"/>
          </a:xfrm>
        </p:grpSpPr>
        <p:sp>
          <p:nvSpPr>
            <p:cNvPr id="10954" name="Google Shape;10954;p64"/>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6" name="Google Shape;10956;p64"/>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7" name="Google Shape;10957;p64"/>
          <p:cNvGrpSpPr/>
          <p:nvPr/>
        </p:nvGrpSpPr>
        <p:grpSpPr>
          <a:xfrm>
            <a:off x="5245510" y="1688103"/>
            <a:ext cx="329068" cy="329934"/>
            <a:chOff x="4321150" y="1946600"/>
            <a:chExt cx="294600" cy="295375"/>
          </a:xfrm>
        </p:grpSpPr>
        <p:sp>
          <p:nvSpPr>
            <p:cNvPr id="10958" name="Google Shape;10958;p64"/>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1" name="Google Shape;10961;p64"/>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64"/>
          <p:cNvGrpSpPr/>
          <p:nvPr/>
        </p:nvGrpSpPr>
        <p:grpSpPr>
          <a:xfrm>
            <a:off x="1470025" y="2080030"/>
            <a:ext cx="333452" cy="329962"/>
            <a:chOff x="1049375" y="2318350"/>
            <a:chExt cx="298525" cy="295400"/>
          </a:xfrm>
        </p:grpSpPr>
        <p:sp>
          <p:nvSpPr>
            <p:cNvPr id="10966" name="Google Shape;10966;p64"/>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4"/>
          <p:cNvGrpSpPr/>
          <p:nvPr/>
        </p:nvGrpSpPr>
        <p:grpSpPr>
          <a:xfrm>
            <a:off x="1470472" y="2504099"/>
            <a:ext cx="332559" cy="332559"/>
            <a:chOff x="1049375" y="2680675"/>
            <a:chExt cx="297725" cy="297725"/>
          </a:xfrm>
        </p:grpSpPr>
        <p:sp>
          <p:nvSpPr>
            <p:cNvPr id="10971" name="Google Shape;10971;p6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64"/>
          <p:cNvGrpSpPr/>
          <p:nvPr/>
        </p:nvGrpSpPr>
        <p:grpSpPr>
          <a:xfrm>
            <a:off x="3565926" y="1688089"/>
            <a:ext cx="329934" cy="329962"/>
            <a:chOff x="2872725" y="1954475"/>
            <a:chExt cx="295375" cy="295400"/>
          </a:xfrm>
        </p:grpSpPr>
        <p:sp>
          <p:nvSpPr>
            <p:cNvPr id="10974" name="Google Shape;10974;p64"/>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64"/>
          <p:cNvGrpSpPr/>
          <p:nvPr/>
        </p:nvGrpSpPr>
        <p:grpSpPr>
          <a:xfrm>
            <a:off x="3586158" y="2079150"/>
            <a:ext cx="289471" cy="331721"/>
            <a:chOff x="2890050" y="2318350"/>
            <a:chExt cx="259150" cy="296975"/>
          </a:xfrm>
        </p:grpSpPr>
        <p:sp>
          <p:nvSpPr>
            <p:cNvPr id="10978" name="Google Shape;10978;p64"/>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0" name="Google Shape;10980;p64"/>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1" name="Google Shape;10981;p64"/>
          <p:cNvGrpSpPr/>
          <p:nvPr/>
        </p:nvGrpSpPr>
        <p:grpSpPr>
          <a:xfrm>
            <a:off x="5662394" y="1688549"/>
            <a:ext cx="329040" cy="329040"/>
            <a:chOff x="4685050" y="1945825"/>
            <a:chExt cx="294575" cy="294575"/>
          </a:xfrm>
        </p:grpSpPr>
        <p:sp>
          <p:nvSpPr>
            <p:cNvPr id="10982" name="Google Shape;10982;p64"/>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7" name="Google Shape;10987;p64"/>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9" name="Google Shape;10989;p64"/>
          <p:cNvGrpSpPr/>
          <p:nvPr/>
        </p:nvGrpSpPr>
        <p:grpSpPr>
          <a:xfrm>
            <a:off x="7338295" y="2080477"/>
            <a:ext cx="329934" cy="329068"/>
            <a:chOff x="6131900" y="2301825"/>
            <a:chExt cx="295375" cy="294600"/>
          </a:xfrm>
        </p:grpSpPr>
        <p:sp>
          <p:nvSpPr>
            <p:cNvPr id="10990" name="Google Shape;10990;p64"/>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4"/>
          <p:cNvGrpSpPr/>
          <p:nvPr/>
        </p:nvGrpSpPr>
        <p:grpSpPr>
          <a:xfrm>
            <a:off x="1890428" y="1687656"/>
            <a:ext cx="332587" cy="330827"/>
            <a:chOff x="1412450" y="1954475"/>
            <a:chExt cx="297750" cy="296175"/>
          </a:xfrm>
        </p:grpSpPr>
        <p:sp>
          <p:nvSpPr>
            <p:cNvPr id="10995" name="Google Shape;10995;p64"/>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7" name="Google Shape;10997;p64"/>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8" name="Google Shape;10998;p64"/>
          <p:cNvGrpSpPr/>
          <p:nvPr/>
        </p:nvGrpSpPr>
        <p:grpSpPr>
          <a:xfrm>
            <a:off x="1890428" y="2504211"/>
            <a:ext cx="332587" cy="332335"/>
            <a:chOff x="1413250" y="2680675"/>
            <a:chExt cx="297750" cy="297525"/>
          </a:xfrm>
        </p:grpSpPr>
        <p:sp>
          <p:nvSpPr>
            <p:cNvPr id="10999" name="Google Shape;10999;p64"/>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3" name="Google Shape;11003;p64"/>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6" name="Google Shape;11006;p64"/>
          <p:cNvGrpSpPr/>
          <p:nvPr/>
        </p:nvGrpSpPr>
        <p:grpSpPr>
          <a:xfrm>
            <a:off x="6081470" y="1688228"/>
            <a:ext cx="331693" cy="329683"/>
            <a:chOff x="5045775" y="1946400"/>
            <a:chExt cx="296950" cy="295150"/>
          </a:xfrm>
        </p:grpSpPr>
        <p:sp>
          <p:nvSpPr>
            <p:cNvPr id="11007" name="Google Shape;11007;p6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64"/>
          <p:cNvGrpSpPr/>
          <p:nvPr/>
        </p:nvGrpSpPr>
        <p:grpSpPr>
          <a:xfrm>
            <a:off x="6080144" y="2098949"/>
            <a:ext cx="334346" cy="292123"/>
            <a:chOff x="5046550" y="2327025"/>
            <a:chExt cx="299325" cy="261525"/>
          </a:xfrm>
        </p:grpSpPr>
        <p:sp>
          <p:nvSpPr>
            <p:cNvPr id="11010" name="Google Shape;11010;p64"/>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3" name="Google Shape;11013;p64"/>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4" name="Google Shape;11014;p64"/>
          <p:cNvGrpSpPr/>
          <p:nvPr/>
        </p:nvGrpSpPr>
        <p:grpSpPr>
          <a:xfrm>
            <a:off x="7336969" y="2505411"/>
            <a:ext cx="332587" cy="329934"/>
            <a:chOff x="6167350" y="2672800"/>
            <a:chExt cx="297750" cy="295375"/>
          </a:xfrm>
        </p:grpSpPr>
        <p:sp>
          <p:nvSpPr>
            <p:cNvPr id="11015" name="Google Shape;11015;p64"/>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64"/>
          <p:cNvGrpSpPr/>
          <p:nvPr/>
        </p:nvGrpSpPr>
        <p:grpSpPr>
          <a:xfrm>
            <a:off x="2310383" y="1687223"/>
            <a:ext cx="329068" cy="331693"/>
            <a:chOff x="1777925" y="1953700"/>
            <a:chExt cx="294600" cy="296950"/>
          </a:xfrm>
        </p:grpSpPr>
        <p:sp>
          <p:nvSpPr>
            <p:cNvPr id="11021" name="Google Shape;11021;p64"/>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4"/>
          <p:cNvGrpSpPr/>
          <p:nvPr/>
        </p:nvGrpSpPr>
        <p:grpSpPr>
          <a:xfrm>
            <a:off x="2325351" y="2080477"/>
            <a:ext cx="299133" cy="329068"/>
            <a:chOff x="1790525" y="2319150"/>
            <a:chExt cx="267800" cy="294600"/>
          </a:xfrm>
        </p:grpSpPr>
        <p:sp>
          <p:nvSpPr>
            <p:cNvPr id="11026" name="Google Shape;11026;p64"/>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64"/>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9" name="Google Shape;11029;p64"/>
          <p:cNvGrpSpPr/>
          <p:nvPr/>
        </p:nvGrpSpPr>
        <p:grpSpPr>
          <a:xfrm>
            <a:off x="4411489" y="1688089"/>
            <a:ext cx="330827" cy="329962"/>
            <a:chOff x="3599700" y="1954475"/>
            <a:chExt cx="296175" cy="295400"/>
          </a:xfrm>
        </p:grpSpPr>
        <p:sp>
          <p:nvSpPr>
            <p:cNvPr id="11030" name="Google Shape;11030;p6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64"/>
          <p:cNvGrpSpPr/>
          <p:nvPr/>
        </p:nvGrpSpPr>
        <p:grpSpPr>
          <a:xfrm>
            <a:off x="4412368" y="2080477"/>
            <a:ext cx="329068" cy="329068"/>
            <a:chOff x="3601275" y="2319150"/>
            <a:chExt cx="294600" cy="294600"/>
          </a:xfrm>
        </p:grpSpPr>
        <p:sp>
          <p:nvSpPr>
            <p:cNvPr id="11034" name="Google Shape;11034;p64"/>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6" name="Google Shape;11036;p64"/>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7" name="Google Shape;11037;p64"/>
          <p:cNvGrpSpPr/>
          <p:nvPr/>
        </p:nvGrpSpPr>
        <p:grpSpPr>
          <a:xfrm>
            <a:off x="6513741" y="1687670"/>
            <a:ext cx="310582" cy="330800"/>
            <a:chOff x="5421475" y="1945825"/>
            <a:chExt cx="278050" cy="296150"/>
          </a:xfrm>
        </p:grpSpPr>
        <p:sp>
          <p:nvSpPr>
            <p:cNvPr id="11038" name="Google Shape;11038;p64"/>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6" name="Google Shape;11046;p64"/>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7" name="Google Shape;11047;p64"/>
          <p:cNvGrpSpPr/>
          <p:nvPr/>
        </p:nvGrpSpPr>
        <p:grpSpPr>
          <a:xfrm>
            <a:off x="6503185" y="2563914"/>
            <a:ext cx="331693" cy="212928"/>
            <a:chOff x="5411225" y="2726350"/>
            <a:chExt cx="296950" cy="190625"/>
          </a:xfrm>
        </p:grpSpPr>
        <p:sp>
          <p:nvSpPr>
            <p:cNvPr id="11048" name="Google Shape;11048;p64"/>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64"/>
          <p:cNvGrpSpPr/>
          <p:nvPr/>
        </p:nvGrpSpPr>
        <p:grpSpPr>
          <a:xfrm>
            <a:off x="7764197" y="1698574"/>
            <a:ext cx="332559" cy="308990"/>
            <a:chOff x="6524150" y="1938725"/>
            <a:chExt cx="297725" cy="276625"/>
          </a:xfrm>
        </p:grpSpPr>
        <p:sp>
          <p:nvSpPr>
            <p:cNvPr id="11051" name="Google Shape;11051;p64"/>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64"/>
          <p:cNvGrpSpPr/>
          <p:nvPr/>
        </p:nvGrpSpPr>
        <p:grpSpPr>
          <a:xfrm>
            <a:off x="2726867" y="1687656"/>
            <a:ext cx="331721" cy="330827"/>
            <a:chOff x="2141000" y="1954475"/>
            <a:chExt cx="296975" cy="296175"/>
          </a:xfrm>
        </p:grpSpPr>
        <p:sp>
          <p:nvSpPr>
            <p:cNvPr id="11056" name="Google Shape;11056;p64"/>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64"/>
          <p:cNvGrpSpPr/>
          <p:nvPr/>
        </p:nvGrpSpPr>
        <p:grpSpPr>
          <a:xfrm>
            <a:off x="2720723" y="2079918"/>
            <a:ext cx="344008" cy="330185"/>
            <a:chOff x="2140225" y="2318650"/>
            <a:chExt cx="307975" cy="295600"/>
          </a:xfrm>
        </p:grpSpPr>
        <p:sp>
          <p:nvSpPr>
            <p:cNvPr id="11061" name="Google Shape;11061;p64"/>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64"/>
          <p:cNvGrpSpPr/>
          <p:nvPr/>
        </p:nvGrpSpPr>
        <p:grpSpPr>
          <a:xfrm>
            <a:off x="2725987" y="2504979"/>
            <a:ext cx="333480" cy="330800"/>
            <a:chOff x="2139425" y="2682250"/>
            <a:chExt cx="298550" cy="296150"/>
          </a:xfrm>
        </p:grpSpPr>
        <p:sp>
          <p:nvSpPr>
            <p:cNvPr id="11064" name="Google Shape;11064;p64"/>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64"/>
          <p:cNvGrpSpPr/>
          <p:nvPr/>
        </p:nvGrpSpPr>
        <p:grpSpPr>
          <a:xfrm>
            <a:off x="4823141" y="1727686"/>
            <a:ext cx="331721" cy="250767"/>
            <a:chOff x="3962775" y="1990700"/>
            <a:chExt cx="296975" cy="224500"/>
          </a:xfrm>
        </p:grpSpPr>
        <p:sp>
          <p:nvSpPr>
            <p:cNvPr id="11069" name="Google Shape;11069;p6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64"/>
          <p:cNvGrpSpPr/>
          <p:nvPr/>
        </p:nvGrpSpPr>
        <p:grpSpPr>
          <a:xfrm>
            <a:off x="4823588" y="2079597"/>
            <a:ext cx="330827" cy="330827"/>
            <a:chOff x="3963575" y="2317575"/>
            <a:chExt cx="296175" cy="296175"/>
          </a:xfrm>
        </p:grpSpPr>
        <p:sp>
          <p:nvSpPr>
            <p:cNvPr id="11074" name="Google Shape;11074;p64"/>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64"/>
          <p:cNvGrpSpPr/>
          <p:nvPr/>
        </p:nvGrpSpPr>
        <p:grpSpPr>
          <a:xfrm>
            <a:off x="4823588" y="2505411"/>
            <a:ext cx="330827" cy="329934"/>
            <a:chOff x="3962775" y="2683025"/>
            <a:chExt cx="296175" cy="295375"/>
          </a:xfrm>
        </p:grpSpPr>
        <p:sp>
          <p:nvSpPr>
            <p:cNvPr id="11091" name="Google Shape;11091;p64"/>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4" name="Google Shape;11094;p64"/>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5" name="Google Shape;11095;p64"/>
          <p:cNvGrpSpPr/>
          <p:nvPr/>
        </p:nvGrpSpPr>
        <p:grpSpPr>
          <a:xfrm>
            <a:off x="6920069" y="2080044"/>
            <a:ext cx="329934" cy="329934"/>
            <a:chOff x="5775900" y="2308125"/>
            <a:chExt cx="295375" cy="295375"/>
          </a:xfrm>
        </p:grpSpPr>
        <p:sp>
          <p:nvSpPr>
            <p:cNvPr id="11096" name="Google Shape;11096;p64"/>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64"/>
          <p:cNvGrpSpPr/>
          <p:nvPr/>
        </p:nvGrpSpPr>
        <p:grpSpPr>
          <a:xfrm>
            <a:off x="6939868" y="2504965"/>
            <a:ext cx="290336" cy="330827"/>
            <a:chOff x="5794025" y="2673575"/>
            <a:chExt cx="259925" cy="296175"/>
          </a:xfrm>
        </p:grpSpPr>
        <p:sp>
          <p:nvSpPr>
            <p:cNvPr id="11102" name="Google Shape;11102;p64"/>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4" name="Google Shape;11104;p64"/>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5" name="Google Shape;11105;p64"/>
          <p:cNvGrpSpPr/>
          <p:nvPr/>
        </p:nvGrpSpPr>
        <p:grpSpPr>
          <a:xfrm>
            <a:off x="1050280" y="3049892"/>
            <a:ext cx="332587" cy="329040"/>
            <a:chOff x="581525" y="3254850"/>
            <a:chExt cx="297750" cy="294575"/>
          </a:xfrm>
        </p:grpSpPr>
        <p:sp>
          <p:nvSpPr>
            <p:cNvPr id="11106" name="Google Shape;11106;p64"/>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64"/>
          <p:cNvGrpSpPr/>
          <p:nvPr/>
        </p:nvGrpSpPr>
        <p:grpSpPr>
          <a:xfrm>
            <a:off x="1049401" y="3464690"/>
            <a:ext cx="334346" cy="332168"/>
            <a:chOff x="580725" y="3617925"/>
            <a:chExt cx="299325" cy="297375"/>
          </a:xfrm>
        </p:grpSpPr>
        <p:sp>
          <p:nvSpPr>
            <p:cNvPr id="11110" name="Google Shape;11110;p64"/>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64"/>
          <p:cNvGrpSpPr/>
          <p:nvPr/>
        </p:nvGrpSpPr>
        <p:grpSpPr>
          <a:xfrm>
            <a:off x="1051160" y="3866308"/>
            <a:ext cx="330827" cy="330827"/>
            <a:chOff x="583100" y="3982600"/>
            <a:chExt cx="296175" cy="296175"/>
          </a:xfrm>
        </p:grpSpPr>
        <p:sp>
          <p:nvSpPr>
            <p:cNvPr id="11116" name="Google Shape;11116;p64"/>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64"/>
          <p:cNvGrpSpPr/>
          <p:nvPr/>
        </p:nvGrpSpPr>
        <p:grpSpPr>
          <a:xfrm>
            <a:off x="3160998" y="3049655"/>
            <a:ext cx="290336" cy="329515"/>
            <a:chOff x="2423775" y="3226875"/>
            <a:chExt cx="259925" cy="295000"/>
          </a:xfrm>
        </p:grpSpPr>
        <p:sp>
          <p:nvSpPr>
            <p:cNvPr id="11124" name="Google Shape;11124;p64"/>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64"/>
          <p:cNvGrpSpPr/>
          <p:nvPr/>
        </p:nvGrpSpPr>
        <p:grpSpPr>
          <a:xfrm>
            <a:off x="3139439" y="3466673"/>
            <a:ext cx="333452" cy="328203"/>
            <a:chOff x="2404875" y="3592725"/>
            <a:chExt cx="298525" cy="293825"/>
          </a:xfrm>
        </p:grpSpPr>
        <p:sp>
          <p:nvSpPr>
            <p:cNvPr id="11128" name="Google Shape;11128;p64"/>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4"/>
          <p:cNvGrpSpPr/>
          <p:nvPr/>
        </p:nvGrpSpPr>
        <p:grpSpPr>
          <a:xfrm>
            <a:off x="3140319" y="3866754"/>
            <a:ext cx="331693" cy="329934"/>
            <a:chOff x="2404875" y="3955825"/>
            <a:chExt cx="296950" cy="295375"/>
          </a:xfrm>
        </p:grpSpPr>
        <p:sp>
          <p:nvSpPr>
            <p:cNvPr id="11132" name="Google Shape;11132;p64"/>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64"/>
          <p:cNvGrpSpPr/>
          <p:nvPr/>
        </p:nvGrpSpPr>
        <p:grpSpPr>
          <a:xfrm>
            <a:off x="5245063" y="3048999"/>
            <a:ext cx="329962" cy="330827"/>
            <a:chOff x="4263650" y="3235150"/>
            <a:chExt cx="295400" cy="296175"/>
          </a:xfrm>
        </p:grpSpPr>
        <p:sp>
          <p:nvSpPr>
            <p:cNvPr id="11137" name="Google Shape;11137;p64"/>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64"/>
          <p:cNvGrpSpPr/>
          <p:nvPr/>
        </p:nvGrpSpPr>
        <p:grpSpPr>
          <a:xfrm>
            <a:off x="5242871" y="3475916"/>
            <a:ext cx="334346" cy="309716"/>
            <a:chOff x="4266025" y="3609275"/>
            <a:chExt cx="299325" cy="277275"/>
          </a:xfrm>
        </p:grpSpPr>
        <p:sp>
          <p:nvSpPr>
            <p:cNvPr id="11143" name="Google Shape;11143;p64"/>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64"/>
          <p:cNvGrpSpPr/>
          <p:nvPr/>
        </p:nvGrpSpPr>
        <p:grpSpPr>
          <a:xfrm>
            <a:off x="5243304" y="3866754"/>
            <a:ext cx="333480" cy="329934"/>
            <a:chOff x="4263650" y="3963700"/>
            <a:chExt cx="298550" cy="295375"/>
          </a:xfrm>
        </p:grpSpPr>
        <p:sp>
          <p:nvSpPr>
            <p:cNvPr id="11146" name="Google Shape;11146;p64"/>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4"/>
          <p:cNvGrpSpPr/>
          <p:nvPr/>
        </p:nvGrpSpPr>
        <p:grpSpPr>
          <a:xfrm>
            <a:off x="7396351" y="3048999"/>
            <a:ext cx="213822" cy="330827"/>
            <a:chOff x="6164975" y="3211525"/>
            <a:chExt cx="191425" cy="296175"/>
          </a:xfrm>
        </p:grpSpPr>
        <p:sp>
          <p:nvSpPr>
            <p:cNvPr id="11154" name="Google Shape;11154;p64"/>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64"/>
          <p:cNvGrpSpPr/>
          <p:nvPr/>
        </p:nvGrpSpPr>
        <p:grpSpPr>
          <a:xfrm>
            <a:off x="1470010" y="3049013"/>
            <a:ext cx="333480" cy="330800"/>
            <a:chOff x="946175" y="3253275"/>
            <a:chExt cx="298550" cy="296150"/>
          </a:xfrm>
        </p:grpSpPr>
        <p:sp>
          <p:nvSpPr>
            <p:cNvPr id="11162" name="Google Shape;11162;p64"/>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64"/>
          <p:cNvGrpSpPr/>
          <p:nvPr/>
        </p:nvGrpSpPr>
        <p:grpSpPr>
          <a:xfrm>
            <a:off x="1470890" y="3466673"/>
            <a:ext cx="331721" cy="328203"/>
            <a:chOff x="946175" y="3619500"/>
            <a:chExt cx="296975" cy="293825"/>
          </a:xfrm>
        </p:grpSpPr>
        <p:sp>
          <p:nvSpPr>
            <p:cNvPr id="11168" name="Google Shape;11168;p64"/>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64"/>
          <p:cNvGrpSpPr/>
          <p:nvPr/>
        </p:nvGrpSpPr>
        <p:grpSpPr>
          <a:xfrm>
            <a:off x="1470457" y="3865875"/>
            <a:ext cx="332587" cy="331693"/>
            <a:chOff x="944600" y="3981825"/>
            <a:chExt cx="297750" cy="296950"/>
          </a:xfrm>
        </p:grpSpPr>
        <p:sp>
          <p:nvSpPr>
            <p:cNvPr id="11175" name="Google Shape;11175;p64"/>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64"/>
          <p:cNvGrpSpPr/>
          <p:nvPr/>
        </p:nvGrpSpPr>
        <p:grpSpPr>
          <a:xfrm>
            <a:off x="3565479" y="3049445"/>
            <a:ext cx="330827" cy="329934"/>
            <a:chOff x="2768750" y="3227275"/>
            <a:chExt cx="296175" cy="295375"/>
          </a:xfrm>
        </p:grpSpPr>
        <p:sp>
          <p:nvSpPr>
            <p:cNvPr id="11180" name="Google Shape;11180;p64"/>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64"/>
          <p:cNvGrpSpPr/>
          <p:nvPr/>
        </p:nvGrpSpPr>
        <p:grpSpPr>
          <a:xfrm>
            <a:off x="3585277" y="3466072"/>
            <a:ext cx="291230" cy="329403"/>
            <a:chOff x="2786075" y="3591800"/>
            <a:chExt cx="260725" cy="294900"/>
          </a:xfrm>
        </p:grpSpPr>
        <p:sp>
          <p:nvSpPr>
            <p:cNvPr id="11189" name="Google Shape;11189;p64"/>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64"/>
          <p:cNvGrpSpPr/>
          <p:nvPr/>
        </p:nvGrpSpPr>
        <p:grpSpPr>
          <a:xfrm>
            <a:off x="3623549" y="3866308"/>
            <a:ext cx="214687" cy="330827"/>
            <a:chOff x="2819150" y="3955025"/>
            <a:chExt cx="192200" cy="296175"/>
          </a:xfrm>
        </p:grpSpPr>
        <p:sp>
          <p:nvSpPr>
            <p:cNvPr id="11195" name="Google Shape;11195;p64"/>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64"/>
          <p:cNvGrpSpPr/>
          <p:nvPr/>
        </p:nvGrpSpPr>
        <p:grpSpPr>
          <a:xfrm>
            <a:off x="5661947" y="3049878"/>
            <a:ext cx="329934" cy="329068"/>
            <a:chOff x="4629125" y="3235150"/>
            <a:chExt cx="295375" cy="294600"/>
          </a:xfrm>
        </p:grpSpPr>
        <p:sp>
          <p:nvSpPr>
            <p:cNvPr id="11200" name="Google Shape;11200;p64"/>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64"/>
          <p:cNvGrpSpPr/>
          <p:nvPr/>
        </p:nvGrpSpPr>
        <p:grpSpPr>
          <a:xfrm>
            <a:off x="5661933" y="3465807"/>
            <a:ext cx="329962" cy="329934"/>
            <a:chOff x="4628325" y="3599825"/>
            <a:chExt cx="295400" cy="295375"/>
          </a:xfrm>
        </p:grpSpPr>
        <p:sp>
          <p:nvSpPr>
            <p:cNvPr id="11206" name="Google Shape;11206;p64"/>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64"/>
          <p:cNvGrpSpPr/>
          <p:nvPr/>
        </p:nvGrpSpPr>
        <p:grpSpPr>
          <a:xfrm>
            <a:off x="5681732" y="3866308"/>
            <a:ext cx="290364" cy="330827"/>
            <a:chOff x="4645650" y="3962900"/>
            <a:chExt cx="259950" cy="296175"/>
          </a:xfrm>
        </p:grpSpPr>
        <p:sp>
          <p:nvSpPr>
            <p:cNvPr id="11219" name="Google Shape;11219;p64"/>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64"/>
          <p:cNvGrpSpPr/>
          <p:nvPr/>
        </p:nvGrpSpPr>
        <p:grpSpPr>
          <a:xfrm>
            <a:off x="7338295" y="3466254"/>
            <a:ext cx="329934" cy="329040"/>
            <a:chOff x="6143725" y="3582500"/>
            <a:chExt cx="295375" cy="294575"/>
          </a:xfrm>
        </p:grpSpPr>
        <p:sp>
          <p:nvSpPr>
            <p:cNvPr id="11226" name="Google Shape;11226;p64"/>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64"/>
          <p:cNvGrpSpPr/>
          <p:nvPr/>
        </p:nvGrpSpPr>
        <p:grpSpPr>
          <a:xfrm>
            <a:off x="1890873" y="3049013"/>
            <a:ext cx="331693" cy="330800"/>
            <a:chOff x="1310075" y="3253275"/>
            <a:chExt cx="296950" cy="296150"/>
          </a:xfrm>
        </p:grpSpPr>
        <p:sp>
          <p:nvSpPr>
            <p:cNvPr id="11234" name="Google Shape;11234;p64"/>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7" name="Google Shape;11237;p64"/>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8" name="Google Shape;11238;p64"/>
          <p:cNvGrpSpPr/>
          <p:nvPr/>
        </p:nvGrpSpPr>
        <p:grpSpPr>
          <a:xfrm>
            <a:off x="1890427" y="3865554"/>
            <a:ext cx="332587" cy="332335"/>
            <a:chOff x="1310075" y="3980250"/>
            <a:chExt cx="297750" cy="297525"/>
          </a:xfrm>
        </p:grpSpPr>
        <p:sp>
          <p:nvSpPr>
            <p:cNvPr id="11239" name="Google Shape;11239;p64"/>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64"/>
          <p:cNvGrpSpPr/>
          <p:nvPr/>
        </p:nvGrpSpPr>
        <p:grpSpPr>
          <a:xfrm>
            <a:off x="4030669" y="3049445"/>
            <a:ext cx="251660" cy="329934"/>
            <a:chOff x="3167275" y="3227275"/>
            <a:chExt cx="225300" cy="295375"/>
          </a:xfrm>
        </p:grpSpPr>
        <p:sp>
          <p:nvSpPr>
            <p:cNvPr id="11244" name="Google Shape;11244;p64"/>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64"/>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0" name="Google Shape;11250;p64"/>
          <p:cNvGrpSpPr/>
          <p:nvPr/>
        </p:nvGrpSpPr>
        <p:grpSpPr>
          <a:xfrm>
            <a:off x="3990205" y="3866740"/>
            <a:ext cx="332587" cy="329962"/>
            <a:chOff x="3133425" y="3955025"/>
            <a:chExt cx="297750" cy="295400"/>
          </a:xfrm>
        </p:grpSpPr>
        <p:sp>
          <p:nvSpPr>
            <p:cNvPr id="11251" name="Google Shape;11251;p6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64"/>
          <p:cNvGrpSpPr/>
          <p:nvPr/>
        </p:nvGrpSpPr>
        <p:grpSpPr>
          <a:xfrm>
            <a:off x="6081903" y="3048412"/>
            <a:ext cx="330827" cy="332000"/>
            <a:chOff x="4991425" y="3234750"/>
            <a:chExt cx="296175" cy="297225"/>
          </a:xfrm>
        </p:grpSpPr>
        <p:sp>
          <p:nvSpPr>
            <p:cNvPr id="11255" name="Google Shape;11255;p64"/>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64"/>
          <p:cNvGrpSpPr/>
          <p:nvPr/>
        </p:nvGrpSpPr>
        <p:grpSpPr>
          <a:xfrm>
            <a:off x="6081903" y="3485159"/>
            <a:ext cx="330827" cy="291230"/>
            <a:chOff x="4991425" y="3617150"/>
            <a:chExt cx="296175" cy="260725"/>
          </a:xfrm>
        </p:grpSpPr>
        <p:sp>
          <p:nvSpPr>
            <p:cNvPr id="11262" name="Google Shape;11262;p64"/>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64"/>
          <p:cNvGrpSpPr/>
          <p:nvPr/>
        </p:nvGrpSpPr>
        <p:grpSpPr>
          <a:xfrm>
            <a:off x="6154927" y="3866740"/>
            <a:ext cx="184780" cy="329962"/>
            <a:chOff x="5056800" y="3962900"/>
            <a:chExt cx="165425" cy="295400"/>
          </a:xfrm>
        </p:grpSpPr>
        <p:sp>
          <p:nvSpPr>
            <p:cNvPr id="11270" name="Google Shape;11270;p64"/>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64"/>
          <p:cNvGrpSpPr/>
          <p:nvPr/>
        </p:nvGrpSpPr>
        <p:grpSpPr>
          <a:xfrm>
            <a:off x="7337415" y="3866754"/>
            <a:ext cx="331693" cy="329934"/>
            <a:chOff x="6168925" y="3936925"/>
            <a:chExt cx="296950" cy="295375"/>
          </a:xfrm>
        </p:grpSpPr>
        <p:sp>
          <p:nvSpPr>
            <p:cNvPr id="11274" name="Google Shape;11274;p6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64"/>
          <p:cNvGrpSpPr/>
          <p:nvPr/>
        </p:nvGrpSpPr>
        <p:grpSpPr>
          <a:xfrm>
            <a:off x="2310396" y="3049446"/>
            <a:ext cx="329040" cy="329934"/>
            <a:chOff x="1674750" y="3254050"/>
            <a:chExt cx="294575" cy="295375"/>
          </a:xfrm>
        </p:grpSpPr>
        <p:sp>
          <p:nvSpPr>
            <p:cNvPr id="11281" name="Google Shape;11281;p64"/>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64"/>
          <p:cNvGrpSpPr/>
          <p:nvPr/>
        </p:nvGrpSpPr>
        <p:grpSpPr>
          <a:xfrm>
            <a:off x="2324024" y="3465807"/>
            <a:ext cx="301785" cy="329934"/>
            <a:chOff x="1687350" y="3618725"/>
            <a:chExt cx="270175" cy="295375"/>
          </a:xfrm>
        </p:grpSpPr>
        <p:sp>
          <p:nvSpPr>
            <p:cNvPr id="11285" name="Google Shape;11285;p64"/>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64"/>
          <p:cNvGrpSpPr/>
          <p:nvPr/>
        </p:nvGrpSpPr>
        <p:grpSpPr>
          <a:xfrm>
            <a:off x="2308623" y="3866754"/>
            <a:ext cx="332587" cy="329934"/>
            <a:chOff x="1672375" y="3982600"/>
            <a:chExt cx="297750" cy="295375"/>
          </a:xfrm>
        </p:grpSpPr>
        <p:sp>
          <p:nvSpPr>
            <p:cNvPr id="11289" name="Google Shape;11289;p64"/>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4"/>
          <p:cNvGrpSpPr/>
          <p:nvPr/>
        </p:nvGrpSpPr>
        <p:grpSpPr>
          <a:xfrm>
            <a:off x="4411488" y="3048999"/>
            <a:ext cx="330827" cy="330827"/>
            <a:chOff x="3497300" y="3227275"/>
            <a:chExt cx="296175" cy="296175"/>
          </a:xfrm>
        </p:grpSpPr>
        <p:sp>
          <p:nvSpPr>
            <p:cNvPr id="11293" name="Google Shape;11293;p64"/>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64"/>
          <p:cNvGrpSpPr/>
          <p:nvPr/>
        </p:nvGrpSpPr>
        <p:grpSpPr>
          <a:xfrm>
            <a:off x="4411934" y="3466687"/>
            <a:ext cx="329934" cy="328175"/>
            <a:chOff x="3497300" y="3591950"/>
            <a:chExt cx="295375" cy="293800"/>
          </a:xfrm>
        </p:grpSpPr>
        <p:sp>
          <p:nvSpPr>
            <p:cNvPr id="11302" name="Google Shape;11302;p64"/>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64"/>
          <p:cNvGrpSpPr/>
          <p:nvPr/>
        </p:nvGrpSpPr>
        <p:grpSpPr>
          <a:xfrm>
            <a:off x="4411934" y="3866740"/>
            <a:ext cx="329934" cy="329962"/>
            <a:chOff x="3497300" y="3955025"/>
            <a:chExt cx="295375" cy="295400"/>
          </a:xfrm>
        </p:grpSpPr>
        <p:sp>
          <p:nvSpPr>
            <p:cNvPr id="11311" name="Google Shape;11311;p64"/>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64"/>
          <p:cNvGrpSpPr/>
          <p:nvPr/>
        </p:nvGrpSpPr>
        <p:grpSpPr>
          <a:xfrm>
            <a:off x="6514173" y="3049683"/>
            <a:ext cx="309716" cy="329459"/>
            <a:chOff x="5364750" y="3235150"/>
            <a:chExt cx="277275" cy="294950"/>
          </a:xfrm>
        </p:grpSpPr>
        <p:sp>
          <p:nvSpPr>
            <p:cNvPr id="11315" name="Google Shape;11315;p64"/>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64"/>
          <p:cNvGrpSpPr/>
          <p:nvPr/>
        </p:nvGrpSpPr>
        <p:grpSpPr>
          <a:xfrm>
            <a:off x="6503171" y="3464481"/>
            <a:ext cx="331721" cy="332587"/>
            <a:chOff x="5355300" y="3598250"/>
            <a:chExt cx="296975" cy="297750"/>
          </a:xfrm>
        </p:grpSpPr>
        <p:sp>
          <p:nvSpPr>
            <p:cNvPr id="11324" name="Google Shape;11324;p64"/>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4"/>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4"/>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4"/>
          <p:cNvGrpSpPr/>
          <p:nvPr/>
        </p:nvGrpSpPr>
        <p:grpSpPr>
          <a:xfrm>
            <a:off x="6507136" y="3924810"/>
            <a:ext cx="323790" cy="213822"/>
            <a:chOff x="5358450" y="4015675"/>
            <a:chExt cx="289875" cy="191425"/>
          </a:xfrm>
        </p:grpSpPr>
        <p:sp>
          <p:nvSpPr>
            <p:cNvPr id="11333" name="Google Shape;11333;p64"/>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64"/>
          <p:cNvGrpSpPr/>
          <p:nvPr/>
        </p:nvGrpSpPr>
        <p:grpSpPr>
          <a:xfrm>
            <a:off x="7764616" y="3060629"/>
            <a:ext cx="331721" cy="307566"/>
            <a:chOff x="6543825" y="3202075"/>
            <a:chExt cx="296975" cy="275350"/>
          </a:xfrm>
        </p:grpSpPr>
        <p:sp>
          <p:nvSpPr>
            <p:cNvPr id="11338" name="Google Shape;11338;p64"/>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64"/>
          <p:cNvGrpSpPr/>
          <p:nvPr/>
        </p:nvGrpSpPr>
        <p:grpSpPr>
          <a:xfrm>
            <a:off x="2727312" y="3048999"/>
            <a:ext cx="330827" cy="330827"/>
            <a:chOff x="2037825" y="3254050"/>
            <a:chExt cx="296175" cy="296175"/>
          </a:xfrm>
        </p:grpSpPr>
        <p:sp>
          <p:nvSpPr>
            <p:cNvPr id="11346" name="Google Shape;11346;p64"/>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64"/>
          <p:cNvGrpSpPr/>
          <p:nvPr/>
        </p:nvGrpSpPr>
        <p:grpSpPr>
          <a:xfrm>
            <a:off x="2725553" y="3465905"/>
            <a:ext cx="334346" cy="329738"/>
            <a:chOff x="2034675" y="3617925"/>
            <a:chExt cx="299325" cy="295200"/>
          </a:xfrm>
        </p:grpSpPr>
        <p:sp>
          <p:nvSpPr>
            <p:cNvPr id="11353" name="Google Shape;11353;p64"/>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64"/>
          <p:cNvGrpSpPr/>
          <p:nvPr/>
        </p:nvGrpSpPr>
        <p:grpSpPr>
          <a:xfrm>
            <a:off x="2727312" y="3866754"/>
            <a:ext cx="330827" cy="329934"/>
            <a:chOff x="2037825" y="3981825"/>
            <a:chExt cx="296175" cy="295375"/>
          </a:xfrm>
        </p:grpSpPr>
        <p:sp>
          <p:nvSpPr>
            <p:cNvPr id="11359" name="Google Shape;11359;p64"/>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4"/>
          <p:cNvGrpSpPr/>
          <p:nvPr/>
        </p:nvGrpSpPr>
        <p:grpSpPr>
          <a:xfrm>
            <a:off x="4823587" y="3079353"/>
            <a:ext cx="330827" cy="270119"/>
            <a:chOff x="3860400" y="3254050"/>
            <a:chExt cx="296175" cy="241825"/>
          </a:xfrm>
        </p:grpSpPr>
        <p:sp>
          <p:nvSpPr>
            <p:cNvPr id="11363" name="Google Shape;11363;p64"/>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64"/>
          <p:cNvGrpSpPr/>
          <p:nvPr/>
        </p:nvGrpSpPr>
        <p:grpSpPr>
          <a:xfrm>
            <a:off x="4823140" y="3465360"/>
            <a:ext cx="331721" cy="330827"/>
            <a:chOff x="3859600" y="3591950"/>
            <a:chExt cx="296975" cy="296175"/>
          </a:xfrm>
        </p:grpSpPr>
        <p:sp>
          <p:nvSpPr>
            <p:cNvPr id="11371" name="Google Shape;11371;p64"/>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64"/>
          <p:cNvGrpSpPr/>
          <p:nvPr/>
        </p:nvGrpSpPr>
        <p:grpSpPr>
          <a:xfrm>
            <a:off x="4823587" y="3866308"/>
            <a:ext cx="330827" cy="330827"/>
            <a:chOff x="3860400" y="3955025"/>
            <a:chExt cx="296175" cy="296175"/>
          </a:xfrm>
        </p:grpSpPr>
        <p:sp>
          <p:nvSpPr>
            <p:cNvPr id="11375" name="Google Shape;11375;p64"/>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4"/>
          <p:cNvGrpSpPr/>
          <p:nvPr/>
        </p:nvGrpSpPr>
        <p:grpSpPr>
          <a:xfrm>
            <a:off x="6916983" y="3049445"/>
            <a:ext cx="336105" cy="329934"/>
            <a:chOff x="5716825" y="3235950"/>
            <a:chExt cx="300900" cy="295375"/>
          </a:xfrm>
        </p:grpSpPr>
        <p:sp>
          <p:nvSpPr>
            <p:cNvPr id="11381" name="Google Shape;11381;p64"/>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64"/>
          <p:cNvGrpSpPr/>
          <p:nvPr/>
        </p:nvGrpSpPr>
        <p:grpSpPr>
          <a:xfrm>
            <a:off x="6929298" y="3475916"/>
            <a:ext cx="311475" cy="309716"/>
            <a:chOff x="5727850" y="3609275"/>
            <a:chExt cx="278850" cy="277275"/>
          </a:xfrm>
        </p:grpSpPr>
        <p:sp>
          <p:nvSpPr>
            <p:cNvPr id="11386" name="Google Shape;11386;p64"/>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64"/>
          <p:cNvGrpSpPr/>
          <p:nvPr/>
        </p:nvGrpSpPr>
        <p:grpSpPr>
          <a:xfrm>
            <a:off x="6939868" y="3866754"/>
            <a:ext cx="290336" cy="329934"/>
            <a:chOff x="5736525" y="3963700"/>
            <a:chExt cx="259925" cy="295375"/>
          </a:xfrm>
        </p:grpSpPr>
        <p:sp>
          <p:nvSpPr>
            <p:cNvPr id="11392" name="Google Shape;11392;p64"/>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64"/>
          <p:cNvGrpSpPr/>
          <p:nvPr/>
        </p:nvGrpSpPr>
        <p:grpSpPr>
          <a:xfrm>
            <a:off x="7764616" y="3465360"/>
            <a:ext cx="331721" cy="330827"/>
            <a:chOff x="6553275" y="3604550"/>
            <a:chExt cx="296975" cy="296175"/>
          </a:xfrm>
        </p:grpSpPr>
        <p:sp>
          <p:nvSpPr>
            <p:cNvPr id="11400" name="Google Shape;11400;p64"/>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4"/>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4"/>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09" name="Shape 11409"/>
        <p:cNvGrpSpPr/>
        <p:nvPr/>
      </p:nvGrpSpPr>
      <p:grpSpPr>
        <a:xfrm>
          <a:off x="0" y="0"/>
          <a:ext cx="0" cy="0"/>
          <a:chOff x="0" y="0"/>
          <a:chExt cx="0" cy="0"/>
        </a:xfrm>
      </p:grpSpPr>
      <p:pic>
        <p:nvPicPr>
          <p:cNvPr id="11410" name="Google Shape;11410;p6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Fruits Marketing Campaign by Slidesgo">
  <a:themeElements>
    <a:clrScheme name="Simple Light">
      <a:dk1>
        <a:srgbClr val="5D2912"/>
      </a:dk1>
      <a:lt1>
        <a:srgbClr val="FFFFFF"/>
      </a:lt1>
      <a:dk2>
        <a:srgbClr val="595959"/>
      </a:dk2>
      <a:lt2>
        <a:srgbClr val="EEEEEE"/>
      </a:lt2>
      <a:accent1>
        <a:srgbClr val="F7E7C3"/>
      </a:accent1>
      <a:accent2>
        <a:srgbClr val="FC8C4F"/>
      </a:accent2>
      <a:accent3>
        <a:srgbClr val="E6555C"/>
      </a:accent3>
      <a:accent4>
        <a:srgbClr val="FFC80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